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Bebas Neue"/>
      <p:regular r:id="rId18"/>
    </p:embeddedFont>
    <p:embeddedFont>
      <p:font typeface="Lexend Dec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CC2FBA-3D97-4A9C-B5CE-0E78CBAC6B8C}">
  <a:tblStyle styleId="{D0CC2FBA-3D97-4A9C-B5CE-0E78CBAC6B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Dec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exendDeca-regular.fntdata"/><Relationship Id="rId6" Type="http://schemas.openxmlformats.org/officeDocument/2006/relationships/slide" Target="slides/slide1.xml"/><Relationship Id="rId18" Type="http://schemas.openxmlformats.org/officeDocument/2006/relationships/font" Target="fonts/Bebas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1b8e9c55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1b8e9c55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a2494f98b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a2494f98b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5c30178e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5c30178e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5c30178e7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5c30178e7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c30178e7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c30178e7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5bf7f5068c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5bf7f5068c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a2494f98b0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a2494f98b0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a2cdb9c875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a2cdb9c875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2cdb9c875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2cdb9c87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5bf7f5068c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5bf7f5068c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5bf7f5068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5bf7f5068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a2494f98b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a2494f98b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21078" l="0" r="0" t="21078"/>
          <a:stretch/>
        </p:blipFill>
        <p:spPr>
          <a:xfrm flipH="1">
            <a:off x="-2028822" y="-76202"/>
            <a:ext cx="5295899" cy="13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13668" l="6657" r="6649" t="13668"/>
          <a:stretch/>
        </p:blipFill>
        <p:spPr>
          <a:xfrm flipH="1">
            <a:off x="5563751" y="2486025"/>
            <a:ext cx="4591052" cy="207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 b="12836" l="0" r="0" t="12836"/>
          <a:stretch/>
        </p:blipFill>
        <p:spPr>
          <a:xfrm flipH="1">
            <a:off x="-1582300" y="3514699"/>
            <a:ext cx="5295902" cy="17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724050" y="857250"/>
            <a:ext cx="5333700" cy="17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24050" y="2705075"/>
            <a:ext cx="4528800" cy="475800"/>
          </a:xfrm>
          <a:prstGeom prst="rect">
            <a:avLst/>
          </a:prstGeom>
          <a:solidFill>
            <a:srgbClr val="FFFFFF">
              <a:alpha val="34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1284000" y="539500"/>
            <a:ext cx="6576000" cy="15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0"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1284000" y="2112650"/>
            <a:ext cx="6576000" cy="497100"/>
          </a:xfrm>
          <a:prstGeom prst="rect">
            <a:avLst/>
          </a:prstGeom>
          <a:solidFill>
            <a:srgbClr val="FFFFFF">
              <a:alpha val="345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3714750" y="3265675"/>
            <a:ext cx="471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0"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7529875" y="2376450"/>
            <a:ext cx="900900" cy="841800"/>
          </a:xfrm>
          <a:prstGeom prst="rect">
            <a:avLst/>
          </a:prstGeom>
          <a:solidFill>
            <a:srgbClr val="FFFFFF">
              <a:alpha val="34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3714750" y="4170800"/>
            <a:ext cx="4716000" cy="433200"/>
          </a:xfrm>
          <a:prstGeom prst="rect">
            <a:avLst/>
          </a:prstGeom>
          <a:solidFill>
            <a:srgbClr val="FFFFFF">
              <a:alpha val="345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215750"/>
            <a:ext cx="77040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5055246" y="376114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583154" y="376114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5055246" y="3453125"/>
            <a:ext cx="25056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1583154" y="3453125"/>
            <a:ext cx="25056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720000" y="445025"/>
            <a:ext cx="425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720000" y="1703875"/>
            <a:ext cx="4294800" cy="20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8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/>
          <p:nvPr>
            <p:ph type="title"/>
          </p:nvPr>
        </p:nvSpPr>
        <p:spPr>
          <a:xfrm>
            <a:off x="3922675" y="1181100"/>
            <a:ext cx="4508100" cy="27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0"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/>
          <p:nvPr>
            <p:ph type="title"/>
          </p:nvPr>
        </p:nvSpPr>
        <p:spPr>
          <a:xfrm>
            <a:off x="1819275" y="1525475"/>
            <a:ext cx="55056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6000">
                <a:solidFill>
                  <a:srgbClr val="13394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1819275" y="2429425"/>
            <a:ext cx="5505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>
            <p:ph idx="2" type="pic"/>
          </p:nvPr>
        </p:nvSpPr>
        <p:spPr>
          <a:xfrm>
            <a:off x="0" y="0"/>
            <a:ext cx="9144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1"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lab.research.google.com/drive/1bBL08bYJ2PmlHIYx-GomYEKEoY7hZ0kG#scrollTo=CMR-xZ6PjY3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196325" y="205850"/>
            <a:ext cx="5454900" cy="24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Flyprice predictor </a:t>
            </a:r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>
            <a:off x="675550" y="3225130"/>
            <a:ext cx="8566710" cy="1775910"/>
            <a:chOff x="-104775" y="3225130"/>
            <a:chExt cx="8566710" cy="1775910"/>
          </a:xfrm>
        </p:grpSpPr>
        <p:grpSp>
          <p:nvGrpSpPr>
            <p:cNvPr id="59" name="Google Shape;59;p13"/>
            <p:cNvGrpSpPr/>
            <p:nvPr/>
          </p:nvGrpSpPr>
          <p:grpSpPr>
            <a:xfrm rot="-206156">
              <a:off x="6649380" y="3276487"/>
              <a:ext cx="1764001" cy="1673196"/>
              <a:chOff x="4138184" y="930105"/>
              <a:chExt cx="3959591" cy="3755764"/>
            </a:xfrm>
          </p:grpSpPr>
          <p:sp>
            <p:nvSpPr>
              <p:cNvPr id="60" name="Google Shape;60;p13"/>
              <p:cNvSpPr/>
              <p:nvPr/>
            </p:nvSpPr>
            <p:spPr>
              <a:xfrm>
                <a:off x="5909881" y="2233489"/>
                <a:ext cx="2187893" cy="2136822"/>
              </a:xfrm>
              <a:custGeom>
                <a:rect b="b" l="l" r="r" t="t"/>
                <a:pathLst>
                  <a:path extrusionOk="0" h="99076" w="101444">
                    <a:moveTo>
                      <a:pt x="14196" y="0"/>
                    </a:moveTo>
                    <a:lnTo>
                      <a:pt x="13949" y="247"/>
                    </a:lnTo>
                    <a:cubicBezTo>
                      <a:pt x="13167" y="1029"/>
                      <a:pt x="14217" y="2900"/>
                      <a:pt x="15657" y="4361"/>
                    </a:cubicBezTo>
                    <a:lnTo>
                      <a:pt x="47276" y="36103"/>
                    </a:lnTo>
                    <a:lnTo>
                      <a:pt x="49374" y="38223"/>
                    </a:lnTo>
                    <a:cubicBezTo>
                      <a:pt x="38492" y="44025"/>
                      <a:pt x="28062" y="50051"/>
                      <a:pt x="19956" y="55257"/>
                    </a:cubicBezTo>
                    <a:lnTo>
                      <a:pt x="640" y="54413"/>
                    </a:lnTo>
                    <a:lnTo>
                      <a:pt x="495" y="54577"/>
                    </a:lnTo>
                    <a:cubicBezTo>
                      <a:pt x="1" y="55194"/>
                      <a:pt x="105" y="56080"/>
                      <a:pt x="722" y="56574"/>
                    </a:cubicBezTo>
                    <a:lnTo>
                      <a:pt x="8806" y="63012"/>
                    </a:lnTo>
                    <a:cubicBezTo>
                      <a:pt x="3808" y="66983"/>
                      <a:pt x="3602" y="68320"/>
                      <a:pt x="3972" y="69060"/>
                    </a:cubicBezTo>
                    <a:cubicBezTo>
                      <a:pt x="4166" y="69418"/>
                      <a:pt x="4567" y="69740"/>
                      <a:pt x="5666" y="69740"/>
                    </a:cubicBezTo>
                    <a:cubicBezTo>
                      <a:pt x="6782" y="69740"/>
                      <a:pt x="8617" y="69408"/>
                      <a:pt x="11686" y="68443"/>
                    </a:cubicBezTo>
                    <a:lnTo>
                      <a:pt x="12489" y="78729"/>
                    </a:lnTo>
                    <a:cubicBezTo>
                      <a:pt x="12530" y="79121"/>
                      <a:pt x="12695" y="79470"/>
                      <a:pt x="12983" y="79717"/>
                    </a:cubicBezTo>
                    <a:cubicBezTo>
                      <a:pt x="13234" y="79932"/>
                      <a:pt x="13548" y="80054"/>
                      <a:pt x="13884" y="80054"/>
                    </a:cubicBezTo>
                    <a:cubicBezTo>
                      <a:pt x="13932" y="80054"/>
                      <a:pt x="13982" y="80051"/>
                      <a:pt x="14031" y="80046"/>
                    </a:cubicBezTo>
                    <a:lnTo>
                      <a:pt x="14237" y="80026"/>
                    </a:lnTo>
                    <a:lnTo>
                      <a:pt x="14258" y="79985"/>
                    </a:lnTo>
                    <a:lnTo>
                      <a:pt x="14319" y="79985"/>
                    </a:lnTo>
                    <a:lnTo>
                      <a:pt x="21561" y="68176"/>
                    </a:lnTo>
                    <a:lnTo>
                      <a:pt x="21582" y="68176"/>
                    </a:lnTo>
                    <a:lnTo>
                      <a:pt x="24421" y="63527"/>
                    </a:lnTo>
                    <a:cubicBezTo>
                      <a:pt x="33163" y="59762"/>
                      <a:pt x="43902" y="54558"/>
                      <a:pt x="54703" y="48838"/>
                    </a:cubicBezTo>
                    <a:lnTo>
                      <a:pt x="55505" y="52007"/>
                    </a:lnTo>
                    <a:lnTo>
                      <a:pt x="63981" y="95351"/>
                    </a:lnTo>
                    <a:cubicBezTo>
                      <a:pt x="64351" y="97244"/>
                      <a:pt x="65236" y="99076"/>
                      <a:pt x="66265" y="99076"/>
                    </a:cubicBezTo>
                    <a:lnTo>
                      <a:pt x="66430" y="99076"/>
                    </a:lnTo>
                    <a:lnTo>
                      <a:pt x="66759" y="99013"/>
                    </a:lnTo>
                    <a:lnTo>
                      <a:pt x="66759" y="98994"/>
                    </a:lnTo>
                    <a:lnTo>
                      <a:pt x="66800" y="98994"/>
                    </a:lnTo>
                    <a:lnTo>
                      <a:pt x="68322" y="70645"/>
                    </a:lnTo>
                    <a:cubicBezTo>
                      <a:pt x="68671" y="70480"/>
                      <a:pt x="69000" y="70294"/>
                      <a:pt x="69351" y="70110"/>
                    </a:cubicBezTo>
                    <a:cubicBezTo>
                      <a:pt x="69433" y="70069"/>
                      <a:pt x="69515" y="70028"/>
                      <a:pt x="69576" y="69987"/>
                    </a:cubicBezTo>
                    <a:cubicBezTo>
                      <a:pt x="71614" y="68917"/>
                      <a:pt x="73444" y="67785"/>
                      <a:pt x="74760" y="66797"/>
                    </a:cubicBezTo>
                    <a:cubicBezTo>
                      <a:pt x="76777" y="65296"/>
                      <a:pt x="76839" y="64679"/>
                      <a:pt x="76633" y="64287"/>
                    </a:cubicBezTo>
                    <a:cubicBezTo>
                      <a:pt x="76511" y="64078"/>
                      <a:pt x="76301" y="63892"/>
                      <a:pt x="75762" y="63892"/>
                    </a:cubicBezTo>
                    <a:cubicBezTo>
                      <a:pt x="75297" y="63892"/>
                      <a:pt x="74590" y="64030"/>
                      <a:pt x="73485" y="64411"/>
                    </a:cubicBezTo>
                    <a:cubicBezTo>
                      <a:pt x="72107" y="64905"/>
                      <a:pt x="70379" y="65667"/>
                      <a:pt x="68548" y="66613"/>
                    </a:cubicBezTo>
                    <a:lnTo>
                      <a:pt x="68753" y="62910"/>
                    </a:lnTo>
                    <a:lnTo>
                      <a:pt x="68816" y="62888"/>
                    </a:lnTo>
                    <a:lnTo>
                      <a:pt x="68816" y="62024"/>
                    </a:lnTo>
                    <a:cubicBezTo>
                      <a:pt x="68877" y="61983"/>
                      <a:pt x="68939" y="61964"/>
                      <a:pt x="69022" y="61922"/>
                    </a:cubicBezTo>
                    <a:cubicBezTo>
                      <a:pt x="69617" y="61634"/>
                      <a:pt x="70235" y="61325"/>
                      <a:pt x="70852" y="60996"/>
                    </a:cubicBezTo>
                    <a:cubicBezTo>
                      <a:pt x="71263" y="60770"/>
                      <a:pt x="71655" y="60565"/>
                      <a:pt x="72045" y="60338"/>
                    </a:cubicBezTo>
                    <a:cubicBezTo>
                      <a:pt x="73589" y="59474"/>
                      <a:pt x="74966" y="58590"/>
                      <a:pt x="76016" y="57808"/>
                    </a:cubicBezTo>
                    <a:cubicBezTo>
                      <a:pt x="76345" y="57561"/>
                      <a:pt x="76592" y="57355"/>
                      <a:pt x="76818" y="57169"/>
                    </a:cubicBezTo>
                    <a:cubicBezTo>
                      <a:pt x="78052" y="56100"/>
                      <a:pt x="78073" y="55606"/>
                      <a:pt x="77909" y="55277"/>
                    </a:cubicBezTo>
                    <a:cubicBezTo>
                      <a:pt x="77789" y="55071"/>
                      <a:pt x="77583" y="54893"/>
                      <a:pt x="77062" y="54893"/>
                    </a:cubicBezTo>
                    <a:cubicBezTo>
                      <a:pt x="76598" y="54893"/>
                      <a:pt x="75885" y="55034"/>
                      <a:pt x="74760" y="55422"/>
                    </a:cubicBezTo>
                    <a:cubicBezTo>
                      <a:pt x="74472" y="55524"/>
                      <a:pt x="74143" y="55647"/>
                      <a:pt x="73814" y="55771"/>
                    </a:cubicBezTo>
                    <a:cubicBezTo>
                      <a:pt x="72437" y="56305"/>
                      <a:pt x="70852" y="57046"/>
                      <a:pt x="69227" y="57910"/>
                    </a:cubicBezTo>
                    <a:cubicBezTo>
                      <a:pt x="69145" y="57951"/>
                      <a:pt x="69083" y="57992"/>
                      <a:pt x="69000" y="58033"/>
                    </a:cubicBezTo>
                    <a:lnTo>
                      <a:pt x="69186" y="54906"/>
                    </a:lnTo>
                    <a:cubicBezTo>
                      <a:pt x="69741" y="54618"/>
                      <a:pt x="70297" y="54330"/>
                      <a:pt x="70873" y="54023"/>
                    </a:cubicBezTo>
                    <a:cubicBezTo>
                      <a:pt x="70975" y="53982"/>
                      <a:pt x="71531" y="53672"/>
                      <a:pt x="72333" y="53220"/>
                    </a:cubicBezTo>
                    <a:cubicBezTo>
                      <a:pt x="75501" y="51431"/>
                      <a:pt x="82578" y="47212"/>
                      <a:pt x="81673" y="45506"/>
                    </a:cubicBezTo>
                    <a:cubicBezTo>
                      <a:pt x="81501" y="45181"/>
                      <a:pt x="81095" y="45043"/>
                      <a:pt x="80528" y="45043"/>
                    </a:cubicBezTo>
                    <a:cubicBezTo>
                      <a:pt x="79873" y="45043"/>
                      <a:pt x="79003" y="45228"/>
                      <a:pt x="78032" y="45526"/>
                    </a:cubicBezTo>
                    <a:cubicBezTo>
                      <a:pt x="75029" y="46431"/>
                      <a:pt x="71038" y="48386"/>
                      <a:pt x="69494" y="49187"/>
                    </a:cubicBezTo>
                    <a:lnTo>
                      <a:pt x="69535" y="48323"/>
                    </a:lnTo>
                    <a:lnTo>
                      <a:pt x="69659" y="45917"/>
                    </a:lnTo>
                    <a:lnTo>
                      <a:pt x="69968" y="40424"/>
                    </a:lnTo>
                    <a:cubicBezTo>
                      <a:pt x="70009" y="40404"/>
                      <a:pt x="70029" y="40382"/>
                      <a:pt x="70070" y="40363"/>
                    </a:cubicBezTo>
                    <a:cubicBezTo>
                      <a:pt x="70379" y="40198"/>
                      <a:pt x="70709" y="39992"/>
                      <a:pt x="71038" y="39806"/>
                    </a:cubicBezTo>
                    <a:cubicBezTo>
                      <a:pt x="71222" y="39683"/>
                      <a:pt x="71428" y="39581"/>
                      <a:pt x="71614" y="39477"/>
                    </a:cubicBezTo>
                    <a:cubicBezTo>
                      <a:pt x="71675" y="39436"/>
                      <a:pt x="71757" y="39395"/>
                      <a:pt x="71839" y="39334"/>
                    </a:cubicBezTo>
                    <a:cubicBezTo>
                      <a:pt x="74020" y="38059"/>
                      <a:pt x="76222" y="36762"/>
                      <a:pt x="78381" y="35467"/>
                    </a:cubicBezTo>
                    <a:cubicBezTo>
                      <a:pt x="88338" y="29418"/>
                      <a:pt x="101443" y="20860"/>
                      <a:pt x="100826" y="17898"/>
                    </a:cubicBezTo>
                    <a:lnTo>
                      <a:pt x="100846" y="17528"/>
                    </a:lnTo>
                    <a:lnTo>
                      <a:pt x="100703" y="17610"/>
                    </a:lnTo>
                    <a:cubicBezTo>
                      <a:pt x="100440" y="17209"/>
                      <a:pt x="99845" y="17029"/>
                      <a:pt x="98986" y="17029"/>
                    </a:cubicBezTo>
                    <a:cubicBezTo>
                      <a:pt x="92656" y="17029"/>
                      <a:pt x="72016" y="26829"/>
                      <a:pt x="64825" y="30343"/>
                    </a:cubicBezTo>
                    <a:lnTo>
                      <a:pt x="58406" y="26497"/>
                    </a:lnTo>
                    <a:lnTo>
                      <a:pt x="57748" y="26105"/>
                    </a:lnTo>
                    <a:cubicBezTo>
                      <a:pt x="60258" y="24706"/>
                      <a:pt x="68177" y="20098"/>
                      <a:pt x="67231" y="18309"/>
                    </a:cubicBezTo>
                    <a:cubicBezTo>
                      <a:pt x="67094" y="18044"/>
                      <a:pt x="66825" y="17807"/>
                      <a:pt x="66112" y="17807"/>
                    </a:cubicBezTo>
                    <a:cubicBezTo>
                      <a:pt x="65440" y="17807"/>
                      <a:pt x="64371" y="18018"/>
                      <a:pt x="62644" y="18617"/>
                    </a:cubicBezTo>
                    <a:cubicBezTo>
                      <a:pt x="60258" y="19440"/>
                      <a:pt x="57233" y="20819"/>
                      <a:pt x="54106" y="22465"/>
                    </a:cubicBezTo>
                    <a:cubicBezTo>
                      <a:pt x="53675" y="22690"/>
                      <a:pt x="53263" y="22937"/>
                      <a:pt x="52830" y="23164"/>
                    </a:cubicBezTo>
                    <a:lnTo>
                      <a:pt x="51061" y="22095"/>
                    </a:lnTo>
                    <a:lnTo>
                      <a:pt x="50156" y="21560"/>
                    </a:lnTo>
                    <a:cubicBezTo>
                      <a:pt x="52111" y="20510"/>
                      <a:pt x="53859" y="19420"/>
                      <a:pt x="55135" y="18474"/>
                    </a:cubicBezTo>
                    <a:cubicBezTo>
                      <a:pt x="57172" y="16952"/>
                      <a:pt x="57233" y="16334"/>
                      <a:pt x="57007" y="15943"/>
                    </a:cubicBezTo>
                    <a:cubicBezTo>
                      <a:pt x="56872" y="15689"/>
                      <a:pt x="56560" y="15582"/>
                      <a:pt x="56131" y="15582"/>
                    </a:cubicBezTo>
                    <a:cubicBezTo>
                      <a:pt x="54095" y="15582"/>
                      <a:pt x="49414" y="17998"/>
                      <a:pt x="48326" y="18576"/>
                    </a:cubicBezTo>
                    <a:cubicBezTo>
                      <a:pt x="47770" y="18885"/>
                      <a:pt x="47215" y="19193"/>
                      <a:pt x="46700" y="19481"/>
                    </a:cubicBezTo>
                    <a:lnTo>
                      <a:pt x="43120" y="17342"/>
                    </a:lnTo>
                    <a:lnTo>
                      <a:pt x="42771" y="17136"/>
                    </a:lnTo>
                    <a:cubicBezTo>
                      <a:pt x="44972" y="15902"/>
                      <a:pt x="49498" y="13186"/>
                      <a:pt x="48839" y="11952"/>
                    </a:cubicBezTo>
                    <a:cubicBezTo>
                      <a:pt x="48704" y="11699"/>
                      <a:pt x="48395" y="11592"/>
                      <a:pt x="47970" y="11592"/>
                    </a:cubicBezTo>
                    <a:cubicBezTo>
                      <a:pt x="45937" y="11592"/>
                      <a:pt x="41247" y="14028"/>
                      <a:pt x="40158" y="14606"/>
                    </a:cubicBezTo>
                    <a:cubicBezTo>
                      <a:pt x="39870" y="14750"/>
                      <a:pt x="39582" y="14894"/>
                      <a:pt x="39315" y="15059"/>
                    </a:cubicBezTo>
                    <a:lnTo>
                      <a:pt x="14196" y="0"/>
                    </a:lnTo>
                    <a:close/>
                  </a:path>
                </a:pathLst>
              </a:custGeom>
              <a:solidFill>
                <a:srgbClr val="13394F">
                  <a:alpha val="345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" name="Google Shape;61;p13"/>
              <p:cNvGrpSpPr/>
              <p:nvPr/>
            </p:nvGrpSpPr>
            <p:grpSpPr>
              <a:xfrm>
                <a:off x="4138184" y="930105"/>
                <a:ext cx="3868174" cy="3755764"/>
                <a:chOff x="4138184" y="930105"/>
                <a:chExt cx="3868174" cy="3755764"/>
              </a:xfrm>
            </p:grpSpPr>
            <p:sp>
              <p:nvSpPr>
                <p:cNvPr id="62" name="Google Shape;62;p13"/>
                <p:cNvSpPr/>
                <p:nvPr/>
              </p:nvSpPr>
              <p:spPr>
                <a:xfrm>
                  <a:off x="4138184" y="930105"/>
                  <a:ext cx="3868174" cy="3755764"/>
                </a:xfrm>
                <a:custGeom>
                  <a:rect b="b" l="l" r="r" t="t"/>
                  <a:pathLst>
                    <a:path extrusionOk="0" h="174140" w="179352">
                      <a:moveTo>
                        <a:pt x="24442" y="1"/>
                      </a:moveTo>
                      <a:lnTo>
                        <a:pt x="24442" y="1"/>
                      </a:lnTo>
                      <a:cubicBezTo>
                        <a:pt x="23537" y="886"/>
                        <a:pt x="24915" y="3704"/>
                        <a:pt x="27466" y="6276"/>
                      </a:cubicBezTo>
                      <a:lnTo>
                        <a:pt x="88011" y="67066"/>
                      </a:lnTo>
                      <a:cubicBezTo>
                        <a:pt x="87846" y="67170"/>
                        <a:pt x="87660" y="67252"/>
                        <a:pt x="87495" y="67354"/>
                      </a:cubicBezTo>
                      <a:cubicBezTo>
                        <a:pt x="67109" y="78175"/>
                        <a:pt x="48778" y="88832"/>
                        <a:pt x="34748" y="97842"/>
                      </a:cubicBezTo>
                      <a:lnTo>
                        <a:pt x="598" y="96361"/>
                      </a:lnTo>
                      <a:lnTo>
                        <a:pt x="598" y="96361"/>
                      </a:lnTo>
                      <a:cubicBezTo>
                        <a:pt x="1" y="97123"/>
                        <a:pt x="124" y="98254"/>
                        <a:pt x="886" y="98871"/>
                      </a:cubicBezTo>
                      <a:lnTo>
                        <a:pt x="15967" y="110885"/>
                      </a:lnTo>
                      <a:cubicBezTo>
                        <a:pt x="9403" y="115987"/>
                        <a:pt x="6029" y="119670"/>
                        <a:pt x="6852" y="121253"/>
                      </a:cubicBezTo>
                      <a:cubicBezTo>
                        <a:pt x="7150" y="121805"/>
                        <a:pt x="7957" y="122070"/>
                        <a:pt x="9222" y="122070"/>
                      </a:cubicBezTo>
                      <a:cubicBezTo>
                        <a:pt x="11547" y="122070"/>
                        <a:pt x="15419" y="121177"/>
                        <a:pt x="20534" y="119525"/>
                      </a:cubicBezTo>
                      <a:lnTo>
                        <a:pt x="22056" y="138720"/>
                      </a:lnTo>
                      <a:cubicBezTo>
                        <a:pt x="22114" y="139657"/>
                        <a:pt x="22914" y="140372"/>
                        <a:pt x="23840" y="140372"/>
                      </a:cubicBezTo>
                      <a:cubicBezTo>
                        <a:pt x="23889" y="140372"/>
                        <a:pt x="23939" y="140370"/>
                        <a:pt x="23990" y="140366"/>
                      </a:cubicBezTo>
                      <a:lnTo>
                        <a:pt x="41866" y="111255"/>
                      </a:lnTo>
                      <a:cubicBezTo>
                        <a:pt x="57172" y="104672"/>
                        <a:pt x="76284" y="95477"/>
                        <a:pt x="96671" y="84635"/>
                      </a:cubicBezTo>
                      <a:lnTo>
                        <a:pt x="97041" y="84451"/>
                      </a:lnTo>
                      <a:lnTo>
                        <a:pt x="113397" y="168117"/>
                      </a:lnTo>
                      <a:cubicBezTo>
                        <a:pt x="114067" y="171506"/>
                        <a:pt x="115529" y="174140"/>
                        <a:pt x="116736" y="174140"/>
                      </a:cubicBezTo>
                      <a:cubicBezTo>
                        <a:pt x="116789" y="174140"/>
                        <a:pt x="116842" y="174134"/>
                        <a:pt x="116894" y="174124"/>
                      </a:cubicBezTo>
                      <a:lnTo>
                        <a:pt x="119651" y="123949"/>
                      </a:lnTo>
                      <a:cubicBezTo>
                        <a:pt x="120493" y="123538"/>
                        <a:pt x="121379" y="123085"/>
                        <a:pt x="122263" y="122633"/>
                      </a:cubicBezTo>
                      <a:cubicBezTo>
                        <a:pt x="129608" y="118724"/>
                        <a:pt x="135080" y="114629"/>
                        <a:pt x="134463" y="113477"/>
                      </a:cubicBezTo>
                      <a:cubicBezTo>
                        <a:pt x="134356" y="113272"/>
                        <a:pt x="134065" y="113175"/>
                        <a:pt x="133616" y="113175"/>
                      </a:cubicBezTo>
                      <a:cubicBezTo>
                        <a:pt x="131540" y="113175"/>
                        <a:pt x="126100" y="115259"/>
                        <a:pt x="120062" y="118456"/>
                      </a:cubicBezTo>
                      <a:cubicBezTo>
                        <a:pt x="120021" y="118477"/>
                        <a:pt x="119980" y="118497"/>
                        <a:pt x="119958" y="118518"/>
                      </a:cubicBezTo>
                      <a:lnTo>
                        <a:pt x="120493" y="108663"/>
                      </a:lnTo>
                      <a:cubicBezTo>
                        <a:pt x="121790" y="108046"/>
                        <a:pt x="123148" y="107388"/>
                        <a:pt x="124525" y="106647"/>
                      </a:cubicBezTo>
                      <a:cubicBezTo>
                        <a:pt x="131871" y="102738"/>
                        <a:pt x="137343" y="98645"/>
                        <a:pt x="136726" y="97493"/>
                      </a:cubicBezTo>
                      <a:cubicBezTo>
                        <a:pt x="136619" y="97288"/>
                        <a:pt x="136328" y="97191"/>
                        <a:pt x="135878" y="97191"/>
                      </a:cubicBezTo>
                      <a:cubicBezTo>
                        <a:pt x="133802" y="97191"/>
                        <a:pt x="128362" y="99275"/>
                        <a:pt x="122325" y="102472"/>
                      </a:cubicBezTo>
                      <a:cubicBezTo>
                        <a:pt x="121790" y="102760"/>
                        <a:pt x="121296" y="103026"/>
                        <a:pt x="120781" y="103314"/>
                      </a:cubicBezTo>
                      <a:lnTo>
                        <a:pt x="121193" y="96012"/>
                      </a:lnTo>
                      <a:cubicBezTo>
                        <a:pt x="122304" y="95456"/>
                        <a:pt x="123415" y="94880"/>
                        <a:pt x="124567" y="94284"/>
                      </a:cubicBezTo>
                      <a:cubicBezTo>
                        <a:pt x="135922" y="88256"/>
                        <a:pt x="144357" y="81919"/>
                        <a:pt x="143411" y="80150"/>
                      </a:cubicBezTo>
                      <a:cubicBezTo>
                        <a:pt x="143244" y="79835"/>
                        <a:pt x="142793" y="79685"/>
                        <a:pt x="142100" y="79685"/>
                      </a:cubicBezTo>
                      <a:cubicBezTo>
                        <a:pt x="138947" y="79685"/>
                        <a:pt x="130787" y="82791"/>
                        <a:pt x="121645" y="87597"/>
                      </a:cubicBezTo>
                      <a:lnTo>
                        <a:pt x="122592" y="70338"/>
                      </a:lnTo>
                      <a:cubicBezTo>
                        <a:pt x="156269" y="51020"/>
                        <a:pt x="179351" y="34583"/>
                        <a:pt x="177314" y="30736"/>
                      </a:cubicBezTo>
                      <a:cubicBezTo>
                        <a:pt x="177018" y="30181"/>
                        <a:pt x="176211" y="29913"/>
                        <a:pt x="174939" y="29913"/>
                      </a:cubicBezTo>
                      <a:cubicBezTo>
                        <a:pt x="167445" y="29913"/>
                        <a:pt x="143845" y="39208"/>
                        <a:pt x="114157" y="53735"/>
                      </a:cubicBezTo>
                      <a:lnTo>
                        <a:pt x="100148" y="45342"/>
                      </a:lnTo>
                      <a:cubicBezTo>
                        <a:pt x="110887" y="39521"/>
                        <a:pt x="118704" y="33575"/>
                        <a:pt x="117778" y="31868"/>
                      </a:cubicBezTo>
                      <a:cubicBezTo>
                        <a:pt x="117614" y="31554"/>
                        <a:pt x="117165" y="31405"/>
                        <a:pt x="116475" y="31405"/>
                      </a:cubicBezTo>
                      <a:cubicBezTo>
                        <a:pt x="113272" y="31405"/>
                        <a:pt x="104861" y="34623"/>
                        <a:pt x="95519" y="39582"/>
                      </a:cubicBezTo>
                      <a:cubicBezTo>
                        <a:pt x="94635" y="40056"/>
                        <a:pt x="93749" y="40528"/>
                        <a:pt x="92885" y="41002"/>
                      </a:cubicBezTo>
                      <a:lnTo>
                        <a:pt x="86653" y="37258"/>
                      </a:lnTo>
                      <a:cubicBezTo>
                        <a:pt x="86919" y="37134"/>
                        <a:pt x="87188" y="36990"/>
                        <a:pt x="87476" y="36846"/>
                      </a:cubicBezTo>
                      <a:cubicBezTo>
                        <a:pt x="94819" y="32938"/>
                        <a:pt x="100272" y="28843"/>
                        <a:pt x="99674" y="27691"/>
                      </a:cubicBezTo>
                      <a:cubicBezTo>
                        <a:pt x="99564" y="27486"/>
                        <a:pt x="99270" y="27389"/>
                        <a:pt x="98819" y="27389"/>
                      </a:cubicBezTo>
                      <a:cubicBezTo>
                        <a:pt x="96732" y="27389"/>
                        <a:pt x="91292" y="29473"/>
                        <a:pt x="85254" y="32669"/>
                      </a:cubicBezTo>
                      <a:cubicBezTo>
                        <a:pt x="84122" y="33287"/>
                        <a:pt x="83032" y="33884"/>
                        <a:pt x="82003" y="34480"/>
                      </a:cubicBezTo>
                      <a:lnTo>
                        <a:pt x="73569" y="29440"/>
                      </a:lnTo>
                      <a:cubicBezTo>
                        <a:pt x="80605" y="25634"/>
                        <a:pt x="85748" y="21725"/>
                        <a:pt x="85150" y="20614"/>
                      </a:cubicBezTo>
                      <a:cubicBezTo>
                        <a:pt x="85044" y="20409"/>
                        <a:pt x="84753" y="20312"/>
                        <a:pt x="84305" y="20312"/>
                      </a:cubicBezTo>
                      <a:cubicBezTo>
                        <a:pt x="82231" y="20312"/>
                        <a:pt x="76790" y="22400"/>
                        <a:pt x="70750" y="25614"/>
                      </a:cubicBezTo>
                      <a:cubicBezTo>
                        <a:pt x="70113" y="25943"/>
                        <a:pt x="69496" y="26292"/>
                        <a:pt x="68878" y="26621"/>
                      </a:cubicBezTo>
                      <a:lnTo>
                        <a:pt x="68878" y="26621"/>
                      </a:lnTo>
                      <a:lnTo>
                        <a:pt x="244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13"/>
                <p:cNvSpPr/>
                <p:nvPr/>
              </p:nvSpPr>
              <p:spPr>
                <a:xfrm>
                  <a:off x="4286848" y="1607173"/>
                  <a:ext cx="3675555" cy="3078221"/>
                </a:xfrm>
                <a:custGeom>
                  <a:rect b="b" l="l" r="r" t="t"/>
                  <a:pathLst>
                    <a:path extrusionOk="0" h="142725" w="170421">
                      <a:moveTo>
                        <a:pt x="170421" y="1"/>
                      </a:moveTo>
                      <a:lnTo>
                        <a:pt x="63" y="88914"/>
                      </a:lnTo>
                      <a:lnTo>
                        <a:pt x="63" y="88914"/>
                      </a:lnTo>
                      <a:cubicBezTo>
                        <a:pt x="0" y="89243"/>
                        <a:pt x="0" y="89531"/>
                        <a:pt x="124" y="89758"/>
                      </a:cubicBezTo>
                      <a:cubicBezTo>
                        <a:pt x="423" y="90320"/>
                        <a:pt x="1237" y="90589"/>
                        <a:pt x="2515" y="90589"/>
                      </a:cubicBezTo>
                      <a:cubicBezTo>
                        <a:pt x="4841" y="90589"/>
                        <a:pt x="8706" y="89697"/>
                        <a:pt x="13805" y="88050"/>
                      </a:cubicBezTo>
                      <a:lnTo>
                        <a:pt x="15306" y="107245"/>
                      </a:lnTo>
                      <a:cubicBezTo>
                        <a:pt x="15384" y="108182"/>
                        <a:pt x="16167" y="108897"/>
                        <a:pt x="17090" y="108897"/>
                      </a:cubicBezTo>
                      <a:cubicBezTo>
                        <a:pt x="17140" y="108897"/>
                        <a:pt x="17190" y="108895"/>
                        <a:pt x="17240" y="108891"/>
                      </a:cubicBezTo>
                      <a:lnTo>
                        <a:pt x="35097" y="79801"/>
                      </a:lnTo>
                      <a:cubicBezTo>
                        <a:pt x="50383" y="73238"/>
                        <a:pt x="69452" y="64043"/>
                        <a:pt x="89819" y="53222"/>
                      </a:cubicBezTo>
                      <a:lnTo>
                        <a:pt x="90189" y="53036"/>
                      </a:lnTo>
                      <a:lnTo>
                        <a:pt x="106565" y="136683"/>
                      </a:lnTo>
                      <a:cubicBezTo>
                        <a:pt x="107237" y="140103"/>
                        <a:pt x="108726" y="142724"/>
                        <a:pt x="109918" y="142724"/>
                      </a:cubicBezTo>
                      <a:cubicBezTo>
                        <a:pt x="109966" y="142724"/>
                        <a:pt x="110014" y="142720"/>
                        <a:pt x="110062" y="142711"/>
                      </a:cubicBezTo>
                      <a:lnTo>
                        <a:pt x="112799" y="92556"/>
                      </a:lnTo>
                      <a:cubicBezTo>
                        <a:pt x="113641" y="92123"/>
                        <a:pt x="114505" y="91692"/>
                        <a:pt x="115391" y="91218"/>
                      </a:cubicBezTo>
                      <a:cubicBezTo>
                        <a:pt x="122734" y="87331"/>
                        <a:pt x="128187" y="83236"/>
                        <a:pt x="127570" y="82084"/>
                      </a:cubicBezTo>
                      <a:cubicBezTo>
                        <a:pt x="127463" y="81878"/>
                        <a:pt x="127170" y="81780"/>
                        <a:pt x="126718" y="81780"/>
                      </a:cubicBezTo>
                      <a:cubicBezTo>
                        <a:pt x="124642" y="81780"/>
                        <a:pt x="119221" y="83852"/>
                        <a:pt x="113189" y="87063"/>
                      </a:cubicBezTo>
                      <a:cubicBezTo>
                        <a:pt x="113148" y="87084"/>
                        <a:pt x="113128" y="87104"/>
                        <a:pt x="113087" y="87104"/>
                      </a:cubicBezTo>
                      <a:lnTo>
                        <a:pt x="113622" y="77250"/>
                      </a:lnTo>
                      <a:cubicBezTo>
                        <a:pt x="114917" y="76653"/>
                        <a:pt x="116255" y="75975"/>
                        <a:pt x="117654" y="75234"/>
                      </a:cubicBezTo>
                      <a:cubicBezTo>
                        <a:pt x="124997" y="71345"/>
                        <a:pt x="130450" y="67252"/>
                        <a:pt x="129833" y="66100"/>
                      </a:cubicBezTo>
                      <a:cubicBezTo>
                        <a:pt x="129723" y="65895"/>
                        <a:pt x="129429" y="65798"/>
                        <a:pt x="128978" y="65798"/>
                      </a:cubicBezTo>
                      <a:cubicBezTo>
                        <a:pt x="126896" y="65798"/>
                        <a:pt x="121469" y="67882"/>
                        <a:pt x="115432" y="71079"/>
                      </a:cubicBezTo>
                      <a:cubicBezTo>
                        <a:pt x="114917" y="71367"/>
                        <a:pt x="114403" y="71633"/>
                        <a:pt x="113910" y="71921"/>
                      </a:cubicBezTo>
                      <a:lnTo>
                        <a:pt x="114300" y="64619"/>
                      </a:lnTo>
                      <a:cubicBezTo>
                        <a:pt x="115411" y="64063"/>
                        <a:pt x="116543" y="63487"/>
                        <a:pt x="117674" y="62870"/>
                      </a:cubicBezTo>
                      <a:cubicBezTo>
                        <a:pt x="129010" y="56863"/>
                        <a:pt x="137444" y="50548"/>
                        <a:pt x="136498" y="48757"/>
                      </a:cubicBezTo>
                      <a:cubicBezTo>
                        <a:pt x="136331" y="48442"/>
                        <a:pt x="135880" y="48292"/>
                        <a:pt x="135187" y="48292"/>
                      </a:cubicBezTo>
                      <a:cubicBezTo>
                        <a:pt x="132034" y="48292"/>
                        <a:pt x="123877" y="51398"/>
                        <a:pt x="114752" y="56204"/>
                      </a:cubicBezTo>
                      <a:lnTo>
                        <a:pt x="114752" y="56204"/>
                      </a:lnTo>
                      <a:lnTo>
                        <a:pt x="115699" y="38965"/>
                      </a:lnTo>
                      <a:cubicBezTo>
                        <a:pt x="147791" y="20532"/>
                        <a:pt x="170236" y="4754"/>
                        <a:pt x="17042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13"/>
                <p:cNvSpPr/>
                <p:nvPr/>
              </p:nvSpPr>
              <p:spPr>
                <a:xfrm>
                  <a:off x="7647367" y="1641789"/>
                  <a:ext cx="157982" cy="168636"/>
                </a:xfrm>
                <a:custGeom>
                  <a:rect b="b" l="l" r="r" t="t"/>
                  <a:pathLst>
                    <a:path extrusionOk="0" h="7819" w="7325">
                      <a:moveTo>
                        <a:pt x="3498" y="1"/>
                      </a:moveTo>
                      <a:lnTo>
                        <a:pt x="1" y="1421"/>
                      </a:lnTo>
                      <a:cubicBezTo>
                        <a:pt x="3498" y="3128"/>
                        <a:pt x="3684" y="7818"/>
                        <a:pt x="3684" y="7818"/>
                      </a:cubicBezTo>
                      <a:lnTo>
                        <a:pt x="7016" y="5226"/>
                      </a:lnTo>
                      <a:cubicBezTo>
                        <a:pt x="7324" y="680"/>
                        <a:pt x="3498" y="1"/>
                        <a:pt x="34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13"/>
                <p:cNvSpPr/>
                <p:nvPr/>
              </p:nvSpPr>
              <p:spPr>
                <a:xfrm>
                  <a:off x="7647367" y="1641789"/>
                  <a:ext cx="157982" cy="113186"/>
                </a:xfrm>
                <a:custGeom>
                  <a:rect b="b" l="l" r="r" t="t"/>
                  <a:pathLst>
                    <a:path extrusionOk="0" h="5248" w="7325">
                      <a:moveTo>
                        <a:pt x="3498" y="1"/>
                      </a:moveTo>
                      <a:lnTo>
                        <a:pt x="1" y="1421"/>
                      </a:lnTo>
                      <a:cubicBezTo>
                        <a:pt x="195" y="1419"/>
                        <a:pt x="390" y="1418"/>
                        <a:pt x="585" y="1418"/>
                      </a:cubicBezTo>
                      <a:cubicBezTo>
                        <a:pt x="2807" y="1418"/>
                        <a:pt x="5034" y="1605"/>
                        <a:pt x="6358" y="3704"/>
                      </a:cubicBezTo>
                      <a:cubicBezTo>
                        <a:pt x="6666" y="4197"/>
                        <a:pt x="6872" y="4712"/>
                        <a:pt x="6995" y="5247"/>
                      </a:cubicBezTo>
                      <a:lnTo>
                        <a:pt x="7016" y="5226"/>
                      </a:lnTo>
                      <a:cubicBezTo>
                        <a:pt x="7324" y="680"/>
                        <a:pt x="3498" y="1"/>
                        <a:pt x="349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13"/>
                <p:cNvSpPr/>
                <p:nvPr/>
              </p:nvSpPr>
              <p:spPr>
                <a:xfrm>
                  <a:off x="5940040" y="2183564"/>
                  <a:ext cx="524047" cy="193008"/>
                </a:xfrm>
                <a:custGeom>
                  <a:rect b="b" l="l" r="r" t="t"/>
                  <a:pathLst>
                    <a:path extrusionOk="0" h="8949" w="24298">
                      <a:moveTo>
                        <a:pt x="1" y="4485"/>
                      </a:moveTo>
                      <a:cubicBezTo>
                        <a:pt x="3" y="4488"/>
                        <a:pt x="6" y="4491"/>
                        <a:pt x="9" y="4493"/>
                      </a:cubicBezTo>
                      <a:lnTo>
                        <a:pt x="9" y="4493"/>
                      </a:lnTo>
                      <a:lnTo>
                        <a:pt x="1" y="4485"/>
                      </a:lnTo>
                      <a:close/>
                      <a:moveTo>
                        <a:pt x="24297" y="0"/>
                      </a:moveTo>
                      <a:cubicBezTo>
                        <a:pt x="24296" y="1"/>
                        <a:pt x="10841" y="5515"/>
                        <a:pt x="3703" y="5515"/>
                      </a:cubicBezTo>
                      <a:cubicBezTo>
                        <a:pt x="2052" y="5515"/>
                        <a:pt x="740" y="5220"/>
                        <a:pt x="9" y="4493"/>
                      </a:cubicBezTo>
                      <a:lnTo>
                        <a:pt x="9" y="4493"/>
                      </a:lnTo>
                      <a:lnTo>
                        <a:pt x="4466" y="8948"/>
                      </a:lnTo>
                      <a:lnTo>
                        <a:pt x="242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13"/>
                <p:cNvSpPr/>
                <p:nvPr/>
              </p:nvSpPr>
              <p:spPr>
                <a:xfrm>
                  <a:off x="6223998" y="2751480"/>
                  <a:ext cx="35975" cy="145559"/>
                </a:xfrm>
                <a:custGeom>
                  <a:rect b="b" l="l" r="r" t="t"/>
                  <a:pathLst>
                    <a:path extrusionOk="0" h="6749" w="1668">
                      <a:moveTo>
                        <a:pt x="330" y="1"/>
                      </a:moveTo>
                      <a:cubicBezTo>
                        <a:pt x="228" y="61"/>
                        <a:pt x="104" y="103"/>
                        <a:pt x="1" y="165"/>
                      </a:cubicBezTo>
                      <a:lnTo>
                        <a:pt x="1668" y="6748"/>
                      </a:lnTo>
                      <a:lnTo>
                        <a:pt x="330" y="1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13"/>
                <p:cNvSpPr/>
                <p:nvPr/>
              </p:nvSpPr>
              <p:spPr>
                <a:xfrm>
                  <a:off x="6231094" y="2751027"/>
                  <a:ext cx="32438" cy="161088"/>
                </a:xfrm>
                <a:custGeom>
                  <a:rect b="b" l="l" r="r" t="t"/>
                  <a:pathLst>
                    <a:path extrusionOk="0" h="7469" w="1504">
                      <a:moveTo>
                        <a:pt x="42" y="0"/>
                      </a:moveTo>
                      <a:cubicBezTo>
                        <a:pt x="22" y="0"/>
                        <a:pt x="22" y="0"/>
                        <a:pt x="1" y="22"/>
                      </a:cubicBezTo>
                      <a:lnTo>
                        <a:pt x="1339" y="6769"/>
                      </a:lnTo>
                      <a:lnTo>
                        <a:pt x="1504" y="746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13"/>
                <p:cNvSpPr/>
                <p:nvPr/>
              </p:nvSpPr>
              <p:spPr>
                <a:xfrm>
                  <a:off x="6223998" y="2502116"/>
                  <a:ext cx="436612" cy="409998"/>
                </a:xfrm>
                <a:custGeom>
                  <a:rect b="b" l="l" r="r" t="t"/>
                  <a:pathLst>
                    <a:path extrusionOk="0" h="19010" w="20244">
                      <a:moveTo>
                        <a:pt x="26" y="11713"/>
                      </a:moveTo>
                      <a:lnTo>
                        <a:pt x="26" y="11713"/>
                      </a:lnTo>
                      <a:cubicBezTo>
                        <a:pt x="17" y="11717"/>
                        <a:pt x="9" y="11722"/>
                        <a:pt x="1" y="11727"/>
                      </a:cubicBezTo>
                      <a:lnTo>
                        <a:pt x="26" y="11713"/>
                      </a:lnTo>
                      <a:close/>
                      <a:moveTo>
                        <a:pt x="20244" y="1"/>
                      </a:moveTo>
                      <a:lnTo>
                        <a:pt x="26" y="11713"/>
                      </a:lnTo>
                      <a:lnTo>
                        <a:pt x="26" y="11713"/>
                      </a:lnTo>
                      <a:cubicBezTo>
                        <a:pt x="124" y="11658"/>
                        <a:pt x="236" y="11619"/>
                        <a:pt x="330" y="11563"/>
                      </a:cubicBezTo>
                      <a:cubicBezTo>
                        <a:pt x="351" y="11541"/>
                        <a:pt x="351" y="11541"/>
                        <a:pt x="371" y="11541"/>
                      </a:cubicBezTo>
                      <a:lnTo>
                        <a:pt x="1833" y="19010"/>
                      </a:lnTo>
                      <a:cubicBezTo>
                        <a:pt x="3355" y="11151"/>
                        <a:pt x="20242" y="2"/>
                        <a:pt x="202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13"/>
                <p:cNvSpPr/>
                <p:nvPr/>
              </p:nvSpPr>
              <p:spPr>
                <a:xfrm>
                  <a:off x="5976878" y="1907997"/>
                  <a:ext cx="347884" cy="119743"/>
                </a:xfrm>
                <a:custGeom>
                  <a:rect b="b" l="l" r="r" t="t"/>
                  <a:pathLst>
                    <a:path extrusionOk="0" h="5552" w="16130">
                      <a:moveTo>
                        <a:pt x="14895" y="1"/>
                      </a:moveTo>
                      <a:cubicBezTo>
                        <a:pt x="14895" y="1"/>
                        <a:pt x="7966" y="4736"/>
                        <a:pt x="3060" y="4736"/>
                      </a:cubicBezTo>
                      <a:cubicBezTo>
                        <a:pt x="1883" y="4736"/>
                        <a:pt x="821" y="4463"/>
                        <a:pt x="1" y="3786"/>
                      </a:cubicBezTo>
                      <a:lnTo>
                        <a:pt x="1" y="3786"/>
                      </a:lnTo>
                      <a:cubicBezTo>
                        <a:pt x="1" y="3786"/>
                        <a:pt x="739" y="5551"/>
                        <a:pt x="3856" y="5551"/>
                      </a:cubicBezTo>
                      <a:cubicBezTo>
                        <a:pt x="6268" y="5551"/>
                        <a:pt x="10106" y="4494"/>
                        <a:pt x="16130" y="742"/>
                      </a:cubicBezTo>
                      <a:lnTo>
                        <a:pt x="148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13"/>
                <p:cNvSpPr/>
                <p:nvPr/>
              </p:nvSpPr>
              <p:spPr>
                <a:xfrm>
                  <a:off x="4550856" y="3032785"/>
                  <a:ext cx="336777" cy="231635"/>
                </a:xfrm>
                <a:custGeom>
                  <a:rect b="b" l="l" r="r" t="t"/>
                  <a:pathLst>
                    <a:path extrusionOk="0" h="10740" w="15615">
                      <a:moveTo>
                        <a:pt x="7797" y="0"/>
                      </a:moveTo>
                      <a:lnTo>
                        <a:pt x="7797" y="0"/>
                      </a:lnTo>
                      <a:cubicBezTo>
                        <a:pt x="11357" y="2406"/>
                        <a:pt x="1" y="10739"/>
                        <a:pt x="1" y="10739"/>
                      </a:cubicBezTo>
                      <a:lnTo>
                        <a:pt x="15614" y="349"/>
                      </a:lnTo>
                      <a:lnTo>
                        <a:pt x="77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13"/>
                <p:cNvSpPr/>
                <p:nvPr/>
              </p:nvSpPr>
              <p:spPr>
                <a:xfrm>
                  <a:off x="4630268" y="3328281"/>
                  <a:ext cx="413535" cy="157982"/>
                </a:xfrm>
                <a:custGeom>
                  <a:rect b="b" l="l" r="r" t="t"/>
                  <a:pathLst>
                    <a:path extrusionOk="0" h="7325" w="19174">
                      <a:moveTo>
                        <a:pt x="19174" y="0"/>
                      </a:moveTo>
                      <a:lnTo>
                        <a:pt x="0" y="7324"/>
                      </a:lnTo>
                      <a:cubicBezTo>
                        <a:pt x="4260" y="6008"/>
                        <a:pt x="7304" y="5555"/>
                        <a:pt x="9485" y="5555"/>
                      </a:cubicBezTo>
                      <a:cubicBezTo>
                        <a:pt x="13825" y="5555"/>
                        <a:pt x="14689" y="7324"/>
                        <a:pt x="14689" y="7324"/>
                      </a:cubicBezTo>
                      <a:lnTo>
                        <a:pt x="191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13"/>
                <p:cNvSpPr/>
                <p:nvPr/>
              </p:nvSpPr>
              <p:spPr>
                <a:xfrm>
                  <a:off x="5741727" y="1733645"/>
                  <a:ext cx="300845" cy="110210"/>
                </a:xfrm>
                <a:custGeom>
                  <a:rect b="b" l="l" r="r" t="t"/>
                  <a:pathLst>
                    <a:path extrusionOk="0" h="5110" w="13949">
                      <a:moveTo>
                        <a:pt x="12303" y="1"/>
                      </a:moveTo>
                      <a:cubicBezTo>
                        <a:pt x="12303" y="1"/>
                        <a:pt x="5931" y="4197"/>
                        <a:pt x="2044" y="4197"/>
                      </a:cubicBezTo>
                      <a:cubicBezTo>
                        <a:pt x="1225" y="4197"/>
                        <a:pt x="516" y="4010"/>
                        <a:pt x="1" y="3559"/>
                      </a:cubicBezTo>
                      <a:lnTo>
                        <a:pt x="1" y="3559"/>
                      </a:lnTo>
                      <a:cubicBezTo>
                        <a:pt x="1" y="3559"/>
                        <a:pt x="291" y="5110"/>
                        <a:pt x="2911" y="5110"/>
                      </a:cubicBezTo>
                      <a:cubicBezTo>
                        <a:pt x="4918" y="5110"/>
                        <a:pt x="8292" y="4200"/>
                        <a:pt x="13949" y="988"/>
                      </a:cubicBezTo>
                      <a:lnTo>
                        <a:pt x="1230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13"/>
                <p:cNvSpPr/>
                <p:nvPr/>
              </p:nvSpPr>
              <p:spPr>
                <a:xfrm>
                  <a:off x="5495038" y="1565052"/>
                  <a:ext cx="246711" cy="82151"/>
                </a:xfrm>
                <a:custGeom>
                  <a:rect b="b" l="l" r="r" t="t"/>
                  <a:pathLst>
                    <a:path extrusionOk="0" h="3809" w="11439">
                      <a:moveTo>
                        <a:pt x="10657" y="0"/>
                      </a:moveTo>
                      <a:cubicBezTo>
                        <a:pt x="10657" y="0"/>
                        <a:pt x="6835" y="3289"/>
                        <a:pt x="3293" y="3289"/>
                      </a:cubicBezTo>
                      <a:cubicBezTo>
                        <a:pt x="2114" y="3289"/>
                        <a:pt x="966" y="2925"/>
                        <a:pt x="0" y="1954"/>
                      </a:cubicBezTo>
                      <a:lnTo>
                        <a:pt x="0" y="1954"/>
                      </a:lnTo>
                      <a:cubicBezTo>
                        <a:pt x="1" y="1954"/>
                        <a:pt x="1007" y="3808"/>
                        <a:pt x="3740" y="3808"/>
                      </a:cubicBezTo>
                      <a:cubicBezTo>
                        <a:pt x="5513" y="3808"/>
                        <a:pt x="8014" y="3027"/>
                        <a:pt x="11439" y="453"/>
                      </a:cubicBezTo>
                      <a:lnTo>
                        <a:pt x="1065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13"/>
                <p:cNvSpPr/>
                <p:nvPr/>
              </p:nvSpPr>
              <p:spPr>
                <a:xfrm>
                  <a:off x="6415259" y="3000843"/>
                  <a:ext cx="336755" cy="98930"/>
                </a:xfrm>
                <a:custGeom>
                  <a:rect b="b" l="l" r="r" t="t"/>
                  <a:pathLst>
                    <a:path extrusionOk="0" h="4587" w="15614">
                      <a:moveTo>
                        <a:pt x="0" y="2798"/>
                      </a:moveTo>
                      <a:cubicBezTo>
                        <a:pt x="596" y="3517"/>
                        <a:pt x="1440" y="3929"/>
                        <a:pt x="2448" y="4073"/>
                      </a:cubicBezTo>
                      <a:cubicBezTo>
                        <a:pt x="823" y="3558"/>
                        <a:pt x="0" y="2798"/>
                        <a:pt x="0" y="2798"/>
                      </a:cubicBezTo>
                      <a:close/>
                      <a:moveTo>
                        <a:pt x="15614" y="0"/>
                      </a:moveTo>
                      <a:cubicBezTo>
                        <a:pt x="15613" y="0"/>
                        <a:pt x="8454" y="4156"/>
                        <a:pt x="3558" y="4156"/>
                      </a:cubicBezTo>
                      <a:cubicBezTo>
                        <a:pt x="3168" y="4156"/>
                        <a:pt x="2798" y="4134"/>
                        <a:pt x="2448" y="4073"/>
                      </a:cubicBezTo>
                      <a:lnTo>
                        <a:pt x="2448" y="4073"/>
                      </a:lnTo>
                      <a:cubicBezTo>
                        <a:pt x="3333" y="4361"/>
                        <a:pt x="4444" y="4587"/>
                        <a:pt x="5802" y="4587"/>
                      </a:cubicBezTo>
                      <a:cubicBezTo>
                        <a:pt x="8270" y="4587"/>
                        <a:pt x="11499" y="3868"/>
                        <a:pt x="15531" y="1481"/>
                      </a:cubicBezTo>
                      <a:lnTo>
                        <a:pt x="1561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13"/>
                <p:cNvSpPr/>
                <p:nvPr/>
              </p:nvSpPr>
              <p:spPr>
                <a:xfrm>
                  <a:off x="6761762" y="2786096"/>
                  <a:ext cx="1790" cy="33279"/>
                </a:xfrm>
                <a:custGeom>
                  <a:rect b="b" l="l" r="r" t="t"/>
                  <a:pathLst>
                    <a:path extrusionOk="0" h="1543" w="83">
                      <a:moveTo>
                        <a:pt x="83" y="0"/>
                      </a:moveTo>
                      <a:lnTo>
                        <a:pt x="83" y="0"/>
                      </a:lnTo>
                      <a:lnTo>
                        <a:pt x="0" y="1542"/>
                      </a:lnTo>
                      <a:lnTo>
                        <a:pt x="0" y="1542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13"/>
                <p:cNvSpPr/>
                <p:nvPr/>
              </p:nvSpPr>
              <p:spPr>
                <a:xfrm>
                  <a:off x="6486669" y="2786096"/>
                  <a:ext cx="276884" cy="147737"/>
                </a:xfrm>
                <a:custGeom>
                  <a:rect b="b" l="l" r="r" t="t"/>
                  <a:pathLst>
                    <a:path extrusionOk="0" h="6850" w="12838">
                      <a:moveTo>
                        <a:pt x="12838" y="0"/>
                      </a:moveTo>
                      <a:lnTo>
                        <a:pt x="1" y="6850"/>
                      </a:lnTo>
                      <a:cubicBezTo>
                        <a:pt x="3149" y="5739"/>
                        <a:pt x="12755" y="1542"/>
                        <a:pt x="12755" y="1542"/>
                      </a:cubicBezTo>
                      <a:lnTo>
                        <a:pt x="1283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13"/>
                <p:cNvSpPr/>
                <p:nvPr/>
              </p:nvSpPr>
              <p:spPr>
                <a:xfrm>
                  <a:off x="6735601" y="3273694"/>
                  <a:ext cx="1790" cy="32847"/>
                </a:xfrm>
                <a:custGeom>
                  <a:rect b="b" l="l" r="r" t="t"/>
                  <a:pathLst>
                    <a:path extrusionOk="0" h="1523" w="83">
                      <a:moveTo>
                        <a:pt x="83" y="0"/>
                      </a:moveTo>
                      <a:lnTo>
                        <a:pt x="0" y="1523"/>
                      </a:lnTo>
                      <a:cubicBezTo>
                        <a:pt x="20" y="1503"/>
                        <a:pt x="42" y="1503"/>
                        <a:pt x="83" y="1481"/>
                      </a:cubicBez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13"/>
                <p:cNvSpPr/>
                <p:nvPr/>
              </p:nvSpPr>
              <p:spPr>
                <a:xfrm>
                  <a:off x="6737369" y="3273262"/>
                  <a:ext cx="22" cy="453"/>
                </a:xfrm>
                <a:custGeom>
                  <a:rect b="b" l="l" r="r" t="t"/>
                  <a:pathLst>
                    <a:path extrusionOk="0" h="2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20"/>
                      </a:lnTo>
                      <a:lnTo>
                        <a:pt x="1" y="20"/>
                      </a:ln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13"/>
                <p:cNvSpPr/>
                <p:nvPr/>
              </p:nvSpPr>
              <p:spPr>
                <a:xfrm>
                  <a:off x="6463613" y="3273262"/>
                  <a:ext cx="273778" cy="79886"/>
                </a:xfrm>
                <a:custGeom>
                  <a:rect b="b" l="l" r="r" t="t"/>
                  <a:pathLst>
                    <a:path extrusionOk="0" h="3704" w="12694">
                      <a:moveTo>
                        <a:pt x="12694" y="0"/>
                      </a:moveTo>
                      <a:cubicBezTo>
                        <a:pt x="12694" y="0"/>
                        <a:pt x="6912" y="3004"/>
                        <a:pt x="3066" y="3004"/>
                      </a:cubicBezTo>
                      <a:cubicBezTo>
                        <a:pt x="1708" y="3004"/>
                        <a:pt x="576" y="2634"/>
                        <a:pt x="21" y="1625"/>
                      </a:cubicBezTo>
                      <a:lnTo>
                        <a:pt x="21" y="1625"/>
                      </a:lnTo>
                      <a:cubicBezTo>
                        <a:pt x="21" y="1625"/>
                        <a:pt x="0" y="3703"/>
                        <a:pt x="3662" y="3703"/>
                      </a:cubicBezTo>
                      <a:cubicBezTo>
                        <a:pt x="5513" y="3703"/>
                        <a:pt x="8332" y="3169"/>
                        <a:pt x="12611" y="1543"/>
                      </a:cubicBezTo>
                      <a:lnTo>
                        <a:pt x="12694" y="20"/>
                      </a:lnTo>
                      <a:lnTo>
                        <a:pt x="1269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13"/>
                <p:cNvSpPr/>
                <p:nvPr/>
              </p:nvSpPr>
              <p:spPr>
                <a:xfrm>
                  <a:off x="6510630" y="3603375"/>
                  <a:ext cx="209011" cy="79886"/>
                </a:xfrm>
                <a:custGeom>
                  <a:rect b="b" l="l" r="r" t="t"/>
                  <a:pathLst>
                    <a:path extrusionOk="0" h="3704" w="9691">
                      <a:moveTo>
                        <a:pt x="9691" y="0"/>
                      </a:moveTo>
                      <a:lnTo>
                        <a:pt x="9691" y="0"/>
                      </a:lnTo>
                      <a:cubicBezTo>
                        <a:pt x="9691" y="0"/>
                        <a:pt x="5124" y="3292"/>
                        <a:pt x="1709" y="3292"/>
                      </a:cubicBezTo>
                      <a:cubicBezTo>
                        <a:pt x="1092" y="3292"/>
                        <a:pt x="516" y="3188"/>
                        <a:pt x="0" y="2941"/>
                      </a:cubicBezTo>
                      <a:lnTo>
                        <a:pt x="0" y="2941"/>
                      </a:lnTo>
                      <a:cubicBezTo>
                        <a:pt x="1" y="2941"/>
                        <a:pt x="1029" y="3703"/>
                        <a:pt x="3086" y="3703"/>
                      </a:cubicBezTo>
                      <a:cubicBezTo>
                        <a:pt x="4650" y="3703"/>
                        <a:pt x="6811" y="3251"/>
                        <a:pt x="9567" y="1646"/>
                      </a:cubicBezTo>
                      <a:lnTo>
                        <a:pt x="969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13"/>
                <p:cNvSpPr/>
                <p:nvPr/>
              </p:nvSpPr>
              <p:spPr>
                <a:xfrm>
                  <a:off x="4908898" y="1244710"/>
                  <a:ext cx="1177154" cy="969459"/>
                </a:xfrm>
                <a:custGeom>
                  <a:rect b="b" l="l" r="r" t="t"/>
                  <a:pathLst>
                    <a:path extrusionOk="0" h="44950" w="54580">
                      <a:moveTo>
                        <a:pt x="187" y="0"/>
                      </a:moveTo>
                      <a:cubicBezTo>
                        <a:pt x="83" y="0"/>
                        <a:pt x="1" y="83"/>
                        <a:pt x="1" y="185"/>
                      </a:cubicBezTo>
                      <a:cubicBezTo>
                        <a:pt x="1" y="288"/>
                        <a:pt x="83" y="371"/>
                        <a:pt x="187" y="371"/>
                      </a:cubicBezTo>
                      <a:lnTo>
                        <a:pt x="3333" y="371"/>
                      </a:lnTo>
                      <a:lnTo>
                        <a:pt x="54270" y="44889"/>
                      </a:lnTo>
                      <a:cubicBezTo>
                        <a:pt x="54292" y="44930"/>
                        <a:pt x="54333" y="44950"/>
                        <a:pt x="54374" y="44950"/>
                      </a:cubicBezTo>
                      <a:cubicBezTo>
                        <a:pt x="54435" y="44950"/>
                        <a:pt x="54476" y="44930"/>
                        <a:pt x="54517" y="44889"/>
                      </a:cubicBezTo>
                      <a:cubicBezTo>
                        <a:pt x="54580" y="44807"/>
                        <a:pt x="54580" y="44683"/>
                        <a:pt x="54497" y="44621"/>
                      </a:cubicBezTo>
                      <a:lnTo>
                        <a:pt x="3519" y="41"/>
                      </a:lnTo>
                      <a:cubicBezTo>
                        <a:pt x="3498" y="20"/>
                        <a:pt x="3457" y="0"/>
                        <a:pt x="33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3"/>
                <p:cNvSpPr/>
                <p:nvPr/>
              </p:nvSpPr>
              <p:spPr>
                <a:xfrm>
                  <a:off x="5215933" y="1521658"/>
                  <a:ext cx="87456" cy="39857"/>
                </a:xfrm>
                <a:custGeom>
                  <a:rect b="b" l="l" r="r" t="t"/>
                  <a:pathLst>
                    <a:path extrusionOk="0" h="1848" w="4055">
                      <a:moveTo>
                        <a:pt x="3856" y="0"/>
                      </a:moveTo>
                      <a:cubicBezTo>
                        <a:pt x="3831" y="0"/>
                        <a:pt x="3807" y="5"/>
                        <a:pt x="3786" y="16"/>
                      </a:cubicBezTo>
                      <a:lnTo>
                        <a:pt x="145" y="1497"/>
                      </a:lnTo>
                      <a:cubicBezTo>
                        <a:pt x="63" y="1519"/>
                        <a:pt x="1" y="1642"/>
                        <a:pt x="42" y="1724"/>
                      </a:cubicBezTo>
                      <a:cubicBezTo>
                        <a:pt x="83" y="1807"/>
                        <a:pt x="145" y="1848"/>
                        <a:pt x="228" y="1848"/>
                      </a:cubicBezTo>
                      <a:cubicBezTo>
                        <a:pt x="248" y="1848"/>
                        <a:pt x="269" y="1848"/>
                        <a:pt x="289" y="1826"/>
                      </a:cubicBezTo>
                      <a:lnTo>
                        <a:pt x="3931" y="345"/>
                      </a:lnTo>
                      <a:cubicBezTo>
                        <a:pt x="4013" y="326"/>
                        <a:pt x="4054" y="202"/>
                        <a:pt x="4033" y="120"/>
                      </a:cubicBezTo>
                      <a:cubicBezTo>
                        <a:pt x="4002" y="43"/>
                        <a:pt x="3926" y="0"/>
                        <a:pt x="385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3"/>
                <p:cNvSpPr/>
                <p:nvPr/>
              </p:nvSpPr>
              <p:spPr>
                <a:xfrm>
                  <a:off x="5533191" y="1806500"/>
                  <a:ext cx="89656" cy="41194"/>
                </a:xfrm>
                <a:custGeom>
                  <a:rect b="b" l="l" r="r" t="t"/>
                  <a:pathLst>
                    <a:path extrusionOk="0" h="1910" w="4157">
                      <a:moveTo>
                        <a:pt x="3957" y="0"/>
                      </a:moveTo>
                      <a:cubicBezTo>
                        <a:pt x="3934" y="0"/>
                        <a:pt x="3910" y="5"/>
                        <a:pt x="3888" y="16"/>
                      </a:cubicBezTo>
                      <a:lnTo>
                        <a:pt x="144" y="1560"/>
                      </a:lnTo>
                      <a:cubicBezTo>
                        <a:pt x="42" y="1601"/>
                        <a:pt x="1" y="1703"/>
                        <a:pt x="42" y="1807"/>
                      </a:cubicBezTo>
                      <a:cubicBezTo>
                        <a:pt x="62" y="1868"/>
                        <a:pt x="144" y="1909"/>
                        <a:pt x="206" y="1909"/>
                      </a:cubicBezTo>
                      <a:lnTo>
                        <a:pt x="289" y="1909"/>
                      </a:lnTo>
                      <a:lnTo>
                        <a:pt x="4011" y="346"/>
                      </a:lnTo>
                      <a:cubicBezTo>
                        <a:pt x="4115" y="304"/>
                        <a:pt x="4156" y="202"/>
                        <a:pt x="4115" y="99"/>
                      </a:cubicBezTo>
                      <a:cubicBezTo>
                        <a:pt x="4085" y="39"/>
                        <a:pt x="4021" y="0"/>
                        <a:pt x="39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3"/>
                <p:cNvSpPr/>
                <p:nvPr/>
              </p:nvSpPr>
              <p:spPr>
                <a:xfrm>
                  <a:off x="5887696" y="2114419"/>
                  <a:ext cx="93646" cy="41194"/>
                </a:xfrm>
                <a:custGeom>
                  <a:rect b="b" l="l" r="r" t="t"/>
                  <a:pathLst>
                    <a:path extrusionOk="0" h="1910" w="4342">
                      <a:moveTo>
                        <a:pt x="4143" y="1"/>
                      </a:moveTo>
                      <a:cubicBezTo>
                        <a:pt x="4119" y="1"/>
                        <a:pt x="4095" y="6"/>
                        <a:pt x="4073" y="17"/>
                      </a:cubicBezTo>
                      <a:lnTo>
                        <a:pt x="145" y="1560"/>
                      </a:lnTo>
                      <a:cubicBezTo>
                        <a:pt x="41" y="1580"/>
                        <a:pt x="0" y="1704"/>
                        <a:pt x="41" y="1786"/>
                      </a:cubicBezTo>
                      <a:cubicBezTo>
                        <a:pt x="63" y="1868"/>
                        <a:pt x="123" y="1909"/>
                        <a:pt x="206" y="1909"/>
                      </a:cubicBezTo>
                      <a:cubicBezTo>
                        <a:pt x="227" y="1909"/>
                        <a:pt x="247" y="1909"/>
                        <a:pt x="268" y="1889"/>
                      </a:cubicBezTo>
                      <a:lnTo>
                        <a:pt x="4197" y="346"/>
                      </a:lnTo>
                      <a:cubicBezTo>
                        <a:pt x="4300" y="305"/>
                        <a:pt x="4342" y="203"/>
                        <a:pt x="4300" y="120"/>
                      </a:cubicBezTo>
                      <a:cubicBezTo>
                        <a:pt x="4285" y="43"/>
                        <a:pt x="4213" y="1"/>
                        <a:pt x="41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13"/>
                <p:cNvSpPr/>
                <p:nvPr/>
              </p:nvSpPr>
              <p:spPr>
                <a:xfrm>
                  <a:off x="6347343" y="2848641"/>
                  <a:ext cx="278242" cy="1503233"/>
                </a:xfrm>
                <a:custGeom>
                  <a:rect b="b" l="l" r="r" t="t"/>
                  <a:pathLst>
                    <a:path extrusionOk="0" h="69699" w="12901">
                      <a:moveTo>
                        <a:pt x="165" y="0"/>
                      </a:moveTo>
                      <a:cubicBezTo>
                        <a:pt x="63" y="21"/>
                        <a:pt x="1" y="123"/>
                        <a:pt x="22" y="227"/>
                      </a:cubicBezTo>
                      <a:lnTo>
                        <a:pt x="1194" y="6460"/>
                      </a:lnTo>
                      <a:lnTo>
                        <a:pt x="1276" y="6399"/>
                      </a:lnTo>
                      <a:cubicBezTo>
                        <a:pt x="1317" y="6358"/>
                        <a:pt x="1359" y="6358"/>
                        <a:pt x="1400" y="6358"/>
                      </a:cubicBezTo>
                      <a:cubicBezTo>
                        <a:pt x="1441" y="6358"/>
                        <a:pt x="1503" y="6377"/>
                        <a:pt x="1545" y="6419"/>
                      </a:cubicBezTo>
                      <a:cubicBezTo>
                        <a:pt x="1606" y="6501"/>
                        <a:pt x="1586" y="6624"/>
                        <a:pt x="1503" y="6687"/>
                      </a:cubicBezTo>
                      <a:lnTo>
                        <a:pt x="1276" y="6871"/>
                      </a:lnTo>
                      <a:lnTo>
                        <a:pt x="5226" y="27917"/>
                      </a:lnTo>
                      <a:lnTo>
                        <a:pt x="5248" y="27917"/>
                      </a:lnTo>
                      <a:cubicBezTo>
                        <a:pt x="5309" y="27917"/>
                        <a:pt x="5371" y="27937"/>
                        <a:pt x="5391" y="28000"/>
                      </a:cubicBezTo>
                      <a:cubicBezTo>
                        <a:pt x="5453" y="28082"/>
                        <a:pt x="5453" y="28184"/>
                        <a:pt x="5371" y="28247"/>
                      </a:cubicBezTo>
                      <a:lnTo>
                        <a:pt x="5289" y="28307"/>
                      </a:lnTo>
                      <a:lnTo>
                        <a:pt x="8909" y="47481"/>
                      </a:lnTo>
                      <a:lnTo>
                        <a:pt x="8992" y="47420"/>
                      </a:lnTo>
                      <a:cubicBezTo>
                        <a:pt x="9033" y="47398"/>
                        <a:pt x="9074" y="47379"/>
                        <a:pt x="9094" y="47379"/>
                      </a:cubicBezTo>
                      <a:cubicBezTo>
                        <a:pt x="9156" y="47379"/>
                        <a:pt x="9217" y="47398"/>
                        <a:pt x="9258" y="47461"/>
                      </a:cubicBezTo>
                      <a:cubicBezTo>
                        <a:pt x="9265" y="47470"/>
                        <a:pt x="9270" y="47478"/>
                        <a:pt x="9275" y="47487"/>
                      </a:cubicBezTo>
                      <a:lnTo>
                        <a:pt x="9275" y="47487"/>
                      </a:lnTo>
                      <a:lnTo>
                        <a:pt x="393" y="145"/>
                      </a:lnTo>
                      <a:cubicBezTo>
                        <a:pt x="371" y="63"/>
                        <a:pt x="289" y="0"/>
                        <a:pt x="207" y="0"/>
                      </a:cubicBezTo>
                      <a:close/>
                      <a:moveTo>
                        <a:pt x="9275" y="47487"/>
                      </a:moveTo>
                      <a:lnTo>
                        <a:pt x="9293" y="47584"/>
                      </a:lnTo>
                      <a:lnTo>
                        <a:pt x="9293" y="47584"/>
                      </a:lnTo>
                      <a:cubicBezTo>
                        <a:pt x="9297" y="47552"/>
                        <a:pt x="9292" y="47519"/>
                        <a:pt x="9275" y="47487"/>
                      </a:cubicBezTo>
                      <a:close/>
                      <a:moveTo>
                        <a:pt x="9293" y="47584"/>
                      </a:moveTo>
                      <a:lnTo>
                        <a:pt x="9293" y="47584"/>
                      </a:lnTo>
                      <a:cubicBezTo>
                        <a:pt x="9287" y="47630"/>
                        <a:pt x="9261" y="47675"/>
                        <a:pt x="9217" y="47708"/>
                      </a:cubicBezTo>
                      <a:lnTo>
                        <a:pt x="8970" y="47892"/>
                      </a:lnTo>
                      <a:lnTo>
                        <a:pt x="12509" y="66695"/>
                      </a:lnTo>
                      <a:lnTo>
                        <a:pt x="10904" y="69411"/>
                      </a:lnTo>
                      <a:cubicBezTo>
                        <a:pt x="10863" y="69493"/>
                        <a:pt x="10884" y="69616"/>
                        <a:pt x="10986" y="69658"/>
                      </a:cubicBezTo>
                      <a:cubicBezTo>
                        <a:pt x="11008" y="69679"/>
                        <a:pt x="11049" y="69699"/>
                        <a:pt x="11069" y="69699"/>
                      </a:cubicBezTo>
                      <a:cubicBezTo>
                        <a:pt x="11131" y="69699"/>
                        <a:pt x="11192" y="69658"/>
                        <a:pt x="11233" y="69597"/>
                      </a:cubicBezTo>
                      <a:lnTo>
                        <a:pt x="12859" y="66840"/>
                      </a:lnTo>
                      <a:cubicBezTo>
                        <a:pt x="12879" y="66799"/>
                        <a:pt x="12900" y="66758"/>
                        <a:pt x="12879" y="66695"/>
                      </a:cubicBezTo>
                      <a:lnTo>
                        <a:pt x="9293" y="4758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3"/>
                <p:cNvSpPr/>
                <p:nvPr/>
              </p:nvSpPr>
              <p:spPr>
                <a:xfrm>
                  <a:off x="6472046" y="3870466"/>
                  <a:ext cx="76327" cy="59483"/>
                </a:xfrm>
                <a:custGeom>
                  <a:rect b="b" l="l" r="r" t="t"/>
                  <a:pathLst>
                    <a:path extrusionOk="0" h="2758" w="3539">
                      <a:moveTo>
                        <a:pt x="3312" y="1"/>
                      </a:moveTo>
                      <a:cubicBezTo>
                        <a:pt x="3292" y="1"/>
                        <a:pt x="3251" y="20"/>
                        <a:pt x="3210" y="42"/>
                      </a:cubicBezTo>
                      <a:lnTo>
                        <a:pt x="3127" y="103"/>
                      </a:lnTo>
                      <a:lnTo>
                        <a:pt x="83" y="2428"/>
                      </a:lnTo>
                      <a:cubicBezTo>
                        <a:pt x="0" y="2489"/>
                        <a:pt x="0" y="2593"/>
                        <a:pt x="61" y="2675"/>
                      </a:cubicBezTo>
                      <a:cubicBezTo>
                        <a:pt x="103" y="2736"/>
                        <a:pt x="144" y="2757"/>
                        <a:pt x="206" y="2757"/>
                      </a:cubicBezTo>
                      <a:cubicBezTo>
                        <a:pt x="247" y="2757"/>
                        <a:pt x="289" y="2736"/>
                        <a:pt x="308" y="2716"/>
                      </a:cubicBezTo>
                      <a:lnTo>
                        <a:pt x="3188" y="514"/>
                      </a:lnTo>
                      <a:lnTo>
                        <a:pt x="3435" y="330"/>
                      </a:lnTo>
                      <a:cubicBezTo>
                        <a:pt x="3518" y="267"/>
                        <a:pt x="3539" y="165"/>
                        <a:pt x="3476" y="83"/>
                      </a:cubicBezTo>
                      <a:cubicBezTo>
                        <a:pt x="3435" y="20"/>
                        <a:pt x="3374" y="1"/>
                        <a:pt x="33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3"/>
                <p:cNvSpPr/>
                <p:nvPr/>
              </p:nvSpPr>
              <p:spPr>
                <a:xfrm>
                  <a:off x="6386401" y="3450741"/>
                  <a:ext cx="78570" cy="60367"/>
                </a:xfrm>
                <a:custGeom>
                  <a:rect b="b" l="l" r="r" t="t"/>
                  <a:pathLst>
                    <a:path extrusionOk="0" h="2799" w="3643">
                      <a:moveTo>
                        <a:pt x="3415" y="0"/>
                      </a:moveTo>
                      <a:cubicBezTo>
                        <a:pt x="3395" y="20"/>
                        <a:pt x="3354" y="20"/>
                        <a:pt x="3333" y="42"/>
                      </a:cubicBezTo>
                      <a:lnTo>
                        <a:pt x="83" y="2469"/>
                      </a:lnTo>
                      <a:cubicBezTo>
                        <a:pt x="0" y="2530"/>
                        <a:pt x="0" y="2653"/>
                        <a:pt x="63" y="2736"/>
                      </a:cubicBezTo>
                      <a:cubicBezTo>
                        <a:pt x="83" y="2777"/>
                        <a:pt x="145" y="2798"/>
                        <a:pt x="206" y="2798"/>
                      </a:cubicBezTo>
                      <a:cubicBezTo>
                        <a:pt x="247" y="2798"/>
                        <a:pt x="288" y="2798"/>
                        <a:pt x="310" y="2777"/>
                      </a:cubicBezTo>
                      <a:lnTo>
                        <a:pt x="3478" y="390"/>
                      </a:lnTo>
                      <a:lnTo>
                        <a:pt x="3560" y="330"/>
                      </a:lnTo>
                      <a:cubicBezTo>
                        <a:pt x="3642" y="267"/>
                        <a:pt x="3642" y="165"/>
                        <a:pt x="3580" y="83"/>
                      </a:cubicBezTo>
                      <a:cubicBezTo>
                        <a:pt x="3560" y="20"/>
                        <a:pt x="3498" y="0"/>
                        <a:pt x="34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3"/>
                <p:cNvSpPr/>
                <p:nvPr/>
              </p:nvSpPr>
              <p:spPr>
                <a:xfrm>
                  <a:off x="6301210" y="2985746"/>
                  <a:ext cx="80770" cy="63926"/>
                </a:xfrm>
                <a:custGeom>
                  <a:rect b="b" l="l" r="r" t="t"/>
                  <a:pathLst>
                    <a:path extrusionOk="0" h="2964" w="3745">
                      <a:moveTo>
                        <a:pt x="3539" y="1"/>
                      </a:moveTo>
                      <a:cubicBezTo>
                        <a:pt x="3498" y="1"/>
                        <a:pt x="3456" y="1"/>
                        <a:pt x="3415" y="42"/>
                      </a:cubicBezTo>
                      <a:lnTo>
                        <a:pt x="3333" y="103"/>
                      </a:lnTo>
                      <a:lnTo>
                        <a:pt x="104" y="2634"/>
                      </a:lnTo>
                      <a:cubicBezTo>
                        <a:pt x="22" y="2695"/>
                        <a:pt x="0" y="2818"/>
                        <a:pt x="63" y="2901"/>
                      </a:cubicBezTo>
                      <a:cubicBezTo>
                        <a:pt x="104" y="2942"/>
                        <a:pt x="165" y="2963"/>
                        <a:pt x="206" y="2963"/>
                      </a:cubicBezTo>
                      <a:cubicBezTo>
                        <a:pt x="247" y="2963"/>
                        <a:pt x="288" y="2942"/>
                        <a:pt x="330" y="2922"/>
                      </a:cubicBezTo>
                      <a:lnTo>
                        <a:pt x="3415" y="514"/>
                      </a:lnTo>
                      <a:lnTo>
                        <a:pt x="3642" y="330"/>
                      </a:lnTo>
                      <a:cubicBezTo>
                        <a:pt x="3725" y="267"/>
                        <a:pt x="3745" y="144"/>
                        <a:pt x="3684" y="62"/>
                      </a:cubicBezTo>
                      <a:cubicBezTo>
                        <a:pt x="3642" y="20"/>
                        <a:pt x="3580" y="1"/>
                        <a:pt x="35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3"/>
                <p:cNvSpPr/>
                <p:nvPr/>
              </p:nvSpPr>
              <p:spPr>
                <a:xfrm>
                  <a:off x="4197688" y="3077149"/>
                  <a:ext cx="357632" cy="145969"/>
                </a:xfrm>
                <a:custGeom>
                  <a:rect b="b" l="l" r="r" t="t"/>
                  <a:pathLst>
                    <a:path extrusionOk="0" h="6768" w="16582">
                      <a:moveTo>
                        <a:pt x="185" y="1"/>
                      </a:moveTo>
                      <a:cubicBezTo>
                        <a:pt x="82" y="1"/>
                        <a:pt x="0" y="83"/>
                        <a:pt x="0" y="185"/>
                      </a:cubicBezTo>
                      <a:cubicBezTo>
                        <a:pt x="0" y="289"/>
                        <a:pt x="82" y="371"/>
                        <a:pt x="185" y="371"/>
                      </a:cubicBezTo>
                      <a:lnTo>
                        <a:pt x="4115" y="371"/>
                      </a:lnTo>
                      <a:lnTo>
                        <a:pt x="16293" y="6748"/>
                      </a:lnTo>
                      <a:cubicBezTo>
                        <a:pt x="16313" y="6768"/>
                        <a:pt x="16335" y="6768"/>
                        <a:pt x="16376" y="6768"/>
                      </a:cubicBezTo>
                      <a:cubicBezTo>
                        <a:pt x="16437" y="6768"/>
                        <a:pt x="16499" y="6727"/>
                        <a:pt x="16540" y="6666"/>
                      </a:cubicBezTo>
                      <a:cubicBezTo>
                        <a:pt x="16581" y="6584"/>
                        <a:pt x="16540" y="6460"/>
                        <a:pt x="16458" y="6419"/>
                      </a:cubicBezTo>
                      <a:lnTo>
                        <a:pt x="4238" y="20"/>
                      </a:lnTo>
                      <a:cubicBezTo>
                        <a:pt x="4217" y="1"/>
                        <a:pt x="4197" y="1"/>
                        <a:pt x="415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13"/>
                <p:cNvSpPr/>
                <p:nvPr/>
              </p:nvSpPr>
              <p:spPr>
                <a:xfrm>
                  <a:off x="4625825" y="3528363"/>
                  <a:ext cx="57693" cy="350105"/>
                </a:xfrm>
                <a:custGeom>
                  <a:rect b="b" l="l" r="r" t="t"/>
                  <a:pathLst>
                    <a:path extrusionOk="0" h="16233" w="2675">
                      <a:moveTo>
                        <a:pt x="2491" y="1"/>
                      </a:moveTo>
                      <a:cubicBezTo>
                        <a:pt x="2387" y="1"/>
                        <a:pt x="2305" y="83"/>
                        <a:pt x="2305" y="187"/>
                      </a:cubicBezTo>
                      <a:lnTo>
                        <a:pt x="2305" y="11974"/>
                      </a:lnTo>
                      <a:lnTo>
                        <a:pt x="63" y="15965"/>
                      </a:lnTo>
                      <a:cubicBezTo>
                        <a:pt x="1" y="16047"/>
                        <a:pt x="42" y="16170"/>
                        <a:pt x="124" y="16212"/>
                      </a:cubicBezTo>
                      <a:cubicBezTo>
                        <a:pt x="145" y="16233"/>
                        <a:pt x="187" y="16233"/>
                        <a:pt x="206" y="16233"/>
                      </a:cubicBezTo>
                      <a:cubicBezTo>
                        <a:pt x="269" y="16233"/>
                        <a:pt x="351" y="16192"/>
                        <a:pt x="371" y="16151"/>
                      </a:cubicBezTo>
                      <a:lnTo>
                        <a:pt x="2655" y="12097"/>
                      </a:lnTo>
                      <a:cubicBezTo>
                        <a:pt x="2675" y="12077"/>
                        <a:pt x="2675" y="12056"/>
                        <a:pt x="2675" y="12015"/>
                      </a:cubicBezTo>
                      <a:lnTo>
                        <a:pt x="2675" y="187"/>
                      </a:lnTo>
                      <a:cubicBezTo>
                        <a:pt x="2675" y="83"/>
                        <a:pt x="2593" y="1"/>
                        <a:pt x="24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13"/>
                <p:cNvSpPr/>
                <p:nvPr/>
              </p:nvSpPr>
              <p:spPr>
                <a:xfrm>
                  <a:off x="6430766" y="1678087"/>
                  <a:ext cx="91425" cy="102618"/>
                </a:xfrm>
                <a:custGeom>
                  <a:rect b="b" l="l" r="r" t="t"/>
                  <a:pathLst>
                    <a:path extrusionOk="0" h="4758" w="4239">
                      <a:moveTo>
                        <a:pt x="203" y="1"/>
                      </a:moveTo>
                      <a:cubicBezTo>
                        <a:pt x="191" y="1"/>
                        <a:pt x="178" y="2"/>
                        <a:pt x="165" y="5"/>
                      </a:cubicBezTo>
                      <a:cubicBezTo>
                        <a:pt x="63" y="26"/>
                        <a:pt x="0" y="108"/>
                        <a:pt x="0" y="210"/>
                      </a:cubicBezTo>
                      <a:cubicBezTo>
                        <a:pt x="762" y="4511"/>
                        <a:pt x="3374" y="4758"/>
                        <a:pt x="3950" y="4758"/>
                      </a:cubicBezTo>
                      <a:lnTo>
                        <a:pt x="4054" y="4758"/>
                      </a:lnTo>
                      <a:cubicBezTo>
                        <a:pt x="4156" y="4736"/>
                        <a:pt x="4238" y="4654"/>
                        <a:pt x="4219" y="4552"/>
                      </a:cubicBezTo>
                      <a:cubicBezTo>
                        <a:pt x="4219" y="4459"/>
                        <a:pt x="4153" y="4384"/>
                        <a:pt x="4065" y="4384"/>
                      </a:cubicBezTo>
                      <a:cubicBezTo>
                        <a:pt x="4055" y="4384"/>
                        <a:pt x="4044" y="4385"/>
                        <a:pt x="4033" y="4387"/>
                      </a:cubicBezTo>
                      <a:cubicBezTo>
                        <a:pt x="4021" y="4387"/>
                        <a:pt x="3988" y="4389"/>
                        <a:pt x="3936" y="4389"/>
                      </a:cubicBezTo>
                      <a:cubicBezTo>
                        <a:pt x="3420" y="4389"/>
                        <a:pt x="1081" y="4203"/>
                        <a:pt x="371" y="149"/>
                      </a:cubicBezTo>
                      <a:cubicBezTo>
                        <a:pt x="353" y="59"/>
                        <a:pt x="288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13"/>
                <p:cNvSpPr/>
                <p:nvPr/>
              </p:nvSpPr>
              <p:spPr>
                <a:xfrm>
                  <a:off x="6077167" y="1579243"/>
                  <a:ext cx="77643" cy="66579"/>
                </a:xfrm>
                <a:custGeom>
                  <a:rect b="b" l="l" r="r" t="t"/>
                  <a:pathLst>
                    <a:path extrusionOk="0" h="3087" w="3600">
                      <a:moveTo>
                        <a:pt x="210" y="1"/>
                      </a:moveTo>
                      <a:cubicBezTo>
                        <a:pt x="179" y="1"/>
                        <a:pt x="150" y="8"/>
                        <a:pt x="124" y="21"/>
                      </a:cubicBezTo>
                      <a:cubicBezTo>
                        <a:pt x="41" y="62"/>
                        <a:pt x="0" y="185"/>
                        <a:pt x="61" y="267"/>
                      </a:cubicBezTo>
                      <a:cubicBezTo>
                        <a:pt x="1378" y="2716"/>
                        <a:pt x="3292" y="3065"/>
                        <a:pt x="3374" y="3087"/>
                      </a:cubicBezTo>
                      <a:lnTo>
                        <a:pt x="3415" y="3087"/>
                      </a:lnTo>
                      <a:cubicBezTo>
                        <a:pt x="3497" y="3087"/>
                        <a:pt x="3580" y="3024"/>
                        <a:pt x="3600" y="2922"/>
                      </a:cubicBezTo>
                      <a:cubicBezTo>
                        <a:pt x="3600" y="2818"/>
                        <a:pt x="3539" y="2736"/>
                        <a:pt x="3435" y="2716"/>
                      </a:cubicBezTo>
                      <a:cubicBezTo>
                        <a:pt x="3415" y="2716"/>
                        <a:pt x="1605" y="2366"/>
                        <a:pt x="371" y="103"/>
                      </a:cubicBezTo>
                      <a:cubicBezTo>
                        <a:pt x="342" y="33"/>
                        <a:pt x="275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3"/>
                <p:cNvSpPr/>
                <p:nvPr/>
              </p:nvSpPr>
              <p:spPr>
                <a:xfrm>
                  <a:off x="5802504" y="1408580"/>
                  <a:ext cx="76780" cy="69534"/>
                </a:xfrm>
                <a:custGeom>
                  <a:rect b="b" l="l" r="r" t="t"/>
                  <a:pathLst>
                    <a:path extrusionOk="0" h="3224" w="3560">
                      <a:moveTo>
                        <a:pt x="335" y="1"/>
                      </a:moveTo>
                      <a:cubicBezTo>
                        <a:pt x="267" y="1"/>
                        <a:pt x="197" y="52"/>
                        <a:pt x="165" y="116"/>
                      </a:cubicBezTo>
                      <a:cubicBezTo>
                        <a:pt x="0" y="590"/>
                        <a:pt x="22" y="1043"/>
                        <a:pt x="268" y="1454"/>
                      </a:cubicBezTo>
                      <a:cubicBezTo>
                        <a:pt x="968" y="2708"/>
                        <a:pt x="3231" y="3202"/>
                        <a:pt x="3333" y="3223"/>
                      </a:cubicBezTo>
                      <a:lnTo>
                        <a:pt x="3374" y="3223"/>
                      </a:lnTo>
                      <a:cubicBezTo>
                        <a:pt x="3456" y="3223"/>
                        <a:pt x="3519" y="3182"/>
                        <a:pt x="3539" y="3078"/>
                      </a:cubicBezTo>
                      <a:cubicBezTo>
                        <a:pt x="3560" y="2996"/>
                        <a:pt x="3497" y="2894"/>
                        <a:pt x="3395" y="2873"/>
                      </a:cubicBezTo>
                      <a:cubicBezTo>
                        <a:pt x="3374" y="2853"/>
                        <a:pt x="1193" y="2379"/>
                        <a:pt x="576" y="1289"/>
                      </a:cubicBezTo>
                      <a:cubicBezTo>
                        <a:pt x="412" y="960"/>
                        <a:pt x="392" y="610"/>
                        <a:pt x="515" y="239"/>
                      </a:cubicBezTo>
                      <a:cubicBezTo>
                        <a:pt x="556" y="157"/>
                        <a:pt x="494" y="34"/>
                        <a:pt x="392" y="14"/>
                      </a:cubicBezTo>
                      <a:cubicBezTo>
                        <a:pt x="374" y="5"/>
                        <a:pt x="354" y="1"/>
                        <a:pt x="3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7008020" y="2703104"/>
                  <a:ext cx="72790" cy="86982"/>
                </a:xfrm>
                <a:custGeom>
                  <a:rect b="b" l="l" r="r" t="t"/>
                  <a:pathLst>
                    <a:path extrusionOk="0" h="4033" w="3375">
                      <a:moveTo>
                        <a:pt x="185" y="0"/>
                      </a:moveTo>
                      <a:cubicBezTo>
                        <a:pt x="83" y="0"/>
                        <a:pt x="1" y="83"/>
                        <a:pt x="1" y="186"/>
                      </a:cubicBezTo>
                      <a:cubicBezTo>
                        <a:pt x="1" y="227"/>
                        <a:pt x="62" y="3456"/>
                        <a:pt x="3128" y="4033"/>
                      </a:cubicBezTo>
                      <a:lnTo>
                        <a:pt x="3169" y="4033"/>
                      </a:lnTo>
                      <a:cubicBezTo>
                        <a:pt x="3251" y="4033"/>
                        <a:pt x="3333" y="3972"/>
                        <a:pt x="3353" y="3889"/>
                      </a:cubicBezTo>
                      <a:cubicBezTo>
                        <a:pt x="3375" y="3786"/>
                        <a:pt x="3312" y="3684"/>
                        <a:pt x="3210" y="3662"/>
                      </a:cubicBezTo>
                      <a:cubicBezTo>
                        <a:pt x="432" y="3149"/>
                        <a:pt x="371" y="310"/>
                        <a:pt x="371" y="186"/>
                      </a:cubicBezTo>
                      <a:cubicBezTo>
                        <a:pt x="371" y="83"/>
                        <a:pt x="289" y="0"/>
                        <a:pt x="1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3"/>
                <p:cNvSpPr/>
                <p:nvPr/>
              </p:nvSpPr>
              <p:spPr>
                <a:xfrm>
                  <a:off x="6981406" y="3041649"/>
                  <a:ext cx="26636" cy="82970"/>
                </a:xfrm>
                <a:custGeom>
                  <a:rect b="b" l="l" r="r" t="t"/>
                  <a:pathLst>
                    <a:path extrusionOk="0" h="3847" w="1235">
                      <a:moveTo>
                        <a:pt x="226" y="1"/>
                      </a:moveTo>
                      <a:cubicBezTo>
                        <a:pt x="165" y="1"/>
                        <a:pt x="102" y="42"/>
                        <a:pt x="61" y="103"/>
                      </a:cubicBezTo>
                      <a:cubicBezTo>
                        <a:pt x="61" y="124"/>
                        <a:pt x="42" y="165"/>
                        <a:pt x="0" y="267"/>
                      </a:cubicBezTo>
                      <a:cubicBezTo>
                        <a:pt x="144" y="226"/>
                        <a:pt x="267" y="165"/>
                        <a:pt x="412" y="124"/>
                      </a:cubicBezTo>
                      <a:cubicBezTo>
                        <a:pt x="390" y="83"/>
                        <a:pt x="349" y="42"/>
                        <a:pt x="308" y="21"/>
                      </a:cubicBezTo>
                      <a:cubicBezTo>
                        <a:pt x="288" y="1"/>
                        <a:pt x="267" y="1"/>
                        <a:pt x="226" y="1"/>
                      </a:cubicBezTo>
                      <a:close/>
                      <a:moveTo>
                        <a:pt x="1194" y="3559"/>
                      </a:moveTo>
                      <a:cubicBezTo>
                        <a:pt x="1090" y="3641"/>
                        <a:pt x="988" y="3724"/>
                        <a:pt x="864" y="3786"/>
                      </a:cubicBezTo>
                      <a:cubicBezTo>
                        <a:pt x="906" y="3806"/>
                        <a:pt x="947" y="3827"/>
                        <a:pt x="966" y="3847"/>
                      </a:cubicBezTo>
                      <a:lnTo>
                        <a:pt x="1049" y="3847"/>
                      </a:lnTo>
                      <a:cubicBezTo>
                        <a:pt x="1111" y="3847"/>
                        <a:pt x="1194" y="3806"/>
                        <a:pt x="1213" y="3745"/>
                      </a:cubicBezTo>
                      <a:cubicBezTo>
                        <a:pt x="1235" y="3682"/>
                        <a:pt x="1235" y="3621"/>
                        <a:pt x="1194" y="3559"/>
                      </a:cubicBez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13"/>
                <p:cNvSpPr/>
                <p:nvPr/>
              </p:nvSpPr>
              <p:spPr>
                <a:xfrm>
                  <a:off x="6981406" y="3044323"/>
                  <a:ext cx="25752" cy="74084"/>
                </a:xfrm>
                <a:custGeom>
                  <a:rect b="b" l="l" r="r" t="t"/>
                  <a:pathLst>
                    <a:path extrusionOk="0" h="3435" w="1194">
                      <a:moveTo>
                        <a:pt x="1194" y="3435"/>
                      </a:moveTo>
                      <a:lnTo>
                        <a:pt x="1194" y="3435"/>
                      </a:lnTo>
                      <a:lnTo>
                        <a:pt x="1194" y="3435"/>
                      </a:lnTo>
                      <a:lnTo>
                        <a:pt x="1194" y="3435"/>
                      </a:lnTo>
                      <a:close/>
                      <a:moveTo>
                        <a:pt x="412" y="0"/>
                      </a:moveTo>
                      <a:cubicBezTo>
                        <a:pt x="267" y="41"/>
                        <a:pt x="144" y="102"/>
                        <a:pt x="0" y="143"/>
                      </a:cubicBezTo>
                      <a:lnTo>
                        <a:pt x="0" y="143"/>
                      </a:lnTo>
                      <a:cubicBezTo>
                        <a:pt x="144" y="102"/>
                        <a:pt x="267" y="41"/>
                        <a:pt x="412" y="0"/>
                      </a:cubicBez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13"/>
                <p:cNvSpPr/>
                <p:nvPr/>
              </p:nvSpPr>
              <p:spPr>
                <a:xfrm>
                  <a:off x="6969867" y="3044323"/>
                  <a:ext cx="37290" cy="79002"/>
                </a:xfrm>
                <a:custGeom>
                  <a:rect b="b" l="l" r="r" t="t"/>
                  <a:pathLst>
                    <a:path extrusionOk="0" h="3663" w="1729">
                      <a:moveTo>
                        <a:pt x="947" y="0"/>
                      </a:moveTo>
                      <a:cubicBezTo>
                        <a:pt x="802" y="41"/>
                        <a:pt x="679" y="102"/>
                        <a:pt x="535" y="143"/>
                      </a:cubicBezTo>
                      <a:cubicBezTo>
                        <a:pt x="371" y="555"/>
                        <a:pt x="1" y="1605"/>
                        <a:pt x="349" y="2530"/>
                      </a:cubicBezTo>
                      <a:cubicBezTo>
                        <a:pt x="535" y="3024"/>
                        <a:pt x="884" y="3415"/>
                        <a:pt x="1399" y="3662"/>
                      </a:cubicBezTo>
                      <a:cubicBezTo>
                        <a:pt x="1523" y="3600"/>
                        <a:pt x="1625" y="3517"/>
                        <a:pt x="1729" y="3435"/>
                      </a:cubicBezTo>
                      <a:cubicBezTo>
                        <a:pt x="1707" y="3415"/>
                        <a:pt x="1687" y="3394"/>
                        <a:pt x="1646" y="3374"/>
                      </a:cubicBezTo>
                      <a:cubicBezTo>
                        <a:pt x="1172" y="3168"/>
                        <a:pt x="843" y="2839"/>
                        <a:pt x="700" y="2406"/>
                      </a:cubicBezTo>
                      <a:cubicBezTo>
                        <a:pt x="330" y="1399"/>
                        <a:pt x="925" y="165"/>
                        <a:pt x="925" y="143"/>
                      </a:cubicBezTo>
                      <a:cubicBezTo>
                        <a:pt x="947" y="102"/>
                        <a:pt x="967" y="41"/>
                        <a:pt x="9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13"/>
                <p:cNvSpPr/>
                <p:nvPr/>
              </p:nvSpPr>
              <p:spPr>
                <a:xfrm>
                  <a:off x="6946790" y="3381941"/>
                  <a:ext cx="8023" cy="5349"/>
                </a:xfrm>
                <a:custGeom>
                  <a:rect b="b" l="l" r="r" t="t"/>
                  <a:pathLst>
                    <a:path extrusionOk="0" h="248" w="372">
                      <a:moveTo>
                        <a:pt x="185" y="1"/>
                      </a:moveTo>
                      <a:cubicBezTo>
                        <a:pt x="103" y="1"/>
                        <a:pt x="21" y="63"/>
                        <a:pt x="1" y="165"/>
                      </a:cubicBezTo>
                      <a:lnTo>
                        <a:pt x="1" y="248"/>
                      </a:lnTo>
                      <a:lnTo>
                        <a:pt x="371" y="124"/>
                      </a:lnTo>
                      <a:cubicBezTo>
                        <a:pt x="350" y="63"/>
                        <a:pt x="289" y="22"/>
                        <a:pt x="226" y="1"/>
                      </a:cubicBez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13"/>
                <p:cNvSpPr/>
                <p:nvPr/>
              </p:nvSpPr>
              <p:spPr>
                <a:xfrm>
                  <a:off x="6945021" y="3384615"/>
                  <a:ext cx="37722" cy="51050"/>
                </a:xfrm>
                <a:custGeom>
                  <a:rect b="b" l="l" r="r" t="t"/>
                  <a:pathLst>
                    <a:path extrusionOk="0" h="2367" w="1749">
                      <a:moveTo>
                        <a:pt x="453" y="0"/>
                      </a:moveTo>
                      <a:lnTo>
                        <a:pt x="83" y="124"/>
                      </a:lnTo>
                      <a:cubicBezTo>
                        <a:pt x="0" y="803"/>
                        <a:pt x="185" y="2058"/>
                        <a:pt x="1501" y="2367"/>
                      </a:cubicBezTo>
                      <a:lnTo>
                        <a:pt x="1543" y="2367"/>
                      </a:lnTo>
                      <a:cubicBezTo>
                        <a:pt x="1625" y="2367"/>
                        <a:pt x="1707" y="2304"/>
                        <a:pt x="1729" y="2222"/>
                      </a:cubicBezTo>
                      <a:cubicBezTo>
                        <a:pt x="1748" y="2120"/>
                        <a:pt x="1687" y="2016"/>
                        <a:pt x="1584" y="1997"/>
                      </a:cubicBezTo>
                      <a:cubicBezTo>
                        <a:pt x="206" y="1667"/>
                        <a:pt x="453" y="165"/>
                        <a:pt x="453" y="83"/>
                      </a:cubicBezTo>
                      <a:lnTo>
                        <a:pt x="45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13"/>
                <p:cNvSpPr/>
                <p:nvPr/>
              </p:nvSpPr>
              <p:spPr>
                <a:xfrm>
                  <a:off x="7266248" y="1803588"/>
                  <a:ext cx="54156" cy="49670"/>
                </a:xfrm>
                <a:custGeom>
                  <a:rect b="b" l="l" r="r" t="t"/>
                  <a:pathLst>
                    <a:path extrusionOk="0" h="2303" w="2511">
                      <a:moveTo>
                        <a:pt x="1151" y="0"/>
                      </a:moveTo>
                      <a:cubicBezTo>
                        <a:pt x="948" y="0"/>
                        <a:pt x="742" y="55"/>
                        <a:pt x="555" y="173"/>
                      </a:cubicBezTo>
                      <a:cubicBezTo>
                        <a:pt x="1" y="502"/>
                        <a:pt x="248" y="955"/>
                        <a:pt x="577" y="1509"/>
                      </a:cubicBezTo>
                      <a:cubicBezTo>
                        <a:pt x="827" y="1947"/>
                        <a:pt x="1054" y="2303"/>
                        <a:pt x="1392" y="2303"/>
                      </a:cubicBezTo>
                      <a:cubicBezTo>
                        <a:pt x="1499" y="2303"/>
                        <a:pt x="1616" y="2268"/>
                        <a:pt x="1749" y="2189"/>
                      </a:cubicBezTo>
                      <a:cubicBezTo>
                        <a:pt x="2305" y="1860"/>
                        <a:pt x="2511" y="1139"/>
                        <a:pt x="2181" y="584"/>
                      </a:cubicBezTo>
                      <a:cubicBezTo>
                        <a:pt x="1949" y="215"/>
                        <a:pt x="1553" y="0"/>
                        <a:pt x="11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13"/>
                <p:cNvSpPr/>
                <p:nvPr/>
              </p:nvSpPr>
              <p:spPr>
                <a:xfrm>
                  <a:off x="7263120" y="1800871"/>
                  <a:ext cx="51956" cy="47729"/>
                </a:xfrm>
                <a:custGeom>
                  <a:rect b="b" l="l" r="r" t="t"/>
                  <a:pathLst>
                    <a:path extrusionOk="0" h="2213" w="2409">
                      <a:moveTo>
                        <a:pt x="1109" y="1"/>
                      </a:moveTo>
                      <a:cubicBezTo>
                        <a:pt x="913" y="1"/>
                        <a:pt x="715" y="51"/>
                        <a:pt x="536" y="154"/>
                      </a:cubicBezTo>
                      <a:cubicBezTo>
                        <a:pt x="1" y="463"/>
                        <a:pt x="248" y="916"/>
                        <a:pt x="557" y="1451"/>
                      </a:cubicBezTo>
                      <a:cubicBezTo>
                        <a:pt x="810" y="1862"/>
                        <a:pt x="1026" y="2212"/>
                        <a:pt x="1356" y="2212"/>
                      </a:cubicBezTo>
                      <a:cubicBezTo>
                        <a:pt x="1455" y="2212"/>
                        <a:pt x="1564" y="2180"/>
                        <a:pt x="1688" y="2109"/>
                      </a:cubicBezTo>
                      <a:cubicBezTo>
                        <a:pt x="2223" y="1780"/>
                        <a:pt x="2409" y="1100"/>
                        <a:pt x="2080" y="565"/>
                      </a:cubicBezTo>
                      <a:cubicBezTo>
                        <a:pt x="1874" y="197"/>
                        <a:pt x="1496" y="1"/>
                        <a:pt x="1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13"/>
                <p:cNvSpPr/>
                <p:nvPr/>
              </p:nvSpPr>
              <p:spPr>
                <a:xfrm>
                  <a:off x="7263120" y="1800828"/>
                  <a:ext cx="44407" cy="47341"/>
                </a:xfrm>
                <a:custGeom>
                  <a:rect b="b" l="l" r="r" t="t"/>
                  <a:pathLst>
                    <a:path extrusionOk="0" h="2195" w="2059">
                      <a:moveTo>
                        <a:pt x="1113" y="0"/>
                      </a:moveTo>
                      <a:cubicBezTo>
                        <a:pt x="918" y="0"/>
                        <a:pt x="720" y="50"/>
                        <a:pt x="536" y="156"/>
                      </a:cubicBezTo>
                      <a:cubicBezTo>
                        <a:pt x="1" y="465"/>
                        <a:pt x="248" y="918"/>
                        <a:pt x="557" y="1453"/>
                      </a:cubicBezTo>
                      <a:cubicBezTo>
                        <a:pt x="797" y="1853"/>
                        <a:pt x="1017" y="2194"/>
                        <a:pt x="1332" y="2194"/>
                      </a:cubicBezTo>
                      <a:cubicBezTo>
                        <a:pt x="1341" y="2194"/>
                        <a:pt x="1350" y="2194"/>
                        <a:pt x="1359" y="2194"/>
                      </a:cubicBezTo>
                      <a:cubicBezTo>
                        <a:pt x="681" y="1659"/>
                        <a:pt x="516" y="1349"/>
                        <a:pt x="2058" y="507"/>
                      </a:cubicBezTo>
                      <a:cubicBezTo>
                        <a:pt x="1842" y="183"/>
                        <a:pt x="1484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13"/>
                <p:cNvSpPr/>
                <p:nvPr/>
              </p:nvSpPr>
              <p:spPr>
                <a:xfrm>
                  <a:off x="7150905" y="1856148"/>
                  <a:ext cx="54134" cy="49842"/>
                </a:xfrm>
                <a:custGeom>
                  <a:rect b="b" l="l" r="r" t="t"/>
                  <a:pathLst>
                    <a:path extrusionOk="0" h="2311" w="2510">
                      <a:moveTo>
                        <a:pt x="1170" y="0"/>
                      </a:moveTo>
                      <a:cubicBezTo>
                        <a:pt x="968" y="0"/>
                        <a:pt x="762" y="53"/>
                        <a:pt x="576" y="163"/>
                      </a:cubicBezTo>
                      <a:cubicBezTo>
                        <a:pt x="0" y="493"/>
                        <a:pt x="267" y="965"/>
                        <a:pt x="596" y="1521"/>
                      </a:cubicBezTo>
                      <a:cubicBezTo>
                        <a:pt x="848" y="1946"/>
                        <a:pt x="1064" y="2311"/>
                        <a:pt x="1410" y="2311"/>
                      </a:cubicBezTo>
                      <a:cubicBezTo>
                        <a:pt x="1516" y="2311"/>
                        <a:pt x="1634" y="2276"/>
                        <a:pt x="1769" y="2199"/>
                      </a:cubicBezTo>
                      <a:cubicBezTo>
                        <a:pt x="2324" y="1870"/>
                        <a:pt x="2510" y="1151"/>
                        <a:pt x="2181" y="575"/>
                      </a:cubicBezTo>
                      <a:cubicBezTo>
                        <a:pt x="1962" y="206"/>
                        <a:pt x="1571" y="0"/>
                        <a:pt x="117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13"/>
                <p:cNvSpPr/>
                <p:nvPr/>
              </p:nvSpPr>
              <p:spPr>
                <a:xfrm>
                  <a:off x="7148230" y="1853323"/>
                  <a:ext cx="51482" cy="47880"/>
                </a:xfrm>
                <a:custGeom>
                  <a:rect b="b" l="l" r="r" t="t"/>
                  <a:pathLst>
                    <a:path extrusionOk="0" h="2220" w="2387">
                      <a:moveTo>
                        <a:pt x="1096" y="1"/>
                      </a:moveTo>
                      <a:cubicBezTo>
                        <a:pt x="904" y="1"/>
                        <a:pt x="711" y="49"/>
                        <a:pt x="535" y="150"/>
                      </a:cubicBezTo>
                      <a:cubicBezTo>
                        <a:pt x="1" y="479"/>
                        <a:pt x="247" y="912"/>
                        <a:pt x="555" y="1466"/>
                      </a:cubicBezTo>
                      <a:cubicBezTo>
                        <a:pt x="790" y="1872"/>
                        <a:pt x="1000" y="2219"/>
                        <a:pt x="1322" y="2219"/>
                      </a:cubicBezTo>
                      <a:cubicBezTo>
                        <a:pt x="1424" y="2219"/>
                        <a:pt x="1537" y="2184"/>
                        <a:pt x="1666" y="2105"/>
                      </a:cubicBezTo>
                      <a:cubicBezTo>
                        <a:pt x="2222" y="1795"/>
                        <a:pt x="2387" y="1096"/>
                        <a:pt x="2078" y="561"/>
                      </a:cubicBezTo>
                      <a:cubicBezTo>
                        <a:pt x="1871" y="202"/>
                        <a:pt x="1487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13"/>
                <p:cNvSpPr/>
                <p:nvPr/>
              </p:nvSpPr>
              <p:spPr>
                <a:xfrm>
                  <a:off x="7148230" y="1853474"/>
                  <a:ext cx="43933" cy="47449"/>
                </a:xfrm>
                <a:custGeom>
                  <a:rect b="b" l="l" r="r" t="t"/>
                  <a:pathLst>
                    <a:path extrusionOk="0" h="2200" w="2037">
                      <a:moveTo>
                        <a:pt x="1080" y="1"/>
                      </a:moveTo>
                      <a:cubicBezTo>
                        <a:pt x="894" y="1"/>
                        <a:pt x="707" y="47"/>
                        <a:pt x="535" y="143"/>
                      </a:cubicBezTo>
                      <a:cubicBezTo>
                        <a:pt x="1" y="472"/>
                        <a:pt x="247" y="905"/>
                        <a:pt x="555" y="1459"/>
                      </a:cubicBezTo>
                      <a:cubicBezTo>
                        <a:pt x="802" y="1871"/>
                        <a:pt x="1008" y="2200"/>
                        <a:pt x="1358" y="2200"/>
                      </a:cubicBezTo>
                      <a:cubicBezTo>
                        <a:pt x="659" y="1645"/>
                        <a:pt x="514" y="1336"/>
                        <a:pt x="2036" y="513"/>
                      </a:cubicBezTo>
                      <a:cubicBezTo>
                        <a:pt x="1817" y="184"/>
                        <a:pt x="1451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13"/>
                <p:cNvSpPr/>
                <p:nvPr/>
              </p:nvSpPr>
              <p:spPr>
                <a:xfrm>
                  <a:off x="7019559" y="1918263"/>
                  <a:ext cx="54156" cy="49842"/>
                </a:xfrm>
                <a:custGeom>
                  <a:rect b="b" l="l" r="r" t="t"/>
                  <a:pathLst>
                    <a:path extrusionOk="0" h="2311" w="2511">
                      <a:moveTo>
                        <a:pt x="1165" y="0"/>
                      </a:moveTo>
                      <a:cubicBezTo>
                        <a:pt x="959" y="0"/>
                        <a:pt x="749" y="53"/>
                        <a:pt x="555" y="164"/>
                      </a:cubicBezTo>
                      <a:cubicBezTo>
                        <a:pt x="1" y="493"/>
                        <a:pt x="267" y="945"/>
                        <a:pt x="596" y="1500"/>
                      </a:cubicBezTo>
                      <a:cubicBezTo>
                        <a:pt x="849" y="1941"/>
                        <a:pt x="1065" y="2310"/>
                        <a:pt x="1412" y="2310"/>
                      </a:cubicBezTo>
                      <a:cubicBezTo>
                        <a:pt x="1518" y="2310"/>
                        <a:pt x="1635" y="2276"/>
                        <a:pt x="1770" y="2199"/>
                      </a:cubicBezTo>
                      <a:cubicBezTo>
                        <a:pt x="2324" y="1850"/>
                        <a:pt x="2510" y="1130"/>
                        <a:pt x="2181" y="575"/>
                      </a:cubicBezTo>
                      <a:cubicBezTo>
                        <a:pt x="1963" y="206"/>
                        <a:pt x="1572" y="0"/>
                        <a:pt x="11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>
                  <a:off x="7016906" y="1915351"/>
                  <a:ext cx="51482" cy="47707"/>
                </a:xfrm>
                <a:custGeom>
                  <a:rect b="b" l="l" r="r" t="t"/>
                  <a:pathLst>
                    <a:path extrusionOk="0" h="2212" w="2387">
                      <a:moveTo>
                        <a:pt x="1103" y="0"/>
                      </a:moveTo>
                      <a:cubicBezTo>
                        <a:pt x="910" y="0"/>
                        <a:pt x="715" y="50"/>
                        <a:pt x="535" y="154"/>
                      </a:cubicBezTo>
                      <a:cubicBezTo>
                        <a:pt x="0" y="463"/>
                        <a:pt x="226" y="916"/>
                        <a:pt x="555" y="1451"/>
                      </a:cubicBezTo>
                      <a:cubicBezTo>
                        <a:pt x="793" y="1862"/>
                        <a:pt x="1005" y="2212"/>
                        <a:pt x="1334" y="2212"/>
                      </a:cubicBezTo>
                      <a:cubicBezTo>
                        <a:pt x="1433" y="2212"/>
                        <a:pt x="1542" y="2180"/>
                        <a:pt x="1666" y="2109"/>
                      </a:cubicBezTo>
                      <a:cubicBezTo>
                        <a:pt x="2201" y="1780"/>
                        <a:pt x="2387" y="1100"/>
                        <a:pt x="2077" y="565"/>
                      </a:cubicBezTo>
                      <a:cubicBezTo>
                        <a:pt x="1858" y="197"/>
                        <a:pt x="1486" y="0"/>
                        <a:pt x="1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>
                  <a:off x="7016906" y="1915308"/>
                  <a:ext cx="43933" cy="47319"/>
                </a:xfrm>
                <a:custGeom>
                  <a:rect b="b" l="l" r="r" t="t"/>
                  <a:pathLst>
                    <a:path extrusionOk="0" h="2194" w="2037">
                      <a:moveTo>
                        <a:pt x="1092" y="1"/>
                      </a:moveTo>
                      <a:cubicBezTo>
                        <a:pt x="902" y="1"/>
                        <a:pt x="710" y="51"/>
                        <a:pt x="535" y="156"/>
                      </a:cubicBezTo>
                      <a:cubicBezTo>
                        <a:pt x="0" y="465"/>
                        <a:pt x="226" y="918"/>
                        <a:pt x="555" y="1453"/>
                      </a:cubicBezTo>
                      <a:cubicBezTo>
                        <a:pt x="795" y="1853"/>
                        <a:pt x="996" y="2194"/>
                        <a:pt x="1330" y="2194"/>
                      </a:cubicBezTo>
                      <a:cubicBezTo>
                        <a:pt x="1339" y="2194"/>
                        <a:pt x="1348" y="2194"/>
                        <a:pt x="1358" y="2193"/>
                      </a:cubicBezTo>
                      <a:cubicBezTo>
                        <a:pt x="659" y="1658"/>
                        <a:pt x="494" y="1349"/>
                        <a:pt x="2036" y="526"/>
                      </a:cubicBezTo>
                      <a:cubicBezTo>
                        <a:pt x="1819" y="188"/>
                        <a:pt x="1459" y="1"/>
                        <a:pt x="109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13"/>
                <p:cNvSpPr/>
                <p:nvPr/>
              </p:nvSpPr>
              <p:spPr>
                <a:xfrm>
                  <a:off x="7376716" y="1754522"/>
                  <a:ext cx="54156" cy="49886"/>
                </a:xfrm>
                <a:custGeom>
                  <a:rect b="b" l="l" r="r" t="t"/>
                  <a:pathLst>
                    <a:path extrusionOk="0" h="2313" w="2511">
                      <a:moveTo>
                        <a:pt x="1165" y="1"/>
                      </a:moveTo>
                      <a:cubicBezTo>
                        <a:pt x="959" y="1"/>
                        <a:pt x="750" y="53"/>
                        <a:pt x="557" y="164"/>
                      </a:cubicBezTo>
                      <a:cubicBezTo>
                        <a:pt x="0" y="493"/>
                        <a:pt x="247" y="945"/>
                        <a:pt x="576" y="1521"/>
                      </a:cubicBezTo>
                      <a:cubicBezTo>
                        <a:pt x="829" y="1947"/>
                        <a:pt x="1056" y="2312"/>
                        <a:pt x="1399" y="2312"/>
                      </a:cubicBezTo>
                      <a:cubicBezTo>
                        <a:pt x="1504" y="2312"/>
                        <a:pt x="1620" y="2278"/>
                        <a:pt x="1750" y="2201"/>
                      </a:cubicBezTo>
                      <a:cubicBezTo>
                        <a:pt x="2326" y="1872"/>
                        <a:pt x="2510" y="1131"/>
                        <a:pt x="2181" y="575"/>
                      </a:cubicBezTo>
                      <a:cubicBezTo>
                        <a:pt x="1962" y="206"/>
                        <a:pt x="1571" y="1"/>
                        <a:pt x="116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13"/>
                <p:cNvSpPr/>
                <p:nvPr/>
              </p:nvSpPr>
              <p:spPr>
                <a:xfrm>
                  <a:off x="7373632" y="1751718"/>
                  <a:ext cx="51913" cy="47621"/>
                </a:xfrm>
                <a:custGeom>
                  <a:rect b="b" l="l" r="r" t="t"/>
                  <a:pathLst>
                    <a:path extrusionOk="0" h="2208" w="2407">
                      <a:moveTo>
                        <a:pt x="1111" y="1"/>
                      </a:moveTo>
                      <a:cubicBezTo>
                        <a:pt x="922" y="1"/>
                        <a:pt x="730" y="49"/>
                        <a:pt x="555" y="150"/>
                      </a:cubicBezTo>
                      <a:cubicBezTo>
                        <a:pt x="0" y="480"/>
                        <a:pt x="247" y="911"/>
                        <a:pt x="576" y="1446"/>
                      </a:cubicBezTo>
                      <a:cubicBezTo>
                        <a:pt x="813" y="1857"/>
                        <a:pt x="1026" y="2207"/>
                        <a:pt x="1355" y="2207"/>
                      </a:cubicBezTo>
                      <a:cubicBezTo>
                        <a:pt x="1454" y="2207"/>
                        <a:pt x="1563" y="2176"/>
                        <a:pt x="1687" y="2104"/>
                      </a:cubicBezTo>
                      <a:cubicBezTo>
                        <a:pt x="2222" y="1796"/>
                        <a:pt x="2406" y="1097"/>
                        <a:pt x="2099" y="562"/>
                      </a:cubicBezTo>
                      <a:cubicBezTo>
                        <a:pt x="1878" y="202"/>
                        <a:pt x="1498" y="1"/>
                        <a:pt x="11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13"/>
                <p:cNvSpPr/>
                <p:nvPr/>
              </p:nvSpPr>
              <p:spPr>
                <a:xfrm>
                  <a:off x="7373632" y="1751589"/>
                  <a:ext cx="44386" cy="47750"/>
                </a:xfrm>
                <a:custGeom>
                  <a:rect b="b" l="l" r="r" t="t"/>
                  <a:pathLst>
                    <a:path extrusionOk="0" h="2214" w="2058">
                      <a:moveTo>
                        <a:pt x="1114" y="0"/>
                      </a:moveTo>
                      <a:cubicBezTo>
                        <a:pt x="924" y="0"/>
                        <a:pt x="731" y="51"/>
                        <a:pt x="555" y="156"/>
                      </a:cubicBezTo>
                      <a:cubicBezTo>
                        <a:pt x="0" y="486"/>
                        <a:pt x="247" y="917"/>
                        <a:pt x="576" y="1452"/>
                      </a:cubicBezTo>
                      <a:cubicBezTo>
                        <a:pt x="823" y="1884"/>
                        <a:pt x="1029" y="2214"/>
                        <a:pt x="1358" y="2214"/>
                      </a:cubicBezTo>
                      <a:cubicBezTo>
                        <a:pt x="678" y="1657"/>
                        <a:pt x="514" y="1350"/>
                        <a:pt x="2058" y="527"/>
                      </a:cubicBezTo>
                      <a:cubicBezTo>
                        <a:pt x="1841" y="187"/>
                        <a:pt x="1481" y="0"/>
                        <a:pt x="11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13"/>
                <p:cNvSpPr/>
                <p:nvPr/>
              </p:nvSpPr>
              <p:spPr>
                <a:xfrm>
                  <a:off x="6771511" y="2039947"/>
                  <a:ext cx="54630" cy="49799"/>
                </a:xfrm>
                <a:custGeom>
                  <a:rect b="b" l="l" r="r" t="t"/>
                  <a:pathLst>
                    <a:path extrusionOk="0" h="2309" w="2533">
                      <a:moveTo>
                        <a:pt x="1173" y="1"/>
                      </a:moveTo>
                      <a:cubicBezTo>
                        <a:pt x="962" y="1"/>
                        <a:pt x="749" y="58"/>
                        <a:pt x="557" y="178"/>
                      </a:cubicBezTo>
                      <a:cubicBezTo>
                        <a:pt x="1" y="529"/>
                        <a:pt x="269" y="981"/>
                        <a:pt x="618" y="1536"/>
                      </a:cubicBezTo>
                      <a:cubicBezTo>
                        <a:pt x="884" y="1958"/>
                        <a:pt x="1114" y="2309"/>
                        <a:pt x="1453" y="2309"/>
                      </a:cubicBezTo>
                      <a:cubicBezTo>
                        <a:pt x="1560" y="2309"/>
                        <a:pt x="1678" y="2273"/>
                        <a:pt x="1811" y="2194"/>
                      </a:cubicBezTo>
                      <a:cubicBezTo>
                        <a:pt x="2368" y="1845"/>
                        <a:pt x="2532" y="1124"/>
                        <a:pt x="2182" y="570"/>
                      </a:cubicBezTo>
                      <a:cubicBezTo>
                        <a:pt x="1966" y="205"/>
                        <a:pt x="1574" y="1"/>
                        <a:pt x="11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13"/>
                <p:cNvSpPr/>
                <p:nvPr/>
              </p:nvSpPr>
              <p:spPr>
                <a:xfrm>
                  <a:off x="6768858" y="2037466"/>
                  <a:ext cx="51956" cy="47492"/>
                </a:xfrm>
                <a:custGeom>
                  <a:rect b="b" l="l" r="r" t="t"/>
                  <a:pathLst>
                    <a:path extrusionOk="0" h="2202" w="2409">
                      <a:moveTo>
                        <a:pt x="1112" y="0"/>
                      </a:moveTo>
                      <a:cubicBezTo>
                        <a:pt x="908" y="0"/>
                        <a:pt x="702" y="55"/>
                        <a:pt x="516" y="170"/>
                      </a:cubicBezTo>
                      <a:cubicBezTo>
                        <a:pt x="0" y="499"/>
                        <a:pt x="247" y="932"/>
                        <a:pt x="577" y="1466"/>
                      </a:cubicBezTo>
                      <a:cubicBezTo>
                        <a:pt x="824" y="1869"/>
                        <a:pt x="1048" y="2201"/>
                        <a:pt x="1364" y="2201"/>
                      </a:cubicBezTo>
                      <a:cubicBezTo>
                        <a:pt x="1467" y="2201"/>
                        <a:pt x="1581" y="2165"/>
                        <a:pt x="1709" y="2084"/>
                      </a:cubicBezTo>
                      <a:cubicBezTo>
                        <a:pt x="2244" y="1754"/>
                        <a:pt x="2408" y="1055"/>
                        <a:pt x="2079" y="540"/>
                      </a:cubicBezTo>
                      <a:cubicBezTo>
                        <a:pt x="1865" y="191"/>
                        <a:pt x="1493" y="0"/>
                        <a:pt x="111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13"/>
                <p:cNvSpPr/>
                <p:nvPr/>
              </p:nvSpPr>
              <p:spPr>
                <a:xfrm>
                  <a:off x="6768858" y="2037423"/>
                  <a:ext cx="43955" cy="47211"/>
                </a:xfrm>
                <a:custGeom>
                  <a:rect b="b" l="l" r="r" t="t"/>
                  <a:pathLst>
                    <a:path extrusionOk="0" h="2189" w="2038">
                      <a:moveTo>
                        <a:pt x="1101" y="0"/>
                      </a:moveTo>
                      <a:cubicBezTo>
                        <a:pt x="900" y="0"/>
                        <a:pt x="698" y="55"/>
                        <a:pt x="516" y="172"/>
                      </a:cubicBezTo>
                      <a:cubicBezTo>
                        <a:pt x="0" y="501"/>
                        <a:pt x="247" y="934"/>
                        <a:pt x="577" y="1468"/>
                      </a:cubicBezTo>
                      <a:cubicBezTo>
                        <a:pt x="816" y="1867"/>
                        <a:pt x="1055" y="2189"/>
                        <a:pt x="1369" y="2189"/>
                      </a:cubicBezTo>
                      <a:cubicBezTo>
                        <a:pt x="1379" y="2189"/>
                        <a:pt x="1389" y="2188"/>
                        <a:pt x="1399" y="2188"/>
                      </a:cubicBezTo>
                      <a:cubicBezTo>
                        <a:pt x="700" y="1653"/>
                        <a:pt x="535" y="1365"/>
                        <a:pt x="2038" y="501"/>
                      </a:cubicBezTo>
                      <a:cubicBezTo>
                        <a:pt x="1825" y="182"/>
                        <a:pt x="1467" y="0"/>
                        <a:pt x="11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3"/>
                <p:cNvSpPr/>
                <p:nvPr/>
              </p:nvSpPr>
              <p:spPr>
                <a:xfrm>
                  <a:off x="6657936" y="2095418"/>
                  <a:ext cx="54609" cy="49799"/>
                </a:xfrm>
                <a:custGeom>
                  <a:rect b="b" l="l" r="r" t="t"/>
                  <a:pathLst>
                    <a:path extrusionOk="0" h="2309" w="2532">
                      <a:moveTo>
                        <a:pt x="1169" y="0"/>
                      </a:moveTo>
                      <a:cubicBezTo>
                        <a:pt x="960" y="0"/>
                        <a:pt x="748" y="57"/>
                        <a:pt x="557" y="178"/>
                      </a:cubicBezTo>
                      <a:cubicBezTo>
                        <a:pt x="0" y="527"/>
                        <a:pt x="269" y="980"/>
                        <a:pt x="618" y="1536"/>
                      </a:cubicBezTo>
                      <a:cubicBezTo>
                        <a:pt x="868" y="1958"/>
                        <a:pt x="1106" y="2309"/>
                        <a:pt x="1450" y="2309"/>
                      </a:cubicBezTo>
                      <a:cubicBezTo>
                        <a:pt x="1558" y="2309"/>
                        <a:pt x="1678" y="2274"/>
                        <a:pt x="1811" y="2194"/>
                      </a:cubicBezTo>
                      <a:cubicBezTo>
                        <a:pt x="2346" y="1844"/>
                        <a:pt x="2532" y="1103"/>
                        <a:pt x="2181" y="568"/>
                      </a:cubicBezTo>
                      <a:cubicBezTo>
                        <a:pt x="1953" y="205"/>
                        <a:pt x="1565" y="0"/>
                        <a:pt x="11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13"/>
                <p:cNvSpPr/>
                <p:nvPr/>
              </p:nvSpPr>
              <p:spPr>
                <a:xfrm>
                  <a:off x="6654852" y="2092916"/>
                  <a:ext cx="52366" cy="47470"/>
                </a:xfrm>
                <a:custGeom>
                  <a:rect b="b" l="l" r="r" t="t"/>
                  <a:pathLst>
                    <a:path extrusionOk="0" h="2201" w="2428">
                      <a:moveTo>
                        <a:pt x="1137" y="1"/>
                      </a:moveTo>
                      <a:cubicBezTo>
                        <a:pt x="931" y="1"/>
                        <a:pt x="723" y="55"/>
                        <a:pt x="535" y="171"/>
                      </a:cubicBezTo>
                      <a:cubicBezTo>
                        <a:pt x="0" y="500"/>
                        <a:pt x="267" y="931"/>
                        <a:pt x="596" y="1466"/>
                      </a:cubicBezTo>
                      <a:cubicBezTo>
                        <a:pt x="844" y="1869"/>
                        <a:pt x="1057" y="2201"/>
                        <a:pt x="1375" y="2201"/>
                      </a:cubicBezTo>
                      <a:cubicBezTo>
                        <a:pt x="1480" y="2201"/>
                        <a:pt x="1596" y="2165"/>
                        <a:pt x="1728" y="2083"/>
                      </a:cubicBezTo>
                      <a:cubicBezTo>
                        <a:pt x="2263" y="1754"/>
                        <a:pt x="2428" y="1055"/>
                        <a:pt x="2099" y="520"/>
                      </a:cubicBezTo>
                      <a:cubicBezTo>
                        <a:pt x="1885" y="187"/>
                        <a:pt x="1516" y="1"/>
                        <a:pt x="11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13"/>
                <p:cNvSpPr/>
                <p:nvPr/>
              </p:nvSpPr>
              <p:spPr>
                <a:xfrm>
                  <a:off x="6654852" y="2092873"/>
                  <a:ext cx="44386" cy="47233"/>
                </a:xfrm>
                <a:custGeom>
                  <a:rect b="b" l="l" r="r" t="t"/>
                  <a:pathLst>
                    <a:path extrusionOk="0" h="2190" w="2058">
                      <a:moveTo>
                        <a:pt x="1121" y="1"/>
                      </a:moveTo>
                      <a:cubicBezTo>
                        <a:pt x="921" y="1"/>
                        <a:pt x="719" y="55"/>
                        <a:pt x="535" y="173"/>
                      </a:cubicBezTo>
                      <a:cubicBezTo>
                        <a:pt x="0" y="502"/>
                        <a:pt x="267" y="933"/>
                        <a:pt x="596" y="1468"/>
                      </a:cubicBezTo>
                      <a:cubicBezTo>
                        <a:pt x="836" y="1868"/>
                        <a:pt x="1057" y="2190"/>
                        <a:pt x="1371" y="2190"/>
                      </a:cubicBezTo>
                      <a:cubicBezTo>
                        <a:pt x="1380" y="2190"/>
                        <a:pt x="1390" y="2190"/>
                        <a:pt x="1399" y="2189"/>
                      </a:cubicBezTo>
                      <a:cubicBezTo>
                        <a:pt x="700" y="1654"/>
                        <a:pt x="535" y="1366"/>
                        <a:pt x="2057" y="481"/>
                      </a:cubicBezTo>
                      <a:cubicBezTo>
                        <a:pt x="1832" y="177"/>
                        <a:pt x="1480" y="1"/>
                        <a:pt x="112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13"/>
                <p:cNvSpPr/>
                <p:nvPr/>
              </p:nvSpPr>
              <p:spPr>
                <a:xfrm>
                  <a:off x="6527949" y="2160509"/>
                  <a:ext cx="54587" cy="49735"/>
                </a:xfrm>
                <a:custGeom>
                  <a:rect b="b" l="l" r="r" t="t"/>
                  <a:pathLst>
                    <a:path extrusionOk="0" h="2306" w="2531">
                      <a:moveTo>
                        <a:pt x="1190" y="1"/>
                      </a:moveTo>
                      <a:cubicBezTo>
                        <a:pt x="973" y="1"/>
                        <a:pt x="753" y="60"/>
                        <a:pt x="555" y="184"/>
                      </a:cubicBezTo>
                      <a:cubicBezTo>
                        <a:pt x="1" y="534"/>
                        <a:pt x="267" y="987"/>
                        <a:pt x="618" y="1541"/>
                      </a:cubicBezTo>
                      <a:cubicBezTo>
                        <a:pt x="879" y="1959"/>
                        <a:pt x="1107" y="2306"/>
                        <a:pt x="1439" y="2306"/>
                      </a:cubicBezTo>
                      <a:cubicBezTo>
                        <a:pt x="1550" y="2306"/>
                        <a:pt x="1672" y="2267"/>
                        <a:pt x="1811" y="2180"/>
                      </a:cubicBezTo>
                      <a:cubicBezTo>
                        <a:pt x="2366" y="1851"/>
                        <a:pt x="2530" y="1110"/>
                        <a:pt x="2181" y="554"/>
                      </a:cubicBezTo>
                      <a:cubicBezTo>
                        <a:pt x="1969" y="196"/>
                        <a:pt x="1585" y="1"/>
                        <a:pt x="11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3"/>
                <p:cNvSpPr/>
                <p:nvPr/>
              </p:nvSpPr>
              <p:spPr>
                <a:xfrm>
                  <a:off x="6525296" y="2158115"/>
                  <a:ext cx="51913" cy="47470"/>
                </a:xfrm>
                <a:custGeom>
                  <a:rect b="b" l="l" r="r" t="t"/>
                  <a:pathLst>
                    <a:path extrusionOk="0" h="2201" w="2407">
                      <a:moveTo>
                        <a:pt x="1115" y="1"/>
                      </a:moveTo>
                      <a:cubicBezTo>
                        <a:pt x="910" y="1"/>
                        <a:pt x="702" y="56"/>
                        <a:pt x="514" y="171"/>
                      </a:cubicBezTo>
                      <a:cubicBezTo>
                        <a:pt x="0" y="500"/>
                        <a:pt x="247" y="933"/>
                        <a:pt x="576" y="1468"/>
                      </a:cubicBezTo>
                      <a:cubicBezTo>
                        <a:pt x="826" y="1857"/>
                        <a:pt x="1051" y="2200"/>
                        <a:pt x="1370" y="2200"/>
                      </a:cubicBezTo>
                      <a:cubicBezTo>
                        <a:pt x="1471" y="2200"/>
                        <a:pt x="1582" y="2165"/>
                        <a:pt x="1707" y="2085"/>
                      </a:cubicBezTo>
                      <a:cubicBezTo>
                        <a:pt x="2242" y="1756"/>
                        <a:pt x="2406" y="1057"/>
                        <a:pt x="2077" y="522"/>
                      </a:cubicBezTo>
                      <a:cubicBezTo>
                        <a:pt x="1864" y="188"/>
                        <a:pt x="1494" y="1"/>
                        <a:pt x="11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3"/>
                <p:cNvSpPr/>
                <p:nvPr/>
              </p:nvSpPr>
              <p:spPr>
                <a:xfrm>
                  <a:off x="6525296" y="2157985"/>
                  <a:ext cx="43911" cy="47341"/>
                </a:xfrm>
                <a:custGeom>
                  <a:rect b="b" l="l" r="r" t="t"/>
                  <a:pathLst>
                    <a:path extrusionOk="0" h="2195" w="2036">
                      <a:moveTo>
                        <a:pt x="1118" y="0"/>
                      </a:moveTo>
                      <a:cubicBezTo>
                        <a:pt x="911" y="0"/>
                        <a:pt x="702" y="57"/>
                        <a:pt x="514" y="177"/>
                      </a:cubicBezTo>
                      <a:cubicBezTo>
                        <a:pt x="0" y="506"/>
                        <a:pt x="247" y="939"/>
                        <a:pt x="576" y="1474"/>
                      </a:cubicBezTo>
                      <a:cubicBezTo>
                        <a:pt x="815" y="1873"/>
                        <a:pt x="1055" y="2194"/>
                        <a:pt x="1369" y="2194"/>
                      </a:cubicBezTo>
                      <a:cubicBezTo>
                        <a:pt x="1379" y="2194"/>
                        <a:pt x="1389" y="2194"/>
                        <a:pt x="1399" y="2193"/>
                      </a:cubicBezTo>
                      <a:cubicBezTo>
                        <a:pt x="700" y="1658"/>
                        <a:pt x="535" y="1351"/>
                        <a:pt x="2036" y="487"/>
                      </a:cubicBezTo>
                      <a:cubicBezTo>
                        <a:pt x="1827" y="173"/>
                        <a:pt x="1477" y="0"/>
                        <a:pt x="111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13"/>
                <p:cNvSpPr/>
                <p:nvPr/>
              </p:nvSpPr>
              <p:spPr>
                <a:xfrm>
                  <a:off x="6881138" y="1988249"/>
                  <a:ext cx="54566" cy="49605"/>
                </a:xfrm>
                <a:custGeom>
                  <a:rect b="b" l="l" r="r" t="t"/>
                  <a:pathLst>
                    <a:path extrusionOk="0" h="2300" w="2530">
                      <a:moveTo>
                        <a:pt x="1168" y="0"/>
                      </a:moveTo>
                      <a:cubicBezTo>
                        <a:pt x="959" y="0"/>
                        <a:pt x="747" y="55"/>
                        <a:pt x="555" y="169"/>
                      </a:cubicBezTo>
                      <a:cubicBezTo>
                        <a:pt x="0" y="518"/>
                        <a:pt x="267" y="970"/>
                        <a:pt x="617" y="1527"/>
                      </a:cubicBezTo>
                      <a:cubicBezTo>
                        <a:pt x="867" y="1948"/>
                        <a:pt x="1094" y="2299"/>
                        <a:pt x="1431" y="2299"/>
                      </a:cubicBezTo>
                      <a:cubicBezTo>
                        <a:pt x="1538" y="2299"/>
                        <a:pt x="1656" y="2264"/>
                        <a:pt x="1789" y="2185"/>
                      </a:cubicBezTo>
                      <a:cubicBezTo>
                        <a:pt x="2345" y="1834"/>
                        <a:pt x="2530" y="1115"/>
                        <a:pt x="2181" y="559"/>
                      </a:cubicBezTo>
                      <a:cubicBezTo>
                        <a:pt x="1951" y="196"/>
                        <a:pt x="1564" y="0"/>
                        <a:pt x="11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13"/>
                <p:cNvSpPr/>
                <p:nvPr/>
              </p:nvSpPr>
              <p:spPr>
                <a:xfrm>
                  <a:off x="6878011" y="1985575"/>
                  <a:ext cx="52366" cy="47449"/>
                </a:xfrm>
                <a:custGeom>
                  <a:rect b="b" l="l" r="r" t="t"/>
                  <a:pathLst>
                    <a:path extrusionOk="0" h="2200" w="2428">
                      <a:moveTo>
                        <a:pt x="1132" y="0"/>
                      </a:moveTo>
                      <a:cubicBezTo>
                        <a:pt x="928" y="0"/>
                        <a:pt x="722" y="55"/>
                        <a:pt x="535" y="169"/>
                      </a:cubicBezTo>
                      <a:cubicBezTo>
                        <a:pt x="0" y="499"/>
                        <a:pt x="269" y="930"/>
                        <a:pt x="598" y="1465"/>
                      </a:cubicBezTo>
                      <a:cubicBezTo>
                        <a:pt x="845" y="1867"/>
                        <a:pt x="1057" y="2200"/>
                        <a:pt x="1375" y="2200"/>
                      </a:cubicBezTo>
                      <a:cubicBezTo>
                        <a:pt x="1480" y="2200"/>
                        <a:pt x="1596" y="2163"/>
                        <a:pt x="1728" y="2082"/>
                      </a:cubicBezTo>
                      <a:cubicBezTo>
                        <a:pt x="2263" y="1753"/>
                        <a:pt x="2428" y="1053"/>
                        <a:pt x="2099" y="540"/>
                      </a:cubicBezTo>
                      <a:cubicBezTo>
                        <a:pt x="1884" y="191"/>
                        <a:pt x="1513" y="0"/>
                        <a:pt x="11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3"/>
                <p:cNvSpPr/>
                <p:nvPr/>
              </p:nvSpPr>
              <p:spPr>
                <a:xfrm>
                  <a:off x="6878011" y="1985532"/>
                  <a:ext cx="44386" cy="47211"/>
                </a:xfrm>
                <a:custGeom>
                  <a:rect b="b" l="l" r="r" t="t"/>
                  <a:pathLst>
                    <a:path extrusionOk="0" h="2189" w="2058">
                      <a:moveTo>
                        <a:pt x="1116" y="0"/>
                      </a:moveTo>
                      <a:cubicBezTo>
                        <a:pt x="918" y="0"/>
                        <a:pt x="718" y="55"/>
                        <a:pt x="535" y="171"/>
                      </a:cubicBezTo>
                      <a:cubicBezTo>
                        <a:pt x="0" y="501"/>
                        <a:pt x="269" y="932"/>
                        <a:pt x="598" y="1467"/>
                      </a:cubicBezTo>
                      <a:cubicBezTo>
                        <a:pt x="837" y="1866"/>
                        <a:pt x="1057" y="2188"/>
                        <a:pt x="1371" y="2188"/>
                      </a:cubicBezTo>
                      <a:cubicBezTo>
                        <a:pt x="1380" y="2188"/>
                        <a:pt x="1390" y="2188"/>
                        <a:pt x="1399" y="2188"/>
                      </a:cubicBezTo>
                      <a:cubicBezTo>
                        <a:pt x="700" y="1672"/>
                        <a:pt x="535" y="1365"/>
                        <a:pt x="2057" y="501"/>
                      </a:cubicBezTo>
                      <a:cubicBezTo>
                        <a:pt x="1832" y="182"/>
                        <a:pt x="1478" y="0"/>
                        <a:pt x="11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3"/>
                <p:cNvSpPr/>
                <p:nvPr/>
              </p:nvSpPr>
              <p:spPr>
                <a:xfrm>
                  <a:off x="6258614" y="2310489"/>
                  <a:ext cx="54609" cy="49735"/>
                </a:xfrm>
                <a:custGeom>
                  <a:rect b="b" l="l" r="r" t="t"/>
                  <a:pathLst>
                    <a:path extrusionOk="0" h="2306" w="2532">
                      <a:moveTo>
                        <a:pt x="1171" y="0"/>
                      </a:moveTo>
                      <a:cubicBezTo>
                        <a:pt x="953" y="0"/>
                        <a:pt x="733" y="59"/>
                        <a:pt x="535" y="183"/>
                      </a:cubicBezTo>
                      <a:cubicBezTo>
                        <a:pt x="0" y="534"/>
                        <a:pt x="269" y="986"/>
                        <a:pt x="618" y="1541"/>
                      </a:cubicBezTo>
                      <a:cubicBezTo>
                        <a:pt x="881" y="1958"/>
                        <a:pt x="1108" y="2305"/>
                        <a:pt x="1440" y="2305"/>
                      </a:cubicBezTo>
                      <a:cubicBezTo>
                        <a:pt x="1550" y="2305"/>
                        <a:pt x="1672" y="2267"/>
                        <a:pt x="1811" y="2179"/>
                      </a:cubicBezTo>
                      <a:cubicBezTo>
                        <a:pt x="2367" y="1829"/>
                        <a:pt x="2532" y="1088"/>
                        <a:pt x="2181" y="553"/>
                      </a:cubicBezTo>
                      <a:cubicBezTo>
                        <a:pt x="1956" y="196"/>
                        <a:pt x="1568" y="0"/>
                        <a:pt x="11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3"/>
                <p:cNvSpPr/>
                <p:nvPr/>
              </p:nvSpPr>
              <p:spPr>
                <a:xfrm>
                  <a:off x="6255530" y="2307987"/>
                  <a:ext cx="51913" cy="47556"/>
                </a:xfrm>
                <a:custGeom>
                  <a:rect b="b" l="l" r="r" t="t"/>
                  <a:pathLst>
                    <a:path extrusionOk="0" h="2205" w="2407">
                      <a:moveTo>
                        <a:pt x="1128" y="1"/>
                      </a:moveTo>
                      <a:cubicBezTo>
                        <a:pt x="919" y="1"/>
                        <a:pt x="706" y="58"/>
                        <a:pt x="514" y="176"/>
                      </a:cubicBezTo>
                      <a:cubicBezTo>
                        <a:pt x="0" y="505"/>
                        <a:pt x="247" y="938"/>
                        <a:pt x="596" y="1473"/>
                      </a:cubicBezTo>
                      <a:cubicBezTo>
                        <a:pt x="845" y="1862"/>
                        <a:pt x="1071" y="2204"/>
                        <a:pt x="1390" y="2204"/>
                      </a:cubicBezTo>
                      <a:cubicBezTo>
                        <a:pt x="1492" y="2204"/>
                        <a:pt x="1604" y="2169"/>
                        <a:pt x="1728" y="2090"/>
                      </a:cubicBezTo>
                      <a:cubicBezTo>
                        <a:pt x="2263" y="1739"/>
                        <a:pt x="2406" y="1040"/>
                        <a:pt x="2077" y="526"/>
                      </a:cubicBezTo>
                      <a:cubicBezTo>
                        <a:pt x="1866" y="183"/>
                        <a:pt x="1503" y="1"/>
                        <a:pt x="11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13"/>
                <p:cNvSpPr/>
                <p:nvPr/>
              </p:nvSpPr>
              <p:spPr>
                <a:xfrm>
                  <a:off x="6255530" y="2307944"/>
                  <a:ext cx="43933" cy="47341"/>
                </a:xfrm>
                <a:custGeom>
                  <a:rect b="b" l="l" r="r" t="t"/>
                  <a:pathLst>
                    <a:path extrusionOk="0" h="2195" w="2037">
                      <a:moveTo>
                        <a:pt x="1118" y="1"/>
                      </a:moveTo>
                      <a:cubicBezTo>
                        <a:pt x="911" y="1"/>
                        <a:pt x="702" y="58"/>
                        <a:pt x="514" y="178"/>
                      </a:cubicBezTo>
                      <a:cubicBezTo>
                        <a:pt x="0" y="507"/>
                        <a:pt x="247" y="940"/>
                        <a:pt x="596" y="1475"/>
                      </a:cubicBezTo>
                      <a:cubicBezTo>
                        <a:pt x="835" y="1873"/>
                        <a:pt x="1074" y="2195"/>
                        <a:pt x="1389" y="2195"/>
                      </a:cubicBezTo>
                      <a:cubicBezTo>
                        <a:pt x="1399" y="2195"/>
                        <a:pt x="1409" y="2194"/>
                        <a:pt x="1419" y="2194"/>
                      </a:cubicBezTo>
                      <a:cubicBezTo>
                        <a:pt x="700" y="1659"/>
                        <a:pt x="535" y="1371"/>
                        <a:pt x="2036" y="487"/>
                      </a:cubicBezTo>
                      <a:cubicBezTo>
                        <a:pt x="1827" y="173"/>
                        <a:pt x="1477" y="1"/>
                        <a:pt x="11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13"/>
                <p:cNvSpPr/>
                <p:nvPr/>
              </p:nvSpPr>
              <p:spPr>
                <a:xfrm>
                  <a:off x="6145492" y="2366824"/>
                  <a:ext cx="54156" cy="49735"/>
                </a:xfrm>
                <a:custGeom>
                  <a:rect b="b" l="l" r="r" t="t"/>
                  <a:pathLst>
                    <a:path extrusionOk="0" h="2306" w="2511">
                      <a:moveTo>
                        <a:pt x="1165" y="0"/>
                      </a:moveTo>
                      <a:cubicBezTo>
                        <a:pt x="950" y="0"/>
                        <a:pt x="732" y="60"/>
                        <a:pt x="535" y="185"/>
                      </a:cubicBezTo>
                      <a:cubicBezTo>
                        <a:pt x="0" y="533"/>
                        <a:pt x="267" y="986"/>
                        <a:pt x="617" y="1542"/>
                      </a:cubicBezTo>
                      <a:cubicBezTo>
                        <a:pt x="879" y="1958"/>
                        <a:pt x="1106" y="2306"/>
                        <a:pt x="1438" y="2306"/>
                      </a:cubicBezTo>
                      <a:cubicBezTo>
                        <a:pt x="1549" y="2306"/>
                        <a:pt x="1672" y="2267"/>
                        <a:pt x="1811" y="2179"/>
                      </a:cubicBezTo>
                      <a:cubicBezTo>
                        <a:pt x="2365" y="1830"/>
                        <a:pt x="2510" y="1110"/>
                        <a:pt x="2160" y="555"/>
                      </a:cubicBezTo>
                      <a:cubicBezTo>
                        <a:pt x="1935" y="196"/>
                        <a:pt x="1555" y="0"/>
                        <a:pt x="11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13"/>
                <p:cNvSpPr/>
                <p:nvPr/>
              </p:nvSpPr>
              <p:spPr>
                <a:xfrm>
                  <a:off x="6142365" y="2364343"/>
                  <a:ext cx="51956" cy="47599"/>
                </a:xfrm>
                <a:custGeom>
                  <a:rect b="b" l="l" r="r" t="t"/>
                  <a:pathLst>
                    <a:path extrusionOk="0" h="2207" w="2409">
                      <a:moveTo>
                        <a:pt x="1131" y="1"/>
                      </a:moveTo>
                      <a:cubicBezTo>
                        <a:pt x="921" y="1"/>
                        <a:pt x="708" y="58"/>
                        <a:pt x="516" y="176"/>
                      </a:cubicBezTo>
                      <a:cubicBezTo>
                        <a:pt x="0" y="505"/>
                        <a:pt x="247" y="958"/>
                        <a:pt x="598" y="1471"/>
                      </a:cubicBezTo>
                      <a:cubicBezTo>
                        <a:pt x="846" y="1874"/>
                        <a:pt x="1070" y="2206"/>
                        <a:pt x="1384" y="2206"/>
                      </a:cubicBezTo>
                      <a:cubicBezTo>
                        <a:pt x="1488" y="2206"/>
                        <a:pt x="1601" y="2170"/>
                        <a:pt x="1729" y="2089"/>
                      </a:cubicBezTo>
                      <a:cubicBezTo>
                        <a:pt x="2263" y="1759"/>
                        <a:pt x="2408" y="1060"/>
                        <a:pt x="2079" y="525"/>
                      </a:cubicBezTo>
                      <a:cubicBezTo>
                        <a:pt x="1868" y="182"/>
                        <a:pt x="1506" y="1"/>
                        <a:pt x="11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13"/>
                <p:cNvSpPr/>
                <p:nvPr/>
              </p:nvSpPr>
              <p:spPr>
                <a:xfrm>
                  <a:off x="6142365" y="2364300"/>
                  <a:ext cx="43955" cy="47362"/>
                </a:xfrm>
                <a:custGeom>
                  <a:rect b="b" l="l" r="r" t="t"/>
                  <a:pathLst>
                    <a:path extrusionOk="0" h="2196" w="2038">
                      <a:moveTo>
                        <a:pt x="1115" y="1"/>
                      </a:moveTo>
                      <a:cubicBezTo>
                        <a:pt x="911" y="1"/>
                        <a:pt x="703" y="58"/>
                        <a:pt x="516" y="178"/>
                      </a:cubicBezTo>
                      <a:cubicBezTo>
                        <a:pt x="0" y="507"/>
                        <a:pt x="247" y="960"/>
                        <a:pt x="598" y="1473"/>
                      </a:cubicBezTo>
                      <a:cubicBezTo>
                        <a:pt x="838" y="1873"/>
                        <a:pt x="1057" y="2195"/>
                        <a:pt x="1391" y="2195"/>
                      </a:cubicBezTo>
                      <a:cubicBezTo>
                        <a:pt x="1401" y="2195"/>
                        <a:pt x="1411" y="2195"/>
                        <a:pt x="1421" y="2194"/>
                      </a:cubicBezTo>
                      <a:cubicBezTo>
                        <a:pt x="700" y="1679"/>
                        <a:pt x="535" y="1371"/>
                        <a:pt x="2038" y="486"/>
                      </a:cubicBezTo>
                      <a:cubicBezTo>
                        <a:pt x="1816" y="173"/>
                        <a:pt x="1469" y="1"/>
                        <a:pt x="111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13"/>
                <p:cNvSpPr/>
                <p:nvPr/>
              </p:nvSpPr>
              <p:spPr>
                <a:xfrm>
                  <a:off x="6015936" y="2433381"/>
                  <a:ext cx="54566" cy="49735"/>
                </a:xfrm>
                <a:custGeom>
                  <a:rect b="b" l="l" r="r" t="t"/>
                  <a:pathLst>
                    <a:path extrusionOk="0" h="2306" w="2530">
                      <a:moveTo>
                        <a:pt x="1186" y="0"/>
                      </a:moveTo>
                      <a:cubicBezTo>
                        <a:pt x="971" y="0"/>
                        <a:pt x="753" y="60"/>
                        <a:pt x="555" y="184"/>
                      </a:cubicBezTo>
                      <a:cubicBezTo>
                        <a:pt x="0" y="533"/>
                        <a:pt x="267" y="986"/>
                        <a:pt x="617" y="1542"/>
                      </a:cubicBezTo>
                      <a:cubicBezTo>
                        <a:pt x="879" y="1958"/>
                        <a:pt x="1118" y="2305"/>
                        <a:pt x="1456" y="2305"/>
                      </a:cubicBezTo>
                      <a:cubicBezTo>
                        <a:pt x="1568" y="2305"/>
                        <a:pt x="1692" y="2267"/>
                        <a:pt x="1830" y="2179"/>
                      </a:cubicBezTo>
                      <a:cubicBezTo>
                        <a:pt x="2365" y="1830"/>
                        <a:pt x="2530" y="1109"/>
                        <a:pt x="2181" y="555"/>
                      </a:cubicBezTo>
                      <a:cubicBezTo>
                        <a:pt x="1955" y="196"/>
                        <a:pt x="1576" y="0"/>
                        <a:pt x="11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13"/>
                <p:cNvSpPr/>
                <p:nvPr/>
              </p:nvSpPr>
              <p:spPr>
                <a:xfrm>
                  <a:off x="6013262" y="2430901"/>
                  <a:ext cx="51913" cy="47535"/>
                </a:xfrm>
                <a:custGeom>
                  <a:rect b="b" l="l" r="r" t="t"/>
                  <a:pathLst>
                    <a:path extrusionOk="0" h="2204" w="2407">
                      <a:moveTo>
                        <a:pt x="1130" y="0"/>
                      </a:moveTo>
                      <a:cubicBezTo>
                        <a:pt x="920" y="0"/>
                        <a:pt x="707" y="58"/>
                        <a:pt x="514" y="176"/>
                      </a:cubicBezTo>
                      <a:cubicBezTo>
                        <a:pt x="1" y="505"/>
                        <a:pt x="248" y="936"/>
                        <a:pt x="577" y="1471"/>
                      </a:cubicBezTo>
                      <a:cubicBezTo>
                        <a:pt x="841" y="1861"/>
                        <a:pt x="1059" y="2203"/>
                        <a:pt x="1382" y="2203"/>
                      </a:cubicBezTo>
                      <a:cubicBezTo>
                        <a:pt x="1485" y="2203"/>
                        <a:pt x="1599" y="2168"/>
                        <a:pt x="1729" y="2088"/>
                      </a:cubicBezTo>
                      <a:cubicBezTo>
                        <a:pt x="2264" y="1739"/>
                        <a:pt x="2407" y="1040"/>
                        <a:pt x="2078" y="525"/>
                      </a:cubicBezTo>
                      <a:cubicBezTo>
                        <a:pt x="1867" y="182"/>
                        <a:pt x="1504" y="0"/>
                        <a:pt x="11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13"/>
                <p:cNvSpPr/>
                <p:nvPr/>
              </p:nvSpPr>
              <p:spPr>
                <a:xfrm>
                  <a:off x="6013262" y="2430857"/>
                  <a:ext cx="43933" cy="47341"/>
                </a:xfrm>
                <a:custGeom>
                  <a:rect b="b" l="l" r="r" t="t"/>
                  <a:pathLst>
                    <a:path extrusionOk="0" h="2195" w="2037">
                      <a:moveTo>
                        <a:pt x="1115" y="0"/>
                      </a:moveTo>
                      <a:cubicBezTo>
                        <a:pt x="910" y="0"/>
                        <a:pt x="703" y="58"/>
                        <a:pt x="514" y="178"/>
                      </a:cubicBezTo>
                      <a:cubicBezTo>
                        <a:pt x="1" y="507"/>
                        <a:pt x="248" y="938"/>
                        <a:pt x="577" y="1473"/>
                      </a:cubicBezTo>
                      <a:cubicBezTo>
                        <a:pt x="836" y="1873"/>
                        <a:pt x="1058" y="2195"/>
                        <a:pt x="1372" y="2195"/>
                      </a:cubicBezTo>
                      <a:cubicBezTo>
                        <a:pt x="1381" y="2195"/>
                        <a:pt x="1390" y="2195"/>
                        <a:pt x="1400" y="2194"/>
                      </a:cubicBezTo>
                      <a:cubicBezTo>
                        <a:pt x="700" y="1659"/>
                        <a:pt x="536" y="1371"/>
                        <a:pt x="2037" y="486"/>
                      </a:cubicBezTo>
                      <a:cubicBezTo>
                        <a:pt x="1815" y="173"/>
                        <a:pt x="1469" y="0"/>
                        <a:pt x="111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13"/>
                <p:cNvSpPr/>
                <p:nvPr/>
              </p:nvSpPr>
              <p:spPr>
                <a:xfrm>
                  <a:off x="6367336" y="2257670"/>
                  <a:ext cx="54566" cy="49692"/>
                </a:xfrm>
                <a:custGeom>
                  <a:rect b="b" l="l" r="r" t="t"/>
                  <a:pathLst>
                    <a:path extrusionOk="0" h="2304" w="2530">
                      <a:moveTo>
                        <a:pt x="1186" y="1"/>
                      </a:moveTo>
                      <a:cubicBezTo>
                        <a:pt x="971" y="1"/>
                        <a:pt x="753" y="60"/>
                        <a:pt x="555" y="185"/>
                      </a:cubicBezTo>
                      <a:cubicBezTo>
                        <a:pt x="0" y="534"/>
                        <a:pt x="267" y="986"/>
                        <a:pt x="618" y="1543"/>
                      </a:cubicBezTo>
                      <a:cubicBezTo>
                        <a:pt x="881" y="1946"/>
                        <a:pt x="1122" y="2303"/>
                        <a:pt x="1454" y="2303"/>
                      </a:cubicBezTo>
                      <a:cubicBezTo>
                        <a:pt x="1562" y="2303"/>
                        <a:pt x="1680" y="2265"/>
                        <a:pt x="1811" y="2180"/>
                      </a:cubicBezTo>
                      <a:cubicBezTo>
                        <a:pt x="2365" y="1831"/>
                        <a:pt x="2530" y="1090"/>
                        <a:pt x="2181" y="555"/>
                      </a:cubicBezTo>
                      <a:cubicBezTo>
                        <a:pt x="1955" y="197"/>
                        <a:pt x="1576" y="1"/>
                        <a:pt x="11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3"/>
                <p:cNvSpPr/>
                <p:nvPr/>
              </p:nvSpPr>
              <p:spPr>
                <a:xfrm>
                  <a:off x="6364208" y="2254974"/>
                  <a:ext cx="52387" cy="47578"/>
                </a:xfrm>
                <a:custGeom>
                  <a:rect b="b" l="l" r="r" t="t"/>
                  <a:pathLst>
                    <a:path extrusionOk="0" h="2206" w="2429">
                      <a:moveTo>
                        <a:pt x="1140" y="0"/>
                      </a:moveTo>
                      <a:cubicBezTo>
                        <a:pt x="932" y="0"/>
                        <a:pt x="721" y="60"/>
                        <a:pt x="535" y="186"/>
                      </a:cubicBezTo>
                      <a:cubicBezTo>
                        <a:pt x="1" y="516"/>
                        <a:pt x="269" y="947"/>
                        <a:pt x="598" y="1482"/>
                      </a:cubicBezTo>
                      <a:cubicBezTo>
                        <a:pt x="844" y="1867"/>
                        <a:pt x="1067" y="2205"/>
                        <a:pt x="1388" y="2205"/>
                      </a:cubicBezTo>
                      <a:cubicBezTo>
                        <a:pt x="1496" y="2205"/>
                        <a:pt x="1615" y="2167"/>
                        <a:pt x="1750" y="2079"/>
                      </a:cubicBezTo>
                      <a:cubicBezTo>
                        <a:pt x="2264" y="1750"/>
                        <a:pt x="2428" y="1050"/>
                        <a:pt x="2099" y="516"/>
                      </a:cubicBezTo>
                      <a:cubicBezTo>
                        <a:pt x="1876" y="186"/>
                        <a:pt x="1510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13"/>
                <p:cNvSpPr/>
                <p:nvPr/>
              </p:nvSpPr>
              <p:spPr>
                <a:xfrm>
                  <a:off x="6364208" y="2255147"/>
                  <a:ext cx="44386" cy="47362"/>
                </a:xfrm>
                <a:custGeom>
                  <a:rect b="b" l="l" r="r" t="t"/>
                  <a:pathLst>
                    <a:path extrusionOk="0" h="2196" w="2058">
                      <a:moveTo>
                        <a:pt x="1136" y="1"/>
                      </a:moveTo>
                      <a:cubicBezTo>
                        <a:pt x="931" y="1"/>
                        <a:pt x="724" y="58"/>
                        <a:pt x="535" y="178"/>
                      </a:cubicBezTo>
                      <a:cubicBezTo>
                        <a:pt x="1" y="508"/>
                        <a:pt x="269" y="939"/>
                        <a:pt x="598" y="1474"/>
                      </a:cubicBezTo>
                      <a:cubicBezTo>
                        <a:pt x="857" y="1855"/>
                        <a:pt x="1079" y="2195"/>
                        <a:pt x="1394" y="2195"/>
                      </a:cubicBezTo>
                      <a:cubicBezTo>
                        <a:pt x="1403" y="2195"/>
                        <a:pt x="1412" y="2195"/>
                        <a:pt x="1421" y="2194"/>
                      </a:cubicBezTo>
                      <a:cubicBezTo>
                        <a:pt x="721" y="1660"/>
                        <a:pt x="557" y="1350"/>
                        <a:pt x="2058" y="486"/>
                      </a:cubicBezTo>
                      <a:cubicBezTo>
                        <a:pt x="1837" y="173"/>
                        <a:pt x="1491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13"/>
                <p:cNvSpPr/>
                <p:nvPr/>
              </p:nvSpPr>
              <p:spPr>
                <a:xfrm>
                  <a:off x="5772332" y="2563778"/>
                  <a:ext cx="55040" cy="49605"/>
                </a:xfrm>
                <a:custGeom>
                  <a:rect b="b" l="l" r="r" t="t"/>
                  <a:pathLst>
                    <a:path extrusionOk="0" h="2300" w="2552">
                      <a:moveTo>
                        <a:pt x="1217" y="1"/>
                      </a:moveTo>
                      <a:cubicBezTo>
                        <a:pt x="989" y="1"/>
                        <a:pt x="758" y="67"/>
                        <a:pt x="557" y="206"/>
                      </a:cubicBezTo>
                      <a:cubicBezTo>
                        <a:pt x="0" y="557"/>
                        <a:pt x="288" y="1010"/>
                        <a:pt x="659" y="1544"/>
                      </a:cubicBezTo>
                      <a:cubicBezTo>
                        <a:pt x="918" y="1955"/>
                        <a:pt x="1155" y="2300"/>
                        <a:pt x="1486" y="2300"/>
                      </a:cubicBezTo>
                      <a:cubicBezTo>
                        <a:pt x="1602" y="2300"/>
                        <a:pt x="1729" y="2257"/>
                        <a:pt x="1873" y="2162"/>
                      </a:cubicBezTo>
                      <a:cubicBezTo>
                        <a:pt x="2408" y="1791"/>
                        <a:pt x="2551" y="1070"/>
                        <a:pt x="2181" y="516"/>
                      </a:cubicBezTo>
                      <a:cubicBezTo>
                        <a:pt x="1963" y="182"/>
                        <a:pt x="1594" y="1"/>
                        <a:pt x="12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3"/>
                <p:cNvSpPr/>
                <p:nvPr/>
              </p:nvSpPr>
              <p:spPr>
                <a:xfrm>
                  <a:off x="5769247" y="2561427"/>
                  <a:ext cx="52797" cy="47341"/>
                </a:xfrm>
                <a:custGeom>
                  <a:rect b="b" l="l" r="r" t="t"/>
                  <a:pathLst>
                    <a:path extrusionOk="0" h="2195" w="2448">
                      <a:moveTo>
                        <a:pt x="1157" y="1"/>
                      </a:moveTo>
                      <a:cubicBezTo>
                        <a:pt x="942" y="1"/>
                        <a:pt x="726" y="62"/>
                        <a:pt x="535" y="192"/>
                      </a:cubicBezTo>
                      <a:cubicBezTo>
                        <a:pt x="0" y="543"/>
                        <a:pt x="288" y="954"/>
                        <a:pt x="617" y="1489"/>
                      </a:cubicBezTo>
                      <a:cubicBezTo>
                        <a:pt x="876" y="1870"/>
                        <a:pt x="1113" y="2194"/>
                        <a:pt x="1428" y="2194"/>
                      </a:cubicBezTo>
                      <a:cubicBezTo>
                        <a:pt x="1537" y="2194"/>
                        <a:pt x="1656" y="2155"/>
                        <a:pt x="1789" y="2065"/>
                      </a:cubicBezTo>
                      <a:cubicBezTo>
                        <a:pt x="2304" y="1714"/>
                        <a:pt x="2447" y="1015"/>
                        <a:pt x="2098" y="501"/>
                      </a:cubicBezTo>
                      <a:cubicBezTo>
                        <a:pt x="1878" y="178"/>
                        <a:pt x="1520" y="1"/>
                        <a:pt x="11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13"/>
                <p:cNvSpPr/>
                <p:nvPr/>
              </p:nvSpPr>
              <p:spPr>
                <a:xfrm>
                  <a:off x="5769247" y="2561384"/>
                  <a:ext cx="44386" cy="47276"/>
                </a:xfrm>
                <a:custGeom>
                  <a:rect b="b" l="l" r="r" t="t"/>
                  <a:pathLst>
                    <a:path extrusionOk="0" h="2192" w="2058">
                      <a:moveTo>
                        <a:pt x="1146" y="1"/>
                      </a:moveTo>
                      <a:cubicBezTo>
                        <a:pt x="934" y="1"/>
                        <a:pt x="722" y="62"/>
                        <a:pt x="535" y="194"/>
                      </a:cubicBezTo>
                      <a:cubicBezTo>
                        <a:pt x="0" y="545"/>
                        <a:pt x="288" y="956"/>
                        <a:pt x="617" y="1491"/>
                      </a:cubicBezTo>
                      <a:cubicBezTo>
                        <a:pt x="876" y="1870"/>
                        <a:pt x="1117" y="2191"/>
                        <a:pt x="1432" y="2191"/>
                      </a:cubicBezTo>
                      <a:cubicBezTo>
                        <a:pt x="1441" y="2191"/>
                        <a:pt x="1450" y="2191"/>
                        <a:pt x="1460" y="2190"/>
                      </a:cubicBezTo>
                      <a:cubicBezTo>
                        <a:pt x="741" y="1675"/>
                        <a:pt x="576" y="1367"/>
                        <a:pt x="2057" y="462"/>
                      </a:cubicBezTo>
                      <a:cubicBezTo>
                        <a:pt x="1839" y="167"/>
                        <a:pt x="1494" y="1"/>
                        <a:pt x="114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3"/>
                <p:cNvSpPr/>
                <p:nvPr/>
              </p:nvSpPr>
              <p:spPr>
                <a:xfrm>
                  <a:off x="5660979" y="2623132"/>
                  <a:ext cx="54566" cy="49454"/>
                </a:xfrm>
                <a:custGeom>
                  <a:rect b="b" l="l" r="r" t="t"/>
                  <a:pathLst>
                    <a:path extrusionOk="0" h="2293" w="2530">
                      <a:moveTo>
                        <a:pt x="1180" y="0"/>
                      </a:moveTo>
                      <a:cubicBezTo>
                        <a:pt x="957" y="0"/>
                        <a:pt x="732" y="62"/>
                        <a:pt x="535" y="191"/>
                      </a:cubicBezTo>
                      <a:cubicBezTo>
                        <a:pt x="0" y="562"/>
                        <a:pt x="267" y="1014"/>
                        <a:pt x="637" y="1549"/>
                      </a:cubicBezTo>
                      <a:cubicBezTo>
                        <a:pt x="900" y="1950"/>
                        <a:pt x="1139" y="2292"/>
                        <a:pt x="1476" y="2292"/>
                      </a:cubicBezTo>
                      <a:cubicBezTo>
                        <a:pt x="1588" y="2292"/>
                        <a:pt x="1712" y="2254"/>
                        <a:pt x="1852" y="2166"/>
                      </a:cubicBezTo>
                      <a:cubicBezTo>
                        <a:pt x="2387" y="1796"/>
                        <a:pt x="2530" y="1055"/>
                        <a:pt x="2160" y="520"/>
                      </a:cubicBezTo>
                      <a:cubicBezTo>
                        <a:pt x="1939" y="183"/>
                        <a:pt x="1563" y="0"/>
                        <a:pt x="11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13"/>
                <p:cNvSpPr/>
                <p:nvPr/>
              </p:nvSpPr>
              <p:spPr>
                <a:xfrm>
                  <a:off x="5657851" y="2620436"/>
                  <a:ext cx="52387" cy="47535"/>
                </a:xfrm>
                <a:custGeom>
                  <a:rect b="b" l="l" r="r" t="t"/>
                  <a:pathLst>
                    <a:path extrusionOk="0" h="2204" w="2429">
                      <a:moveTo>
                        <a:pt x="1138" y="1"/>
                      </a:moveTo>
                      <a:cubicBezTo>
                        <a:pt x="923" y="1"/>
                        <a:pt x="706" y="63"/>
                        <a:pt x="516" y="193"/>
                      </a:cubicBezTo>
                      <a:cubicBezTo>
                        <a:pt x="1" y="542"/>
                        <a:pt x="269" y="975"/>
                        <a:pt x="598" y="1488"/>
                      </a:cubicBezTo>
                      <a:cubicBezTo>
                        <a:pt x="860" y="1875"/>
                        <a:pt x="1100" y="2203"/>
                        <a:pt x="1421" y="2203"/>
                      </a:cubicBezTo>
                      <a:cubicBezTo>
                        <a:pt x="1527" y="2203"/>
                        <a:pt x="1642" y="2167"/>
                        <a:pt x="1770" y="2086"/>
                      </a:cubicBezTo>
                      <a:cubicBezTo>
                        <a:pt x="2285" y="1735"/>
                        <a:pt x="2428" y="1036"/>
                        <a:pt x="2079" y="501"/>
                      </a:cubicBezTo>
                      <a:cubicBezTo>
                        <a:pt x="1859" y="178"/>
                        <a:pt x="1501" y="1"/>
                        <a:pt x="1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13"/>
                <p:cNvSpPr/>
                <p:nvPr/>
              </p:nvSpPr>
              <p:spPr>
                <a:xfrm>
                  <a:off x="5657851" y="2620608"/>
                  <a:ext cx="43976" cy="47103"/>
                </a:xfrm>
                <a:custGeom>
                  <a:rect b="b" l="l" r="r" t="t"/>
                  <a:pathLst>
                    <a:path extrusionOk="0" h="2184" w="2039">
                      <a:moveTo>
                        <a:pt x="1131" y="0"/>
                      </a:moveTo>
                      <a:cubicBezTo>
                        <a:pt x="918" y="0"/>
                        <a:pt x="703" y="60"/>
                        <a:pt x="516" y="185"/>
                      </a:cubicBezTo>
                      <a:cubicBezTo>
                        <a:pt x="1" y="534"/>
                        <a:pt x="269" y="967"/>
                        <a:pt x="598" y="1480"/>
                      </a:cubicBezTo>
                      <a:cubicBezTo>
                        <a:pt x="870" y="1868"/>
                        <a:pt x="1086" y="2183"/>
                        <a:pt x="1386" y="2183"/>
                      </a:cubicBezTo>
                      <a:cubicBezTo>
                        <a:pt x="1404" y="2183"/>
                        <a:pt x="1422" y="2182"/>
                        <a:pt x="1441" y="2180"/>
                      </a:cubicBezTo>
                      <a:cubicBezTo>
                        <a:pt x="721" y="1686"/>
                        <a:pt x="557" y="1378"/>
                        <a:pt x="2038" y="452"/>
                      </a:cubicBezTo>
                      <a:cubicBezTo>
                        <a:pt x="1821" y="159"/>
                        <a:pt x="1478" y="0"/>
                        <a:pt x="1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13"/>
                <p:cNvSpPr/>
                <p:nvPr/>
              </p:nvSpPr>
              <p:spPr>
                <a:xfrm>
                  <a:off x="5533191" y="2692795"/>
                  <a:ext cx="55040" cy="49433"/>
                </a:xfrm>
                <a:custGeom>
                  <a:rect b="b" l="l" r="r" t="t"/>
                  <a:pathLst>
                    <a:path extrusionOk="0" h="2292" w="2552">
                      <a:moveTo>
                        <a:pt x="1190" y="0"/>
                      </a:moveTo>
                      <a:cubicBezTo>
                        <a:pt x="967" y="0"/>
                        <a:pt x="740" y="62"/>
                        <a:pt x="536" y="190"/>
                      </a:cubicBezTo>
                      <a:cubicBezTo>
                        <a:pt x="1" y="561"/>
                        <a:pt x="289" y="1013"/>
                        <a:pt x="638" y="1548"/>
                      </a:cubicBezTo>
                      <a:cubicBezTo>
                        <a:pt x="915" y="1949"/>
                        <a:pt x="1158" y="2292"/>
                        <a:pt x="1487" y="2292"/>
                      </a:cubicBezTo>
                      <a:cubicBezTo>
                        <a:pt x="1598" y="2292"/>
                        <a:pt x="1718" y="2253"/>
                        <a:pt x="1852" y="2165"/>
                      </a:cubicBezTo>
                      <a:cubicBezTo>
                        <a:pt x="2407" y="1795"/>
                        <a:pt x="2552" y="1054"/>
                        <a:pt x="2181" y="520"/>
                      </a:cubicBezTo>
                      <a:cubicBezTo>
                        <a:pt x="1947" y="182"/>
                        <a:pt x="1574" y="0"/>
                        <a:pt x="11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13"/>
                <p:cNvSpPr/>
                <p:nvPr/>
              </p:nvSpPr>
              <p:spPr>
                <a:xfrm>
                  <a:off x="5530064" y="2690099"/>
                  <a:ext cx="52387" cy="47341"/>
                </a:xfrm>
                <a:custGeom>
                  <a:rect b="b" l="l" r="r" t="t"/>
                  <a:pathLst>
                    <a:path extrusionOk="0" h="2195" w="2429">
                      <a:moveTo>
                        <a:pt x="1154" y="1"/>
                      </a:moveTo>
                      <a:cubicBezTo>
                        <a:pt x="936" y="1"/>
                        <a:pt x="715" y="62"/>
                        <a:pt x="516" y="192"/>
                      </a:cubicBezTo>
                      <a:cubicBezTo>
                        <a:pt x="1" y="542"/>
                        <a:pt x="269" y="974"/>
                        <a:pt x="618" y="1489"/>
                      </a:cubicBezTo>
                      <a:cubicBezTo>
                        <a:pt x="878" y="1870"/>
                        <a:pt x="1104" y="2194"/>
                        <a:pt x="1412" y="2194"/>
                      </a:cubicBezTo>
                      <a:cubicBezTo>
                        <a:pt x="1520" y="2194"/>
                        <a:pt x="1637" y="2155"/>
                        <a:pt x="1770" y="2065"/>
                      </a:cubicBezTo>
                      <a:cubicBezTo>
                        <a:pt x="2305" y="1714"/>
                        <a:pt x="2428" y="1015"/>
                        <a:pt x="2099" y="501"/>
                      </a:cubicBezTo>
                      <a:cubicBezTo>
                        <a:pt x="1880" y="177"/>
                        <a:pt x="1522" y="1"/>
                        <a:pt x="11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3"/>
                <p:cNvSpPr/>
                <p:nvPr/>
              </p:nvSpPr>
              <p:spPr>
                <a:xfrm>
                  <a:off x="5530064" y="2690250"/>
                  <a:ext cx="44407" cy="47082"/>
                </a:xfrm>
                <a:custGeom>
                  <a:rect b="b" l="l" r="r" t="t"/>
                  <a:pathLst>
                    <a:path extrusionOk="0" h="2183" w="2059">
                      <a:moveTo>
                        <a:pt x="1140" y="0"/>
                      </a:moveTo>
                      <a:cubicBezTo>
                        <a:pt x="927" y="0"/>
                        <a:pt x="711" y="60"/>
                        <a:pt x="516" y="185"/>
                      </a:cubicBezTo>
                      <a:cubicBezTo>
                        <a:pt x="1" y="535"/>
                        <a:pt x="269" y="967"/>
                        <a:pt x="618" y="1482"/>
                      </a:cubicBezTo>
                      <a:cubicBezTo>
                        <a:pt x="878" y="1881"/>
                        <a:pt x="1118" y="2182"/>
                        <a:pt x="1432" y="2182"/>
                      </a:cubicBezTo>
                      <a:cubicBezTo>
                        <a:pt x="1442" y="2182"/>
                        <a:pt x="1452" y="2182"/>
                        <a:pt x="1462" y="2181"/>
                      </a:cubicBezTo>
                      <a:cubicBezTo>
                        <a:pt x="741" y="1666"/>
                        <a:pt x="577" y="1378"/>
                        <a:pt x="2058" y="453"/>
                      </a:cubicBezTo>
                      <a:cubicBezTo>
                        <a:pt x="1828" y="159"/>
                        <a:pt x="1488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3"/>
                <p:cNvSpPr/>
                <p:nvPr/>
              </p:nvSpPr>
              <p:spPr>
                <a:xfrm>
                  <a:off x="5880169" y="2508220"/>
                  <a:ext cx="54566" cy="49433"/>
                </a:xfrm>
                <a:custGeom>
                  <a:rect b="b" l="l" r="r" t="t"/>
                  <a:pathLst>
                    <a:path extrusionOk="0" h="2292" w="2530">
                      <a:moveTo>
                        <a:pt x="1181" y="0"/>
                      </a:moveTo>
                      <a:cubicBezTo>
                        <a:pt x="957" y="0"/>
                        <a:pt x="732" y="62"/>
                        <a:pt x="535" y="190"/>
                      </a:cubicBezTo>
                      <a:cubicBezTo>
                        <a:pt x="0" y="561"/>
                        <a:pt x="267" y="1013"/>
                        <a:pt x="637" y="1548"/>
                      </a:cubicBezTo>
                      <a:cubicBezTo>
                        <a:pt x="914" y="1949"/>
                        <a:pt x="1157" y="2292"/>
                        <a:pt x="1487" y="2292"/>
                      </a:cubicBezTo>
                      <a:cubicBezTo>
                        <a:pt x="1597" y="2292"/>
                        <a:pt x="1717" y="2253"/>
                        <a:pt x="1852" y="2165"/>
                      </a:cubicBezTo>
                      <a:cubicBezTo>
                        <a:pt x="2387" y="1795"/>
                        <a:pt x="2530" y="1054"/>
                        <a:pt x="2181" y="519"/>
                      </a:cubicBezTo>
                      <a:cubicBezTo>
                        <a:pt x="1947" y="182"/>
                        <a:pt x="1565" y="0"/>
                        <a:pt x="1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3"/>
                <p:cNvSpPr/>
                <p:nvPr/>
              </p:nvSpPr>
              <p:spPr>
                <a:xfrm>
                  <a:off x="5877042" y="2505718"/>
                  <a:ext cx="52366" cy="47319"/>
                </a:xfrm>
                <a:custGeom>
                  <a:rect b="b" l="l" r="r" t="t"/>
                  <a:pathLst>
                    <a:path extrusionOk="0" h="2194" w="2428">
                      <a:moveTo>
                        <a:pt x="1140" y="0"/>
                      </a:moveTo>
                      <a:cubicBezTo>
                        <a:pt x="924" y="0"/>
                        <a:pt x="707" y="60"/>
                        <a:pt x="515" y="183"/>
                      </a:cubicBezTo>
                      <a:cubicBezTo>
                        <a:pt x="0" y="533"/>
                        <a:pt x="269" y="965"/>
                        <a:pt x="617" y="1480"/>
                      </a:cubicBezTo>
                      <a:cubicBezTo>
                        <a:pt x="881" y="1865"/>
                        <a:pt x="1109" y="2193"/>
                        <a:pt x="1424" y="2193"/>
                      </a:cubicBezTo>
                      <a:cubicBezTo>
                        <a:pt x="1528" y="2193"/>
                        <a:pt x="1642" y="2157"/>
                        <a:pt x="1770" y="2076"/>
                      </a:cubicBezTo>
                      <a:cubicBezTo>
                        <a:pt x="2285" y="1727"/>
                        <a:pt x="2428" y="1027"/>
                        <a:pt x="2079" y="492"/>
                      </a:cubicBezTo>
                      <a:cubicBezTo>
                        <a:pt x="1859" y="169"/>
                        <a:pt x="1502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3"/>
                <p:cNvSpPr/>
                <p:nvPr/>
              </p:nvSpPr>
              <p:spPr>
                <a:xfrm>
                  <a:off x="5877042" y="2505697"/>
                  <a:ext cx="43955" cy="47103"/>
                </a:xfrm>
                <a:custGeom>
                  <a:rect b="b" l="l" r="r" t="t"/>
                  <a:pathLst>
                    <a:path extrusionOk="0" h="2184" w="2038">
                      <a:moveTo>
                        <a:pt x="1124" y="0"/>
                      </a:moveTo>
                      <a:cubicBezTo>
                        <a:pt x="913" y="0"/>
                        <a:pt x="701" y="60"/>
                        <a:pt x="515" y="184"/>
                      </a:cubicBezTo>
                      <a:cubicBezTo>
                        <a:pt x="0" y="534"/>
                        <a:pt x="269" y="966"/>
                        <a:pt x="617" y="1481"/>
                      </a:cubicBezTo>
                      <a:cubicBezTo>
                        <a:pt x="870" y="1869"/>
                        <a:pt x="1085" y="2184"/>
                        <a:pt x="1403" y="2184"/>
                      </a:cubicBezTo>
                      <a:cubicBezTo>
                        <a:pt x="1422" y="2184"/>
                        <a:pt x="1442" y="2183"/>
                        <a:pt x="1462" y="2180"/>
                      </a:cubicBezTo>
                      <a:cubicBezTo>
                        <a:pt x="741" y="1686"/>
                        <a:pt x="557" y="1377"/>
                        <a:pt x="2038" y="472"/>
                      </a:cubicBezTo>
                      <a:cubicBezTo>
                        <a:pt x="1819" y="164"/>
                        <a:pt x="1473" y="0"/>
                        <a:pt x="11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13"/>
                <p:cNvSpPr/>
                <p:nvPr/>
              </p:nvSpPr>
              <p:spPr>
                <a:xfrm>
                  <a:off x="7394035" y="1958486"/>
                  <a:ext cx="52797" cy="50188"/>
                </a:xfrm>
                <a:custGeom>
                  <a:rect b="b" l="l" r="r" t="t"/>
                  <a:pathLst>
                    <a:path extrusionOk="0" h="2327" w="2448">
                      <a:moveTo>
                        <a:pt x="1100" y="1"/>
                      </a:moveTo>
                      <a:cubicBezTo>
                        <a:pt x="931" y="1"/>
                        <a:pt x="760" y="35"/>
                        <a:pt x="596" y="109"/>
                      </a:cubicBezTo>
                      <a:cubicBezTo>
                        <a:pt x="1" y="397"/>
                        <a:pt x="226" y="869"/>
                        <a:pt x="514" y="1467"/>
                      </a:cubicBezTo>
                      <a:cubicBezTo>
                        <a:pt x="728" y="1942"/>
                        <a:pt x="929" y="2327"/>
                        <a:pt x="1304" y="2327"/>
                      </a:cubicBezTo>
                      <a:cubicBezTo>
                        <a:pt x="1399" y="2327"/>
                        <a:pt x="1505" y="2302"/>
                        <a:pt x="1625" y="2248"/>
                      </a:cubicBezTo>
                      <a:cubicBezTo>
                        <a:pt x="2201" y="1960"/>
                        <a:pt x="2448" y="1261"/>
                        <a:pt x="2181" y="663"/>
                      </a:cubicBezTo>
                      <a:cubicBezTo>
                        <a:pt x="1972" y="245"/>
                        <a:pt x="1546" y="1"/>
                        <a:pt x="110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13"/>
                <p:cNvSpPr/>
                <p:nvPr/>
              </p:nvSpPr>
              <p:spPr>
                <a:xfrm>
                  <a:off x="7396235" y="1965064"/>
                  <a:ext cx="50597" cy="48052"/>
                </a:xfrm>
                <a:custGeom>
                  <a:rect b="b" l="l" r="r" t="t"/>
                  <a:pathLst>
                    <a:path extrusionOk="0" h="2228" w="2346">
                      <a:moveTo>
                        <a:pt x="1054" y="0"/>
                      </a:moveTo>
                      <a:cubicBezTo>
                        <a:pt x="889" y="0"/>
                        <a:pt x="720" y="36"/>
                        <a:pt x="557" y="112"/>
                      </a:cubicBezTo>
                      <a:cubicBezTo>
                        <a:pt x="1" y="380"/>
                        <a:pt x="206" y="832"/>
                        <a:pt x="475" y="1408"/>
                      </a:cubicBezTo>
                      <a:cubicBezTo>
                        <a:pt x="687" y="1851"/>
                        <a:pt x="875" y="2228"/>
                        <a:pt x="1233" y="2228"/>
                      </a:cubicBezTo>
                      <a:cubicBezTo>
                        <a:pt x="1325" y="2228"/>
                        <a:pt x="1427" y="2203"/>
                        <a:pt x="1544" y="2149"/>
                      </a:cubicBezTo>
                      <a:cubicBezTo>
                        <a:pt x="2099" y="1881"/>
                        <a:pt x="2346" y="1203"/>
                        <a:pt x="2058" y="646"/>
                      </a:cubicBezTo>
                      <a:cubicBezTo>
                        <a:pt x="1867" y="233"/>
                        <a:pt x="1473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13"/>
                <p:cNvSpPr/>
                <p:nvPr/>
              </p:nvSpPr>
              <p:spPr>
                <a:xfrm>
                  <a:off x="7398478" y="1971901"/>
                  <a:ext cx="47470" cy="41215"/>
                </a:xfrm>
                <a:custGeom>
                  <a:rect b="b" l="l" r="r" t="t"/>
                  <a:pathLst>
                    <a:path extrusionOk="0" h="1911" w="2201">
                      <a:moveTo>
                        <a:pt x="185" y="0"/>
                      </a:moveTo>
                      <a:lnTo>
                        <a:pt x="185" y="0"/>
                      </a:lnTo>
                      <a:cubicBezTo>
                        <a:pt x="0" y="269"/>
                        <a:pt x="165" y="659"/>
                        <a:pt x="371" y="1091"/>
                      </a:cubicBezTo>
                      <a:cubicBezTo>
                        <a:pt x="583" y="1534"/>
                        <a:pt x="771" y="1911"/>
                        <a:pt x="1129" y="1911"/>
                      </a:cubicBezTo>
                      <a:cubicBezTo>
                        <a:pt x="1221" y="1911"/>
                        <a:pt x="1323" y="1886"/>
                        <a:pt x="1440" y="1832"/>
                      </a:cubicBezTo>
                      <a:cubicBezTo>
                        <a:pt x="1975" y="1564"/>
                        <a:pt x="2201" y="927"/>
                        <a:pt x="1975" y="371"/>
                      </a:cubicBezTo>
                      <a:lnTo>
                        <a:pt x="1975" y="371"/>
                      </a:lnTo>
                      <a:cubicBezTo>
                        <a:pt x="1352" y="703"/>
                        <a:pt x="953" y="851"/>
                        <a:pt x="694" y="851"/>
                      </a:cubicBezTo>
                      <a:cubicBezTo>
                        <a:pt x="312" y="851"/>
                        <a:pt x="234" y="528"/>
                        <a:pt x="1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13"/>
                <p:cNvSpPr/>
                <p:nvPr/>
              </p:nvSpPr>
              <p:spPr>
                <a:xfrm>
                  <a:off x="7286198" y="2024590"/>
                  <a:ext cx="52840" cy="50188"/>
                </a:xfrm>
                <a:custGeom>
                  <a:rect b="b" l="l" r="r" t="t"/>
                  <a:pathLst>
                    <a:path extrusionOk="0" h="2327" w="2450">
                      <a:moveTo>
                        <a:pt x="1090" y="1"/>
                      </a:moveTo>
                      <a:cubicBezTo>
                        <a:pt x="923" y="1"/>
                        <a:pt x="755" y="36"/>
                        <a:pt x="598" y="108"/>
                      </a:cubicBezTo>
                      <a:cubicBezTo>
                        <a:pt x="1" y="396"/>
                        <a:pt x="228" y="870"/>
                        <a:pt x="494" y="1466"/>
                      </a:cubicBezTo>
                      <a:cubicBezTo>
                        <a:pt x="724" y="1943"/>
                        <a:pt x="928" y="2327"/>
                        <a:pt x="1293" y="2327"/>
                      </a:cubicBezTo>
                      <a:cubicBezTo>
                        <a:pt x="1386" y="2327"/>
                        <a:pt x="1489" y="2302"/>
                        <a:pt x="1605" y="2248"/>
                      </a:cubicBezTo>
                      <a:cubicBezTo>
                        <a:pt x="2203" y="1960"/>
                        <a:pt x="2450" y="1260"/>
                        <a:pt x="2162" y="665"/>
                      </a:cubicBezTo>
                      <a:cubicBezTo>
                        <a:pt x="1967" y="246"/>
                        <a:pt x="1533" y="1"/>
                        <a:pt x="10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13"/>
                <p:cNvSpPr/>
                <p:nvPr/>
              </p:nvSpPr>
              <p:spPr>
                <a:xfrm>
                  <a:off x="7288441" y="2031169"/>
                  <a:ext cx="50144" cy="48052"/>
                </a:xfrm>
                <a:custGeom>
                  <a:rect b="b" l="l" r="r" t="t"/>
                  <a:pathLst>
                    <a:path extrusionOk="0" h="2228" w="2325">
                      <a:moveTo>
                        <a:pt x="1044" y="1"/>
                      </a:moveTo>
                      <a:cubicBezTo>
                        <a:pt x="879" y="1"/>
                        <a:pt x="712" y="37"/>
                        <a:pt x="555" y="113"/>
                      </a:cubicBezTo>
                      <a:cubicBezTo>
                        <a:pt x="0" y="379"/>
                        <a:pt x="206" y="832"/>
                        <a:pt x="473" y="1408"/>
                      </a:cubicBezTo>
                      <a:cubicBezTo>
                        <a:pt x="686" y="1851"/>
                        <a:pt x="873" y="2228"/>
                        <a:pt x="1231" y="2228"/>
                      </a:cubicBezTo>
                      <a:cubicBezTo>
                        <a:pt x="1322" y="2228"/>
                        <a:pt x="1425" y="2203"/>
                        <a:pt x="1543" y="2149"/>
                      </a:cubicBezTo>
                      <a:cubicBezTo>
                        <a:pt x="2099" y="1882"/>
                        <a:pt x="2324" y="1202"/>
                        <a:pt x="2058" y="648"/>
                      </a:cubicBezTo>
                      <a:cubicBezTo>
                        <a:pt x="1865" y="234"/>
                        <a:pt x="1462" y="1"/>
                        <a:pt x="10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13"/>
                <p:cNvSpPr/>
                <p:nvPr/>
              </p:nvSpPr>
              <p:spPr>
                <a:xfrm>
                  <a:off x="7290640" y="2038027"/>
                  <a:ext cx="47513" cy="41194"/>
                </a:xfrm>
                <a:custGeom>
                  <a:rect b="b" l="l" r="r" t="t"/>
                  <a:pathLst>
                    <a:path extrusionOk="0" h="1910" w="2203">
                      <a:moveTo>
                        <a:pt x="186" y="0"/>
                      </a:moveTo>
                      <a:cubicBezTo>
                        <a:pt x="0" y="267"/>
                        <a:pt x="165" y="659"/>
                        <a:pt x="371" y="1090"/>
                      </a:cubicBezTo>
                      <a:cubicBezTo>
                        <a:pt x="584" y="1533"/>
                        <a:pt x="771" y="1910"/>
                        <a:pt x="1129" y="1910"/>
                      </a:cubicBezTo>
                      <a:cubicBezTo>
                        <a:pt x="1220" y="1910"/>
                        <a:pt x="1323" y="1885"/>
                        <a:pt x="1441" y="1831"/>
                      </a:cubicBezTo>
                      <a:cubicBezTo>
                        <a:pt x="1975" y="1564"/>
                        <a:pt x="2203" y="925"/>
                        <a:pt x="1975" y="371"/>
                      </a:cubicBezTo>
                      <a:lnTo>
                        <a:pt x="1975" y="371"/>
                      </a:lnTo>
                      <a:cubicBezTo>
                        <a:pt x="1353" y="703"/>
                        <a:pt x="955" y="850"/>
                        <a:pt x="696" y="850"/>
                      </a:cubicBezTo>
                      <a:cubicBezTo>
                        <a:pt x="314" y="850"/>
                        <a:pt x="236" y="528"/>
                        <a:pt x="1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13"/>
                <p:cNvSpPr/>
                <p:nvPr/>
              </p:nvSpPr>
              <p:spPr>
                <a:xfrm>
                  <a:off x="7161537" y="2098869"/>
                  <a:ext cx="52819" cy="50403"/>
                </a:xfrm>
                <a:custGeom>
                  <a:rect b="b" l="l" r="r" t="t"/>
                  <a:pathLst>
                    <a:path extrusionOk="0" h="2337" w="2449">
                      <a:moveTo>
                        <a:pt x="1107" y="0"/>
                      </a:moveTo>
                      <a:cubicBezTo>
                        <a:pt x="934" y="0"/>
                        <a:pt x="760" y="39"/>
                        <a:pt x="597" y="120"/>
                      </a:cubicBezTo>
                      <a:cubicBezTo>
                        <a:pt x="1" y="408"/>
                        <a:pt x="226" y="882"/>
                        <a:pt x="494" y="1478"/>
                      </a:cubicBezTo>
                      <a:cubicBezTo>
                        <a:pt x="726" y="1940"/>
                        <a:pt x="930" y="2337"/>
                        <a:pt x="1300" y="2337"/>
                      </a:cubicBezTo>
                      <a:cubicBezTo>
                        <a:pt x="1391" y="2337"/>
                        <a:pt x="1492" y="2313"/>
                        <a:pt x="1605" y="2260"/>
                      </a:cubicBezTo>
                      <a:cubicBezTo>
                        <a:pt x="2201" y="1972"/>
                        <a:pt x="2448" y="1272"/>
                        <a:pt x="2160" y="677"/>
                      </a:cubicBezTo>
                      <a:cubicBezTo>
                        <a:pt x="1969" y="248"/>
                        <a:pt x="1544" y="0"/>
                        <a:pt x="11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13"/>
                <p:cNvSpPr/>
                <p:nvPr/>
              </p:nvSpPr>
              <p:spPr>
                <a:xfrm>
                  <a:off x="7163737" y="2105512"/>
                  <a:ext cx="50188" cy="48246"/>
                </a:xfrm>
                <a:custGeom>
                  <a:rect b="b" l="l" r="r" t="t"/>
                  <a:pathLst>
                    <a:path extrusionOk="0" h="2237" w="2327">
                      <a:moveTo>
                        <a:pt x="1052" y="1"/>
                      </a:moveTo>
                      <a:cubicBezTo>
                        <a:pt x="885" y="1"/>
                        <a:pt x="716" y="39"/>
                        <a:pt x="557" y="122"/>
                      </a:cubicBezTo>
                      <a:cubicBezTo>
                        <a:pt x="1" y="388"/>
                        <a:pt x="207" y="841"/>
                        <a:pt x="475" y="1397"/>
                      </a:cubicBezTo>
                      <a:cubicBezTo>
                        <a:pt x="687" y="1856"/>
                        <a:pt x="875" y="2237"/>
                        <a:pt x="1223" y="2237"/>
                      </a:cubicBezTo>
                      <a:cubicBezTo>
                        <a:pt x="1311" y="2237"/>
                        <a:pt x="1410" y="2212"/>
                        <a:pt x="1523" y="2158"/>
                      </a:cubicBezTo>
                      <a:cubicBezTo>
                        <a:pt x="2099" y="1870"/>
                        <a:pt x="2326" y="1211"/>
                        <a:pt x="2058" y="635"/>
                      </a:cubicBezTo>
                      <a:cubicBezTo>
                        <a:pt x="1868" y="240"/>
                        <a:pt x="1467" y="1"/>
                        <a:pt x="10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13"/>
                <p:cNvSpPr/>
                <p:nvPr/>
              </p:nvSpPr>
              <p:spPr>
                <a:xfrm>
                  <a:off x="7165980" y="2112564"/>
                  <a:ext cx="47470" cy="41194"/>
                </a:xfrm>
                <a:custGeom>
                  <a:rect b="b" l="l" r="r" t="t"/>
                  <a:pathLst>
                    <a:path extrusionOk="0" h="1910" w="2201">
                      <a:moveTo>
                        <a:pt x="185" y="1"/>
                      </a:moveTo>
                      <a:cubicBezTo>
                        <a:pt x="0" y="267"/>
                        <a:pt x="165" y="637"/>
                        <a:pt x="371" y="1070"/>
                      </a:cubicBezTo>
                      <a:cubicBezTo>
                        <a:pt x="583" y="1529"/>
                        <a:pt x="771" y="1910"/>
                        <a:pt x="1119" y="1910"/>
                      </a:cubicBezTo>
                      <a:cubicBezTo>
                        <a:pt x="1207" y="1910"/>
                        <a:pt x="1306" y="1885"/>
                        <a:pt x="1419" y="1831"/>
                      </a:cubicBezTo>
                      <a:cubicBezTo>
                        <a:pt x="1975" y="1564"/>
                        <a:pt x="2201" y="925"/>
                        <a:pt x="1975" y="371"/>
                      </a:cubicBezTo>
                      <a:lnTo>
                        <a:pt x="1975" y="371"/>
                      </a:lnTo>
                      <a:cubicBezTo>
                        <a:pt x="1350" y="695"/>
                        <a:pt x="951" y="841"/>
                        <a:pt x="692" y="841"/>
                      </a:cubicBezTo>
                      <a:cubicBezTo>
                        <a:pt x="312" y="841"/>
                        <a:pt x="234" y="526"/>
                        <a:pt x="1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7496977" y="1894150"/>
                  <a:ext cx="52366" cy="50188"/>
                </a:xfrm>
                <a:custGeom>
                  <a:rect b="b" l="l" r="r" t="t"/>
                  <a:pathLst>
                    <a:path extrusionOk="0" h="2327" w="2428">
                      <a:moveTo>
                        <a:pt x="1077" y="1"/>
                      </a:moveTo>
                      <a:cubicBezTo>
                        <a:pt x="909" y="1"/>
                        <a:pt x="739" y="35"/>
                        <a:pt x="576" y="108"/>
                      </a:cubicBezTo>
                      <a:cubicBezTo>
                        <a:pt x="0" y="396"/>
                        <a:pt x="206" y="870"/>
                        <a:pt x="494" y="1466"/>
                      </a:cubicBezTo>
                      <a:cubicBezTo>
                        <a:pt x="707" y="1942"/>
                        <a:pt x="907" y="2327"/>
                        <a:pt x="1282" y="2327"/>
                      </a:cubicBezTo>
                      <a:cubicBezTo>
                        <a:pt x="1377" y="2327"/>
                        <a:pt x="1484" y="2302"/>
                        <a:pt x="1605" y="2248"/>
                      </a:cubicBezTo>
                      <a:cubicBezTo>
                        <a:pt x="2181" y="1960"/>
                        <a:pt x="2428" y="1260"/>
                        <a:pt x="2160" y="664"/>
                      </a:cubicBezTo>
                      <a:cubicBezTo>
                        <a:pt x="1950" y="246"/>
                        <a:pt x="1523" y="1"/>
                        <a:pt x="10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13"/>
                <p:cNvSpPr/>
                <p:nvPr/>
              </p:nvSpPr>
              <p:spPr>
                <a:xfrm>
                  <a:off x="7498745" y="1900728"/>
                  <a:ext cx="50597" cy="48052"/>
                </a:xfrm>
                <a:custGeom>
                  <a:rect b="b" l="l" r="r" t="t"/>
                  <a:pathLst>
                    <a:path extrusionOk="0" h="2228" w="2346">
                      <a:moveTo>
                        <a:pt x="1053" y="0"/>
                      </a:moveTo>
                      <a:cubicBezTo>
                        <a:pt x="887" y="0"/>
                        <a:pt x="718" y="37"/>
                        <a:pt x="555" y="112"/>
                      </a:cubicBezTo>
                      <a:cubicBezTo>
                        <a:pt x="1" y="379"/>
                        <a:pt x="206" y="832"/>
                        <a:pt x="473" y="1408"/>
                      </a:cubicBezTo>
                      <a:cubicBezTo>
                        <a:pt x="687" y="1851"/>
                        <a:pt x="873" y="2228"/>
                        <a:pt x="1231" y="2228"/>
                      </a:cubicBezTo>
                      <a:cubicBezTo>
                        <a:pt x="1322" y="2228"/>
                        <a:pt x="1425" y="2203"/>
                        <a:pt x="1543" y="2148"/>
                      </a:cubicBezTo>
                      <a:cubicBezTo>
                        <a:pt x="2099" y="1882"/>
                        <a:pt x="2346" y="1202"/>
                        <a:pt x="2078" y="647"/>
                      </a:cubicBezTo>
                      <a:cubicBezTo>
                        <a:pt x="1871" y="234"/>
                        <a:pt x="1474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13"/>
                <p:cNvSpPr/>
                <p:nvPr/>
              </p:nvSpPr>
              <p:spPr>
                <a:xfrm>
                  <a:off x="7500945" y="1907587"/>
                  <a:ext cx="47513" cy="41194"/>
                </a:xfrm>
                <a:custGeom>
                  <a:rect b="b" l="l" r="r" t="t"/>
                  <a:pathLst>
                    <a:path extrusionOk="0" h="1910" w="2203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1" y="267"/>
                        <a:pt x="165" y="659"/>
                        <a:pt x="371" y="1090"/>
                      </a:cubicBezTo>
                      <a:cubicBezTo>
                        <a:pt x="585" y="1533"/>
                        <a:pt x="771" y="1910"/>
                        <a:pt x="1129" y="1910"/>
                      </a:cubicBezTo>
                      <a:cubicBezTo>
                        <a:pt x="1220" y="1910"/>
                        <a:pt x="1323" y="1885"/>
                        <a:pt x="1441" y="1830"/>
                      </a:cubicBezTo>
                      <a:cubicBezTo>
                        <a:pt x="1976" y="1564"/>
                        <a:pt x="2203" y="925"/>
                        <a:pt x="1976" y="370"/>
                      </a:cubicBezTo>
                      <a:lnTo>
                        <a:pt x="1976" y="370"/>
                      </a:lnTo>
                      <a:cubicBezTo>
                        <a:pt x="1353" y="703"/>
                        <a:pt x="955" y="850"/>
                        <a:pt x="698" y="850"/>
                      </a:cubicBezTo>
                      <a:cubicBezTo>
                        <a:pt x="317" y="850"/>
                        <a:pt x="244" y="52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13"/>
                <p:cNvSpPr/>
                <p:nvPr/>
              </p:nvSpPr>
              <p:spPr>
                <a:xfrm>
                  <a:off x="6922828" y="2236319"/>
                  <a:ext cx="51935" cy="50058"/>
                </a:xfrm>
                <a:custGeom>
                  <a:rect b="b" l="l" r="r" t="t"/>
                  <a:pathLst>
                    <a:path extrusionOk="0" h="2321" w="2408">
                      <a:moveTo>
                        <a:pt x="1060" y="1"/>
                      </a:moveTo>
                      <a:cubicBezTo>
                        <a:pt x="898" y="1"/>
                        <a:pt x="734" y="34"/>
                        <a:pt x="577" y="105"/>
                      </a:cubicBezTo>
                      <a:cubicBezTo>
                        <a:pt x="1" y="372"/>
                        <a:pt x="185" y="865"/>
                        <a:pt x="453" y="1441"/>
                      </a:cubicBezTo>
                      <a:cubicBezTo>
                        <a:pt x="668" y="1922"/>
                        <a:pt x="869" y="2321"/>
                        <a:pt x="1239" y="2321"/>
                      </a:cubicBezTo>
                      <a:cubicBezTo>
                        <a:pt x="1329" y="2321"/>
                        <a:pt x="1430" y="2297"/>
                        <a:pt x="1543" y="2245"/>
                      </a:cubicBezTo>
                      <a:cubicBezTo>
                        <a:pt x="2140" y="1976"/>
                        <a:pt x="2407" y="1298"/>
                        <a:pt x="2140" y="701"/>
                      </a:cubicBezTo>
                      <a:cubicBezTo>
                        <a:pt x="1943" y="262"/>
                        <a:pt x="1511" y="1"/>
                        <a:pt x="106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13"/>
                <p:cNvSpPr/>
                <p:nvPr/>
              </p:nvSpPr>
              <p:spPr>
                <a:xfrm>
                  <a:off x="6924618" y="2242724"/>
                  <a:ext cx="49713" cy="48354"/>
                </a:xfrm>
                <a:custGeom>
                  <a:rect b="b" l="l" r="r" t="t"/>
                  <a:pathLst>
                    <a:path extrusionOk="0" h="2242" w="2305">
                      <a:moveTo>
                        <a:pt x="1015" y="1"/>
                      </a:moveTo>
                      <a:cubicBezTo>
                        <a:pt x="862" y="1"/>
                        <a:pt x="705" y="32"/>
                        <a:pt x="555" y="96"/>
                      </a:cubicBezTo>
                      <a:cubicBezTo>
                        <a:pt x="0" y="363"/>
                        <a:pt x="185" y="837"/>
                        <a:pt x="431" y="1391"/>
                      </a:cubicBezTo>
                      <a:cubicBezTo>
                        <a:pt x="648" y="1857"/>
                        <a:pt x="837" y="2242"/>
                        <a:pt x="1195" y="2242"/>
                      </a:cubicBezTo>
                      <a:cubicBezTo>
                        <a:pt x="1280" y="2242"/>
                        <a:pt x="1375" y="2220"/>
                        <a:pt x="1481" y="2173"/>
                      </a:cubicBezTo>
                      <a:cubicBezTo>
                        <a:pt x="2057" y="1906"/>
                        <a:pt x="2304" y="1248"/>
                        <a:pt x="2057" y="672"/>
                      </a:cubicBezTo>
                      <a:cubicBezTo>
                        <a:pt x="1859" y="247"/>
                        <a:pt x="1448" y="1"/>
                        <a:pt x="10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13"/>
                <p:cNvSpPr/>
                <p:nvPr/>
              </p:nvSpPr>
              <p:spPr>
                <a:xfrm>
                  <a:off x="6926818" y="2249216"/>
                  <a:ext cx="47039" cy="41863"/>
                </a:xfrm>
                <a:custGeom>
                  <a:rect b="b" l="l" r="r" t="t"/>
                  <a:pathLst>
                    <a:path extrusionOk="0" h="1941" w="2181">
                      <a:moveTo>
                        <a:pt x="186" y="1"/>
                      </a:moveTo>
                      <a:cubicBezTo>
                        <a:pt x="0" y="267"/>
                        <a:pt x="145" y="659"/>
                        <a:pt x="329" y="1090"/>
                      </a:cubicBezTo>
                      <a:cubicBezTo>
                        <a:pt x="546" y="1556"/>
                        <a:pt x="735" y="1941"/>
                        <a:pt x="1093" y="1941"/>
                      </a:cubicBezTo>
                      <a:cubicBezTo>
                        <a:pt x="1178" y="1941"/>
                        <a:pt x="1273" y="1919"/>
                        <a:pt x="1379" y="1872"/>
                      </a:cubicBezTo>
                      <a:cubicBezTo>
                        <a:pt x="1934" y="1625"/>
                        <a:pt x="2181" y="988"/>
                        <a:pt x="1955" y="432"/>
                      </a:cubicBezTo>
                      <a:lnTo>
                        <a:pt x="1955" y="432"/>
                      </a:lnTo>
                      <a:cubicBezTo>
                        <a:pt x="1344" y="730"/>
                        <a:pt x="949" y="864"/>
                        <a:pt x="692" y="864"/>
                      </a:cubicBezTo>
                      <a:cubicBezTo>
                        <a:pt x="291" y="864"/>
                        <a:pt x="223" y="539"/>
                        <a:pt x="1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3"/>
                <p:cNvSpPr/>
                <p:nvPr/>
              </p:nvSpPr>
              <p:spPr>
                <a:xfrm>
                  <a:off x="6813222" y="2299770"/>
                  <a:ext cx="52387" cy="50058"/>
                </a:xfrm>
                <a:custGeom>
                  <a:rect b="b" l="l" r="r" t="t"/>
                  <a:pathLst>
                    <a:path extrusionOk="0" h="2321" w="2429">
                      <a:moveTo>
                        <a:pt x="1080" y="1"/>
                      </a:moveTo>
                      <a:cubicBezTo>
                        <a:pt x="919" y="1"/>
                        <a:pt x="755" y="34"/>
                        <a:pt x="598" y="104"/>
                      </a:cubicBezTo>
                      <a:cubicBezTo>
                        <a:pt x="1" y="372"/>
                        <a:pt x="206" y="845"/>
                        <a:pt x="475" y="1442"/>
                      </a:cubicBezTo>
                      <a:cubicBezTo>
                        <a:pt x="689" y="1921"/>
                        <a:pt x="877" y="2320"/>
                        <a:pt x="1252" y="2320"/>
                      </a:cubicBezTo>
                      <a:cubicBezTo>
                        <a:pt x="1344" y="2320"/>
                        <a:pt x="1447" y="2296"/>
                        <a:pt x="1564" y="2244"/>
                      </a:cubicBezTo>
                      <a:cubicBezTo>
                        <a:pt x="2162" y="1977"/>
                        <a:pt x="2428" y="1278"/>
                        <a:pt x="2162" y="701"/>
                      </a:cubicBezTo>
                      <a:cubicBezTo>
                        <a:pt x="1964" y="261"/>
                        <a:pt x="1532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13"/>
                <p:cNvSpPr/>
                <p:nvPr/>
              </p:nvSpPr>
              <p:spPr>
                <a:xfrm>
                  <a:off x="6815012" y="2306154"/>
                  <a:ext cx="50166" cy="48160"/>
                </a:xfrm>
                <a:custGeom>
                  <a:rect b="b" l="l" r="r" t="t"/>
                  <a:pathLst>
                    <a:path extrusionOk="0" h="2233" w="2326">
                      <a:moveTo>
                        <a:pt x="1027" y="1"/>
                      </a:moveTo>
                      <a:cubicBezTo>
                        <a:pt x="875" y="1"/>
                        <a:pt x="721" y="32"/>
                        <a:pt x="576" y="96"/>
                      </a:cubicBezTo>
                      <a:cubicBezTo>
                        <a:pt x="0" y="364"/>
                        <a:pt x="186" y="817"/>
                        <a:pt x="453" y="1393"/>
                      </a:cubicBezTo>
                      <a:cubicBezTo>
                        <a:pt x="649" y="1852"/>
                        <a:pt x="833" y="2233"/>
                        <a:pt x="1192" y="2233"/>
                      </a:cubicBezTo>
                      <a:cubicBezTo>
                        <a:pt x="1283" y="2233"/>
                        <a:pt x="1386" y="2208"/>
                        <a:pt x="1503" y="2153"/>
                      </a:cubicBezTo>
                      <a:cubicBezTo>
                        <a:pt x="2057" y="1906"/>
                        <a:pt x="2325" y="1248"/>
                        <a:pt x="2057" y="672"/>
                      </a:cubicBezTo>
                      <a:cubicBezTo>
                        <a:pt x="1875" y="247"/>
                        <a:pt x="1457" y="1"/>
                        <a:pt x="10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13"/>
                <p:cNvSpPr/>
                <p:nvPr/>
              </p:nvSpPr>
              <p:spPr>
                <a:xfrm>
                  <a:off x="6817234" y="2312646"/>
                  <a:ext cx="47060" cy="41668"/>
                </a:xfrm>
                <a:custGeom>
                  <a:rect b="b" l="l" r="r" t="t"/>
                  <a:pathLst>
                    <a:path extrusionOk="0" h="1932" w="2182">
                      <a:moveTo>
                        <a:pt x="206" y="1"/>
                      </a:moveTo>
                      <a:cubicBezTo>
                        <a:pt x="1" y="269"/>
                        <a:pt x="144" y="659"/>
                        <a:pt x="350" y="1092"/>
                      </a:cubicBezTo>
                      <a:cubicBezTo>
                        <a:pt x="546" y="1551"/>
                        <a:pt x="730" y="1932"/>
                        <a:pt x="1089" y="1932"/>
                      </a:cubicBezTo>
                      <a:cubicBezTo>
                        <a:pt x="1180" y="1932"/>
                        <a:pt x="1283" y="1907"/>
                        <a:pt x="1400" y="1852"/>
                      </a:cubicBezTo>
                      <a:cubicBezTo>
                        <a:pt x="1934" y="1605"/>
                        <a:pt x="2181" y="988"/>
                        <a:pt x="1976" y="434"/>
                      </a:cubicBezTo>
                      <a:lnTo>
                        <a:pt x="1976" y="434"/>
                      </a:lnTo>
                      <a:cubicBezTo>
                        <a:pt x="1364" y="731"/>
                        <a:pt x="967" y="865"/>
                        <a:pt x="707" y="865"/>
                      </a:cubicBezTo>
                      <a:cubicBezTo>
                        <a:pt x="302" y="865"/>
                        <a:pt x="231" y="540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13"/>
                <p:cNvSpPr/>
                <p:nvPr/>
              </p:nvSpPr>
              <p:spPr>
                <a:xfrm>
                  <a:off x="6686794" y="2370770"/>
                  <a:ext cx="51913" cy="50490"/>
                </a:xfrm>
                <a:custGeom>
                  <a:rect b="b" l="l" r="r" t="t"/>
                  <a:pathLst>
                    <a:path extrusionOk="0" h="2341" w="2407">
                      <a:moveTo>
                        <a:pt x="1059" y="0"/>
                      </a:moveTo>
                      <a:cubicBezTo>
                        <a:pt x="897" y="0"/>
                        <a:pt x="733" y="33"/>
                        <a:pt x="576" y="104"/>
                      </a:cubicBezTo>
                      <a:cubicBezTo>
                        <a:pt x="0" y="372"/>
                        <a:pt x="185" y="866"/>
                        <a:pt x="453" y="1461"/>
                      </a:cubicBezTo>
                      <a:cubicBezTo>
                        <a:pt x="667" y="1941"/>
                        <a:pt x="869" y="2341"/>
                        <a:pt x="1239" y="2341"/>
                      </a:cubicBezTo>
                      <a:cubicBezTo>
                        <a:pt x="1329" y="2341"/>
                        <a:pt x="1429" y="2317"/>
                        <a:pt x="1543" y="2265"/>
                      </a:cubicBezTo>
                      <a:cubicBezTo>
                        <a:pt x="2140" y="1996"/>
                        <a:pt x="2407" y="1297"/>
                        <a:pt x="2140" y="701"/>
                      </a:cubicBezTo>
                      <a:cubicBezTo>
                        <a:pt x="1942" y="261"/>
                        <a:pt x="1511" y="0"/>
                        <a:pt x="10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13"/>
                <p:cNvSpPr/>
                <p:nvPr/>
              </p:nvSpPr>
              <p:spPr>
                <a:xfrm>
                  <a:off x="6688562" y="2377607"/>
                  <a:ext cx="49713" cy="48139"/>
                </a:xfrm>
                <a:custGeom>
                  <a:rect b="b" l="l" r="r" t="t"/>
                  <a:pathLst>
                    <a:path extrusionOk="0" h="2232" w="2305">
                      <a:moveTo>
                        <a:pt x="1015" y="1"/>
                      </a:moveTo>
                      <a:cubicBezTo>
                        <a:pt x="862" y="1"/>
                        <a:pt x="706" y="32"/>
                        <a:pt x="555" y="96"/>
                      </a:cubicBezTo>
                      <a:cubicBezTo>
                        <a:pt x="1" y="343"/>
                        <a:pt x="185" y="815"/>
                        <a:pt x="432" y="1391"/>
                      </a:cubicBezTo>
                      <a:cubicBezTo>
                        <a:pt x="646" y="1851"/>
                        <a:pt x="833" y="2232"/>
                        <a:pt x="1182" y="2232"/>
                      </a:cubicBezTo>
                      <a:cubicBezTo>
                        <a:pt x="1270" y="2232"/>
                        <a:pt x="1369" y="2207"/>
                        <a:pt x="1482" y="2153"/>
                      </a:cubicBezTo>
                      <a:cubicBezTo>
                        <a:pt x="2058" y="1906"/>
                        <a:pt x="2305" y="1227"/>
                        <a:pt x="2058" y="672"/>
                      </a:cubicBezTo>
                      <a:cubicBezTo>
                        <a:pt x="1860" y="247"/>
                        <a:pt x="1449" y="1"/>
                        <a:pt x="10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13"/>
                <p:cNvSpPr/>
                <p:nvPr/>
              </p:nvSpPr>
              <p:spPr>
                <a:xfrm>
                  <a:off x="6690762" y="2384099"/>
                  <a:ext cx="47060" cy="41647"/>
                </a:xfrm>
                <a:custGeom>
                  <a:rect b="b" l="l" r="r" t="t"/>
                  <a:pathLst>
                    <a:path extrusionOk="0" h="1931" w="2182">
                      <a:moveTo>
                        <a:pt x="187" y="1"/>
                      </a:moveTo>
                      <a:cubicBezTo>
                        <a:pt x="1" y="267"/>
                        <a:pt x="146" y="638"/>
                        <a:pt x="330" y="1090"/>
                      </a:cubicBezTo>
                      <a:cubicBezTo>
                        <a:pt x="544" y="1550"/>
                        <a:pt x="731" y="1931"/>
                        <a:pt x="1080" y="1931"/>
                      </a:cubicBezTo>
                      <a:cubicBezTo>
                        <a:pt x="1168" y="1931"/>
                        <a:pt x="1267" y="1906"/>
                        <a:pt x="1380" y="1852"/>
                      </a:cubicBezTo>
                      <a:cubicBezTo>
                        <a:pt x="1935" y="1605"/>
                        <a:pt x="2181" y="967"/>
                        <a:pt x="1956" y="412"/>
                      </a:cubicBezTo>
                      <a:lnTo>
                        <a:pt x="1956" y="412"/>
                      </a:lnTo>
                      <a:cubicBezTo>
                        <a:pt x="1338" y="721"/>
                        <a:pt x="942" y="860"/>
                        <a:pt x="685" y="860"/>
                      </a:cubicBezTo>
                      <a:cubicBezTo>
                        <a:pt x="291" y="860"/>
                        <a:pt x="224" y="535"/>
                        <a:pt x="1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13"/>
                <p:cNvSpPr/>
                <p:nvPr/>
              </p:nvSpPr>
              <p:spPr>
                <a:xfrm>
                  <a:off x="7026654" y="2174571"/>
                  <a:ext cx="52387" cy="50144"/>
                </a:xfrm>
                <a:custGeom>
                  <a:rect b="b" l="l" r="r" t="t"/>
                  <a:pathLst>
                    <a:path extrusionOk="0" h="2325" w="2429">
                      <a:moveTo>
                        <a:pt x="1095" y="1"/>
                      </a:moveTo>
                      <a:cubicBezTo>
                        <a:pt x="928" y="1"/>
                        <a:pt x="759" y="35"/>
                        <a:pt x="597" y="108"/>
                      </a:cubicBezTo>
                      <a:cubicBezTo>
                        <a:pt x="1" y="376"/>
                        <a:pt x="207" y="848"/>
                        <a:pt x="473" y="1446"/>
                      </a:cubicBezTo>
                      <a:cubicBezTo>
                        <a:pt x="689" y="1924"/>
                        <a:pt x="876" y="2324"/>
                        <a:pt x="1251" y="2324"/>
                      </a:cubicBezTo>
                      <a:cubicBezTo>
                        <a:pt x="1343" y="2324"/>
                        <a:pt x="1447" y="2300"/>
                        <a:pt x="1564" y="2247"/>
                      </a:cubicBezTo>
                      <a:cubicBezTo>
                        <a:pt x="2160" y="1981"/>
                        <a:pt x="2428" y="1281"/>
                        <a:pt x="2160" y="684"/>
                      </a:cubicBezTo>
                      <a:cubicBezTo>
                        <a:pt x="1966" y="250"/>
                        <a:pt x="1542" y="1"/>
                        <a:pt x="10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3"/>
                <p:cNvSpPr/>
                <p:nvPr/>
              </p:nvSpPr>
              <p:spPr>
                <a:xfrm>
                  <a:off x="7028444" y="2181041"/>
                  <a:ext cx="50123" cy="48160"/>
                </a:xfrm>
                <a:custGeom>
                  <a:rect b="b" l="l" r="r" t="t"/>
                  <a:pathLst>
                    <a:path extrusionOk="0" h="2233" w="2324">
                      <a:moveTo>
                        <a:pt x="1036" y="0"/>
                      </a:moveTo>
                      <a:cubicBezTo>
                        <a:pt x="883" y="0"/>
                        <a:pt x="727" y="31"/>
                        <a:pt x="576" y="96"/>
                      </a:cubicBezTo>
                      <a:cubicBezTo>
                        <a:pt x="0" y="364"/>
                        <a:pt x="206" y="817"/>
                        <a:pt x="453" y="1393"/>
                      </a:cubicBezTo>
                      <a:cubicBezTo>
                        <a:pt x="665" y="1852"/>
                        <a:pt x="839" y="2232"/>
                        <a:pt x="1192" y="2232"/>
                      </a:cubicBezTo>
                      <a:cubicBezTo>
                        <a:pt x="1282" y="2232"/>
                        <a:pt x="1384" y="2207"/>
                        <a:pt x="1501" y="2153"/>
                      </a:cubicBezTo>
                      <a:cubicBezTo>
                        <a:pt x="2077" y="1906"/>
                        <a:pt x="2324" y="1228"/>
                        <a:pt x="2057" y="672"/>
                      </a:cubicBezTo>
                      <a:cubicBezTo>
                        <a:pt x="1875" y="246"/>
                        <a:pt x="1468" y="0"/>
                        <a:pt x="10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13"/>
                <p:cNvSpPr/>
                <p:nvPr/>
              </p:nvSpPr>
              <p:spPr>
                <a:xfrm>
                  <a:off x="7030644" y="2187533"/>
                  <a:ext cx="47513" cy="41668"/>
                </a:xfrm>
                <a:custGeom>
                  <a:rect b="b" l="l" r="r" t="t"/>
                  <a:pathLst>
                    <a:path extrusionOk="0" h="1932" w="2203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0" y="269"/>
                        <a:pt x="145" y="659"/>
                        <a:pt x="351" y="1092"/>
                      </a:cubicBezTo>
                      <a:cubicBezTo>
                        <a:pt x="563" y="1551"/>
                        <a:pt x="737" y="1931"/>
                        <a:pt x="1090" y="1931"/>
                      </a:cubicBezTo>
                      <a:cubicBezTo>
                        <a:pt x="1180" y="1931"/>
                        <a:pt x="1282" y="1906"/>
                        <a:pt x="1399" y="1852"/>
                      </a:cubicBezTo>
                      <a:cubicBezTo>
                        <a:pt x="1955" y="1605"/>
                        <a:pt x="2202" y="968"/>
                        <a:pt x="1975" y="412"/>
                      </a:cubicBezTo>
                      <a:lnTo>
                        <a:pt x="1975" y="412"/>
                      </a:lnTo>
                      <a:cubicBezTo>
                        <a:pt x="1357" y="721"/>
                        <a:pt x="957" y="860"/>
                        <a:pt x="698" y="860"/>
                      </a:cubicBezTo>
                      <a:cubicBezTo>
                        <a:pt x="301" y="860"/>
                        <a:pt x="231" y="536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13"/>
                <p:cNvSpPr/>
                <p:nvPr/>
              </p:nvSpPr>
              <p:spPr>
                <a:xfrm>
                  <a:off x="6411700" y="2510981"/>
                  <a:ext cx="52387" cy="50295"/>
                </a:xfrm>
                <a:custGeom>
                  <a:rect b="b" l="l" r="r" t="t"/>
                  <a:pathLst>
                    <a:path extrusionOk="0" h="2332" w="2429">
                      <a:moveTo>
                        <a:pt x="1088" y="0"/>
                      </a:moveTo>
                      <a:cubicBezTo>
                        <a:pt x="926" y="0"/>
                        <a:pt x="759" y="33"/>
                        <a:pt x="596" y="103"/>
                      </a:cubicBezTo>
                      <a:cubicBezTo>
                        <a:pt x="1" y="350"/>
                        <a:pt x="206" y="844"/>
                        <a:pt x="473" y="1441"/>
                      </a:cubicBezTo>
                      <a:cubicBezTo>
                        <a:pt x="691" y="1927"/>
                        <a:pt x="868" y="2331"/>
                        <a:pt x="1260" y="2331"/>
                      </a:cubicBezTo>
                      <a:cubicBezTo>
                        <a:pt x="1349" y="2331"/>
                        <a:pt x="1450" y="2310"/>
                        <a:pt x="1564" y="2264"/>
                      </a:cubicBezTo>
                      <a:cubicBezTo>
                        <a:pt x="2160" y="1996"/>
                        <a:pt x="2428" y="1297"/>
                        <a:pt x="2160" y="701"/>
                      </a:cubicBezTo>
                      <a:cubicBezTo>
                        <a:pt x="1963" y="261"/>
                        <a:pt x="1543" y="0"/>
                        <a:pt x="108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13"/>
                <p:cNvSpPr/>
                <p:nvPr/>
              </p:nvSpPr>
              <p:spPr>
                <a:xfrm>
                  <a:off x="6413469" y="2517429"/>
                  <a:ext cx="50144" cy="48311"/>
                </a:xfrm>
                <a:custGeom>
                  <a:rect b="b" l="l" r="r" t="t"/>
                  <a:pathLst>
                    <a:path extrusionOk="0" h="2240" w="2325">
                      <a:moveTo>
                        <a:pt x="1024" y="0"/>
                      </a:moveTo>
                      <a:cubicBezTo>
                        <a:pt x="875" y="0"/>
                        <a:pt x="723" y="30"/>
                        <a:pt x="577" y="92"/>
                      </a:cubicBezTo>
                      <a:cubicBezTo>
                        <a:pt x="1" y="339"/>
                        <a:pt x="207" y="813"/>
                        <a:pt x="454" y="1389"/>
                      </a:cubicBezTo>
                      <a:cubicBezTo>
                        <a:pt x="653" y="1855"/>
                        <a:pt x="826" y="2240"/>
                        <a:pt x="1189" y="2240"/>
                      </a:cubicBezTo>
                      <a:cubicBezTo>
                        <a:pt x="1275" y="2240"/>
                        <a:pt x="1372" y="2218"/>
                        <a:pt x="1482" y="2171"/>
                      </a:cubicBezTo>
                      <a:cubicBezTo>
                        <a:pt x="2058" y="1924"/>
                        <a:pt x="2325" y="1245"/>
                        <a:pt x="2078" y="668"/>
                      </a:cubicBezTo>
                      <a:cubicBezTo>
                        <a:pt x="1879" y="255"/>
                        <a:pt x="1462" y="0"/>
                        <a:pt x="10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13"/>
                <p:cNvSpPr/>
                <p:nvPr/>
              </p:nvSpPr>
              <p:spPr>
                <a:xfrm>
                  <a:off x="6415669" y="2523856"/>
                  <a:ext cx="47060" cy="41884"/>
                </a:xfrm>
                <a:custGeom>
                  <a:rect b="b" l="l" r="r" t="t"/>
                  <a:pathLst>
                    <a:path extrusionOk="0" h="1942" w="2182">
                      <a:moveTo>
                        <a:pt x="207" y="0"/>
                      </a:moveTo>
                      <a:lnTo>
                        <a:pt x="207" y="0"/>
                      </a:lnTo>
                      <a:cubicBezTo>
                        <a:pt x="1" y="268"/>
                        <a:pt x="146" y="639"/>
                        <a:pt x="352" y="1091"/>
                      </a:cubicBezTo>
                      <a:cubicBezTo>
                        <a:pt x="551" y="1557"/>
                        <a:pt x="724" y="1942"/>
                        <a:pt x="1087" y="1942"/>
                      </a:cubicBezTo>
                      <a:cubicBezTo>
                        <a:pt x="1173" y="1942"/>
                        <a:pt x="1270" y="1920"/>
                        <a:pt x="1380" y="1873"/>
                      </a:cubicBezTo>
                      <a:cubicBezTo>
                        <a:pt x="1935" y="1626"/>
                        <a:pt x="2182" y="988"/>
                        <a:pt x="1976" y="433"/>
                      </a:cubicBezTo>
                      <a:lnTo>
                        <a:pt x="1976" y="433"/>
                      </a:lnTo>
                      <a:cubicBezTo>
                        <a:pt x="1365" y="730"/>
                        <a:pt x="967" y="864"/>
                        <a:pt x="707" y="864"/>
                      </a:cubicBezTo>
                      <a:cubicBezTo>
                        <a:pt x="303" y="864"/>
                        <a:pt x="232" y="539"/>
                        <a:pt x="20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3"/>
                <p:cNvSpPr/>
                <p:nvPr/>
              </p:nvSpPr>
              <p:spPr>
                <a:xfrm>
                  <a:off x="6301663" y="2573160"/>
                  <a:ext cx="52387" cy="50425"/>
                </a:xfrm>
                <a:custGeom>
                  <a:rect b="b" l="l" r="r" t="t"/>
                  <a:pathLst>
                    <a:path extrusionOk="0" h="2338" w="2429">
                      <a:moveTo>
                        <a:pt x="1064" y="1"/>
                      </a:moveTo>
                      <a:cubicBezTo>
                        <a:pt x="908" y="1"/>
                        <a:pt x="749" y="33"/>
                        <a:pt x="597" y="101"/>
                      </a:cubicBezTo>
                      <a:cubicBezTo>
                        <a:pt x="1" y="369"/>
                        <a:pt x="206" y="863"/>
                        <a:pt x="473" y="1458"/>
                      </a:cubicBezTo>
                      <a:cubicBezTo>
                        <a:pt x="671" y="1938"/>
                        <a:pt x="857" y="2338"/>
                        <a:pt x="1231" y="2338"/>
                      </a:cubicBezTo>
                      <a:cubicBezTo>
                        <a:pt x="1323" y="2338"/>
                        <a:pt x="1426" y="2314"/>
                        <a:pt x="1543" y="2261"/>
                      </a:cubicBezTo>
                      <a:cubicBezTo>
                        <a:pt x="2140" y="2015"/>
                        <a:pt x="2428" y="1315"/>
                        <a:pt x="2160" y="718"/>
                      </a:cubicBezTo>
                      <a:cubicBezTo>
                        <a:pt x="1961" y="274"/>
                        <a:pt x="1522" y="1"/>
                        <a:pt x="106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13"/>
                <p:cNvSpPr/>
                <p:nvPr/>
              </p:nvSpPr>
              <p:spPr>
                <a:xfrm>
                  <a:off x="6303453" y="2579932"/>
                  <a:ext cx="50123" cy="47945"/>
                </a:xfrm>
                <a:custGeom>
                  <a:rect b="b" l="l" r="r" t="t"/>
                  <a:pathLst>
                    <a:path extrusionOk="0" h="2223" w="2324">
                      <a:moveTo>
                        <a:pt x="1036" y="1"/>
                      </a:moveTo>
                      <a:cubicBezTo>
                        <a:pt x="883" y="1"/>
                        <a:pt x="727" y="31"/>
                        <a:pt x="576" y="96"/>
                      </a:cubicBezTo>
                      <a:cubicBezTo>
                        <a:pt x="0" y="343"/>
                        <a:pt x="206" y="815"/>
                        <a:pt x="453" y="1371"/>
                      </a:cubicBezTo>
                      <a:cubicBezTo>
                        <a:pt x="652" y="1837"/>
                        <a:pt x="825" y="2222"/>
                        <a:pt x="1188" y="2222"/>
                      </a:cubicBezTo>
                      <a:cubicBezTo>
                        <a:pt x="1274" y="2222"/>
                        <a:pt x="1371" y="2200"/>
                        <a:pt x="1481" y="2153"/>
                      </a:cubicBezTo>
                      <a:cubicBezTo>
                        <a:pt x="2057" y="1906"/>
                        <a:pt x="2324" y="1248"/>
                        <a:pt x="2057" y="672"/>
                      </a:cubicBezTo>
                      <a:cubicBezTo>
                        <a:pt x="1875" y="247"/>
                        <a:pt x="1468" y="1"/>
                        <a:pt x="10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13"/>
                <p:cNvSpPr/>
                <p:nvPr/>
              </p:nvSpPr>
              <p:spPr>
                <a:xfrm>
                  <a:off x="6305653" y="2586424"/>
                  <a:ext cx="47039" cy="41453"/>
                </a:xfrm>
                <a:custGeom>
                  <a:rect b="b" l="l" r="r" t="t"/>
                  <a:pathLst>
                    <a:path extrusionOk="0" h="1922" w="2181">
                      <a:moveTo>
                        <a:pt x="206" y="1"/>
                      </a:moveTo>
                      <a:cubicBezTo>
                        <a:pt x="0" y="267"/>
                        <a:pt x="145" y="638"/>
                        <a:pt x="351" y="1070"/>
                      </a:cubicBezTo>
                      <a:cubicBezTo>
                        <a:pt x="550" y="1536"/>
                        <a:pt x="723" y="1921"/>
                        <a:pt x="1086" y="1921"/>
                      </a:cubicBezTo>
                      <a:cubicBezTo>
                        <a:pt x="1172" y="1921"/>
                        <a:pt x="1269" y="1899"/>
                        <a:pt x="1379" y="1852"/>
                      </a:cubicBezTo>
                      <a:cubicBezTo>
                        <a:pt x="1934" y="1625"/>
                        <a:pt x="2181" y="988"/>
                        <a:pt x="1975" y="432"/>
                      </a:cubicBezTo>
                      <a:lnTo>
                        <a:pt x="1975" y="432"/>
                      </a:lnTo>
                      <a:cubicBezTo>
                        <a:pt x="1362" y="722"/>
                        <a:pt x="963" y="855"/>
                        <a:pt x="704" y="855"/>
                      </a:cubicBezTo>
                      <a:cubicBezTo>
                        <a:pt x="301" y="855"/>
                        <a:pt x="231" y="538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13"/>
                <p:cNvSpPr/>
                <p:nvPr/>
              </p:nvSpPr>
              <p:spPr>
                <a:xfrm>
                  <a:off x="6174781" y="2643276"/>
                  <a:ext cx="51913" cy="50425"/>
                </a:xfrm>
                <a:custGeom>
                  <a:rect b="b" l="l" r="r" t="t"/>
                  <a:pathLst>
                    <a:path extrusionOk="0" h="2338" w="2407">
                      <a:moveTo>
                        <a:pt x="1060" y="0"/>
                      </a:moveTo>
                      <a:cubicBezTo>
                        <a:pt x="906" y="0"/>
                        <a:pt x="748" y="32"/>
                        <a:pt x="596" y="100"/>
                      </a:cubicBezTo>
                      <a:cubicBezTo>
                        <a:pt x="0" y="368"/>
                        <a:pt x="184" y="862"/>
                        <a:pt x="453" y="1458"/>
                      </a:cubicBezTo>
                      <a:cubicBezTo>
                        <a:pt x="667" y="1938"/>
                        <a:pt x="856" y="2337"/>
                        <a:pt x="1231" y="2337"/>
                      </a:cubicBezTo>
                      <a:cubicBezTo>
                        <a:pt x="1322" y="2337"/>
                        <a:pt x="1425" y="2313"/>
                        <a:pt x="1542" y="2261"/>
                      </a:cubicBezTo>
                      <a:cubicBezTo>
                        <a:pt x="2140" y="1993"/>
                        <a:pt x="2406" y="1315"/>
                        <a:pt x="2140" y="717"/>
                      </a:cubicBezTo>
                      <a:cubicBezTo>
                        <a:pt x="1940" y="273"/>
                        <a:pt x="1512" y="0"/>
                        <a:pt x="10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13"/>
                <p:cNvSpPr/>
                <p:nvPr/>
              </p:nvSpPr>
              <p:spPr>
                <a:xfrm>
                  <a:off x="6176550" y="2650048"/>
                  <a:ext cx="49713" cy="47923"/>
                </a:xfrm>
                <a:custGeom>
                  <a:rect b="b" l="l" r="r" t="t"/>
                  <a:pathLst>
                    <a:path extrusionOk="0" h="2222" w="2305">
                      <a:moveTo>
                        <a:pt x="1015" y="0"/>
                      </a:moveTo>
                      <a:cubicBezTo>
                        <a:pt x="862" y="0"/>
                        <a:pt x="706" y="31"/>
                        <a:pt x="555" y="95"/>
                      </a:cubicBezTo>
                      <a:cubicBezTo>
                        <a:pt x="0" y="342"/>
                        <a:pt x="185" y="815"/>
                        <a:pt x="432" y="1371"/>
                      </a:cubicBezTo>
                      <a:cubicBezTo>
                        <a:pt x="631" y="1837"/>
                        <a:pt x="818" y="2222"/>
                        <a:pt x="1175" y="2222"/>
                      </a:cubicBezTo>
                      <a:cubicBezTo>
                        <a:pt x="1260" y="2222"/>
                        <a:pt x="1354" y="2200"/>
                        <a:pt x="1460" y="2153"/>
                      </a:cubicBezTo>
                      <a:cubicBezTo>
                        <a:pt x="2036" y="1906"/>
                        <a:pt x="2304" y="1247"/>
                        <a:pt x="2058" y="671"/>
                      </a:cubicBezTo>
                      <a:cubicBezTo>
                        <a:pt x="1859" y="246"/>
                        <a:pt x="1449" y="0"/>
                        <a:pt x="10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13"/>
                <p:cNvSpPr/>
                <p:nvPr/>
              </p:nvSpPr>
              <p:spPr>
                <a:xfrm>
                  <a:off x="6178318" y="2656540"/>
                  <a:ext cx="47492" cy="41431"/>
                </a:xfrm>
                <a:custGeom>
                  <a:rect b="b" l="l" r="r" t="t"/>
                  <a:pathLst>
                    <a:path extrusionOk="0" h="1921" w="2202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1" y="267"/>
                        <a:pt x="165" y="637"/>
                        <a:pt x="350" y="1070"/>
                      </a:cubicBezTo>
                      <a:cubicBezTo>
                        <a:pt x="549" y="1536"/>
                        <a:pt x="736" y="1921"/>
                        <a:pt x="1093" y="1921"/>
                      </a:cubicBezTo>
                      <a:cubicBezTo>
                        <a:pt x="1178" y="1921"/>
                        <a:pt x="1272" y="1899"/>
                        <a:pt x="1378" y="1852"/>
                      </a:cubicBezTo>
                      <a:cubicBezTo>
                        <a:pt x="1934" y="1624"/>
                        <a:pt x="2201" y="988"/>
                        <a:pt x="1976" y="431"/>
                      </a:cubicBezTo>
                      <a:lnTo>
                        <a:pt x="1976" y="431"/>
                      </a:lnTo>
                      <a:cubicBezTo>
                        <a:pt x="1362" y="722"/>
                        <a:pt x="964" y="854"/>
                        <a:pt x="704" y="854"/>
                      </a:cubicBezTo>
                      <a:cubicBezTo>
                        <a:pt x="302" y="854"/>
                        <a:pt x="231" y="53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13"/>
                <p:cNvSpPr/>
                <p:nvPr/>
              </p:nvSpPr>
              <p:spPr>
                <a:xfrm>
                  <a:off x="6516410" y="2450182"/>
                  <a:ext cx="52387" cy="50295"/>
                </a:xfrm>
                <a:custGeom>
                  <a:rect b="b" l="l" r="r" t="t"/>
                  <a:pathLst>
                    <a:path extrusionOk="0" h="2332" w="2429">
                      <a:moveTo>
                        <a:pt x="1080" y="1"/>
                      </a:moveTo>
                      <a:cubicBezTo>
                        <a:pt x="918" y="1"/>
                        <a:pt x="754" y="34"/>
                        <a:pt x="596" y="105"/>
                      </a:cubicBezTo>
                      <a:cubicBezTo>
                        <a:pt x="1" y="352"/>
                        <a:pt x="206" y="845"/>
                        <a:pt x="473" y="1441"/>
                      </a:cubicBezTo>
                      <a:cubicBezTo>
                        <a:pt x="674" y="1928"/>
                        <a:pt x="862" y="2331"/>
                        <a:pt x="1246" y="2331"/>
                      </a:cubicBezTo>
                      <a:cubicBezTo>
                        <a:pt x="1334" y="2331"/>
                        <a:pt x="1432" y="2310"/>
                        <a:pt x="1543" y="2264"/>
                      </a:cubicBezTo>
                      <a:cubicBezTo>
                        <a:pt x="2140" y="1998"/>
                        <a:pt x="2428" y="1298"/>
                        <a:pt x="2160" y="701"/>
                      </a:cubicBezTo>
                      <a:cubicBezTo>
                        <a:pt x="1964" y="262"/>
                        <a:pt x="1532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13"/>
                <p:cNvSpPr/>
                <p:nvPr/>
              </p:nvSpPr>
              <p:spPr>
                <a:xfrm>
                  <a:off x="6518200" y="2456652"/>
                  <a:ext cx="50123" cy="48290"/>
                </a:xfrm>
                <a:custGeom>
                  <a:rect b="b" l="l" r="r" t="t"/>
                  <a:pathLst>
                    <a:path extrusionOk="0" h="2239" w="2324">
                      <a:moveTo>
                        <a:pt x="1024" y="0"/>
                      </a:moveTo>
                      <a:cubicBezTo>
                        <a:pt x="875" y="0"/>
                        <a:pt x="723" y="30"/>
                        <a:pt x="576" y="93"/>
                      </a:cubicBezTo>
                      <a:cubicBezTo>
                        <a:pt x="0" y="340"/>
                        <a:pt x="206" y="812"/>
                        <a:pt x="453" y="1388"/>
                      </a:cubicBezTo>
                      <a:cubicBezTo>
                        <a:pt x="652" y="1854"/>
                        <a:pt x="825" y="2239"/>
                        <a:pt x="1188" y="2239"/>
                      </a:cubicBezTo>
                      <a:cubicBezTo>
                        <a:pt x="1274" y="2239"/>
                        <a:pt x="1371" y="2217"/>
                        <a:pt x="1481" y="2170"/>
                      </a:cubicBezTo>
                      <a:cubicBezTo>
                        <a:pt x="2057" y="1923"/>
                        <a:pt x="2324" y="1245"/>
                        <a:pt x="2057" y="669"/>
                      </a:cubicBezTo>
                      <a:cubicBezTo>
                        <a:pt x="1873" y="254"/>
                        <a:pt x="1460" y="0"/>
                        <a:pt x="10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13"/>
                <p:cNvSpPr/>
                <p:nvPr/>
              </p:nvSpPr>
              <p:spPr>
                <a:xfrm>
                  <a:off x="6520400" y="2463079"/>
                  <a:ext cx="47039" cy="41863"/>
                </a:xfrm>
                <a:custGeom>
                  <a:rect b="b" l="l" r="r" t="t"/>
                  <a:pathLst>
                    <a:path extrusionOk="0" h="1941" w="2181">
                      <a:moveTo>
                        <a:pt x="206" y="1"/>
                      </a:moveTo>
                      <a:lnTo>
                        <a:pt x="206" y="1"/>
                      </a:lnTo>
                      <a:cubicBezTo>
                        <a:pt x="0" y="267"/>
                        <a:pt x="145" y="638"/>
                        <a:pt x="351" y="1090"/>
                      </a:cubicBezTo>
                      <a:cubicBezTo>
                        <a:pt x="550" y="1556"/>
                        <a:pt x="723" y="1941"/>
                        <a:pt x="1086" y="1941"/>
                      </a:cubicBezTo>
                      <a:cubicBezTo>
                        <a:pt x="1172" y="1941"/>
                        <a:pt x="1269" y="1919"/>
                        <a:pt x="1379" y="1872"/>
                      </a:cubicBezTo>
                      <a:cubicBezTo>
                        <a:pt x="1934" y="1625"/>
                        <a:pt x="2181" y="988"/>
                        <a:pt x="1975" y="432"/>
                      </a:cubicBezTo>
                      <a:lnTo>
                        <a:pt x="1975" y="432"/>
                      </a:lnTo>
                      <a:cubicBezTo>
                        <a:pt x="1364" y="730"/>
                        <a:pt x="966" y="864"/>
                        <a:pt x="706" y="864"/>
                      </a:cubicBezTo>
                      <a:cubicBezTo>
                        <a:pt x="302" y="864"/>
                        <a:pt x="231" y="539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13"/>
                <p:cNvSpPr/>
                <p:nvPr/>
              </p:nvSpPr>
              <p:spPr>
                <a:xfrm>
                  <a:off x="5931176" y="2772185"/>
                  <a:ext cx="51482" cy="50403"/>
                </a:xfrm>
                <a:custGeom>
                  <a:rect b="b" l="l" r="r" t="t"/>
                  <a:pathLst>
                    <a:path extrusionOk="0" h="2337" w="2387">
                      <a:moveTo>
                        <a:pt x="1040" y="1"/>
                      </a:moveTo>
                      <a:cubicBezTo>
                        <a:pt x="892" y="1"/>
                        <a:pt x="742" y="29"/>
                        <a:pt x="598" y="89"/>
                      </a:cubicBezTo>
                      <a:cubicBezTo>
                        <a:pt x="0" y="336"/>
                        <a:pt x="186" y="830"/>
                        <a:pt x="433" y="1447"/>
                      </a:cubicBezTo>
                      <a:cubicBezTo>
                        <a:pt x="634" y="1933"/>
                        <a:pt x="808" y="2336"/>
                        <a:pt x="1187" y="2336"/>
                      </a:cubicBezTo>
                      <a:cubicBezTo>
                        <a:pt x="1273" y="2336"/>
                        <a:pt x="1371" y="2315"/>
                        <a:pt x="1481" y="2270"/>
                      </a:cubicBezTo>
                      <a:cubicBezTo>
                        <a:pt x="2098" y="2023"/>
                        <a:pt x="2386" y="1345"/>
                        <a:pt x="2140" y="747"/>
                      </a:cubicBezTo>
                      <a:cubicBezTo>
                        <a:pt x="1953" y="279"/>
                        <a:pt x="1505" y="1"/>
                        <a:pt x="10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13"/>
                <p:cNvSpPr/>
                <p:nvPr/>
              </p:nvSpPr>
              <p:spPr>
                <a:xfrm>
                  <a:off x="5932513" y="2778849"/>
                  <a:ext cx="49260" cy="48182"/>
                </a:xfrm>
                <a:custGeom>
                  <a:rect b="b" l="l" r="r" t="t"/>
                  <a:pathLst>
                    <a:path extrusionOk="0" h="2234" w="2284">
                      <a:moveTo>
                        <a:pt x="1010" y="1"/>
                      </a:moveTo>
                      <a:cubicBezTo>
                        <a:pt x="865" y="1"/>
                        <a:pt x="718" y="29"/>
                        <a:pt x="577" y="89"/>
                      </a:cubicBezTo>
                      <a:cubicBezTo>
                        <a:pt x="1" y="315"/>
                        <a:pt x="185" y="789"/>
                        <a:pt x="412" y="1365"/>
                      </a:cubicBezTo>
                      <a:cubicBezTo>
                        <a:pt x="613" y="1833"/>
                        <a:pt x="787" y="2233"/>
                        <a:pt x="1154" y="2233"/>
                      </a:cubicBezTo>
                      <a:cubicBezTo>
                        <a:pt x="1239" y="2233"/>
                        <a:pt x="1333" y="2212"/>
                        <a:pt x="1441" y="2166"/>
                      </a:cubicBezTo>
                      <a:cubicBezTo>
                        <a:pt x="2017" y="1941"/>
                        <a:pt x="2283" y="1283"/>
                        <a:pt x="2058" y="706"/>
                      </a:cubicBezTo>
                      <a:cubicBezTo>
                        <a:pt x="1886" y="271"/>
                        <a:pt x="1457" y="1"/>
                        <a:pt x="10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13"/>
                <p:cNvSpPr/>
                <p:nvPr/>
              </p:nvSpPr>
              <p:spPr>
                <a:xfrm>
                  <a:off x="5934713" y="2784737"/>
                  <a:ext cx="46629" cy="42294"/>
                </a:xfrm>
                <a:custGeom>
                  <a:rect b="b" l="l" r="r" t="t"/>
                  <a:pathLst>
                    <a:path extrusionOk="0" h="1961" w="2162">
                      <a:moveTo>
                        <a:pt x="206" y="1"/>
                      </a:moveTo>
                      <a:cubicBezTo>
                        <a:pt x="1" y="269"/>
                        <a:pt x="146" y="659"/>
                        <a:pt x="310" y="1092"/>
                      </a:cubicBezTo>
                      <a:cubicBezTo>
                        <a:pt x="511" y="1560"/>
                        <a:pt x="685" y="1960"/>
                        <a:pt x="1052" y="1960"/>
                      </a:cubicBezTo>
                      <a:cubicBezTo>
                        <a:pt x="1137" y="1960"/>
                        <a:pt x="1231" y="1939"/>
                        <a:pt x="1339" y="1893"/>
                      </a:cubicBezTo>
                      <a:cubicBezTo>
                        <a:pt x="1893" y="1668"/>
                        <a:pt x="2162" y="1051"/>
                        <a:pt x="1976" y="494"/>
                      </a:cubicBezTo>
                      <a:lnTo>
                        <a:pt x="1976" y="494"/>
                      </a:lnTo>
                      <a:cubicBezTo>
                        <a:pt x="1370" y="759"/>
                        <a:pt x="972" y="879"/>
                        <a:pt x="711" y="879"/>
                      </a:cubicBezTo>
                      <a:cubicBezTo>
                        <a:pt x="280" y="879"/>
                        <a:pt x="220" y="552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13"/>
                <p:cNvSpPr/>
                <p:nvPr/>
              </p:nvSpPr>
              <p:spPr>
                <a:xfrm>
                  <a:off x="5819349" y="2832099"/>
                  <a:ext cx="51503" cy="50360"/>
                </a:xfrm>
                <a:custGeom>
                  <a:rect b="b" l="l" r="r" t="t"/>
                  <a:pathLst>
                    <a:path extrusionOk="0" h="2335" w="2388">
                      <a:moveTo>
                        <a:pt x="1061" y="1"/>
                      </a:moveTo>
                      <a:cubicBezTo>
                        <a:pt x="914" y="1"/>
                        <a:pt x="763" y="29"/>
                        <a:pt x="618" y="89"/>
                      </a:cubicBezTo>
                      <a:cubicBezTo>
                        <a:pt x="1" y="336"/>
                        <a:pt x="187" y="830"/>
                        <a:pt x="434" y="1425"/>
                      </a:cubicBezTo>
                      <a:cubicBezTo>
                        <a:pt x="636" y="1915"/>
                        <a:pt x="824" y="2335"/>
                        <a:pt x="1214" y="2335"/>
                      </a:cubicBezTo>
                      <a:cubicBezTo>
                        <a:pt x="1300" y="2335"/>
                        <a:pt x="1396" y="2314"/>
                        <a:pt x="1504" y="2270"/>
                      </a:cubicBezTo>
                      <a:cubicBezTo>
                        <a:pt x="2099" y="2023"/>
                        <a:pt x="2387" y="1323"/>
                        <a:pt x="2140" y="726"/>
                      </a:cubicBezTo>
                      <a:cubicBezTo>
                        <a:pt x="1954" y="275"/>
                        <a:pt x="1520" y="1"/>
                        <a:pt x="10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13"/>
                <p:cNvSpPr/>
                <p:nvPr/>
              </p:nvSpPr>
              <p:spPr>
                <a:xfrm>
                  <a:off x="5821139" y="2838483"/>
                  <a:ext cx="49282" cy="48290"/>
                </a:xfrm>
                <a:custGeom>
                  <a:rect b="b" l="l" r="r" t="t"/>
                  <a:pathLst>
                    <a:path extrusionOk="0" h="2239" w="2285">
                      <a:moveTo>
                        <a:pt x="998" y="0"/>
                      </a:moveTo>
                      <a:cubicBezTo>
                        <a:pt x="858" y="0"/>
                        <a:pt x="715" y="26"/>
                        <a:pt x="576" y="81"/>
                      </a:cubicBezTo>
                      <a:cubicBezTo>
                        <a:pt x="0" y="328"/>
                        <a:pt x="165" y="800"/>
                        <a:pt x="412" y="1376"/>
                      </a:cubicBezTo>
                      <a:cubicBezTo>
                        <a:pt x="598" y="1849"/>
                        <a:pt x="770" y="2238"/>
                        <a:pt x="1144" y="2238"/>
                      </a:cubicBezTo>
                      <a:cubicBezTo>
                        <a:pt x="1226" y="2238"/>
                        <a:pt x="1317" y="2220"/>
                        <a:pt x="1421" y="2179"/>
                      </a:cubicBezTo>
                      <a:cubicBezTo>
                        <a:pt x="1997" y="1932"/>
                        <a:pt x="2285" y="1274"/>
                        <a:pt x="2038" y="698"/>
                      </a:cubicBezTo>
                      <a:cubicBezTo>
                        <a:pt x="1865" y="260"/>
                        <a:pt x="1444" y="0"/>
                        <a:pt x="99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13"/>
                <p:cNvSpPr/>
                <p:nvPr/>
              </p:nvSpPr>
              <p:spPr>
                <a:xfrm>
                  <a:off x="5822907" y="2844651"/>
                  <a:ext cx="47060" cy="42121"/>
                </a:xfrm>
                <a:custGeom>
                  <a:rect b="b" l="l" r="r" t="t"/>
                  <a:pathLst>
                    <a:path extrusionOk="0" h="1953" w="2182">
                      <a:moveTo>
                        <a:pt x="228" y="1"/>
                      </a:moveTo>
                      <a:lnTo>
                        <a:pt x="228" y="1"/>
                      </a:lnTo>
                      <a:cubicBezTo>
                        <a:pt x="0" y="267"/>
                        <a:pt x="145" y="638"/>
                        <a:pt x="330" y="1090"/>
                      </a:cubicBezTo>
                      <a:cubicBezTo>
                        <a:pt x="516" y="1563"/>
                        <a:pt x="688" y="1952"/>
                        <a:pt x="1062" y="1952"/>
                      </a:cubicBezTo>
                      <a:cubicBezTo>
                        <a:pt x="1144" y="1952"/>
                        <a:pt x="1235" y="1934"/>
                        <a:pt x="1339" y="1893"/>
                      </a:cubicBezTo>
                      <a:cubicBezTo>
                        <a:pt x="1915" y="1666"/>
                        <a:pt x="2181" y="1029"/>
                        <a:pt x="1975" y="473"/>
                      </a:cubicBezTo>
                      <a:lnTo>
                        <a:pt x="1975" y="473"/>
                      </a:lnTo>
                      <a:cubicBezTo>
                        <a:pt x="1370" y="749"/>
                        <a:pt x="973" y="874"/>
                        <a:pt x="712" y="874"/>
                      </a:cubicBezTo>
                      <a:cubicBezTo>
                        <a:pt x="290" y="874"/>
                        <a:pt x="228" y="547"/>
                        <a:pt x="2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13"/>
                <p:cNvSpPr/>
                <p:nvPr/>
              </p:nvSpPr>
              <p:spPr>
                <a:xfrm>
                  <a:off x="5690677" y="2898657"/>
                  <a:ext cx="51503" cy="50791"/>
                </a:xfrm>
                <a:custGeom>
                  <a:rect b="b" l="l" r="r" t="t"/>
                  <a:pathLst>
                    <a:path extrusionOk="0" h="2355" w="2388">
                      <a:moveTo>
                        <a:pt x="1041" y="1"/>
                      </a:moveTo>
                      <a:cubicBezTo>
                        <a:pt x="893" y="1"/>
                        <a:pt x="743" y="29"/>
                        <a:pt x="598" y="89"/>
                      </a:cubicBezTo>
                      <a:cubicBezTo>
                        <a:pt x="1" y="336"/>
                        <a:pt x="187" y="829"/>
                        <a:pt x="434" y="1447"/>
                      </a:cubicBezTo>
                      <a:cubicBezTo>
                        <a:pt x="636" y="1935"/>
                        <a:pt x="811" y="2354"/>
                        <a:pt x="1195" y="2354"/>
                      </a:cubicBezTo>
                      <a:cubicBezTo>
                        <a:pt x="1280" y="2354"/>
                        <a:pt x="1374" y="2334"/>
                        <a:pt x="1482" y="2289"/>
                      </a:cubicBezTo>
                      <a:cubicBezTo>
                        <a:pt x="2099" y="2042"/>
                        <a:pt x="2387" y="1343"/>
                        <a:pt x="2140" y="747"/>
                      </a:cubicBezTo>
                      <a:cubicBezTo>
                        <a:pt x="1953" y="279"/>
                        <a:pt x="1506" y="1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13"/>
                <p:cNvSpPr/>
                <p:nvPr/>
              </p:nvSpPr>
              <p:spPr>
                <a:xfrm>
                  <a:off x="5692036" y="2905472"/>
                  <a:ext cx="49260" cy="48290"/>
                </a:xfrm>
                <a:custGeom>
                  <a:rect b="b" l="l" r="r" t="t"/>
                  <a:pathLst>
                    <a:path extrusionOk="0" h="2239" w="2284">
                      <a:moveTo>
                        <a:pt x="998" y="1"/>
                      </a:moveTo>
                      <a:cubicBezTo>
                        <a:pt x="857" y="1"/>
                        <a:pt x="715" y="27"/>
                        <a:pt x="577" y="81"/>
                      </a:cubicBezTo>
                      <a:cubicBezTo>
                        <a:pt x="1" y="327"/>
                        <a:pt x="185" y="801"/>
                        <a:pt x="412" y="1377"/>
                      </a:cubicBezTo>
                      <a:cubicBezTo>
                        <a:pt x="614" y="1850"/>
                        <a:pt x="789" y="2239"/>
                        <a:pt x="1163" y="2239"/>
                      </a:cubicBezTo>
                      <a:cubicBezTo>
                        <a:pt x="1245" y="2239"/>
                        <a:pt x="1337" y="2220"/>
                        <a:pt x="1441" y="2179"/>
                      </a:cubicBezTo>
                      <a:cubicBezTo>
                        <a:pt x="2017" y="1932"/>
                        <a:pt x="2283" y="1274"/>
                        <a:pt x="2058" y="698"/>
                      </a:cubicBezTo>
                      <a:cubicBezTo>
                        <a:pt x="1870" y="260"/>
                        <a:pt x="1445" y="1"/>
                        <a:pt x="9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13"/>
                <p:cNvSpPr/>
                <p:nvPr/>
              </p:nvSpPr>
              <p:spPr>
                <a:xfrm>
                  <a:off x="5694236" y="2911640"/>
                  <a:ext cx="46629" cy="42121"/>
                </a:xfrm>
                <a:custGeom>
                  <a:rect b="b" l="l" r="r" t="t"/>
                  <a:pathLst>
                    <a:path extrusionOk="0" h="1953" w="2162">
                      <a:moveTo>
                        <a:pt x="206" y="0"/>
                      </a:moveTo>
                      <a:cubicBezTo>
                        <a:pt x="1" y="247"/>
                        <a:pt x="124" y="639"/>
                        <a:pt x="310" y="1091"/>
                      </a:cubicBezTo>
                      <a:cubicBezTo>
                        <a:pt x="512" y="1564"/>
                        <a:pt x="687" y="1953"/>
                        <a:pt x="1061" y="1953"/>
                      </a:cubicBezTo>
                      <a:cubicBezTo>
                        <a:pt x="1143" y="1953"/>
                        <a:pt x="1235" y="1934"/>
                        <a:pt x="1339" y="1893"/>
                      </a:cubicBezTo>
                      <a:cubicBezTo>
                        <a:pt x="1893" y="1667"/>
                        <a:pt x="2161" y="1029"/>
                        <a:pt x="1956" y="474"/>
                      </a:cubicBezTo>
                      <a:lnTo>
                        <a:pt x="1956" y="474"/>
                      </a:lnTo>
                      <a:cubicBezTo>
                        <a:pt x="1350" y="749"/>
                        <a:pt x="955" y="874"/>
                        <a:pt x="697" y="874"/>
                      </a:cubicBezTo>
                      <a:cubicBezTo>
                        <a:pt x="279" y="874"/>
                        <a:pt x="219" y="54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13"/>
                <p:cNvSpPr/>
                <p:nvPr/>
              </p:nvSpPr>
              <p:spPr>
                <a:xfrm>
                  <a:off x="6037224" y="2714082"/>
                  <a:ext cx="51503" cy="50403"/>
                </a:xfrm>
                <a:custGeom>
                  <a:rect b="b" l="l" r="r" t="t"/>
                  <a:pathLst>
                    <a:path extrusionOk="0" h="2337" w="2388">
                      <a:moveTo>
                        <a:pt x="1051" y="0"/>
                      </a:moveTo>
                      <a:cubicBezTo>
                        <a:pt x="901" y="0"/>
                        <a:pt x="747" y="29"/>
                        <a:pt x="596" y="89"/>
                      </a:cubicBezTo>
                      <a:cubicBezTo>
                        <a:pt x="1" y="336"/>
                        <a:pt x="185" y="829"/>
                        <a:pt x="432" y="1425"/>
                      </a:cubicBezTo>
                      <a:cubicBezTo>
                        <a:pt x="633" y="1928"/>
                        <a:pt x="807" y="2336"/>
                        <a:pt x="1199" y="2336"/>
                      </a:cubicBezTo>
                      <a:cubicBezTo>
                        <a:pt x="1287" y="2336"/>
                        <a:pt x="1388" y="2315"/>
                        <a:pt x="1502" y="2269"/>
                      </a:cubicBezTo>
                      <a:cubicBezTo>
                        <a:pt x="2099" y="2023"/>
                        <a:pt x="2387" y="1343"/>
                        <a:pt x="2140" y="726"/>
                      </a:cubicBezTo>
                      <a:cubicBezTo>
                        <a:pt x="1953" y="275"/>
                        <a:pt x="1519" y="0"/>
                        <a:pt x="10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13"/>
                <p:cNvSpPr/>
                <p:nvPr/>
              </p:nvSpPr>
              <p:spPr>
                <a:xfrm>
                  <a:off x="6038992" y="2720703"/>
                  <a:ext cx="49260" cy="48225"/>
                </a:xfrm>
                <a:custGeom>
                  <a:rect b="b" l="l" r="r" t="t"/>
                  <a:pathLst>
                    <a:path extrusionOk="0" h="2236" w="2284">
                      <a:moveTo>
                        <a:pt x="1007" y="1"/>
                      </a:moveTo>
                      <a:cubicBezTo>
                        <a:pt x="864" y="1"/>
                        <a:pt x="718" y="29"/>
                        <a:pt x="577" y="90"/>
                      </a:cubicBezTo>
                      <a:cubicBezTo>
                        <a:pt x="1" y="317"/>
                        <a:pt x="166" y="789"/>
                        <a:pt x="412" y="1365"/>
                      </a:cubicBezTo>
                      <a:cubicBezTo>
                        <a:pt x="596" y="1834"/>
                        <a:pt x="766" y="2235"/>
                        <a:pt x="1134" y="2235"/>
                      </a:cubicBezTo>
                      <a:cubicBezTo>
                        <a:pt x="1218" y="2235"/>
                        <a:pt x="1312" y="2214"/>
                        <a:pt x="1420" y="2168"/>
                      </a:cubicBezTo>
                      <a:cubicBezTo>
                        <a:pt x="1996" y="1941"/>
                        <a:pt x="2284" y="1283"/>
                        <a:pt x="2037" y="707"/>
                      </a:cubicBezTo>
                      <a:cubicBezTo>
                        <a:pt x="1866" y="272"/>
                        <a:pt x="1449" y="1"/>
                        <a:pt x="10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13"/>
                <p:cNvSpPr/>
                <p:nvPr/>
              </p:nvSpPr>
              <p:spPr>
                <a:xfrm>
                  <a:off x="6040782" y="2726634"/>
                  <a:ext cx="46586" cy="42294"/>
                </a:xfrm>
                <a:custGeom>
                  <a:rect b="b" l="l" r="r" t="t"/>
                  <a:pathLst>
                    <a:path extrusionOk="0" h="1961" w="2160">
                      <a:moveTo>
                        <a:pt x="206" y="1"/>
                      </a:moveTo>
                      <a:lnTo>
                        <a:pt x="206" y="1"/>
                      </a:lnTo>
                      <a:cubicBezTo>
                        <a:pt x="0" y="267"/>
                        <a:pt x="143" y="659"/>
                        <a:pt x="329" y="1090"/>
                      </a:cubicBezTo>
                      <a:cubicBezTo>
                        <a:pt x="513" y="1559"/>
                        <a:pt x="683" y="1960"/>
                        <a:pt x="1051" y="1960"/>
                      </a:cubicBezTo>
                      <a:cubicBezTo>
                        <a:pt x="1135" y="1960"/>
                        <a:pt x="1229" y="1939"/>
                        <a:pt x="1337" y="1893"/>
                      </a:cubicBezTo>
                      <a:cubicBezTo>
                        <a:pt x="1893" y="1666"/>
                        <a:pt x="2160" y="1049"/>
                        <a:pt x="1975" y="473"/>
                      </a:cubicBezTo>
                      <a:lnTo>
                        <a:pt x="1975" y="473"/>
                      </a:lnTo>
                      <a:cubicBezTo>
                        <a:pt x="1362" y="748"/>
                        <a:pt x="962" y="873"/>
                        <a:pt x="701" y="873"/>
                      </a:cubicBezTo>
                      <a:cubicBezTo>
                        <a:pt x="278" y="873"/>
                        <a:pt x="218" y="547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97" name="Google Shape;197;p13"/>
            <p:cNvSpPr/>
            <p:nvPr/>
          </p:nvSpPr>
          <p:spPr>
            <a:xfrm>
              <a:off x="-104775" y="3778404"/>
              <a:ext cx="6705600" cy="974175"/>
            </a:xfrm>
            <a:custGeom>
              <a:rect b="b" l="l" r="r" t="t"/>
              <a:pathLst>
                <a:path extrusionOk="0" h="38967" w="268224">
                  <a:moveTo>
                    <a:pt x="268224" y="32083"/>
                  </a:moveTo>
                  <a:cubicBezTo>
                    <a:pt x="248898" y="33840"/>
                    <a:pt x="221820" y="34245"/>
                    <a:pt x="211836" y="17605"/>
                  </a:cubicBezTo>
                  <a:cubicBezTo>
                    <a:pt x="208799" y="12543"/>
                    <a:pt x="211874" y="2463"/>
                    <a:pt x="217551" y="841"/>
                  </a:cubicBezTo>
                  <a:cubicBezTo>
                    <a:pt x="221273" y="-222"/>
                    <a:pt x="227752" y="4867"/>
                    <a:pt x="226314" y="8461"/>
                  </a:cubicBezTo>
                  <a:cubicBezTo>
                    <a:pt x="218276" y="28557"/>
                    <a:pt x="181986" y="10999"/>
                    <a:pt x="161544" y="3889"/>
                  </a:cubicBezTo>
                  <a:cubicBezTo>
                    <a:pt x="153435" y="1069"/>
                    <a:pt x="144577" y="1118"/>
                    <a:pt x="136017" y="460"/>
                  </a:cubicBezTo>
                  <a:cubicBezTo>
                    <a:pt x="130354" y="24"/>
                    <a:pt x="123269" y="-508"/>
                    <a:pt x="119253" y="3508"/>
                  </a:cubicBezTo>
                  <a:cubicBezTo>
                    <a:pt x="106843" y="15918"/>
                    <a:pt x="97059" y="36128"/>
                    <a:pt x="79629" y="38179"/>
                  </a:cubicBezTo>
                  <a:cubicBezTo>
                    <a:pt x="65852" y="39800"/>
                    <a:pt x="51603" y="38689"/>
                    <a:pt x="38100" y="35512"/>
                  </a:cubicBezTo>
                  <a:cubicBezTo>
                    <a:pt x="25715" y="32598"/>
                    <a:pt x="11380" y="27536"/>
                    <a:pt x="0" y="33226"/>
                  </a:cubicBez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sp>
        <p:nvSpPr>
          <p:cNvPr id="198" name="Google Shape;198;p13"/>
          <p:cNvSpPr txBox="1"/>
          <p:nvPr>
            <p:ph idx="1" type="subTitle"/>
          </p:nvPr>
        </p:nvSpPr>
        <p:spPr>
          <a:xfrm>
            <a:off x="95400" y="3302700"/>
            <a:ext cx="4528800" cy="18408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Team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Aishwarya Jayant Rauthan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Jaishankar Govindaraj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Jasmine Gohil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Mahika Bhartari</a:t>
            </a:r>
            <a:endParaRPr/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3">
            <a:alphaModFix/>
          </a:blip>
          <a:srcRect b="15316" l="6117" r="6109" t="15316"/>
          <a:stretch/>
        </p:blipFill>
        <p:spPr>
          <a:xfrm flipH="1">
            <a:off x="4969913" y="-351637"/>
            <a:ext cx="4648202" cy="1702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13"/>
          <p:cNvGrpSpPr/>
          <p:nvPr/>
        </p:nvGrpSpPr>
        <p:grpSpPr>
          <a:xfrm>
            <a:off x="6248244" y="-97738"/>
            <a:ext cx="9580331" cy="2631366"/>
            <a:chOff x="6057744" y="-333363"/>
            <a:chExt cx="9580331" cy="2631366"/>
          </a:xfrm>
        </p:grpSpPr>
        <p:grpSp>
          <p:nvGrpSpPr>
            <p:cNvPr id="201" name="Google Shape;201;p13"/>
            <p:cNvGrpSpPr/>
            <p:nvPr/>
          </p:nvGrpSpPr>
          <p:grpSpPr>
            <a:xfrm rot="-7355672">
              <a:off x="6288600" y="146026"/>
              <a:ext cx="2053828" cy="1672589"/>
              <a:chOff x="3394530" y="930105"/>
              <a:chExt cx="4611828" cy="3755764"/>
            </a:xfrm>
          </p:grpSpPr>
          <p:sp>
            <p:nvSpPr>
              <p:cNvPr id="202" name="Google Shape;202;p13"/>
              <p:cNvSpPr/>
              <p:nvPr/>
            </p:nvSpPr>
            <p:spPr>
              <a:xfrm>
                <a:off x="3394530" y="1214097"/>
                <a:ext cx="2187893" cy="2136822"/>
              </a:xfrm>
              <a:custGeom>
                <a:rect b="b" l="l" r="r" t="t"/>
                <a:pathLst>
                  <a:path extrusionOk="0" h="99076" w="101444">
                    <a:moveTo>
                      <a:pt x="14196" y="0"/>
                    </a:moveTo>
                    <a:lnTo>
                      <a:pt x="13949" y="247"/>
                    </a:lnTo>
                    <a:cubicBezTo>
                      <a:pt x="13167" y="1029"/>
                      <a:pt x="14217" y="2900"/>
                      <a:pt x="15657" y="4361"/>
                    </a:cubicBezTo>
                    <a:lnTo>
                      <a:pt x="47276" y="36103"/>
                    </a:lnTo>
                    <a:lnTo>
                      <a:pt x="49374" y="38223"/>
                    </a:lnTo>
                    <a:cubicBezTo>
                      <a:pt x="38492" y="44025"/>
                      <a:pt x="28062" y="50051"/>
                      <a:pt x="19956" y="55257"/>
                    </a:cubicBezTo>
                    <a:lnTo>
                      <a:pt x="640" y="54413"/>
                    </a:lnTo>
                    <a:lnTo>
                      <a:pt x="495" y="54577"/>
                    </a:lnTo>
                    <a:cubicBezTo>
                      <a:pt x="1" y="55194"/>
                      <a:pt x="105" y="56080"/>
                      <a:pt x="722" y="56574"/>
                    </a:cubicBezTo>
                    <a:lnTo>
                      <a:pt x="8806" y="63012"/>
                    </a:lnTo>
                    <a:cubicBezTo>
                      <a:pt x="3808" y="66983"/>
                      <a:pt x="3602" y="68320"/>
                      <a:pt x="3972" y="69060"/>
                    </a:cubicBezTo>
                    <a:cubicBezTo>
                      <a:pt x="4166" y="69418"/>
                      <a:pt x="4567" y="69740"/>
                      <a:pt x="5666" y="69740"/>
                    </a:cubicBezTo>
                    <a:cubicBezTo>
                      <a:pt x="6782" y="69740"/>
                      <a:pt x="8617" y="69408"/>
                      <a:pt x="11686" y="68443"/>
                    </a:cubicBezTo>
                    <a:lnTo>
                      <a:pt x="12489" y="78729"/>
                    </a:lnTo>
                    <a:cubicBezTo>
                      <a:pt x="12530" y="79121"/>
                      <a:pt x="12695" y="79470"/>
                      <a:pt x="12983" y="79717"/>
                    </a:cubicBezTo>
                    <a:cubicBezTo>
                      <a:pt x="13234" y="79932"/>
                      <a:pt x="13548" y="80054"/>
                      <a:pt x="13884" y="80054"/>
                    </a:cubicBezTo>
                    <a:cubicBezTo>
                      <a:pt x="13932" y="80054"/>
                      <a:pt x="13982" y="80051"/>
                      <a:pt x="14031" y="80046"/>
                    </a:cubicBezTo>
                    <a:lnTo>
                      <a:pt x="14237" y="80026"/>
                    </a:lnTo>
                    <a:lnTo>
                      <a:pt x="14258" y="79985"/>
                    </a:lnTo>
                    <a:lnTo>
                      <a:pt x="14319" y="79985"/>
                    </a:lnTo>
                    <a:lnTo>
                      <a:pt x="21561" y="68176"/>
                    </a:lnTo>
                    <a:lnTo>
                      <a:pt x="21582" y="68176"/>
                    </a:lnTo>
                    <a:lnTo>
                      <a:pt x="24421" y="63527"/>
                    </a:lnTo>
                    <a:cubicBezTo>
                      <a:pt x="33163" y="59762"/>
                      <a:pt x="43902" y="54558"/>
                      <a:pt x="54703" y="48838"/>
                    </a:cubicBezTo>
                    <a:lnTo>
                      <a:pt x="55505" y="52007"/>
                    </a:lnTo>
                    <a:lnTo>
                      <a:pt x="63981" y="95351"/>
                    </a:lnTo>
                    <a:cubicBezTo>
                      <a:pt x="64351" y="97244"/>
                      <a:pt x="65236" y="99076"/>
                      <a:pt x="66265" y="99076"/>
                    </a:cubicBezTo>
                    <a:lnTo>
                      <a:pt x="66430" y="99076"/>
                    </a:lnTo>
                    <a:lnTo>
                      <a:pt x="66759" y="99013"/>
                    </a:lnTo>
                    <a:lnTo>
                      <a:pt x="66759" y="98994"/>
                    </a:lnTo>
                    <a:lnTo>
                      <a:pt x="66800" y="98994"/>
                    </a:lnTo>
                    <a:lnTo>
                      <a:pt x="68322" y="70645"/>
                    </a:lnTo>
                    <a:cubicBezTo>
                      <a:pt x="68671" y="70480"/>
                      <a:pt x="69000" y="70294"/>
                      <a:pt x="69351" y="70110"/>
                    </a:cubicBezTo>
                    <a:cubicBezTo>
                      <a:pt x="69433" y="70069"/>
                      <a:pt x="69515" y="70028"/>
                      <a:pt x="69576" y="69987"/>
                    </a:cubicBezTo>
                    <a:cubicBezTo>
                      <a:pt x="71614" y="68917"/>
                      <a:pt x="73444" y="67785"/>
                      <a:pt x="74760" y="66797"/>
                    </a:cubicBezTo>
                    <a:cubicBezTo>
                      <a:pt x="76777" y="65296"/>
                      <a:pt x="76839" y="64679"/>
                      <a:pt x="76633" y="64287"/>
                    </a:cubicBezTo>
                    <a:cubicBezTo>
                      <a:pt x="76511" y="64078"/>
                      <a:pt x="76301" y="63892"/>
                      <a:pt x="75762" y="63892"/>
                    </a:cubicBezTo>
                    <a:cubicBezTo>
                      <a:pt x="75297" y="63892"/>
                      <a:pt x="74590" y="64030"/>
                      <a:pt x="73485" y="64411"/>
                    </a:cubicBezTo>
                    <a:cubicBezTo>
                      <a:pt x="72107" y="64905"/>
                      <a:pt x="70379" y="65667"/>
                      <a:pt x="68548" y="66613"/>
                    </a:cubicBezTo>
                    <a:lnTo>
                      <a:pt x="68753" y="62910"/>
                    </a:lnTo>
                    <a:lnTo>
                      <a:pt x="68816" y="62888"/>
                    </a:lnTo>
                    <a:lnTo>
                      <a:pt x="68816" y="62024"/>
                    </a:lnTo>
                    <a:cubicBezTo>
                      <a:pt x="68877" y="61983"/>
                      <a:pt x="68939" y="61964"/>
                      <a:pt x="69022" y="61922"/>
                    </a:cubicBezTo>
                    <a:cubicBezTo>
                      <a:pt x="69617" y="61634"/>
                      <a:pt x="70235" y="61325"/>
                      <a:pt x="70852" y="60996"/>
                    </a:cubicBezTo>
                    <a:cubicBezTo>
                      <a:pt x="71263" y="60770"/>
                      <a:pt x="71655" y="60565"/>
                      <a:pt x="72045" y="60338"/>
                    </a:cubicBezTo>
                    <a:cubicBezTo>
                      <a:pt x="73589" y="59474"/>
                      <a:pt x="74966" y="58590"/>
                      <a:pt x="76016" y="57808"/>
                    </a:cubicBezTo>
                    <a:cubicBezTo>
                      <a:pt x="76345" y="57561"/>
                      <a:pt x="76592" y="57355"/>
                      <a:pt x="76818" y="57169"/>
                    </a:cubicBezTo>
                    <a:cubicBezTo>
                      <a:pt x="78052" y="56100"/>
                      <a:pt x="78073" y="55606"/>
                      <a:pt x="77909" y="55277"/>
                    </a:cubicBezTo>
                    <a:cubicBezTo>
                      <a:pt x="77789" y="55071"/>
                      <a:pt x="77583" y="54893"/>
                      <a:pt x="77062" y="54893"/>
                    </a:cubicBezTo>
                    <a:cubicBezTo>
                      <a:pt x="76598" y="54893"/>
                      <a:pt x="75885" y="55034"/>
                      <a:pt x="74760" y="55422"/>
                    </a:cubicBezTo>
                    <a:cubicBezTo>
                      <a:pt x="74472" y="55524"/>
                      <a:pt x="74143" y="55647"/>
                      <a:pt x="73814" y="55771"/>
                    </a:cubicBezTo>
                    <a:cubicBezTo>
                      <a:pt x="72437" y="56305"/>
                      <a:pt x="70852" y="57046"/>
                      <a:pt x="69227" y="57910"/>
                    </a:cubicBezTo>
                    <a:cubicBezTo>
                      <a:pt x="69145" y="57951"/>
                      <a:pt x="69083" y="57992"/>
                      <a:pt x="69000" y="58033"/>
                    </a:cubicBezTo>
                    <a:lnTo>
                      <a:pt x="69186" y="54906"/>
                    </a:lnTo>
                    <a:cubicBezTo>
                      <a:pt x="69741" y="54618"/>
                      <a:pt x="70297" y="54330"/>
                      <a:pt x="70873" y="54023"/>
                    </a:cubicBezTo>
                    <a:cubicBezTo>
                      <a:pt x="70975" y="53982"/>
                      <a:pt x="71531" y="53672"/>
                      <a:pt x="72333" y="53220"/>
                    </a:cubicBezTo>
                    <a:cubicBezTo>
                      <a:pt x="75501" y="51431"/>
                      <a:pt x="82578" y="47212"/>
                      <a:pt x="81673" y="45506"/>
                    </a:cubicBezTo>
                    <a:cubicBezTo>
                      <a:pt x="81501" y="45181"/>
                      <a:pt x="81095" y="45043"/>
                      <a:pt x="80528" y="45043"/>
                    </a:cubicBezTo>
                    <a:cubicBezTo>
                      <a:pt x="79873" y="45043"/>
                      <a:pt x="79003" y="45228"/>
                      <a:pt x="78032" y="45526"/>
                    </a:cubicBezTo>
                    <a:cubicBezTo>
                      <a:pt x="75029" y="46431"/>
                      <a:pt x="71038" y="48386"/>
                      <a:pt x="69494" y="49187"/>
                    </a:cubicBezTo>
                    <a:lnTo>
                      <a:pt x="69535" y="48323"/>
                    </a:lnTo>
                    <a:lnTo>
                      <a:pt x="69659" y="45917"/>
                    </a:lnTo>
                    <a:lnTo>
                      <a:pt x="69968" y="40424"/>
                    </a:lnTo>
                    <a:cubicBezTo>
                      <a:pt x="70009" y="40404"/>
                      <a:pt x="70029" y="40382"/>
                      <a:pt x="70070" y="40363"/>
                    </a:cubicBezTo>
                    <a:cubicBezTo>
                      <a:pt x="70379" y="40198"/>
                      <a:pt x="70709" y="39992"/>
                      <a:pt x="71038" y="39806"/>
                    </a:cubicBezTo>
                    <a:cubicBezTo>
                      <a:pt x="71222" y="39683"/>
                      <a:pt x="71428" y="39581"/>
                      <a:pt x="71614" y="39477"/>
                    </a:cubicBezTo>
                    <a:cubicBezTo>
                      <a:pt x="71675" y="39436"/>
                      <a:pt x="71757" y="39395"/>
                      <a:pt x="71839" y="39334"/>
                    </a:cubicBezTo>
                    <a:cubicBezTo>
                      <a:pt x="74020" y="38059"/>
                      <a:pt x="76222" y="36762"/>
                      <a:pt x="78381" y="35467"/>
                    </a:cubicBezTo>
                    <a:cubicBezTo>
                      <a:pt x="88338" y="29418"/>
                      <a:pt x="101443" y="20860"/>
                      <a:pt x="100826" y="17898"/>
                    </a:cubicBezTo>
                    <a:lnTo>
                      <a:pt x="100846" y="17528"/>
                    </a:lnTo>
                    <a:lnTo>
                      <a:pt x="100703" y="17610"/>
                    </a:lnTo>
                    <a:cubicBezTo>
                      <a:pt x="100440" y="17209"/>
                      <a:pt x="99845" y="17029"/>
                      <a:pt x="98986" y="17029"/>
                    </a:cubicBezTo>
                    <a:cubicBezTo>
                      <a:pt x="92656" y="17029"/>
                      <a:pt x="72016" y="26829"/>
                      <a:pt x="64825" y="30343"/>
                    </a:cubicBezTo>
                    <a:lnTo>
                      <a:pt x="58406" y="26497"/>
                    </a:lnTo>
                    <a:lnTo>
                      <a:pt x="57748" y="26105"/>
                    </a:lnTo>
                    <a:cubicBezTo>
                      <a:pt x="60258" y="24706"/>
                      <a:pt x="68177" y="20098"/>
                      <a:pt x="67231" y="18309"/>
                    </a:cubicBezTo>
                    <a:cubicBezTo>
                      <a:pt x="67094" y="18044"/>
                      <a:pt x="66825" y="17807"/>
                      <a:pt x="66112" y="17807"/>
                    </a:cubicBezTo>
                    <a:cubicBezTo>
                      <a:pt x="65440" y="17807"/>
                      <a:pt x="64371" y="18018"/>
                      <a:pt x="62644" y="18617"/>
                    </a:cubicBezTo>
                    <a:cubicBezTo>
                      <a:pt x="60258" y="19440"/>
                      <a:pt x="57233" y="20819"/>
                      <a:pt x="54106" y="22465"/>
                    </a:cubicBezTo>
                    <a:cubicBezTo>
                      <a:pt x="53675" y="22690"/>
                      <a:pt x="53263" y="22937"/>
                      <a:pt x="52830" y="23164"/>
                    </a:cubicBezTo>
                    <a:lnTo>
                      <a:pt x="51061" y="22095"/>
                    </a:lnTo>
                    <a:lnTo>
                      <a:pt x="50156" y="21560"/>
                    </a:lnTo>
                    <a:cubicBezTo>
                      <a:pt x="52111" y="20510"/>
                      <a:pt x="53859" y="19420"/>
                      <a:pt x="55135" y="18474"/>
                    </a:cubicBezTo>
                    <a:cubicBezTo>
                      <a:pt x="57172" y="16952"/>
                      <a:pt x="57233" y="16334"/>
                      <a:pt x="57007" y="15943"/>
                    </a:cubicBezTo>
                    <a:cubicBezTo>
                      <a:pt x="56872" y="15689"/>
                      <a:pt x="56560" y="15582"/>
                      <a:pt x="56131" y="15582"/>
                    </a:cubicBezTo>
                    <a:cubicBezTo>
                      <a:pt x="54095" y="15582"/>
                      <a:pt x="49414" y="17998"/>
                      <a:pt x="48326" y="18576"/>
                    </a:cubicBezTo>
                    <a:cubicBezTo>
                      <a:pt x="47770" y="18885"/>
                      <a:pt x="47215" y="19193"/>
                      <a:pt x="46700" y="19481"/>
                    </a:cubicBezTo>
                    <a:lnTo>
                      <a:pt x="43120" y="17342"/>
                    </a:lnTo>
                    <a:lnTo>
                      <a:pt x="42771" y="17136"/>
                    </a:lnTo>
                    <a:cubicBezTo>
                      <a:pt x="44972" y="15902"/>
                      <a:pt x="49498" y="13186"/>
                      <a:pt x="48839" y="11952"/>
                    </a:cubicBezTo>
                    <a:cubicBezTo>
                      <a:pt x="48704" y="11699"/>
                      <a:pt x="48395" y="11592"/>
                      <a:pt x="47970" y="11592"/>
                    </a:cubicBezTo>
                    <a:cubicBezTo>
                      <a:pt x="45937" y="11592"/>
                      <a:pt x="41247" y="14028"/>
                      <a:pt x="40158" y="14606"/>
                    </a:cubicBezTo>
                    <a:cubicBezTo>
                      <a:pt x="39870" y="14750"/>
                      <a:pt x="39582" y="14894"/>
                      <a:pt x="39315" y="15059"/>
                    </a:cubicBezTo>
                    <a:lnTo>
                      <a:pt x="14196" y="0"/>
                    </a:lnTo>
                    <a:close/>
                  </a:path>
                </a:pathLst>
              </a:custGeom>
              <a:solidFill>
                <a:srgbClr val="13394F">
                  <a:alpha val="345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3" name="Google Shape;203;p13"/>
              <p:cNvGrpSpPr/>
              <p:nvPr/>
            </p:nvGrpSpPr>
            <p:grpSpPr>
              <a:xfrm>
                <a:off x="4138184" y="930105"/>
                <a:ext cx="3868174" cy="3755764"/>
                <a:chOff x="4138184" y="930105"/>
                <a:chExt cx="3868174" cy="3755764"/>
              </a:xfrm>
            </p:grpSpPr>
            <p:sp>
              <p:nvSpPr>
                <p:cNvPr id="204" name="Google Shape;204;p13"/>
                <p:cNvSpPr/>
                <p:nvPr/>
              </p:nvSpPr>
              <p:spPr>
                <a:xfrm>
                  <a:off x="4138184" y="930105"/>
                  <a:ext cx="3868174" cy="3755764"/>
                </a:xfrm>
                <a:custGeom>
                  <a:rect b="b" l="l" r="r" t="t"/>
                  <a:pathLst>
                    <a:path extrusionOk="0" h="174140" w="179352">
                      <a:moveTo>
                        <a:pt x="24442" y="1"/>
                      </a:moveTo>
                      <a:lnTo>
                        <a:pt x="24442" y="1"/>
                      </a:lnTo>
                      <a:cubicBezTo>
                        <a:pt x="23537" y="886"/>
                        <a:pt x="24915" y="3704"/>
                        <a:pt x="27466" y="6276"/>
                      </a:cubicBezTo>
                      <a:lnTo>
                        <a:pt x="88011" y="67066"/>
                      </a:lnTo>
                      <a:cubicBezTo>
                        <a:pt x="87846" y="67170"/>
                        <a:pt x="87660" y="67252"/>
                        <a:pt x="87495" y="67354"/>
                      </a:cubicBezTo>
                      <a:cubicBezTo>
                        <a:pt x="67109" y="78175"/>
                        <a:pt x="48778" y="88832"/>
                        <a:pt x="34748" y="97842"/>
                      </a:cubicBezTo>
                      <a:lnTo>
                        <a:pt x="598" y="96361"/>
                      </a:lnTo>
                      <a:lnTo>
                        <a:pt x="598" y="96361"/>
                      </a:lnTo>
                      <a:cubicBezTo>
                        <a:pt x="1" y="97123"/>
                        <a:pt x="124" y="98254"/>
                        <a:pt x="886" y="98871"/>
                      </a:cubicBezTo>
                      <a:lnTo>
                        <a:pt x="15967" y="110885"/>
                      </a:lnTo>
                      <a:cubicBezTo>
                        <a:pt x="9403" y="115987"/>
                        <a:pt x="6029" y="119670"/>
                        <a:pt x="6852" y="121253"/>
                      </a:cubicBezTo>
                      <a:cubicBezTo>
                        <a:pt x="7150" y="121805"/>
                        <a:pt x="7957" y="122070"/>
                        <a:pt x="9222" y="122070"/>
                      </a:cubicBezTo>
                      <a:cubicBezTo>
                        <a:pt x="11547" y="122070"/>
                        <a:pt x="15419" y="121177"/>
                        <a:pt x="20534" y="119525"/>
                      </a:cubicBezTo>
                      <a:lnTo>
                        <a:pt x="22056" y="138720"/>
                      </a:lnTo>
                      <a:cubicBezTo>
                        <a:pt x="22114" y="139657"/>
                        <a:pt x="22914" y="140372"/>
                        <a:pt x="23840" y="140372"/>
                      </a:cubicBezTo>
                      <a:cubicBezTo>
                        <a:pt x="23889" y="140372"/>
                        <a:pt x="23939" y="140370"/>
                        <a:pt x="23990" y="140366"/>
                      </a:cubicBezTo>
                      <a:lnTo>
                        <a:pt x="41866" y="111255"/>
                      </a:lnTo>
                      <a:cubicBezTo>
                        <a:pt x="57172" y="104672"/>
                        <a:pt x="76284" y="95477"/>
                        <a:pt x="96671" y="84635"/>
                      </a:cubicBezTo>
                      <a:lnTo>
                        <a:pt x="97041" y="84451"/>
                      </a:lnTo>
                      <a:lnTo>
                        <a:pt x="113397" y="168117"/>
                      </a:lnTo>
                      <a:cubicBezTo>
                        <a:pt x="114067" y="171506"/>
                        <a:pt x="115529" y="174140"/>
                        <a:pt x="116736" y="174140"/>
                      </a:cubicBezTo>
                      <a:cubicBezTo>
                        <a:pt x="116789" y="174140"/>
                        <a:pt x="116842" y="174134"/>
                        <a:pt x="116894" y="174124"/>
                      </a:cubicBezTo>
                      <a:lnTo>
                        <a:pt x="119651" y="123949"/>
                      </a:lnTo>
                      <a:cubicBezTo>
                        <a:pt x="120493" y="123538"/>
                        <a:pt x="121379" y="123085"/>
                        <a:pt x="122263" y="122633"/>
                      </a:cubicBezTo>
                      <a:cubicBezTo>
                        <a:pt x="129608" y="118724"/>
                        <a:pt x="135080" y="114629"/>
                        <a:pt x="134463" y="113477"/>
                      </a:cubicBezTo>
                      <a:cubicBezTo>
                        <a:pt x="134356" y="113272"/>
                        <a:pt x="134065" y="113175"/>
                        <a:pt x="133616" y="113175"/>
                      </a:cubicBezTo>
                      <a:cubicBezTo>
                        <a:pt x="131540" y="113175"/>
                        <a:pt x="126100" y="115259"/>
                        <a:pt x="120062" y="118456"/>
                      </a:cubicBezTo>
                      <a:cubicBezTo>
                        <a:pt x="120021" y="118477"/>
                        <a:pt x="119980" y="118497"/>
                        <a:pt x="119958" y="118518"/>
                      </a:cubicBezTo>
                      <a:lnTo>
                        <a:pt x="120493" y="108663"/>
                      </a:lnTo>
                      <a:cubicBezTo>
                        <a:pt x="121790" y="108046"/>
                        <a:pt x="123148" y="107388"/>
                        <a:pt x="124525" y="106647"/>
                      </a:cubicBezTo>
                      <a:cubicBezTo>
                        <a:pt x="131871" y="102738"/>
                        <a:pt x="137343" y="98645"/>
                        <a:pt x="136726" y="97493"/>
                      </a:cubicBezTo>
                      <a:cubicBezTo>
                        <a:pt x="136619" y="97288"/>
                        <a:pt x="136328" y="97191"/>
                        <a:pt x="135878" y="97191"/>
                      </a:cubicBezTo>
                      <a:cubicBezTo>
                        <a:pt x="133802" y="97191"/>
                        <a:pt x="128362" y="99275"/>
                        <a:pt x="122325" y="102472"/>
                      </a:cubicBezTo>
                      <a:cubicBezTo>
                        <a:pt x="121790" y="102760"/>
                        <a:pt x="121296" y="103026"/>
                        <a:pt x="120781" y="103314"/>
                      </a:cubicBezTo>
                      <a:lnTo>
                        <a:pt x="121193" y="96012"/>
                      </a:lnTo>
                      <a:cubicBezTo>
                        <a:pt x="122304" y="95456"/>
                        <a:pt x="123415" y="94880"/>
                        <a:pt x="124567" y="94284"/>
                      </a:cubicBezTo>
                      <a:cubicBezTo>
                        <a:pt x="135922" y="88256"/>
                        <a:pt x="144357" y="81919"/>
                        <a:pt x="143411" y="80150"/>
                      </a:cubicBezTo>
                      <a:cubicBezTo>
                        <a:pt x="143244" y="79835"/>
                        <a:pt x="142793" y="79685"/>
                        <a:pt x="142100" y="79685"/>
                      </a:cubicBezTo>
                      <a:cubicBezTo>
                        <a:pt x="138947" y="79685"/>
                        <a:pt x="130787" y="82791"/>
                        <a:pt x="121645" y="87597"/>
                      </a:cubicBezTo>
                      <a:lnTo>
                        <a:pt x="122592" y="70338"/>
                      </a:lnTo>
                      <a:cubicBezTo>
                        <a:pt x="156269" y="51020"/>
                        <a:pt x="179351" y="34583"/>
                        <a:pt x="177314" y="30736"/>
                      </a:cubicBezTo>
                      <a:cubicBezTo>
                        <a:pt x="177018" y="30181"/>
                        <a:pt x="176211" y="29913"/>
                        <a:pt x="174939" y="29913"/>
                      </a:cubicBezTo>
                      <a:cubicBezTo>
                        <a:pt x="167445" y="29913"/>
                        <a:pt x="143845" y="39208"/>
                        <a:pt x="114157" y="53735"/>
                      </a:cubicBezTo>
                      <a:lnTo>
                        <a:pt x="100148" y="45342"/>
                      </a:lnTo>
                      <a:cubicBezTo>
                        <a:pt x="110887" y="39521"/>
                        <a:pt x="118704" y="33575"/>
                        <a:pt x="117778" y="31868"/>
                      </a:cubicBezTo>
                      <a:cubicBezTo>
                        <a:pt x="117614" y="31554"/>
                        <a:pt x="117165" y="31405"/>
                        <a:pt x="116475" y="31405"/>
                      </a:cubicBezTo>
                      <a:cubicBezTo>
                        <a:pt x="113272" y="31405"/>
                        <a:pt x="104861" y="34623"/>
                        <a:pt x="95519" y="39582"/>
                      </a:cubicBezTo>
                      <a:cubicBezTo>
                        <a:pt x="94635" y="40056"/>
                        <a:pt x="93749" y="40528"/>
                        <a:pt x="92885" y="41002"/>
                      </a:cubicBezTo>
                      <a:lnTo>
                        <a:pt x="86653" y="37258"/>
                      </a:lnTo>
                      <a:cubicBezTo>
                        <a:pt x="86919" y="37134"/>
                        <a:pt x="87188" y="36990"/>
                        <a:pt x="87476" y="36846"/>
                      </a:cubicBezTo>
                      <a:cubicBezTo>
                        <a:pt x="94819" y="32938"/>
                        <a:pt x="100272" y="28843"/>
                        <a:pt x="99674" y="27691"/>
                      </a:cubicBezTo>
                      <a:cubicBezTo>
                        <a:pt x="99564" y="27486"/>
                        <a:pt x="99270" y="27389"/>
                        <a:pt x="98819" y="27389"/>
                      </a:cubicBezTo>
                      <a:cubicBezTo>
                        <a:pt x="96732" y="27389"/>
                        <a:pt x="91292" y="29473"/>
                        <a:pt x="85254" y="32669"/>
                      </a:cubicBezTo>
                      <a:cubicBezTo>
                        <a:pt x="84122" y="33287"/>
                        <a:pt x="83032" y="33884"/>
                        <a:pt x="82003" y="34480"/>
                      </a:cubicBezTo>
                      <a:lnTo>
                        <a:pt x="73569" y="29440"/>
                      </a:lnTo>
                      <a:cubicBezTo>
                        <a:pt x="80605" y="25634"/>
                        <a:pt x="85748" y="21725"/>
                        <a:pt x="85150" y="20614"/>
                      </a:cubicBezTo>
                      <a:cubicBezTo>
                        <a:pt x="85044" y="20409"/>
                        <a:pt x="84753" y="20312"/>
                        <a:pt x="84305" y="20312"/>
                      </a:cubicBezTo>
                      <a:cubicBezTo>
                        <a:pt x="82231" y="20312"/>
                        <a:pt x="76790" y="22400"/>
                        <a:pt x="70750" y="25614"/>
                      </a:cubicBezTo>
                      <a:cubicBezTo>
                        <a:pt x="70113" y="25943"/>
                        <a:pt x="69496" y="26292"/>
                        <a:pt x="68878" y="26621"/>
                      </a:cubicBezTo>
                      <a:lnTo>
                        <a:pt x="68878" y="26621"/>
                      </a:lnTo>
                      <a:lnTo>
                        <a:pt x="244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13"/>
                <p:cNvSpPr/>
                <p:nvPr/>
              </p:nvSpPr>
              <p:spPr>
                <a:xfrm>
                  <a:off x="4286848" y="1607173"/>
                  <a:ext cx="3675555" cy="3078221"/>
                </a:xfrm>
                <a:custGeom>
                  <a:rect b="b" l="l" r="r" t="t"/>
                  <a:pathLst>
                    <a:path extrusionOk="0" h="142725" w="170421">
                      <a:moveTo>
                        <a:pt x="170421" y="1"/>
                      </a:moveTo>
                      <a:lnTo>
                        <a:pt x="63" y="88914"/>
                      </a:lnTo>
                      <a:lnTo>
                        <a:pt x="63" y="88914"/>
                      </a:lnTo>
                      <a:cubicBezTo>
                        <a:pt x="0" y="89243"/>
                        <a:pt x="0" y="89531"/>
                        <a:pt x="124" y="89758"/>
                      </a:cubicBezTo>
                      <a:cubicBezTo>
                        <a:pt x="423" y="90320"/>
                        <a:pt x="1237" y="90589"/>
                        <a:pt x="2515" y="90589"/>
                      </a:cubicBezTo>
                      <a:cubicBezTo>
                        <a:pt x="4841" y="90589"/>
                        <a:pt x="8706" y="89697"/>
                        <a:pt x="13805" y="88050"/>
                      </a:cubicBezTo>
                      <a:lnTo>
                        <a:pt x="15306" y="107245"/>
                      </a:lnTo>
                      <a:cubicBezTo>
                        <a:pt x="15384" y="108182"/>
                        <a:pt x="16167" y="108897"/>
                        <a:pt x="17090" y="108897"/>
                      </a:cubicBezTo>
                      <a:cubicBezTo>
                        <a:pt x="17140" y="108897"/>
                        <a:pt x="17190" y="108895"/>
                        <a:pt x="17240" y="108891"/>
                      </a:cubicBezTo>
                      <a:lnTo>
                        <a:pt x="35097" y="79801"/>
                      </a:lnTo>
                      <a:cubicBezTo>
                        <a:pt x="50383" y="73238"/>
                        <a:pt x="69452" y="64043"/>
                        <a:pt x="89819" y="53222"/>
                      </a:cubicBezTo>
                      <a:lnTo>
                        <a:pt x="90189" y="53036"/>
                      </a:lnTo>
                      <a:lnTo>
                        <a:pt x="106565" y="136683"/>
                      </a:lnTo>
                      <a:cubicBezTo>
                        <a:pt x="107237" y="140103"/>
                        <a:pt x="108726" y="142724"/>
                        <a:pt x="109918" y="142724"/>
                      </a:cubicBezTo>
                      <a:cubicBezTo>
                        <a:pt x="109966" y="142724"/>
                        <a:pt x="110014" y="142720"/>
                        <a:pt x="110062" y="142711"/>
                      </a:cubicBezTo>
                      <a:lnTo>
                        <a:pt x="112799" y="92556"/>
                      </a:lnTo>
                      <a:cubicBezTo>
                        <a:pt x="113641" y="92123"/>
                        <a:pt x="114505" y="91692"/>
                        <a:pt x="115391" y="91218"/>
                      </a:cubicBezTo>
                      <a:cubicBezTo>
                        <a:pt x="122734" y="87331"/>
                        <a:pt x="128187" y="83236"/>
                        <a:pt x="127570" y="82084"/>
                      </a:cubicBezTo>
                      <a:cubicBezTo>
                        <a:pt x="127463" y="81878"/>
                        <a:pt x="127170" y="81780"/>
                        <a:pt x="126718" y="81780"/>
                      </a:cubicBezTo>
                      <a:cubicBezTo>
                        <a:pt x="124642" y="81780"/>
                        <a:pt x="119221" y="83852"/>
                        <a:pt x="113189" y="87063"/>
                      </a:cubicBezTo>
                      <a:cubicBezTo>
                        <a:pt x="113148" y="87084"/>
                        <a:pt x="113128" y="87104"/>
                        <a:pt x="113087" y="87104"/>
                      </a:cubicBezTo>
                      <a:lnTo>
                        <a:pt x="113622" y="77250"/>
                      </a:lnTo>
                      <a:cubicBezTo>
                        <a:pt x="114917" y="76653"/>
                        <a:pt x="116255" y="75975"/>
                        <a:pt x="117654" y="75234"/>
                      </a:cubicBezTo>
                      <a:cubicBezTo>
                        <a:pt x="124997" y="71345"/>
                        <a:pt x="130450" y="67252"/>
                        <a:pt x="129833" y="66100"/>
                      </a:cubicBezTo>
                      <a:cubicBezTo>
                        <a:pt x="129723" y="65895"/>
                        <a:pt x="129429" y="65798"/>
                        <a:pt x="128978" y="65798"/>
                      </a:cubicBezTo>
                      <a:cubicBezTo>
                        <a:pt x="126896" y="65798"/>
                        <a:pt x="121469" y="67882"/>
                        <a:pt x="115432" y="71079"/>
                      </a:cubicBezTo>
                      <a:cubicBezTo>
                        <a:pt x="114917" y="71367"/>
                        <a:pt x="114403" y="71633"/>
                        <a:pt x="113910" y="71921"/>
                      </a:cubicBezTo>
                      <a:lnTo>
                        <a:pt x="114300" y="64619"/>
                      </a:lnTo>
                      <a:cubicBezTo>
                        <a:pt x="115411" y="64063"/>
                        <a:pt x="116543" y="63487"/>
                        <a:pt x="117674" y="62870"/>
                      </a:cubicBezTo>
                      <a:cubicBezTo>
                        <a:pt x="129010" y="56863"/>
                        <a:pt x="137444" y="50548"/>
                        <a:pt x="136498" y="48757"/>
                      </a:cubicBezTo>
                      <a:cubicBezTo>
                        <a:pt x="136331" y="48442"/>
                        <a:pt x="135880" y="48292"/>
                        <a:pt x="135187" y="48292"/>
                      </a:cubicBezTo>
                      <a:cubicBezTo>
                        <a:pt x="132034" y="48292"/>
                        <a:pt x="123877" y="51398"/>
                        <a:pt x="114752" y="56204"/>
                      </a:cubicBezTo>
                      <a:lnTo>
                        <a:pt x="114752" y="56204"/>
                      </a:lnTo>
                      <a:lnTo>
                        <a:pt x="115699" y="38965"/>
                      </a:lnTo>
                      <a:cubicBezTo>
                        <a:pt x="147791" y="20532"/>
                        <a:pt x="170236" y="4754"/>
                        <a:pt x="17042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13"/>
                <p:cNvSpPr/>
                <p:nvPr/>
              </p:nvSpPr>
              <p:spPr>
                <a:xfrm>
                  <a:off x="7647367" y="1641789"/>
                  <a:ext cx="157982" cy="168636"/>
                </a:xfrm>
                <a:custGeom>
                  <a:rect b="b" l="l" r="r" t="t"/>
                  <a:pathLst>
                    <a:path extrusionOk="0" h="7819" w="7325">
                      <a:moveTo>
                        <a:pt x="3498" y="1"/>
                      </a:moveTo>
                      <a:lnTo>
                        <a:pt x="1" y="1421"/>
                      </a:lnTo>
                      <a:cubicBezTo>
                        <a:pt x="3498" y="3128"/>
                        <a:pt x="3684" y="7818"/>
                        <a:pt x="3684" y="7818"/>
                      </a:cubicBezTo>
                      <a:lnTo>
                        <a:pt x="7016" y="5226"/>
                      </a:lnTo>
                      <a:cubicBezTo>
                        <a:pt x="7324" y="680"/>
                        <a:pt x="3498" y="1"/>
                        <a:pt x="34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13"/>
                <p:cNvSpPr/>
                <p:nvPr/>
              </p:nvSpPr>
              <p:spPr>
                <a:xfrm>
                  <a:off x="7647367" y="1641789"/>
                  <a:ext cx="157982" cy="113186"/>
                </a:xfrm>
                <a:custGeom>
                  <a:rect b="b" l="l" r="r" t="t"/>
                  <a:pathLst>
                    <a:path extrusionOk="0" h="5248" w="7325">
                      <a:moveTo>
                        <a:pt x="3498" y="1"/>
                      </a:moveTo>
                      <a:lnTo>
                        <a:pt x="1" y="1421"/>
                      </a:lnTo>
                      <a:cubicBezTo>
                        <a:pt x="195" y="1419"/>
                        <a:pt x="390" y="1418"/>
                        <a:pt x="585" y="1418"/>
                      </a:cubicBezTo>
                      <a:cubicBezTo>
                        <a:pt x="2807" y="1418"/>
                        <a:pt x="5034" y="1605"/>
                        <a:pt x="6358" y="3704"/>
                      </a:cubicBezTo>
                      <a:cubicBezTo>
                        <a:pt x="6666" y="4197"/>
                        <a:pt x="6872" y="4712"/>
                        <a:pt x="6995" y="5247"/>
                      </a:cubicBezTo>
                      <a:lnTo>
                        <a:pt x="7016" y="5226"/>
                      </a:lnTo>
                      <a:cubicBezTo>
                        <a:pt x="7324" y="680"/>
                        <a:pt x="3498" y="1"/>
                        <a:pt x="349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13"/>
                <p:cNvSpPr/>
                <p:nvPr/>
              </p:nvSpPr>
              <p:spPr>
                <a:xfrm>
                  <a:off x="5940040" y="2183564"/>
                  <a:ext cx="524047" cy="193008"/>
                </a:xfrm>
                <a:custGeom>
                  <a:rect b="b" l="l" r="r" t="t"/>
                  <a:pathLst>
                    <a:path extrusionOk="0" h="8949" w="24298">
                      <a:moveTo>
                        <a:pt x="1" y="4485"/>
                      </a:moveTo>
                      <a:cubicBezTo>
                        <a:pt x="3" y="4488"/>
                        <a:pt x="6" y="4491"/>
                        <a:pt x="9" y="4493"/>
                      </a:cubicBezTo>
                      <a:lnTo>
                        <a:pt x="9" y="4493"/>
                      </a:lnTo>
                      <a:lnTo>
                        <a:pt x="1" y="4485"/>
                      </a:lnTo>
                      <a:close/>
                      <a:moveTo>
                        <a:pt x="24297" y="0"/>
                      </a:moveTo>
                      <a:cubicBezTo>
                        <a:pt x="24296" y="1"/>
                        <a:pt x="10841" y="5515"/>
                        <a:pt x="3703" y="5515"/>
                      </a:cubicBezTo>
                      <a:cubicBezTo>
                        <a:pt x="2052" y="5515"/>
                        <a:pt x="740" y="5220"/>
                        <a:pt x="9" y="4493"/>
                      </a:cubicBezTo>
                      <a:lnTo>
                        <a:pt x="9" y="4493"/>
                      </a:lnTo>
                      <a:lnTo>
                        <a:pt x="4466" y="8948"/>
                      </a:lnTo>
                      <a:lnTo>
                        <a:pt x="242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13"/>
                <p:cNvSpPr/>
                <p:nvPr/>
              </p:nvSpPr>
              <p:spPr>
                <a:xfrm>
                  <a:off x="6223998" y="2751480"/>
                  <a:ext cx="35975" cy="145559"/>
                </a:xfrm>
                <a:custGeom>
                  <a:rect b="b" l="l" r="r" t="t"/>
                  <a:pathLst>
                    <a:path extrusionOk="0" h="6749" w="1668">
                      <a:moveTo>
                        <a:pt x="330" y="1"/>
                      </a:moveTo>
                      <a:cubicBezTo>
                        <a:pt x="228" y="61"/>
                        <a:pt x="104" y="103"/>
                        <a:pt x="1" y="165"/>
                      </a:cubicBezTo>
                      <a:lnTo>
                        <a:pt x="1668" y="6748"/>
                      </a:lnTo>
                      <a:lnTo>
                        <a:pt x="330" y="1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13"/>
                <p:cNvSpPr/>
                <p:nvPr/>
              </p:nvSpPr>
              <p:spPr>
                <a:xfrm>
                  <a:off x="6231094" y="2751027"/>
                  <a:ext cx="32438" cy="161088"/>
                </a:xfrm>
                <a:custGeom>
                  <a:rect b="b" l="l" r="r" t="t"/>
                  <a:pathLst>
                    <a:path extrusionOk="0" h="7469" w="1504">
                      <a:moveTo>
                        <a:pt x="42" y="0"/>
                      </a:moveTo>
                      <a:cubicBezTo>
                        <a:pt x="22" y="0"/>
                        <a:pt x="22" y="0"/>
                        <a:pt x="1" y="22"/>
                      </a:cubicBezTo>
                      <a:lnTo>
                        <a:pt x="1339" y="6769"/>
                      </a:lnTo>
                      <a:lnTo>
                        <a:pt x="1504" y="746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13"/>
                <p:cNvSpPr/>
                <p:nvPr/>
              </p:nvSpPr>
              <p:spPr>
                <a:xfrm>
                  <a:off x="6223998" y="2502116"/>
                  <a:ext cx="436612" cy="409998"/>
                </a:xfrm>
                <a:custGeom>
                  <a:rect b="b" l="l" r="r" t="t"/>
                  <a:pathLst>
                    <a:path extrusionOk="0" h="19010" w="20244">
                      <a:moveTo>
                        <a:pt x="26" y="11713"/>
                      </a:moveTo>
                      <a:lnTo>
                        <a:pt x="26" y="11713"/>
                      </a:lnTo>
                      <a:cubicBezTo>
                        <a:pt x="17" y="11717"/>
                        <a:pt x="9" y="11722"/>
                        <a:pt x="1" y="11727"/>
                      </a:cubicBezTo>
                      <a:lnTo>
                        <a:pt x="26" y="11713"/>
                      </a:lnTo>
                      <a:close/>
                      <a:moveTo>
                        <a:pt x="20244" y="1"/>
                      </a:moveTo>
                      <a:lnTo>
                        <a:pt x="26" y="11713"/>
                      </a:lnTo>
                      <a:lnTo>
                        <a:pt x="26" y="11713"/>
                      </a:lnTo>
                      <a:cubicBezTo>
                        <a:pt x="124" y="11658"/>
                        <a:pt x="236" y="11619"/>
                        <a:pt x="330" y="11563"/>
                      </a:cubicBezTo>
                      <a:cubicBezTo>
                        <a:pt x="351" y="11541"/>
                        <a:pt x="351" y="11541"/>
                        <a:pt x="371" y="11541"/>
                      </a:cubicBezTo>
                      <a:lnTo>
                        <a:pt x="1833" y="19010"/>
                      </a:lnTo>
                      <a:cubicBezTo>
                        <a:pt x="3355" y="11151"/>
                        <a:pt x="20242" y="2"/>
                        <a:pt x="202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13"/>
                <p:cNvSpPr/>
                <p:nvPr/>
              </p:nvSpPr>
              <p:spPr>
                <a:xfrm>
                  <a:off x="5976878" y="1907997"/>
                  <a:ext cx="347884" cy="119743"/>
                </a:xfrm>
                <a:custGeom>
                  <a:rect b="b" l="l" r="r" t="t"/>
                  <a:pathLst>
                    <a:path extrusionOk="0" h="5552" w="16130">
                      <a:moveTo>
                        <a:pt x="14895" y="1"/>
                      </a:moveTo>
                      <a:cubicBezTo>
                        <a:pt x="14895" y="1"/>
                        <a:pt x="7966" y="4736"/>
                        <a:pt x="3060" y="4736"/>
                      </a:cubicBezTo>
                      <a:cubicBezTo>
                        <a:pt x="1883" y="4736"/>
                        <a:pt x="821" y="4463"/>
                        <a:pt x="1" y="3786"/>
                      </a:cubicBezTo>
                      <a:lnTo>
                        <a:pt x="1" y="3786"/>
                      </a:lnTo>
                      <a:cubicBezTo>
                        <a:pt x="1" y="3786"/>
                        <a:pt x="739" y="5551"/>
                        <a:pt x="3856" y="5551"/>
                      </a:cubicBezTo>
                      <a:cubicBezTo>
                        <a:pt x="6268" y="5551"/>
                        <a:pt x="10106" y="4494"/>
                        <a:pt x="16130" y="742"/>
                      </a:cubicBezTo>
                      <a:lnTo>
                        <a:pt x="148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13"/>
                <p:cNvSpPr/>
                <p:nvPr/>
              </p:nvSpPr>
              <p:spPr>
                <a:xfrm>
                  <a:off x="4550856" y="3032785"/>
                  <a:ext cx="336777" cy="231635"/>
                </a:xfrm>
                <a:custGeom>
                  <a:rect b="b" l="l" r="r" t="t"/>
                  <a:pathLst>
                    <a:path extrusionOk="0" h="10740" w="15615">
                      <a:moveTo>
                        <a:pt x="7797" y="0"/>
                      </a:moveTo>
                      <a:lnTo>
                        <a:pt x="7797" y="0"/>
                      </a:lnTo>
                      <a:cubicBezTo>
                        <a:pt x="11357" y="2406"/>
                        <a:pt x="1" y="10739"/>
                        <a:pt x="1" y="10739"/>
                      </a:cubicBezTo>
                      <a:lnTo>
                        <a:pt x="15614" y="349"/>
                      </a:lnTo>
                      <a:lnTo>
                        <a:pt x="77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13"/>
                <p:cNvSpPr/>
                <p:nvPr/>
              </p:nvSpPr>
              <p:spPr>
                <a:xfrm>
                  <a:off x="4630268" y="3328281"/>
                  <a:ext cx="413535" cy="157982"/>
                </a:xfrm>
                <a:custGeom>
                  <a:rect b="b" l="l" r="r" t="t"/>
                  <a:pathLst>
                    <a:path extrusionOk="0" h="7325" w="19174">
                      <a:moveTo>
                        <a:pt x="19174" y="0"/>
                      </a:moveTo>
                      <a:lnTo>
                        <a:pt x="0" y="7324"/>
                      </a:lnTo>
                      <a:cubicBezTo>
                        <a:pt x="4260" y="6008"/>
                        <a:pt x="7304" y="5555"/>
                        <a:pt x="9485" y="5555"/>
                      </a:cubicBezTo>
                      <a:cubicBezTo>
                        <a:pt x="13825" y="5555"/>
                        <a:pt x="14689" y="7324"/>
                        <a:pt x="14689" y="7324"/>
                      </a:cubicBezTo>
                      <a:lnTo>
                        <a:pt x="191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13"/>
                <p:cNvSpPr/>
                <p:nvPr/>
              </p:nvSpPr>
              <p:spPr>
                <a:xfrm>
                  <a:off x="5741727" y="1733645"/>
                  <a:ext cx="300845" cy="110210"/>
                </a:xfrm>
                <a:custGeom>
                  <a:rect b="b" l="l" r="r" t="t"/>
                  <a:pathLst>
                    <a:path extrusionOk="0" h="5110" w="13949">
                      <a:moveTo>
                        <a:pt x="12303" y="1"/>
                      </a:moveTo>
                      <a:cubicBezTo>
                        <a:pt x="12303" y="1"/>
                        <a:pt x="5931" y="4197"/>
                        <a:pt x="2044" y="4197"/>
                      </a:cubicBezTo>
                      <a:cubicBezTo>
                        <a:pt x="1225" y="4197"/>
                        <a:pt x="516" y="4010"/>
                        <a:pt x="1" y="3559"/>
                      </a:cubicBezTo>
                      <a:lnTo>
                        <a:pt x="1" y="3559"/>
                      </a:lnTo>
                      <a:cubicBezTo>
                        <a:pt x="1" y="3559"/>
                        <a:pt x="291" y="5110"/>
                        <a:pt x="2911" y="5110"/>
                      </a:cubicBezTo>
                      <a:cubicBezTo>
                        <a:pt x="4918" y="5110"/>
                        <a:pt x="8292" y="4200"/>
                        <a:pt x="13949" y="988"/>
                      </a:cubicBezTo>
                      <a:lnTo>
                        <a:pt x="1230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13"/>
                <p:cNvSpPr/>
                <p:nvPr/>
              </p:nvSpPr>
              <p:spPr>
                <a:xfrm>
                  <a:off x="5495038" y="1565052"/>
                  <a:ext cx="246711" cy="82151"/>
                </a:xfrm>
                <a:custGeom>
                  <a:rect b="b" l="l" r="r" t="t"/>
                  <a:pathLst>
                    <a:path extrusionOk="0" h="3809" w="11439">
                      <a:moveTo>
                        <a:pt x="10657" y="0"/>
                      </a:moveTo>
                      <a:cubicBezTo>
                        <a:pt x="10657" y="0"/>
                        <a:pt x="6835" y="3289"/>
                        <a:pt x="3293" y="3289"/>
                      </a:cubicBezTo>
                      <a:cubicBezTo>
                        <a:pt x="2114" y="3289"/>
                        <a:pt x="966" y="2925"/>
                        <a:pt x="0" y="1954"/>
                      </a:cubicBezTo>
                      <a:lnTo>
                        <a:pt x="0" y="1954"/>
                      </a:lnTo>
                      <a:cubicBezTo>
                        <a:pt x="1" y="1954"/>
                        <a:pt x="1007" y="3808"/>
                        <a:pt x="3740" y="3808"/>
                      </a:cubicBezTo>
                      <a:cubicBezTo>
                        <a:pt x="5513" y="3808"/>
                        <a:pt x="8014" y="3027"/>
                        <a:pt x="11439" y="453"/>
                      </a:cubicBezTo>
                      <a:lnTo>
                        <a:pt x="1065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13"/>
                <p:cNvSpPr/>
                <p:nvPr/>
              </p:nvSpPr>
              <p:spPr>
                <a:xfrm>
                  <a:off x="6415259" y="3000843"/>
                  <a:ext cx="336755" cy="98930"/>
                </a:xfrm>
                <a:custGeom>
                  <a:rect b="b" l="l" r="r" t="t"/>
                  <a:pathLst>
                    <a:path extrusionOk="0" h="4587" w="15614">
                      <a:moveTo>
                        <a:pt x="0" y="2798"/>
                      </a:moveTo>
                      <a:cubicBezTo>
                        <a:pt x="596" y="3517"/>
                        <a:pt x="1440" y="3929"/>
                        <a:pt x="2448" y="4073"/>
                      </a:cubicBezTo>
                      <a:cubicBezTo>
                        <a:pt x="823" y="3558"/>
                        <a:pt x="0" y="2798"/>
                        <a:pt x="0" y="2798"/>
                      </a:cubicBezTo>
                      <a:close/>
                      <a:moveTo>
                        <a:pt x="15614" y="0"/>
                      </a:moveTo>
                      <a:cubicBezTo>
                        <a:pt x="15613" y="0"/>
                        <a:pt x="8454" y="4156"/>
                        <a:pt x="3558" y="4156"/>
                      </a:cubicBezTo>
                      <a:cubicBezTo>
                        <a:pt x="3168" y="4156"/>
                        <a:pt x="2798" y="4134"/>
                        <a:pt x="2448" y="4073"/>
                      </a:cubicBezTo>
                      <a:lnTo>
                        <a:pt x="2448" y="4073"/>
                      </a:lnTo>
                      <a:cubicBezTo>
                        <a:pt x="3333" y="4361"/>
                        <a:pt x="4444" y="4587"/>
                        <a:pt x="5802" y="4587"/>
                      </a:cubicBezTo>
                      <a:cubicBezTo>
                        <a:pt x="8270" y="4587"/>
                        <a:pt x="11499" y="3868"/>
                        <a:pt x="15531" y="1481"/>
                      </a:cubicBezTo>
                      <a:lnTo>
                        <a:pt x="1561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13"/>
                <p:cNvSpPr/>
                <p:nvPr/>
              </p:nvSpPr>
              <p:spPr>
                <a:xfrm>
                  <a:off x="6761762" y="2786096"/>
                  <a:ext cx="1790" cy="33279"/>
                </a:xfrm>
                <a:custGeom>
                  <a:rect b="b" l="l" r="r" t="t"/>
                  <a:pathLst>
                    <a:path extrusionOk="0" h="1543" w="83">
                      <a:moveTo>
                        <a:pt x="83" y="0"/>
                      </a:moveTo>
                      <a:lnTo>
                        <a:pt x="83" y="0"/>
                      </a:lnTo>
                      <a:lnTo>
                        <a:pt x="0" y="1542"/>
                      </a:lnTo>
                      <a:lnTo>
                        <a:pt x="0" y="1542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13"/>
                <p:cNvSpPr/>
                <p:nvPr/>
              </p:nvSpPr>
              <p:spPr>
                <a:xfrm>
                  <a:off x="6486669" y="2786096"/>
                  <a:ext cx="276884" cy="147737"/>
                </a:xfrm>
                <a:custGeom>
                  <a:rect b="b" l="l" r="r" t="t"/>
                  <a:pathLst>
                    <a:path extrusionOk="0" h="6850" w="12838">
                      <a:moveTo>
                        <a:pt x="12838" y="0"/>
                      </a:moveTo>
                      <a:lnTo>
                        <a:pt x="1" y="6850"/>
                      </a:lnTo>
                      <a:cubicBezTo>
                        <a:pt x="3149" y="5739"/>
                        <a:pt x="12755" y="1542"/>
                        <a:pt x="12755" y="1542"/>
                      </a:cubicBezTo>
                      <a:lnTo>
                        <a:pt x="1283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13"/>
                <p:cNvSpPr/>
                <p:nvPr/>
              </p:nvSpPr>
              <p:spPr>
                <a:xfrm>
                  <a:off x="6735601" y="3273694"/>
                  <a:ext cx="1790" cy="32847"/>
                </a:xfrm>
                <a:custGeom>
                  <a:rect b="b" l="l" r="r" t="t"/>
                  <a:pathLst>
                    <a:path extrusionOk="0" h="1523" w="83">
                      <a:moveTo>
                        <a:pt x="83" y="0"/>
                      </a:moveTo>
                      <a:lnTo>
                        <a:pt x="0" y="1523"/>
                      </a:lnTo>
                      <a:cubicBezTo>
                        <a:pt x="20" y="1503"/>
                        <a:pt x="42" y="1503"/>
                        <a:pt x="83" y="1481"/>
                      </a:cubicBez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13"/>
                <p:cNvSpPr/>
                <p:nvPr/>
              </p:nvSpPr>
              <p:spPr>
                <a:xfrm>
                  <a:off x="6737369" y="3273262"/>
                  <a:ext cx="22" cy="453"/>
                </a:xfrm>
                <a:custGeom>
                  <a:rect b="b" l="l" r="r" t="t"/>
                  <a:pathLst>
                    <a:path extrusionOk="0" h="2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20"/>
                      </a:lnTo>
                      <a:lnTo>
                        <a:pt x="1" y="20"/>
                      </a:ln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13"/>
                <p:cNvSpPr/>
                <p:nvPr/>
              </p:nvSpPr>
              <p:spPr>
                <a:xfrm>
                  <a:off x="6463613" y="3273262"/>
                  <a:ext cx="273778" cy="79886"/>
                </a:xfrm>
                <a:custGeom>
                  <a:rect b="b" l="l" r="r" t="t"/>
                  <a:pathLst>
                    <a:path extrusionOk="0" h="3704" w="12694">
                      <a:moveTo>
                        <a:pt x="12694" y="0"/>
                      </a:moveTo>
                      <a:cubicBezTo>
                        <a:pt x="12694" y="0"/>
                        <a:pt x="6912" y="3004"/>
                        <a:pt x="3066" y="3004"/>
                      </a:cubicBezTo>
                      <a:cubicBezTo>
                        <a:pt x="1708" y="3004"/>
                        <a:pt x="576" y="2634"/>
                        <a:pt x="21" y="1625"/>
                      </a:cubicBezTo>
                      <a:lnTo>
                        <a:pt x="21" y="1625"/>
                      </a:lnTo>
                      <a:cubicBezTo>
                        <a:pt x="21" y="1625"/>
                        <a:pt x="0" y="3703"/>
                        <a:pt x="3662" y="3703"/>
                      </a:cubicBezTo>
                      <a:cubicBezTo>
                        <a:pt x="5513" y="3703"/>
                        <a:pt x="8332" y="3169"/>
                        <a:pt x="12611" y="1543"/>
                      </a:cubicBezTo>
                      <a:lnTo>
                        <a:pt x="12694" y="20"/>
                      </a:lnTo>
                      <a:lnTo>
                        <a:pt x="1269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13"/>
                <p:cNvSpPr/>
                <p:nvPr/>
              </p:nvSpPr>
              <p:spPr>
                <a:xfrm>
                  <a:off x="6510630" y="3603375"/>
                  <a:ext cx="209011" cy="79886"/>
                </a:xfrm>
                <a:custGeom>
                  <a:rect b="b" l="l" r="r" t="t"/>
                  <a:pathLst>
                    <a:path extrusionOk="0" h="3704" w="9691">
                      <a:moveTo>
                        <a:pt x="9691" y="0"/>
                      </a:moveTo>
                      <a:lnTo>
                        <a:pt x="9691" y="0"/>
                      </a:lnTo>
                      <a:cubicBezTo>
                        <a:pt x="9691" y="0"/>
                        <a:pt x="5124" y="3292"/>
                        <a:pt x="1709" y="3292"/>
                      </a:cubicBezTo>
                      <a:cubicBezTo>
                        <a:pt x="1092" y="3292"/>
                        <a:pt x="516" y="3188"/>
                        <a:pt x="0" y="2941"/>
                      </a:cubicBezTo>
                      <a:lnTo>
                        <a:pt x="0" y="2941"/>
                      </a:lnTo>
                      <a:cubicBezTo>
                        <a:pt x="1" y="2941"/>
                        <a:pt x="1029" y="3703"/>
                        <a:pt x="3086" y="3703"/>
                      </a:cubicBezTo>
                      <a:cubicBezTo>
                        <a:pt x="4650" y="3703"/>
                        <a:pt x="6811" y="3251"/>
                        <a:pt x="9567" y="1646"/>
                      </a:cubicBezTo>
                      <a:lnTo>
                        <a:pt x="969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13"/>
                <p:cNvSpPr/>
                <p:nvPr/>
              </p:nvSpPr>
              <p:spPr>
                <a:xfrm>
                  <a:off x="4908898" y="1244710"/>
                  <a:ext cx="1177154" cy="969459"/>
                </a:xfrm>
                <a:custGeom>
                  <a:rect b="b" l="l" r="r" t="t"/>
                  <a:pathLst>
                    <a:path extrusionOk="0" h="44950" w="54580">
                      <a:moveTo>
                        <a:pt x="187" y="0"/>
                      </a:moveTo>
                      <a:cubicBezTo>
                        <a:pt x="83" y="0"/>
                        <a:pt x="1" y="83"/>
                        <a:pt x="1" y="185"/>
                      </a:cubicBezTo>
                      <a:cubicBezTo>
                        <a:pt x="1" y="288"/>
                        <a:pt x="83" y="371"/>
                        <a:pt x="187" y="371"/>
                      </a:cubicBezTo>
                      <a:lnTo>
                        <a:pt x="3333" y="371"/>
                      </a:lnTo>
                      <a:lnTo>
                        <a:pt x="54270" y="44889"/>
                      </a:lnTo>
                      <a:cubicBezTo>
                        <a:pt x="54292" y="44930"/>
                        <a:pt x="54333" y="44950"/>
                        <a:pt x="54374" y="44950"/>
                      </a:cubicBezTo>
                      <a:cubicBezTo>
                        <a:pt x="54435" y="44950"/>
                        <a:pt x="54476" y="44930"/>
                        <a:pt x="54517" y="44889"/>
                      </a:cubicBezTo>
                      <a:cubicBezTo>
                        <a:pt x="54580" y="44807"/>
                        <a:pt x="54580" y="44683"/>
                        <a:pt x="54497" y="44621"/>
                      </a:cubicBezTo>
                      <a:lnTo>
                        <a:pt x="3519" y="41"/>
                      </a:lnTo>
                      <a:cubicBezTo>
                        <a:pt x="3498" y="20"/>
                        <a:pt x="3457" y="0"/>
                        <a:pt x="33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13"/>
                <p:cNvSpPr/>
                <p:nvPr/>
              </p:nvSpPr>
              <p:spPr>
                <a:xfrm>
                  <a:off x="5215933" y="1521658"/>
                  <a:ext cx="87456" cy="39857"/>
                </a:xfrm>
                <a:custGeom>
                  <a:rect b="b" l="l" r="r" t="t"/>
                  <a:pathLst>
                    <a:path extrusionOk="0" h="1848" w="4055">
                      <a:moveTo>
                        <a:pt x="3856" y="0"/>
                      </a:moveTo>
                      <a:cubicBezTo>
                        <a:pt x="3831" y="0"/>
                        <a:pt x="3807" y="5"/>
                        <a:pt x="3786" y="16"/>
                      </a:cubicBezTo>
                      <a:lnTo>
                        <a:pt x="145" y="1497"/>
                      </a:lnTo>
                      <a:cubicBezTo>
                        <a:pt x="63" y="1519"/>
                        <a:pt x="1" y="1642"/>
                        <a:pt x="42" y="1724"/>
                      </a:cubicBezTo>
                      <a:cubicBezTo>
                        <a:pt x="83" y="1807"/>
                        <a:pt x="145" y="1848"/>
                        <a:pt x="228" y="1848"/>
                      </a:cubicBezTo>
                      <a:cubicBezTo>
                        <a:pt x="248" y="1848"/>
                        <a:pt x="269" y="1848"/>
                        <a:pt x="289" y="1826"/>
                      </a:cubicBezTo>
                      <a:lnTo>
                        <a:pt x="3931" y="345"/>
                      </a:lnTo>
                      <a:cubicBezTo>
                        <a:pt x="4013" y="326"/>
                        <a:pt x="4054" y="202"/>
                        <a:pt x="4033" y="120"/>
                      </a:cubicBezTo>
                      <a:cubicBezTo>
                        <a:pt x="4002" y="43"/>
                        <a:pt x="3926" y="0"/>
                        <a:pt x="385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13"/>
                <p:cNvSpPr/>
                <p:nvPr/>
              </p:nvSpPr>
              <p:spPr>
                <a:xfrm>
                  <a:off x="5533191" y="1806500"/>
                  <a:ext cx="89656" cy="41194"/>
                </a:xfrm>
                <a:custGeom>
                  <a:rect b="b" l="l" r="r" t="t"/>
                  <a:pathLst>
                    <a:path extrusionOk="0" h="1910" w="4157">
                      <a:moveTo>
                        <a:pt x="3957" y="0"/>
                      </a:moveTo>
                      <a:cubicBezTo>
                        <a:pt x="3934" y="0"/>
                        <a:pt x="3910" y="5"/>
                        <a:pt x="3888" y="16"/>
                      </a:cubicBezTo>
                      <a:lnTo>
                        <a:pt x="144" y="1560"/>
                      </a:lnTo>
                      <a:cubicBezTo>
                        <a:pt x="42" y="1601"/>
                        <a:pt x="1" y="1703"/>
                        <a:pt x="42" y="1807"/>
                      </a:cubicBezTo>
                      <a:cubicBezTo>
                        <a:pt x="62" y="1868"/>
                        <a:pt x="144" y="1909"/>
                        <a:pt x="206" y="1909"/>
                      </a:cubicBezTo>
                      <a:lnTo>
                        <a:pt x="289" y="1909"/>
                      </a:lnTo>
                      <a:lnTo>
                        <a:pt x="4011" y="346"/>
                      </a:lnTo>
                      <a:cubicBezTo>
                        <a:pt x="4115" y="304"/>
                        <a:pt x="4156" y="202"/>
                        <a:pt x="4115" y="99"/>
                      </a:cubicBezTo>
                      <a:cubicBezTo>
                        <a:pt x="4085" y="39"/>
                        <a:pt x="4021" y="0"/>
                        <a:pt x="39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13"/>
                <p:cNvSpPr/>
                <p:nvPr/>
              </p:nvSpPr>
              <p:spPr>
                <a:xfrm>
                  <a:off x="5887696" y="2114419"/>
                  <a:ext cx="93646" cy="41194"/>
                </a:xfrm>
                <a:custGeom>
                  <a:rect b="b" l="l" r="r" t="t"/>
                  <a:pathLst>
                    <a:path extrusionOk="0" h="1910" w="4342">
                      <a:moveTo>
                        <a:pt x="4143" y="1"/>
                      </a:moveTo>
                      <a:cubicBezTo>
                        <a:pt x="4119" y="1"/>
                        <a:pt x="4095" y="6"/>
                        <a:pt x="4073" y="17"/>
                      </a:cubicBezTo>
                      <a:lnTo>
                        <a:pt x="145" y="1560"/>
                      </a:lnTo>
                      <a:cubicBezTo>
                        <a:pt x="41" y="1580"/>
                        <a:pt x="0" y="1704"/>
                        <a:pt x="41" y="1786"/>
                      </a:cubicBezTo>
                      <a:cubicBezTo>
                        <a:pt x="63" y="1868"/>
                        <a:pt x="123" y="1909"/>
                        <a:pt x="206" y="1909"/>
                      </a:cubicBezTo>
                      <a:cubicBezTo>
                        <a:pt x="227" y="1909"/>
                        <a:pt x="247" y="1909"/>
                        <a:pt x="268" y="1889"/>
                      </a:cubicBezTo>
                      <a:lnTo>
                        <a:pt x="4197" y="346"/>
                      </a:lnTo>
                      <a:cubicBezTo>
                        <a:pt x="4300" y="305"/>
                        <a:pt x="4342" y="203"/>
                        <a:pt x="4300" y="120"/>
                      </a:cubicBezTo>
                      <a:cubicBezTo>
                        <a:pt x="4285" y="43"/>
                        <a:pt x="4213" y="1"/>
                        <a:pt x="41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13"/>
                <p:cNvSpPr/>
                <p:nvPr/>
              </p:nvSpPr>
              <p:spPr>
                <a:xfrm>
                  <a:off x="6347343" y="2848641"/>
                  <a:ext cx="278242" cy="1503233"/>
                </a:xfrm>
                <a:custGeom>
                  <a:rect b="b" l="l" r="r" t="t"/>
                  <a:pathLst>
                    <a:path extrusionOk="0" h="69699" w="12901">
                      <a:moveTo>
                        <a:pt x="165" y="0"/>
                      </a:moveTo>
                      <a:cubicBezTo>
                        <a:pt x="63" y="21"/>
                        <a:pt x="1" y="123"/>
                        <a:pt x="22" y="227"/>
                      </a:cubicBezTo>
                      <a:lnTo>
                        <a:pt x="1194" y="6460"/>
                      </a:lnTo>
                      <a:lnTo>
                        <a:pt x="1276" y="6399"/>
                      </a:lnTo>
                      <a:cubicBezTo>
                        <a:pt x="1317" y="6358"/>
                        <a:pt x="1359" y="6358"/>
                        <a:pt x="1400" y="6358"/>
                      </a:cubicBezTo>
                      <a:cubicBezTo>
                        <a:pt x="1441" y="6358"/>
                        <a:pt x="1503" y="6377"/>
                        <a:pt x="1545" y="6419"/>
                      </a:cubicBezTo>
                      <a:cubicBezTo>
                        <a:pt x="1606" y="6501"/>
                        <a:pt x="1586" y="6624"/>
                        <a:pt x="1503" y="6687"/>
                      </a:cubicBezTo>
                      <a:lnTo>
                        <a:pt x="1276" y="6871"/>
                      </a:lnTo>
                      <a:lnTo>
                        <a:pt x="5226" y="27917"/>
                      </a:lnTo>
                      <a:lnTo>
                        <a:pt x="5248" y="27917"/>
                      </a:lnTo>
                      <a:cubicBezTo>
                        <a:pt x="5309" y="27917"/>
                        <a:pt x="5371" y="27937"/>
                        <a:pt x="5391" y="28000"/>
                      </a:cubicBezTo>
                      <a:cubicBezTo>
                        <a:pt x="5453" y="28082"/>
                        <a:pt x="5453" y="28184"/>
                        <a:pt x="5371" y="28247"/>
                      </a:cubicBezTo>
                      <a:lnTo>
                        <a:pt x="5289" y="28307"/>
                      </a:lnTo>
                      <a:lnTo>
                        <a:pt x="8909" y="47481"/>
                      </a:lnTo>
                      <a:lnTo>
                        <a:pt x="8992" y="47420"/>
                      </a:lnTo>
                      <a:cubicBezTo>
                        <a:pt x="9033" y="47398"/>
                        <a:pt x="9074" y="47379"/>
                        <a:pt x="9094" y="47379"/>
                      </a:cubicBezTo>
                      <a:cubicBezTo>
                        <a:pt x="9156" y="47379"/>
                        <a:pt x="9217" y="47398"/>
                        <a:pt x="9258" y="47461"/>
                      </a:cubicBezTo>
                      <a:cubicBezTo>
                        <a:pt x="9265" y="47470"/>
                        <a:pt x="9270" y="47478"/>
                        <a:pt x="9275" y="47487"/>
                      </a:cubicBezTo>
                      <a:lnTo>
                        <a:pt x="9275" y="47487"/>
                      </a:lnTo>
                      <a:lnTo>
                        <a:pt x="393" y="145"/>
                      </a:lnTo>
                      <a:cubicBezTo>
                        <a:pt x="371" y="63"/>
                        <a:pt x="289" y="0"/>
                        <a:pt x="207" y="0"/>
                      </a:cubicBezTo>
                      <a:close/>
                      <a:moveTo>
                        <a:pt x="9275" y="47487"/>
                      </a:moveTo>
                      <a:lnTo>
                        <a:pt x="9293" y="47584"/>
                      </a:lnTo>
                      <a:lnTo>
                        <a:pt x="9293" y="47584"/>
                      </a:lnTo>
                      <a:cubicBezTo>
                        <a:pt x="9297" y="47552"/>
                        <a:pt x="9292" y="47519"/>
                        <a:pt x="9275" y="47487"/>
                      </a:cubicBezTo>
                      <a:close/>
                      <a:moveTo>
                        <a:pt x="9293" y="47584"/>
                      </a:moveTo>
                      <a:lnTo>
                        <a:pt x="9293" y="47584"/>
                      </a:lnTo>
                      <a:cubicBezTo>
                        <a:pt x="9287" y="47630"/>
                        <a:pt x="9261" y="47675"/>
                        <a:pt x="9217" y="47708"/>
                      </a:cubicBezTo>
                      <a:lnTo>
                        <a:pt x="8970" y="47892"/>
                      </a:lnTo>
                      <a:lnTo>
                        <a:pt x="12509" y="66695"/>
                      </a:lnTo>
                      <a:lnTo>
                        <a:pt x="10904" y="69411"/>
                      </a:lnTo>
                      <a:cubicBezTo>
                        <a:pt x="10863" y="69493"/>
                        <a:pt x="10884" y="69616"/>
                        <a:pt x="10986" y="69658"/>
                      </a:cubicBezTo>
                      <a:cubicBezTo>
                        <a:pt x="11008" y="69679"/>
                        <a:pt x="11049" y="69699"/>
                        <a:pt x="11069" y="69699"/>
                      </a:cubicBezTo>
                      <a:cubicBezTo>
                        <a:pt x="11131" y="69699"/>
                        <a:pt x="11192" y="69658"/>
                        <a:pt x="11233" y="69597"/>
                      </a:cubicBezTo>
                      <a:lnTo>
                        <a:pt x="12859" y="66840"/>
                      </a:lnTo>
                      <a:cubicBezTo>
                        <a:pt x="12879" y="66799"/>
                        <a:pt x="12900" y="66758"/>
                        <a:pt x="12879" y="66695"/>
                      </a:cubicBezTo>
                      <a:lnTo>
                        <a:pt x="9293" y="4758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13"/>
                <p:cNvSpPr/>
                <p:nvPr/>
              </p:nvSpPr>
              <p:spPr>
                <a:xfrm>
                  <a:off x="6472046" y="3870466"/>
                  <a:ext cx="76327" cy="59483"/>
                </a:xfrm>
                <a:custGeom>
                  <a:rect b="b" l="l" r="r" t="t"/>
                  <a:pathLst>
                    <a:path extrusionOk="0" h="2758" w="3539">
                      <a:moveTo>
                        <a:pt x="3312" y="1"/>
                      </a:moveTo>
                      <a:cubicBezTo>
                        <a:pt x="3292" y="1"/>
                        <a:pt x="3251" y="20"/>
                        <a:pt x="3210" y="42"/>
                      </a:cubicBezTo>
                      <a:lnTo>
                        <a:pt x="3127" y="103"/>
                      </a:lnTo>
                      <a:lnTo>
                        <a:pt x="83" y="2428"/>
                      </a:lnTo>
                      <a:cubicBezTo>
                        <a:pt x="0" y="2489"/>
                        <a:pt x="0" y="2593"/>
                        <a:pt x="61" y="2675"/>
                      </a:cubicBezTo>
                      <a:cubicBezTo>
                        <a:pt x="103" y="2736"/>
                        <a:pt x="144" y="2757"/>
                        <a:pt x="206" y="2757"/>
                      </a:cubicBezTo>
                      <a:cubicBezTo>
                        <a:pt x="247" y="2757"/>
                        <a:pt x="289" y="2736"/>
                        <a:pt x="308" y="2716"/>
                      </a:cubicBezTo>
                      <a:lnTo>
                        <a:pt x="3188" y="514"/>
                      </a:lnTo>
                      <a:lnTo>
                        <a:pt x="3435" y="330"/>
                      </a:lnTo>
                      <a:cubicBezTo>
                        <a:pt x="3518" y="267"/>
                        <a:pt x="3539" y="165"/>
                        <a:pt x="3476" y="83"/>
                      </a:cubicBezTo>
                      <a:cubicBezTo>
                        <a:pt x="3435" y="20"/>
                        <a:pt x="3374" y="1"/>
                        <a:pt x="33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13"/>
                <p:cNvSpPr/>
                <p:nvPr/>
              </p:nvSpPr>
              <p:spPr>
                <a:xfrm>
                  <a:off x="6386401" y="3450741"/>
                  <a:ext cx="78570" cy="60367"/>
                </a:xfrm>
                <a:custGeom>
                  <a:rect b="b" l="l" r="r" t="t"/>
                  <a:pathLst>
                    <a:path extrusionOk="0" h="2799" w="3643">
                      <a:moveTo>
                        <a:pt x="3415" y="0"/>
                      </a:moveTo>
                      <a:cubicBezTo>
                        <a:pt x="3395" y="20"/>
                        <a:pt x="3354" y="20"/>
                        <a:pt x="3333" y="42"/>
                      </a:cubicBezTo>
                      <a:lnTo>
                        <a:pt x="83" y="2469"/>
                      </a:lnTo>
                      <a:cubicBezTo>
                        <a:pt x="0" y="2530"/>
                        <a:pt x="0" y="2653"/>
                        <a:pt x="63" y="2736"/>
                      </a:cubicBezTo>
                      <a:cubicBezTo>
                        <a:pt x="83" y="2777"/>
                        <a:pt x="145" y="2798"/>
                        <a:pt x="206" y="2798"/>
                      </a:cubicBezTo>
                      <a:cubicBezTo>
                        <a:pt x="247" y="2798"/>
                        <a:pt x="288" y="2798"/>
                        <a:pt x="310" y="2777"/>
                      </a:cubicBezTo>
                      <a:lnTo>
                        <a:pt x="3478" y="390"/>
                      </a:lnTo>
                      <a:lnTo>
                        <a:pt x="3560" y="330"/>
                      </a:lnTo>
                      <a:cubicBezTo>
                        <a:pt x="3642" y="267"/>
                        <a:pt x="3642" y="165"/>
                        <a:pt x="3580" y="83"/>
                      </a:cubicBezTo>
                      <a:cubicBezTo>
                        <a:pt x="3560" y="20"/>
                        <a:pt x="3498" y="0"/>
                        <a:pt x="34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13"/>
                <p:cNvSpPr/>
                <p:nvPr/>
              </p:nvSpPr>
              <p:spPr>
                <a:xfrm>
                  <a:off x="6301210" y="2985746"/>
                  <a:ext cx="80770" cy="63926"/>
                </a:xfrm>
                <a:custGeom>
                  <a:rect b="b" l="l" r="r" t="t"/>
                  <a:pathLst>
                    <a:path extrusionOk="0" h="2964" w="3745">
                      <a:moveTo>
                        <a:pt x="3539" y="1"/>
                      </a:moveTo>
                      <a:cubicBezTo>
                        <a:pt x="3498" y="1"/>
                        <a:pt x="3456" y="1"/>
                        <a:pt x="3415" y="42"/>
                      </a:cubicBezTo>
                      <a:lnTo>
                        <a:pt x="3333" y="103"/>
                      </a:lnTo>
                      <a:lnTo>
                        <a:pt x="104" y="2634"/>
                      </a:lnTo>
                      <a:cubicBezTo>
                        <a:pt x="22" y="2695"/>
                        <a:pt x="0" y="2818"/>
                        <a:pt x="63" y="2901"/>
                      </a:cubicBezTo>
                      <a:cubicBezTo>
                        <a:pt x="104" y="2942"/>
                        <a:pt x="165" y="2963"/>
                        <a:pt x="206" y="2963"/>
                      </a:cubicBezTo>
                      <a:cubicBezTo>
                        <a:pt x="247" y="2963"/>
                        <a:pt x="288" y="2942"/>
                        <a:pt x="330" y="2922"/>
                      </a:cubicBezTo>
                      <a:lnTo>
                        <a:pt x="3415" y="514"/>
                      </a:lnTo>
                      <a:lnTo>
                        <a:pt x="3642" y="330"/>
                      </a:lnTo>
                      <a:cubicBezTo>
                        <a:pt x="3725" y="267"/>
                        <a:pt x="3745" y="144"/>
                        <a:pt x="3684" y="62"/>
                      </a:cubicBezTo>
                      <a:cubicBezTo>
                        <a:pt x="3642" y="20"/>
                        <a:pt x="3580" y="1"/>
                        <a:pt x="35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13"/>
                <p:cNvSpPr/>
                <p:nvPr/>
              </p:nvSpPr>
              <p:spPr>
                <a:xfrm>
                  <a:off x="4197688" y="3077149"/>
                  <a:ext cx="357632" cy="145969"/>
                </a:xfrm>
                <a:custGeom>
                  <a:rect b="b" l="l" r="r" t="t"/>
                  <a:pathLst>
                    <a:path extrusionOk="0" h="6768" w="16582">
                      <a:moveTo>
                        <a:pt x="185" y="1"/>
                      </a:moveTo>
                      <a:cubicBezTo>
                        <a:pt x="82" y="1"/>
                        <a:pt x="0" y="83"/>
                        <a:pt x="0" y="185"/>
                      </a:cubicBezTo>
                      <a:cubicBezTo>
                        <a:pt x="0" y="289"/>
                        <a:pt x="82" y="371"/>
                        <a:pt x="185" y="371"/>
                      </a:cubicBezTo>
                      <a:lnTo>
                        <a:pt x="4115" y="371"/>
                      </a:lnTo>
                      <a:lnTo>
                        <a:pt x="16293" y="6748"/>
                      </a:lnTo>
                      <a:cubicBezTo>
                        <a:pt x="16313" y="6768"/>
                        <a:pt x="16335" y="6768"/>
                        <a:pt x="16376" y="6768"/>
                      </a:cubicBezTo>
                      <a:cubicBezTo>
                        <a:pt x="16437" y="6768"/>
                        <a:pt x="16499" y="6727"/>
                        <a:pt x="16540" y="6666"/>
                      </a:cubicBezTo>
                      <a:cubicBezTo>
                        <a:pt x="16581" y="6584"/>
                        <a:pt x="16540" y="6460"/>
                        <a:pt x="16458" y="6419"/>
                      </a:cubicBezTo>
                      <a:lnTo>
                        <a:pt x="4238" y="20"/>
                      </a:lnTo>
                      <a:cubicBezTo>
                        <a:pt x="4217" y="1"/>
                        <a:pt x="4197" y="1"/>
                        <a:pt x="415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13"/>
                <p:cNvSpPr/>
                <p:nvPr/>
              </p:nvSpPr>
              <p:spPr>
                <a:xfrm>
                  <a:off x="4625825" y="3528363"/>
                  <a:ext cx="57693" cy="350105"/>
                </a:xfrm>
                <a:custGeom>
                  <a:rect b="b" l="l" r="r" t="t"/>
                  <a:pathLst>
                    <a:path extrusionOk="0" h="16233" w="2675">
                      <a:moveTo>
                        <a:pt x="2491" y="1"/>
                      </a:moveTo>
                      <a:cubicBezTo>
                        <a:pt x="2387" y="1"/>
                        <a:pt x="2305" y="83"/>
                        <a:pt x="2305" y="187"/>
                      </a:cubicBezTo>
                      <a:lnTo>
                        <a:pt x="2305" y="11974"/>
                      </a:lnTo>
                      <a:lnTo>
                        <a:pt x="63" y="15965"/>
                      </a:lnTo>
                      <a:cubicBezTo>
                        <a:pt x="1" y="16047"/>
                        <a:pt x="42" y="16170"/>
                        <a:pt x="124" y="16212"/>
                      </a:cubicBezTo>
                      <a:cubicBezTo>
                        <a:pt x="145" y="16233"/>
                        <a:pt x="187" y="16233"/>
                        <a:pt x="206" y="16233"/>
                      </a:cubicBezTo>
                      <a:cubicBezTo>
                        <a:pt x="269" y="16233"/>
                        <a:pt x="351" y="16192"/>
                        <a:pt x="371" y="16151"/>
                      </a:cubicBezTo>
                      <a:lnTo>
                        <a:pt x="2655" y="12097"/>
                      </a:lnTo>
                      <a:cubicBezTo>
                        <a:pt x="2675" y="12077"/>
                        <a:pt x="2675" y="12056"/>
                        <a:pt x="2675" y="12015"/>
                      </a:cubicBezTo>
                      <a:lnTo>
                        <a:pt x="2675" y="187"/>
                      </a:lnTo>
                      <a:cubicBezTo>
                        <a:pt x="2675" y="83"/>
                        <a:pt x="2593" y="1"/>
                        <a:pt x="24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13"/>
                <p:cNvSpPr/>
                <p:nvPr/>
              </p:nvSpPr>
              <p:spPr>
                <a:xfrm>
                  <a:off x="6430766" y="1678087"/>
                  <a:ext cx="91425" cy="102618"/>
                </a:xfrm>
                <a:custGeom>
                  <a:rect b="b" l="l" r="r" t="t"/>
                  <a:pathLst>
                    <a:path extrusionOk="0" h="4758" w="4239">
                      <a:moveTo>
                        <a:pt x="203" y="1"/>
                      </a:moveTo>
                      <a:cubicBezTo>
                        <a:pt x="191" y="1"/>
                        <a:pt x="178" y="2"/>
                        <a:pt x="165" y="5"/>
                      </a:cubicBezTo>
                      <a:cubicBezTo>
                        <a:pt x="63" y="26"/>
                        <a:pt x="0" y="108"/>
                        <a:pt x="0" y="210"/>
                      </a:cubicBezTo>
                      <a:cubicBezTo>
                        <a:pt x="762" y="4511"/>
                        <a:pt x="3374" y="4758"/>
                        <a:pt x="3950" y="4758"/>
                      </a:cubicBezTo>
                      <a:lnTo>
                        <a:pt x="4054" y="4758"/>
                      </a:lnTo>
                      <a:cubicBezTo>
                        <a:pt x="4156" y="4736"/>
                        <a:pt x="4238" y="4654"/>
                        <a:pt x="4219" y="4552"/>
                      </a:cubicBezTo>
                      <a:cubicBezTo>
                        <a:pt x="4219" y="4459"/>
                        <a:pt x="4153" y="4384"/>
                        <a:pt x="4065" y="4384"/>
                      </a:cubicBezTo>
                      <a:cubicBezTo>
                        <a:pt x="4055" y="4384"/>
                        <a:pt x="4044" y="4385"/>
                        <a:pt x="4033" y="4387"/>
                      </a:cubicBezTo>
                      <a:cubicBezTo>
                        <a:pt x="4021" y="4387"/>
                        <a:pt x="3988" y="4389"/>
                        <a:pt x="3936" y="4389"/>
                      </a:cubicBezTo>
                      <a:cubicBezTo>
                        <a:pt x="3420" y="4389"/>
                        <a:pt x="1081" y="4203"/>
                        <a:pt x="371" y="149"/>
                      </a:cubicBezTo>
                      <a:cubicBezTo>
                        <a:pt x="353" y="59"/>
                        <a:pt x="288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13"/>
                <p:cNvSpPr/>
                <p:nvPr/>
              </p:nvSpPr>
              <p:spPr>
                <a:xfrm>
                  <a:off x="6077167" y="1579243"/>
                  <a:ext cx="77643" cy="66579"/>
                </a:xfrm>
                <a:custGeom>
                  <a:rect b="b" l="l" r="r" t="t"/>
                  <a:pathLst>
                    <a:path extrusionOk="0" h="3087" w="3600">
                      <a:moveTo>
                        <a:pt x="210" y="1"/>
                      </a:moveTo>
                      <a:cubicBezTo>
                        <a:pt x="179" y="1"/>
                        <a:pt x="150" y="8"/>
                        <a:pt x="124" y="21"/>
                      </a:cubicBezTo>
                      <a:cubicBezTo>
                        <a:pt x="41" y="62"/>
                        <a:pt x="0" y="185"/>
                        <a:pt x="61" y="267"/>
                      </a:cubicBezTo>
                      <a:cubicBezTo>
                        <a:pt x="1378" y="2716"/>
                        <a:pt x="3292" y="3065"/>
                        <a:pt x="3374" y="3087"/>
                      </a:cubicBezTo>
                      <a:lnTo>
                        <a:pt x="3415" y="3087"/>
                      </a:lnTo>
                      <a:cubicBezTo>
                        <a:pt x="3497" y="3087"/>
                        <a:pt x="3580" y="3024"/>
                        <a:pt x="3600" y="2922"/>
                      </a:cubicBezTo>
                      <a:cubicBezTo>
                        <a:pt x="3600" y="2818"/>
                        <a:pt x="3539" y="2736"/>
                        <a:pt x="3435" y="2716"/>
                      </a:cubicBezTo>
                      <a:cubicBezTo>
                        <a:pt x="3415" y="2716"/>
                        <a:pt x="1605" y="2366"/>
                        <a:pt x="371" y="103"/>
                      </a:cubicBezTo>
                      <a:cubicBezTo>
                        <a:pt x="342" y="33"/>
                        <a:pt x="275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13"/>
                <p:cNvSpPr/>
                <p:nvPr/>
              </p:nvSpPr>
              <p:spPr>
                <a:xfrm>
                  <a:off x="5802504" y="1408580"/>
                  <a:ext cx="76780" cy="69534"/>
                </a:xfrm>
                <a:custGeom>
                  <a:rect b="b" l="l" r="r" t="t"/>
                  <a:pathLst>
                    <a:path extrusionOk="0" h="3224" w="3560">
                      <a:moveTo>
                        <a:pt x="335" y="1"/>
                      </a:moveTo>
                      <a:cubicBezTo>
                        <a:pt x="267" y="1"/>
                        <a:pt x="197" y="52"/>
                        <a:pt x="165" y="116"/>
                      </a:cubicBezTo>
                      <a:cubicBezTo>
                        <a:pt x="0" y="590"/>
                        <a:pt x="22" y="1043"/>
                        <a:pt x="268" y="1454"/>
                      </a:cubicBezTo>
                      <a:cubicBezTo>
                        <a:pt x="968" y="2708"/>
                        <a:pt x="3231" y="3202"/>
                        <a:pt x="3333" y="3223"/>
                      </a:cubicBezTo>
                      <a:lnTo>
                        <a:pt x="3374" y="3223"/>
                      </a:lnTo>
                      <a:cubicBezTo>
                        <a:pt x="3456" y="3223"/>
                        <a:pt x="3519" y="3182"/>
                        <a:pt x="3539" y="3078"/>
                      </a:cubicBezTo>
                      <a:cubicBezTo>
                        <a:pt x="3560" y="2996"/>
                        <a:pt x="3497" y="2894"/>
                        <a:pt x="3395" y="2873"/>
                      </a:cubicBezTo>
                      <a:cubicBezTo>
                        <a:pt x="3374" y="2853"/>
                        <a:pt x="1193" y="2379"/>
                        <a:pt x="576" y="1289"/>
                      </a:cubicBezTo>
                      <a:cubicBezTo>
                        <a:pt x="412" y="960"/>
                        <a:pt x="392" y="610"/>
                        <a:pt x="515" y="239"/>
                      </a:cubicBezTo>
                      <a:cubicBezTo>
                        <a:pt x="556" y="157"/>
                        <a:pt x="494" y="34"/>
                        <a:pt x="392" y="14"/>
                      </a:cubicBezTo>
                      <a:cubicBezTo>
                        <a:pt x="374" y="5"/>
                        <a:pt x="354" y="1"/>
                        <a:pt x="3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13"/>
                <p:cNvSpPr/>
                <p:nvPr/>
              </p:nvSpPr>
              <p:spPr>
                <a:xfrm>
                  <a:off x="7008020" y="2703104"/>
                  <a:ext cx="72790" cy="86982"/>
                </a:xfrm>
                <a:custGeom>
                  <a:rect b="b" l="l" r="r" t="t"/>
                  <a:pathLst>
                    <a:path extrusionOk="0" h="4033" w="3375">
                      <a:moveTo>
                        <a:pt x="185" y="0"/>
                      </a:moveTo>
                      <a:cubicBezTo>
                        <a:pt x="83" y="0"/>
                        <a:pt x="1" y="83"/>
                        <a:pt x="1" y="186"/>
                      </a:cubicBezTo>
                      <a:cubicBezTo>
                        <a:pt x="1" y="227"/>
                        <a:pt x="62" y="3456"/>
                        <a:pt x="3128" y="4033"/>
                      </a:cubicBezTo>
                      <a:lnTo>
                        <a:pt x="3169" y="4033"/>
                      </a:lnTo>
                      <a:cubicBezTo>
                        <a:pt x="3251" y="4033"/>
                        <a:pt x="3333" y="3972"/>
                        <a:pt x="3353" y="3889"/>
                      </a:cubicBezTo>
                      <a:cubicBezTo>
                        <a:pt x="3375" y="3786"/>
                        <a:pt x="3312" y="3684"/>
                        <a:pt x="3210" y="3662"/>
                      </a:cubicBezTo>
                      <a:cubicBezTo>
                        <a:pt x="432" y="3149"/>
                        <a:pt x="371" y="310"/>
                        <a:pt x="371" y="186"/>
                      </a:cubicBezTo>
                      <a:cubicBezTo>
                        <a:pt x="371" y="83"/>
                        <a:pt x="289" y="0"/>
                        <a:pt x="1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13"/>
                <p:cNvSpPr/>
                <p:nvPr/>
              </p:nvSpPr>
              <p:spPr>
                <a:xfrm>
                  <a:off x="6981406" y="3041649"/>
                  <a:ext cx="26636" cy="82970"/>
                </a:xfrm>
                <a:custGeom>
                  <a:rect b="b" l="l" r="r" t="t"/>
                  <a:pathLst>
                    <a:path extrusionOk="0" h="3847" w="1235">
                      <a:moveTo>
                        <a:pt x="226" y="1"/>
                      </a:moveTo>
                      <a:cubicBezTo>
                        <a:pt x="165" y="1"/>
                        <a:pt x="102" y="42"/>
                        <a:pt x="61" y="103"/>
                      </a:cubicBezTo>
                      <a:cubicBezTo>
                        <a:pt x="61" y="124"/>
                        <a:pt x="42" y="165"/>
                        <a:pt x="0" y="267"/>
                      </a:cubicBezTo>
                      <a:cubicBezTo>
                        <a:pt x="144" y="226"/>
                        <a:pt x="267" y="165"/>
                        <a:pt x="412" y="124"/>
                      </a:cubicBezTo>
                      <a:cubicBezTo>
                        <a:pt x="390" y="83"/>
                        <a:pt x="349" y="42"/>
                        <a:pt x="308" y="21"/>
                      </a:cubicBezTo>
                      <a:cubicBezTo>
                        <a:pt x="288" y="1"/>
                        <a:pt x="267" y="1"/>
                        <a:pt x="226" y="1"/>
                      </a:cubicBezTo>
                      <a:close/>
                      <a:moveTo>
                        <a:pt x="1194" y="3559"/>
                      </a:moveTo>
                      <a:cubicBezTo>
                        <a:pt x="1090" y="3641"/>
                        <a:pt x="988" y="3724"/>
                        <a:pt x="864" y="3786"/>
                      </a:cubicBezTo>
                      <a:cubicBezTo>
                        <a:pt x="906" y="3806"/>
                        <a:pt x="947" y="3827"/>
                        <a:pt x="966" y="3847"/>
                      </a:cubicBezTo>
                      <a:lnTo>
                        <a:pt x="1049" y="3847"/>
                      </a:lnTo>
                      <a:cubicBezTo>
                        <a:pt x="1111" y="3847"/>
                        <a:pt x="1194" y="3806"/>
                        <a:pt x="1213" y="3745"/>
                      </a:cubicBezTo>
                      <a:cubicBezTo>
                        <a:pt x="1235" y="3682"/>
                        <a:pt x="1235" y="3621"/>
                        <a:pt x="1194" y="3559"/>
                      </a:cubicBez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13"/>
                <p:cNvSpPr/>
                <p:nvPr/>
              </p:nvSpPr>
              <p:spPr>
                <a:xfrm>
                  <a:off x="6981406" y="3044323"/>
                  <a:ext cx="25752" cy="74084"/>
                </a:xfrm>
                <a:custGeom>
                  <a:rect b="b" l="l" r="r" t="t"/>
                  <a:pathLst>
                    <a:path extrusionOk="0" h="3435" w="1194">
                      <a:moveTo>
                        <a:pt x="1194" y="3435"/>
                      </a:moveTo>
                      <a:lnTo>
                        <a:pt x="1194" y="3435"/>
                      </a:lnTo>
                      <a:lnTo>
                        <a:pt x="1194" y="3435"/>
                      </a:lnTo>
                      <a:lnTo>
                        <a:pt x="1194" y="3435"/>
                      </a:lnTo>
                      <a:close/>
                      <a:moveTo>
                        <a:pt x="412" y="0"/>
                      </a:moveTo>
                      <a:cubicBezTo>
                        <a:pt x="267" y="41"/>
                        <a:pt x="144" y="102"/>
                        <a:pt x="0" y="143"/>
                      </a:cubicBezTo>
                      <a:lnTo>
                        <a:pt x="0" y="143"/>
                      </a:lnTo>
                      <a:cubicBezTo>
                        <a:pt x="144" y="102"/>
                        <a:pt x="267" y="41"/>
                        <a:pt x="412" y="0"/>
                      </a:cubicBez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13"/>
                <p:cNvSpPr/>
                <p:nvPr/>
              </p:nvSpPr>
              <p:spPr>
                <a:xfrm>
                  <a:off x="6969867" y="3044323"/>
                  <a:ext cx="37290" cy="79002"/>
                </a:xfrm>
                <a:custGeom>
                  <a:rect b="b" l="l" r="r" t="t"/>
                  <a:pathLst>
                    <a:path extrusionOk="0" h="3663" w="1729">
                      <a:moveTo>
                        <a:pt x="947" y="0"/>
                      </a:moveTo>
                      <a:cubicBezTo>
                        <a:pt x="802" y="41"/>
                        <a:pt x="679" y="102"/>
                        <a:pt x="535" y="143"/>
                      </a:cubicBezTo>
                      <a:cubicBezTo>
                        <a:pt x="371" y="555"/>
                        <a:pt x="1" y="1605"/>
                        <a:pt x="349" y="2530"/>
                      </a:cubicBezTo>
                      <a:cubicBezTo>
                        <a:pt x="535" y="3024"/>
                        <a:pt x="884" y="3415"/>
                        <a:pt x="1399" y="3662"/>
                      </a:cubicBezTo>
                      <a:cubicBezTo>
                        <a:pt x="1523" y="3600"/>
                        <a:pt x="1625" y="3517"/>
                        <a:pt x="1729" y="3435"/>
                      </a:cubicBezTo>
                      <a:cubicBezTo>
                        <a:pt x="1707" y="3415"/>
                        <a:pt x="1687" y="3394"/>
                        <a:pt x="1646" y="3374"/>
                      </a:cubicBezTo>
                      <a:cubicBezTo>
                        <a:pt x="1172" y="3168"/>
                        <a:pt x="843" y="2839"/>
                        <a:pt x="700" y="2406"/>
                      </a:cubicBezTo>
                      <a:cubicBezTo>
                        <a:pt x="330" y="1399"/>
                        <a:pt x="925" y="165"/>
                        <a:pt x="925" y="143"/>
                      </a:cubicBezTo>
                      <a:cubicBezTo>
                        <a:pt x="947" y="102"/>
                        <a:pt x="967" y="41"/>
                        <a:pt x="9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13"/>
                <p:cNvSpPr/>
                <p:nvPr/>
              </p:nvSpPr>
              <p:spPr>
                <a:xfrm>
                  <a:off x="6946790" y="3381941"/>
                  <a:ext cx="8023" cy="5349"/>
                </a:xfrm>
                <a:custGeom>
                  <a:rect b="b" l="l" r="r" t="t"/>
                  <a:pathLst>
                    <a:path extrusionOk="0" h="248" w="372">
                      <a:moveTo>
                        <a:pt x="185" y="1"/>
                      </a:moveTo>
                      <a:cubicBezTo>
                        <a:pt x="103" y="1"/>
                        <a:pt x="21" y="63"/>
                        <a:pt x="1" y="165"/>
                      </a:cubicBezTo>
                      <a:lnTo>
                        <a:pt x="1" y="248"/>
                      </a:lnTo>
                      <a:lnTo>
                        <a:pt x="371" y="124"/>
                      </a:lnTo>
                      <a:cubicBezTo>
                        <a:pt x="350" y="63"/>
                        <a:pt x="289" y="22"/>
                        <a:pt x="226" y="1"/>
                      </a:cubicBez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13"/>
                <p:cNvSpPr/>
                <p:nvPr/>
              </p:nvSpPr>
              <p:spPr>
                <a:xfrm>
                  <a:off x="6945021" y="3384615"/>
                  <a:ext cx="37722" cy="51050"/>
                </a:xfrm>
                <a:custGeom>
                  <a:rect b="b" l="l" r="r" t="t"/>
                  <a:pathLst>
                    <a:path extrusionOk="0" h="2367" w="1749">
                      <a:moveTo>
                        <a:pt x="453" y="0"/>
                      </a:moveTo>
                      <a:lnTo>
                        <a:pt x="83" y="124"/>
                      </a:lnTo>
                      <a:cubicBezTo>
                        <a:pt x="0" y="803"/>
                        <a:pt x="185" y="2058"/>
                        <a:pt x="1501" y="2367"/>
                      </a:cubicBezTo>
                      <a:lnTo>
                        <a:pt x="1543" y="2367"/>
                      </a:lnTo>
                      <a:cubicBezTo>
                        <a:pt x="1625" y="2367"/>
                        <a:pt x="1707" y="2304"/>
                        <a:pt x="1729" y="2222"/>
                      </a:cubicBezTo>
                      <a:cubicBezTo>
                        <a:pt x="1748" y="2120"/>
                        <a:pt x="1687" y="2016"/>
                        <a:pt x="1584" y="1997"/>
                      </a:cubicBezTo>
                      <a:cubicBezTo>
                        <a:pt x="206" y="1667"/>
                        <a:pt x="453" y="165"/>
                        <a:pt x="453" y="83"/>
                      </a:cubicBezTo>
                      <a:lnTo>
                        <a:pt x="45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13"/>
                <p:cNvSpPr/>
                <p:nvPr/>
              </p:nvSpPr>
              <p:spPr>
                <a:xfrm>
                  <a:off x="7266248" y="1803588"/>
                  <a:ext cx="54156" cy="49670"/>
                </a:xfrm>
                <a:custGeom>
                  <a:rect b="b" l="l" r="r" t="t"/>
                  <a:pathLst>
                    <a:path extrusionOk="0" h="2303" w="2511">
                      <a:moveTo>
                        <a:pt x="1151" y="0"/>
                      </a:moveTo>
                      <a:cubicBezTo>
                        <a:pt x="948" y="0"/>
                        <a:pt x="742" y="55"/>
                        <a:pt x="555" y="173"/>
                      </a:cubicBezTo>
                      <a:cubicBezTo>
                        <a:pt x="1" y="502"/>
                        <a:pt x="248" y="955"/>
                        <a:pt x="577" y="1509"/>
                      </a:cubicBezTo>
                      <a:cubicBezTo>
                        <a:pt x="827" y="1947"/>
                        <a:pt x="1054" y="2303"/>
                        <a:pt x="1392" y="2303"/>
                      </a:cubicBezTo>
                      <a:cubicBezTo>
                        <a:pt x="1499" y="2303"/>
                        <a:pt x="1616" y="2268"/>
                        <a:pt x="1749" y="2189"/>
                      </a:cubicBezTo>
                      <a:cubicBezTo>
                        <a:pt x="2305" y="1860"/>
                        <a:pt x="2511" y="1139"/>
                        <a:pt x="2181" y="584"/>
                      </a:cubicBezTo>
                      <a:cubicBezTo>
                        <a:pt x="1949" y="215"/>
                        <a:pt x="1553" y="0"/>
                        <a:pt x="11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13"/>
                <p:cNvSpPr/>
                <p:nvPr/>
              </p:nvSpPr>
              <p:spPr>
                <a:xfrm>
                  <a:off x="7263120" y="1800871"/>
                  <a:ext cx="51956" cy="47729"/>
                </a:xfrm>
                <a:custGeom>
                  <a:rect b="b" l="l" r="r" t="t"/>
                  <a:pathLst>
                    <a:path extrusionOk="0" h="2213" w="2409">
                      <a:moveTo>
                        <a:pt x="1109" y="1"/>
                      </a:moveTo>
                      <a:cubicBezTo>
                        <a:pt x="913" y="1"/>
                        <a:pt x="715" y="51"/>
                        <a:pt x="536" y="154"/>
                      </a:cubicBezTo>
                      <a:cubicBezTo>
                        <a:pt x="1" y="463"/>
                        <a:pt x="248" y="916"/>
                        <a:pt x="557" y="1451"/>
                      </a:cubicBezTo>
                      <a:cubicBezTo>
                        <a:pt x="810" y="1862"/>
                        <a:pt x="1026" y="2212"/>
                        <a:pt x="1356" y="2212"/>
                      </a:cubicBezTo>
                      <a:cubicBezTo>
                        <a:pt x="1455" y="2212"/>
                        <a:pt x="1564" y="2180"/>
                        <a:pt x="1688" y="2109"/>
                      </a:cubicBezTo>
                      <a:cubicBezTo>
                        <a:pt x="2223" y="1780"/>
                        <a:pt x="2409" y="1100"/>
                        <a:pt x="2080" y="565"/>
                      </a:cubicBezTo>
                      <a:cubicBezTo>
                        <a:pt x="1874" y="197"/>
                        <a:pt x="1496" y="1"/>
                        <a:pt x="1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13"/>
                <p:cNvSpPr/>
                <p:nvPr/>
              </p:nvSpPr>
              <p:spPr>
                <a:xfrm>
                  <a:off x="7263120" y="1800828"/>
                  <a:ext cx="44407" cy="47341"/>
                </a:xfrm>
                <a:custGeom>
                  <a:rect b="b" l="l" r="r" t="t"/>
                  <a:pathLst>
                    <a:path extrusionOk="0" h="2195" w="2059">
                      <a:moveTo>
                        <a:pt x="1113" y="0"/>
                      </a:moveTo>
                      <a:cubicBezTo>
                        <a:pt x="918" y="0"/>
                        <a:pt x="720" y="50"/>
                        <a:pt x="536" y="156"/>
                      </a:cubicBezTo>
                      <a:cubicBezTo>
                        <a:pt x="1" y="465"/>
                        <a:pt x="248" y="918"/>
                        <a:pt x="557" y="1453"/>
                      </a:cubicBezTo>
                      <a:cubicBezTo>
                        <a:pt x="797" y="1853"/>
                        <a:pt x="1017" y="2194"/>
                        <a:pt x="1332" y="2194"/>
                      </a:cubicBezTo>
                      <a:cubicBezTo>
                        <a:pt x="1341" y="2194"/>
                        <a:pt x="1350" y="2194"/>
                        <a:pt x="1359" y="2194"/>
                      </a:cubicBezTo>
                      <a:cubicBezTo>
                        <a:pt x="681" y="1659"/>
                        <a:pt x="516" y="1349"/>
                        <a:pt x="2058" y="507"/>
                      </a:cubicBezTo>
                      <a:cubicBezTo>
                        <a:pt x="1842" y="183"/>
                        <a:pt x="1484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13"/>
                <p:cNvSpPr/>
                <p:nvPr/>
              </p:nvSpPr>
              <p:spPr>
                <a:xfrm>
                  <a:off x="7150905" y="1856148"/>
                  <a:ext cx="54134" cy="49842"/>
                </a:xfrm>
                <a:custGeom>
                  <a:rect b="b" l="l" r="r" t="t"/>
                  <a:pathLst>
                    <a:path extrusionOk="0" h="2311" w="2510">
                      <a:moveTo>
                        <a:pt x="1170" y="0"/>
                      </a:moveTo>
                      <a:cubicBezTo>
                        <a:pt x="968" y="0"/>
                        <a:pt x="762" y="53"/>
                        <a:pt x="576" y="163"/>
                      </a:cubicBezTo>
                      <a:cubicBezTo>
                        <a:pt x="0" y="493"/>
                        <a:pt x="267" y="965"/>
                        <a:pt x="596" y="1521"/>
                      </a:cubicBezTo>
                      <a:cubicBezTo>
                        <a:pt x="848" y="1946"/>
                        <a:pt x="1064" y="2311"/>
                        <a:pt x="1410" y="2311"/>
                      </a:cubicBezTo>
                      <a:cubicBezTo>
                        <a:pt x="1516" y="2311"/>
                        <a:pt x="1634" y="2276"/>
                        <a:pt x="1769" y="2199"/>
                      </a:cubicBezTo>
                      <a:cubicBezTo>
                        <a:pt x="2324" y="1870"/>
                        <a:pt x="2510" y="1151"/>
                        <a:pt x="2181" y="575"/>
                      </a:cubicBezTo>
                      <a:cubicBezTo>
                        <a:pt x="1962" y="206"/>
                        <a:pt x="1571" y="0"/>
                        <a:pt x="117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13"/>
                <p:cNvSpPr/>
                <p:nvPr/>
              </p:nvSpPr>
              <p:spPr>
                <a:xfrm>
                  <a:off x="7148230" y="1853323"/>
                  <a:ext cx="51482" cy="47880"/>
                </a:xfrm>
                <a:custGeom>
                  <a:rect b="b" l="l" r="r" t="t"/>
                  <a:pathLst>
                    <a:path extrusionOk="0" h="2220" w="2387">
                      <a:moveTo>
                        <a:pt x="1096" y="1"/>
                      </a:moveTo>
                      <a:cubicBezTo>
                        <a:pt x="904" y="1"/>
                        <a:pt x="711" y="49"/>
                        <a:pt x="535" y="150"/>
                      </a:cubicBezTo>
                      <a:cubicBezTo>
                        <a:pt x="1" y="479"/>
                        <a:pt x="247" y="912"/>
                        <a:pt x="555" y="1466"/>
                      </a:cubicBezTo>
                      <a:cubicBezTo>
                        <a:pt x="790" y="1872"/>
                        <a:pt x="1000" y="2219"/>
                        <a:pt x="1322" y="2219"/>
                      </a:cubicBezTo>
                      <a:cubicBezTo>
                        <a:pt x="1424" y="2219"/>
                        <a:pt x="1537" y="2184"/>
                        <a:pt x="1666" y="2105"/>
                      </a:cubicBezTo>
                      <a:cubicBezTo>
                        <a:pt x="2222" y="1795"/>
                        <a:pt x="2387" y="1096"/>
                        <a:pt x="2078" y="561"/>
                      </a:cubicBezTo>
                      <a:cubicBezTo>
                        <a:pt x="1871" y="202"/>
                        <a:pt x="1487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13"/>
                <p:cNvSpPr/>
                <p:nvPr/>
              </p:nvSpPr>
              <p:spPr>
                <a:xfrm>
                  <a:off x="7148230" y="1853474"/>
                  <a:ext cx="43933" cy="47449"/>
                </a:xfrm>
                <a:custGeom>
                  <a:rect b="b" l="l" r="r" t="t"/>
                  <a:pathLst>
                    <a:path extrusionOk="0" h="2200" w="2037">
                      <a:moveTo>
                        <a:pt x="1080" y="1"/>
                      </a:moveTo>
                      <a:cubicBezTo>
                        <a:pt x="894" y="1"/>
                        <a:pt x="707" y="47"/>
                        <a:pt x="535" y="143"/>
                      </a:cubicBezTo>
                      <a:cubicBezTo>
                        <a:pt x="1" y="472"/>
                        <a:pt x="247" y="905"/>
                        <a:pt x="555" y="1459"/>
                      </a:cubicBezTo>
                      <a:cubicBezTo>
                        <a:pt x="802" y="1871"/>
                        <a:pt x="1008" y="2200"/>
                        <a:pt x="1358" y="2200"/>
                      </a:cubicBezTo>
                      <a:cubicBezTo>
                        <a:pt x="659" y="1645"/>
                        <a:pt x="514" y="1336"/>
                        <a:pt x="2036" y="513"/>
                      </a:cubicBezTo>
                      <a:cubicBezTo>
                        <a:pt x="1817" y="184"/>
                        <a:pt x="1451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13"/>
                <p:cNvSpPr/>
                <p:nvPr/>
              </p:nvSpPr>
              <p:spPr>
                <a:xfrm>
                  <a:off x="7019559" y="1918263"/>
                  <a:ext cx="54156" cy="49842"/>
                </a:xfrm>
                <a:custGeom>
                  <a:rect b="b" l="l" r="r" t="t"/>
                  <a:pathLst>
                    <a:path extrusionOk="0" h="2311" w="2511">
                      <a:moveTo>
                        <a:pt x="1165" y="0"/>
                      </a:moveTo>
                      <a:cubicBezTo>
                        <a:pt x="959" y="0"/>
                        <a:pt x="749" y="53"/>
                        <a:pt x="555" y="164"/>
                      </a:cubicBezTo>
                      <a:cubicBezTo>
                        <a:pt x="1" y="493"/>
                        <a:pt x="267" y="945"/>
                        <a:pt x="596" y="1500"/>
                      </a:cubicBezTo>
                      <a:cubicBezTo>
                        <a:pt x="849" y="1941"/>
                        <a:pt x="1065" y="2310"/>
                        <a:pt x="1412" y="2310"/>
                      </a:cubicBezTo>
                      <a:cubicBezTo>
                        <a:pt x="1518" y="2310"/>
                        <a:pt x="1635" y="2276"/>
                        <a:pt x="1770" y="2199"/>
                      </a:cubicBezTo>
                      <a:cubicBezTo>
                        <a:pt x="2324" y="1850"/>
                        <a:pt x="2510" y="1130"/>
                        <a:pt x="2181" y="575"/>
                      </a:cubicBezTo>
                      <a:cubicBezTo>
                        <a:pt x="1963" y="206"/>
                        <a:pt x="1572" y="0"/>
                        <a:pt x="11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13"/>
                <p:cNvSpPr/>
                <p:nvPr/>
              </p:nvSpPr>
              <p:spPr>
                <a:xfrm>
                  <a:off x="7016906" y="1915351"/>
                  <a:ext cx="51482" cy="47707"/>
                </a:xfrm>
                <a:custGeom>
                  <a:rect b="b" l="l" r="r" t="t"/>
                  <a:pathLst>
                    <a:path extrusionOk="0" h="2212" w="2387">
                      <a:moveTo>
                        <a:pt x="1103" y="0"/>
                      </a:moveTo>
                      <a:cubicBezTo>
                        <a:pt x="910" y="0"/>
                        <a:pt x="715" y="50"/>
                        <a:pt x="535" y="154"/>
                      </a:cubicBezTo>
                      <a:cubicBezTo>
                        <a:pt x="0" y="463"/>
                        <a:pt x="226" y="916"/>
                        <a:pt x="555" y="1451"/>
                      </a:cubicBezTo>
                      <a:cubicBezTo>
                        <a:pt x="793" y="1862"/>
                        <a:pt x="1005" y="2212"/>
                        <a:pt x="1334" y="2212"/>
                      </a:cubicBezTo>
                      <a:cubicBezTo>
                        <a:pt x="1433" y="2212"/>
                        <a:pt x="1542" y="2180"/>
                        <a:pt x="1666" y="2109"/>
                      </a:cubicBezTo>
                      <a:cubicBezTo>
                        <a:pt x="2201" y="1780"/>
                        <a:pt x="2387" y="1100"/>
                        <a:pt x="2077" y="565"/>
                      </a:cubicBezTo>
                      <a:cubicBezTo>
                        <a:pt x="1858" y="197"/>
                        <a:pt x="1486" y="0"/>
                        <a:pt x="1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13"/>
                <p:cNvSpPr/>
                <p:nvPr/>
              </p:nvSpPr>
              <p:spPr>
                <a:xfrm>
                  <a:off x="7016906" y="1915308"/>
                  <a:ext cx="43933" cy="47319"/>
                </a:xfrm>
                <a:custGeom>
                  <a:rect b="b" l="l" r="r" t="t"/>
                  <a:pathLst>
                    <a:path extrusionOk="0" h="2194" w="2037">
                      <a:moveTo>
                        <a:pt x="1092" y="1"/>
                      </a:moveTo>
                      <a:cubicBezTo>
                        <a:pt x="902" y="1"/>
                        <a:pt x="710" y="51"/>
                        <a:pt x="535" y="156"/>
                      </a:cubicBezTo>
                      <a:cubicBezTo>
                        <a:pt x="0" y="465"/>
                        <a:pt x="226" y="918"/>
                        <a:pt x="555" y="1453"/>
                      </a:cubicBezTo>
                      <a:cubicBezTo>
                        <a:pt x="795" y="1853"/>
                        <a:pt x="996" y="2194"/>
                        <a:pt x="1330" y="2194"/>
                      </a:cubicBezTo>
                      <a:cubicBezTo>
                        <a:pt x="1339" y="2194"/>
                        <a:pt x="1348" y="2194"/>
                        <a:pt x="1358" y="2193"/>
                      </a:cubicBezTo>
                      <a:cubicBezTo>
                        <a:pt x="659" y="1658"/>
                        <a:pt x="494" y="1349"/>
                        <a:pt x="2036" y="526"/>
                      </a:cubicBezTo>
                      <a:cubicBezTo>
                        <a:pt x="1819" y="188"/>
                        <a:pt x="1459" y="1"/>
                        <a:pt x="109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13"/>
                <p:cNvSpPr/>
                <p:nvPr/>
              </p:nvSpPr>
              <p:spPr>
                <a:xfrm>
                  <a:off x="7376716" y="1754522"/>
                  <a:ext cx="54156" cy="49886"/>
                </a:xfrm>
                <a:custGeom>
                  <a:rect b="b" l="l" r="r" t="t"/>
                  <a:pathLst>
                    <a:path extrusionOk="0" h="2313" w="2511">
                      <a:moveTo>
                        <a:pt x="1165" y="1"/>
                      </a:moveTo>
                      <a:cubicBezTo>
                        <a:pt x="959" y="1"/>
                        <a:pt x="750" y="53"/>
                        <a:pt x="557" y="164"/>
                      </a:cubicBezTo>
                      <a:cubicBezTo>
                        <a:pt x="0" y="493"/>
                        <a:pt x="247" y="945"/>
                        <a:pt x="576" y="1521"/>
                      </a:cubicBezTo>
                      <a:cubicBezTo>
                        <a:pt x="829" y="1947"/>
                        <a:pt x="1056" y="2312"/>
                        <a:pt x="1399" y="2312"/>
                      </a:cubicBezTo>
                      <a:cubicBezTo>
                        <a:pt x="1504" y="2312"/>
                        <a:pt x="1620" y="2278"/>
                        <a:pt x="1750" y="2201"/>
                      </a:cubicBezTo>
                      <a:cubicBezTo>
                        <a:pt x="2326" y="1872"/>
                        <a:pt x="2510" y="1131"/>
                        <a:pt x="2181" y="575"/>
                      </a:cubicBezTo>
                      <a:cubicBezTo>
                        <a:pt x="1962" y="206"/>
                        <a:pt x="1571" y="1"/>
                        <a:pt x="116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13"/>
                <p:cNvSpPr/>
                <p:nvPr/>
              </p:nvSpPr>
              <p:spPr>
                <a:xfrm>
                  <a:off x="7373632" y="1751718"/>
                  <a:ext cx="51913" cy="47621"/>
                </a:xfrm>
                <a:custGeom>
                  <a:rect b="b" l="l" r="r" t="t"/>
                  <a:pathLst>
                    <a:path extrusionOk="0" h="2208" w="2407">
                      <a:moveTo>
                        <a:pt x="1111" y="1"/>
                      </a:moveTo>
                      <a:cubicBezTo>
                        <a:pt x="922" y="1"/>
                        <a:pt x="730" y="49"/>
                        <a:pt x="555" y="150"/>
                      </a:cubicBezTo>
                      <a:cubicBezTo>
                        <a:pt x="0" y="480"/>
                        <a:pt x="247" y="911"/>
                        <a:pt x="576" y="1446"/>
                      </a:cubicBezTo>
                      <a:cubicBezTo>
                        <a:pt x="813" y="1857"/>
                        <a:pt x="1026" y="2207"/>
                        <a:pt x="1355" y="2207"/>
                      </a:cubicBezTo>
                      <a:cubicBezTo>
                        <a:pt x="1454" y="2207"/>
                        <a:pt x="1563" y="2176"/>
                        <a:pt x="1687" y="2104"/>
                      </a:cubicBezTo>
                      <a:cubicBezTo>
                        <a:pt x="2222" y="1796"/>
                        <a:pt x="2406" y="1097"/>
                        <a:pt x="2099" y="562"/>
                      </a:cubicBezTo>
                      <a:cubicBezTo>
                        <a:pt x="1878" y="202"/>
                        <a:pt x="1498" y="1"/>
                        <a:pt x="11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13"/>
                <p:cNvSpPr/>
                <p:nvPr/>
              </p:nvSpPr>
              <p:spPr>
                <a:xfrm>
                  <a:off x="7373632" y="1751589"/>
                  <a:ext cx="44386" cy="47750"/>
                </a:xfrm>
                <a:custGeom>
                  <a:rect b="b" l="l" r="r" t="t"/>
                  <a:pathLst>
                    <a:path extrusionOk="0" h="2214" w="2058">
                      <a:moveTo>
                        <a:pt x="1114" y="0"/>
                      </a:moveTo>
                      <a:cubicBezTo>
                        <a:pt x="924" y="0"/>
                        <a:pt x="731" y="51"/>
                        <a:pt x="555" y="156"/>
                      </a:cubicBezTo>
                      <a:cubicBezTo>
                        <a:pt x="0" y="486"/>
                        <a:pt x="247" y="917"/>
                        <a:pt x="576" y="1452"/>
                      </a:cubicBezTo>
                      <a:cubicBezTo>
                        <a:pt x="823" y="1884"/>
                        <a:pt x="1029" y="2214"/>
                        <a:pt x="1358" y="2214"/>
                      </a:cubicBezTo>
                      <a:cubicBezTo>
                        <a:pt x="678" y="1657"/>
                        <a:pt x="514" y="1350"/>
                        <a:pt x="2058" y="527"/>
                      </a:cubicBezTo>
                      <a:cubicBezTo>
                        <a:pt x="1841" y="187"/>
                        <a:pt x="1481" y="0"/>
                        <a:pt x="11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13"/>
                <p:cNvSpPr/>
                <p:nvPr/>
              </p:nvSpPr>
              <p:spPr>
                <a:xfrm>
                  <a:off x="6771511" y="2039947"/>
                  <a:ext cx="54630" cy="49799"/>
                </a:xfrm>
                <a:custGeom>
                  <a:rect b="b" l="l" r="r" t="t"/>
                  <a:pathLst>
                    <a:path extrusionOk="0" h="2309" w="2533">
                      <a:moveTo>
                        <a:pt x="1173" y="1"/>
                      </a:moveTo>
                      <a:cubicBezTo>
                        <a:pt x="962" y="1"/>
                        <a:pt x="749" y="58"/>
                        <a:pt x="557" y="178"/>
                      </a:cubicBezTo>
                      <a:cubicBezTo>
                        <a:pt x="1" y="529"/>
                        <a:pt x="269" y="981"/>
                        <a:pt x="618" y="1536"/>
                      </a:cubicBezTo>
                      <a:cubicBezTo>
                        <a:pt x="884" y="1958"/>
                        <a:pt x="1114" y="2309"/>
                        <a:pt x="1453" y="2309"/>
                      </a:cubicBezTo>
                      <a:cubicBezTo>
                        <a:pt x="1560" y="2309"/>
                        <a:pt x="1678" y="2273"/>
                        <a:pt x="1811" y="2194"/>
                      </a:cubicBezTo>
                      <a:cubicBezTo>
                        <a:pt x="2368" y="1845"/>
                        <a:pt x="2532" y="1124"/>
                        <a:pt x="2182" y="570"/>
                      </a:cubicBezTo>
                      <a:cubicBezTo>
                        <a:pt x="1966" y="205"/>
                        <a:pt x="1574" y="1"/>
                        <a:pt x="11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13"/>
                <p:cNvSpPr/>
                <p:nvPr/>
              </p:nvSpPr>
              <p:spPr>
                <a:xfrm>
                  <a:off x="6768858" y="2037466"/>
                  <a:ext cx="51956" cy="47492"/>
                </a:xfrm>
                <a:custGeom>
                  <a:rect b="b" l="l" r="r" t="t"/>
                  <a:pathLst>
                    <a:path extrusionOk="0" h="2202" w="2409">
                      <a:moveTo>
                        <a:pt x="1112" y="0"/>
                      </a:moveTo>
                      <a:cubicBezTo>
                        <a:pt x="908" y="0"/>
                        <a:pt x="702" y="55"/>
                        <a:pt x="516" y="170"/>
                      </a:cubicBezTo>
                      <a:cubicBezTo>
                        <a:pt x="0" y="499"/>
                        <a:pt x="247" y="932"/>
                        <a:pt x="577" y="1466"/>
                      </a:cubicBezTo>
                      <a:cubicBezTo>
                        <a:pt x="824" y="1869"/>
                        <a:pt x="1048" y="2201"/>
                        <a:pt x="1364" y="2201"/>
                      </a:cubicBezTo>
                      <a:cubicBezTo>
                        <a:pt x="1467" y="2201"/>
                        <a:pt x="1581" y="2165"/>
                        <a:pt x="1709" y="2084"/>
                      </a:cubicBezTo>
                      <a:cubicBezTo>
                        <a:pt x="2244" y="1754"/>
                        <a:pt x="2408" y="1055"/>
                        <a:pt x="2079" y="540"/>
                      </a:cubicBezTo>
                      <a:cubicBezTo>
                        <a:pt x="1865" y="191"/>
                        <a:pt x="1493" y="0"/>
                        <a:pt x="111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13"/>
                <p:cNvSpPr/>
                <p:nvPr/>
              </p:nvSpPr>
              <p:spPr>
                <a:xfrm>
                  <a:off x="6768858" y="2037423"/>
                  <a:ext cx="43955" cy="47211"/>
                </a:xfrm>
                <a:custGeom>
                  <a:rect b="b" l="l" r="r" t="t"/>
                  <a:pathLst>
                    <a:path extrusionOk="0" h="2189" w="2038">
                      <a:moveTo>
                        <a:pt x="1101" y="0"/>
                      </a:moveTo>
                      <a:cubicBezTo>
                        <a:pt x="900" y="0"/>
                        <a:pt x="698" y="55"/>
                        <a:pt x="516" y="172"/>
                      </a:cubicBezTo>
                      <a:cubicBezTo>
                        <a:pt x="0" y="501"/>
                        <a:pt x="247" y="934"/>
                        <a:pt x="577" y="1468"/>
                      </a:cubicBezTo>
                      <a:cubicBezTo>
                        <a:pt x="816" y="1867"/>
                        <a:pt x="1055" y="2189"/>
                        <a:pt x="1369" y="2189"/>
                      </a:cubicBezTo>
                      <a:cubicBezTo>
                        <a:pt x="1379" y="2189"/>
                        <a:pt x="1389" y="2188"/>
                        <a:pt x="1399" y="2188"/>
                      </a:cubicBezTo>
                      <a:cubicBezTo>
                        <a:pt x="700" y="1653"/>
                        <a:pt x="535" y="1365"/>
                        <a:pt x="2038" y="501"/>
                      </a:cubicBezTo>
                      <a:cubicBezTo>
                        <a:pt x="1825" y="182"/>
                        <a:pt x="1467" y="0"/>
                        <a:pt x="11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13"/>
                <p:cNvSpPr/>
                <p:nvPr/>
              </p:nvSpPr>
              <p:spPr>
                <a:xfrm>
                  <a:off x="6657936" y="2095418"/>
                  <a:ext cx="54609" cy="49799"/>
                </a:xfrm>
                <a:custGeom>
                  <a:rect b="b" l="l" r="r" t="t"/>
                  <a:pathLst>
                    <a:path extrusionOk="0" h="2309" w="2532">
                      <a:moveTo>
                        <a:pt x="1169" y="0"/>
                      </a:moveTo>
                      <a:cubicBezTo>
                        <a:pt x="960" y="0"/>
                        <a:pt x="748" y="57"/>
                        <a:pt x="557" y="178"/>
                      </a:cubicBezTo>
                      <a:cubicBezTo>
                        <a:pt x="0" y="527"/>
                        <a:pt x="269" y="980"/>
                        <a:pt x="618" y="1536"/>
                      </a:cubicBezTo>
                      <a:cubicBezTo>
                        <a:pt x="868" y="1958"/>
                        <a:pt x="1106" y="2309"/>
                        <a:pt x="1450" y="2309"/>
                      </a:cubicBezTo>
                      <a:cubicBezTo>
                        <a:pt x="1558" y="2309"/>
                        <a:pt x="1678" y="2274"/>
                        <a:pt x="1811" y="2194"/>
                      </a:cubicBezTo>
                      <a:cubicBezTo>
                        <a:pt x="2346" y="1844"/>
                        <a:pt x="2532" y="1103"/>
                        <a:pt x="2181" y="568"/>
                      </a:cubicBezTo>
                      <a:cubicBezTo>
                        <a:pt x="1953" y="205"/>
                        <a:pt x="1565" y="0"/>
                        <a:pt x="11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13"/>
                <p:cNvSpPr/>
                <p:nvPr/>
              </p:nvSpPr>
              <p:spPr>
                <a:xfrm>
                  <a:off x="6654852" y="2092916"/>
                  <a:ext cx="52366" cy="47470"/>
                </a:xfrm>
                <a:custGeom>
                  <a:rect b="b" l="l" r="r" t="t"/>
                  <a:pathLst>
                    <a:path extrusionOk="0" h="2201" w="2428">
                      <a:moveTo>
                        <a:pt x="1137" y="1"/>
                      </a:moveTo>
                      <a:cubicBezTo>
                        <a:pt x="931" y="1"/>
                        <a:pt x="723" y="55"/>
                        <a:pt x="535" y="171"/>
                      </a:cubicBezTo>
                      <a:cubicBezTo>
                        <a:pt x="0" y="500"/>
                        <a:pt x="267" y="931"/>
                        <a:pt x="596" y="1466"/>
                      </a:cubicBezTo>
                      <a:cubicBezTo>
                        <a:pt x="844" y="1869"/>
                        <a:pt x="1057" y="2201"/>
                        <a:pt x="1375" y="2201"/>
                      </a:cubicBezTo>
                      <a:cubicBezTo>
                        <a:pt x="1480" y="2201"/>
                        <a:pt x="1596" y="2165"/>
                        <a:pt x="1728" y="2083"/>
                      </a:cubicBezTo>
                      <a:cubicBezTo>
                        <a:pt x="2263" y="1754"/>
                        <a:pt x="2428" y="1055"/>
                        <a:pt x="2099" y="520"/>
                      </a:cubicBezTo>
                      <a:cubicBezTo>
                        <a:pt x="1885" y="187"/>
                        <a:pt x="1516" y="1"/>
                        <a:pt x="11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13"/>
                <p:cNvSpPr/>
                <p:nvPr/>
              </p:nvSpPr>
              <p:spPr>
                <a:xfrm>
                  <a:off x="6654852" y="2092873"/>
                  <a:ext cx="44386" cy="47233"/>
                </a:xfrm>
                <a:custGeom>
                  <a:rect b="b" l="l" r="r" t="t"/>
                  <a:pathLst>
                    <a:path extrusionOk="0" h="2190" w="2058">
                      <a:moveTo>
                        <a:pt x="1121" y="1"/>
                      </a:moveTo>
                      <a:cubicBezTo>
                        <a:pt x="921" y="1"/>
                        <a:pt x="719" y="55"/>
                        <a:pt x="535" y="173"/>
                      </a:cubicBezTo>
                      <a:cubicBezTo>
                        <a:pt x="0" y="502"/>
                        <a:pt x="267" y="933"/>
                        <a:pt x="596" y="1468"/>
                      </a:cubicBezTo>
                      <a:cubicBezTo>
                        <a:pt x="836" y="1868"/>
                        <a:pt x="1057" y="2190"/>
                        <a:pt x="1371" y="2190"/>
                      </a:cubicBezTo>
                      <a:cubicBezTo>
                        <a:pt x="1380" y="2190"/>
                        <a:pt x="1390" y="2190"/>
                        <a:pt x="1399" y="2189"/>
                      </a:cubicBezTo>
                      <a:cubicBezTo>
                        <a:pt x="700" y="1654"/>
                        <a:pt x="535" y="1366"/>
                        <a:pt x="2057" y="481"/>
                      </a:cubicBezTo>
                      <a:cubicBezTo>
                        <a:pt x="1832" y="177"/>
                        <a:pt x="1480" y="1"/>
                        <a:pt x="112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6527949" y="2160509"/>
                  <a:ext cx="54587" cy="49735"/>
                </a:xfrm>
                <a:custGeom>
                  <a:rect b="b" l="l" r="r" t="t"/>
                  <a:pathLst>
                    <a:path extrusionOk="0" h="2306" w="2531">
                      <a:moveTo>
                        <a:pt x="1190" y="1"/>
                      </a:moveTo>
                      <a:cubicBezTo>
                        <a:pt x="973" y="1"/>
                        <a:pt x="753" y="60"/>
                        <a:pt x="555" y="184"/>
                      </a:cubicBezTo>
                      <a:cubicBezTo>
                        <a:pt x="1" y="534"/>
                        <a:pt x="267" y="987"/>
                        <a:pt x="618" y="1541"/>
                      </a:cubicBezTo>
                      <a:cubicBezTo>
                        <a:pt x="879" y="1959"/>
                        <a:pt x="1107" y="2306"/>
                        <a:pt x="1439" y="2306"/>
                      </a:cubicBezTo>
                      <a:cubicBezTo>
                        <a:pt x="1550" y="2306"/>
                        <a:pt x="1672" y="2267"/>
                        <a:pt x="1811" y="2180"/>
                      </a:cubicBezTo>
                      <a:cubicBezTo>
                        <a:pt x="2366" y="1851"/>
                        <a:pt x="2530" y="1110"/>
                        <a:pt x="2181" y="554"/>
                      </a:cubicBezTo>
                      <a:cubicBezTo>
                        <a:pt x="1969" y="196"/>
                        <a:pt x="1585" y="1"/>
                        <a:pt x="11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6525296" y="2158115"/>
                  <a:ext cx="51913" cy="47470"/>
                </a:xfrm>
                <a:custGeom>
                  <a:rect b="b" l="l" r="r" t="t"/>
                  <a:pathLst>
                    <a:path extrusionOk="0" h="2201" w="2407">
                      <a:moveTo>
                        <a:pt x="1115" y="1"/>
                      </a:moveTo>
                      <a:cubicBezTo>
                        <a:pt x="910" y="1"/>
                        <a:pt x="702" y="56"/>
                        <a:pt x="514" y="171"/>
                      </a:cubicBezTo>
                      <a:cubicBezTo>
                        <a:pt x="0" y="500"/>
                        <a:pt x="247" y="933"/>
                        <a:pt x="576" y="1468"/>
                      </a:cubicBezTo>
                      <a:cubicBezTo>
                        <a:pt x="826" y="1857"/>
                        <a:pt x="1051" y="2200"/>
                        <a:pt x="1370" y="2200"/>
                      </a:cubicBezTo>
                      <a:cubicBezTo>
                        <a:pt x="1471" y="2200"/>
                        <a:pt x="1582" y="2165"/>
                        <a:pt x="1707" y="2085"/>
                      </a:cubicBezTo>
                      <a:cubicBezTo>
                        <a:pt x="2242" y="1756"/>
                        <a:pt x="2406" y="1057"/>
                        <a:pt x="2077" y="522"/>
                      </a:cubicBezTo>
                      <a:cubicBezTo>
                        <a:pt x="1864" y="188"/>
                        <a:pt x="1494" y="1"/>
                        <a:pt x="11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13"/>
                <p:cNvSpPr/>
                <p:nvPr/>
              </p:nvSpPr>
              <p:spPr>
                <a:xfrm>
                  <a:off x="6525296" y="2157985"/>
                  <a:ext cx="43911" cy="47341"/>
                </a:xfrm>
                <a:custGeom>
                  <a:rect b="b" l="l" r="r" t="t"/>
                  <a:pathLst>
                    <a:path extrusionOk="0" h="2195" w="2036">
                      <a:moveTo>
                        <a:pt x="1118" y="0"/>
                      </a:moveTo>
                      <a:cubicBezTo>
                        <a:pt x="911" y="0"/>
                        <a:pt x="702" y="57"/>
                        <a:pt x="514" y="177"/>
                      </a:cubicBezTo>
                      <a:cubicBezTo>
                        <a:pt x="0" y="506"/>
                        <a:pt x="247" y="939"/>
                        <a:pt x="576" y="1474"/>
                      </a:cubicBezTo>
                      <a:cubicBezTo>
                        <a:pt x="815" y="1873"/>
                        <a:pt x="1055" y="2194"/>
                        <a:pt x="1369" y="2194"/>
                      </a:cubicBezTo>
                      <a:cubicBezTo>
                        <a:pt x="1379" y="2194"/>
                        <a:pt x="1389" y="2194"/>
                        <a:pt x="1399" y="2193"/>
                      </a:cubicBezTo>
                      <a:cubicBezTo>
                        <a:pt x="700" y="1658"/>
                        <a:pt x="535" y="1351"/>
                        <a:pt x="2036" y="487"/>
                      </a:cubicBezTo>
                      <a:cubicBezTo>
                        <a:pt x="1827" y="173"/>
                        <a:pt x="1477" y="0"/>
                        <a:pt x="111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13"/>
                <p:cNvSpPr/>
                <p:nvPr/>
              </p:nvSpPr>
              <p:spPr>
                <a:xfrm>
                  <a:off x="6881138" y="1988249"/>
                  <a:ext cx="54566" cy="49605"/>
                </a:xfrm>
                <a:custGeom>
                  <a:rect b="b" l="l" r="r" t="t"/>
                  <a:pathLst>
                    <a:path extrusionOk="0" h="2300" w="2530">
                      <a:moveTo>
                        <a:pt x="1168" y="0"/>
                      </a:moveTo>
                      <a:cubicBezTo>
                        <a:pt x="959" y="0"/>
                        <a:pt x="747" y="55"/>
                        <a:pt x="555" y="169"/>
                      </a:cubicBezTo>
                      <a:cubicBezTo>
                        <a:pt x="0" y="518"/>
                        <a:pt x="267" y="970"/>
                        <a:pt x="617" y="1527"/>
                      </a:cubicBezTo>
                      <a:cubicBezTo>
                        <a:pt x="867" y="1948"/>
                        <a:pt x="1094" y="2299"/>
                        <a:pt x="1431" y="2299"/>
                      </a:cubicBezTo>
                      <a:cubicBezTo>
                        <a:pt x="1538" y="2299"/>
                        <a:pt x="1656" y="2264"/>
                        <a:pt x="1789" y="2185"/>
                      </a:cubicBezTo>
                      <a:cubicBezTo>
                        <a:pt x="2345" y="1834"/>
                        <a:pt x="2530" y="1115"/>
                        <a:pt x="2181" y="559"/>
                      </a:cubicBezTo>
                      <a:cubicBezTo>
                        <a:pt x="1951" y="196"/>
                        <a:pt x="1564" y="0"/>
                        <a:pt x="11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13"/>
                <p:cNvSpPr/>
                <p:nvPr/>
              </p:nvSpPr>
              <p:spPr>
                <a:xfrm>
                  <a:off x="6878011" y="1985575"/>
                  <a:ext cx="52366" cy="47449"/>
                </a:xfrm>
                <a:custGeom>
                  <a:rect b="b" l="l" r="r" t="t"/>
                  <a:pathLst>
                    <a:path extrusionOk="0" h="2200" w="2428">
                      <a:moveTo>
                        <a:pt x="1132" y="0"/>
                      </a:moveTo>
                      <a:cubicBezTo>
                        <a:pt x="928" y="0"/>
                        <a:pt x="722" y="55"/>
                        <a:pt x="535" y="169"/>
                      </a:cubicBezTo>
                      <a:cubicBezTo>
                        <a:pt x="0" y="499"/>
                        <a:pt x="269" y="930"/>
                        <a:pt x="598" y="1465"/>
                      </a:cubicBezTo>
                      <a:cubicBezTo>
                        <a:pt x="845" y="1867"/>
                        <a:pt x="1057" y="2200"/>
                        <a:pt x="1375" y="2200"/>
                      </a:cubicBezTo>
                      <a:cubicBezTo>
                        <a:pt x="1480" y="2200"/>
                        <a:pt x="1596" y="2163"/>
                        <a:pt x="1728" y="2082"/>
                      </a:cubicBezTo>
                      <a:cubicBezTo>
                        <a:pt x="2263" y="1753"/>
                        <a:pt x="2428" y="1053"/>
                        <a:pt x="2099" y="540"/>
                      </a:cubicBezTo>
                      <a:cubicBezTo>
                        <a:pt x="1884" y="191"/>
                        <a:pt x="1513" y="0"/>
                        <a:pt x="11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13"/>
                <p:cNvSpPr/>
                <p:nvPr/>
              </p:nvSpPr>
              <p:spPr>
                <a:xfrm>
                  <a:off x="6878011" y="1985532"/>
                  <a:ext cx="44386" cy="47211"/>
                </a:xfrm>
                <a:custGeom>
                  <a:rect b="b" l="l" r="r" t="t"/>
                  <a:pathLst>
                    <a:path extrusionOk="0" h="2189" w="2058">
                      <a:moveTo>
                        <a:pt x="1116" y="0"/>
                      </a:moveTo>
                      <a:cubicBezTo>
                        <a:pt x="918" y="0"/>
                        <a:pt x="718" y="55"/>
                        <a:pt x="535" y="171"/>
                      </a:cubicBezTo>
                      <a:cubicBezTo>
                        <a:pt x="0" y="501"/>
                        <a:pt x="269" y="932"/>
                        <a:pt x="598" y="1467"/>
                      </a:cubicBezTo>
                      <a:cubicBezTo>
                        <a:pt x="837" y="1866"/>
                        <a:pt x="1057" y="2188"/>
                        <a:pt x="1371" y="2188"/>
                      </a:cubicBezTo>
                      <a:cubicBezTo>
                        <a:pt x="1380" y="2188"/>
                        <a:pt x="1390" y="2188"/>
                        <a:pt x="1399" y="2188"/>
                      </a:cubicBezTo>
                      <a:cubicBezTo>
                        <a:pt x="700" y="1672"/>
                        <a:pt x="535" y="1365"/>
                        <a:pt x="2057" y="501"/>
                      </a:cubicBezTo>
                      <a:cubicBezTo>
                        <a:pt x="1832" y="182"/>
                        <a:pt x="1478" y="0"/>
                        <a:pt x="11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6258614" y="2310489"/>
                  <a:ext cx="54609" cy="49735"/>
                </a:xfrm>
                <a:custGeom>
                  <a:rect b="b" l="l" r="r" t="t"/>
                  <a:pathLst>
                    <a:path extrusionOk="0" h="2306" w="2532">
                      <a:moveTo>
                        <a:pt x="1171" y="0"/>
                      </a:moveTo>
                      <a:cubicBezTo>
                        <a:pt x="953" y="0"/>
                        <a:pt x="733" y="59"/>
                        <a:pt x="535" y="183"/>
                      </a:cubicBezTo>
                      <a:cubicBezTo>
                        <a:pt x="0" y="534"/>
                        <a:pt x="269" y="986"/>
                        <a:pt x="618" y="1541"/>
                      </a:cubicBezTo>
                      <a:cubicBezTo>
                        <a:pt x="881" y="1958"/>
                        <a:pt x="1108" y="2305"/>
                        <a:pt x="1440" y="2305"/>
                      </a:cubicBezTo>
                      <a:cubicBezTo>
                        <a:pt x="1550" y="2305"/>
                        <a:pt x="1672" y="2267"/>
                        <a:pt x="1811" y="2179"/>
                      </a:cubicBezTo>
                      <a:cubicBezTo>
                        <a:pt x="2367" y="1829"/>
                        <a:pt x="2532" y="1088"/>
                        <a:pt x="2181" y="553"/>
                      </a:cubicBezTo>
                      <a:cubicBezTo>
                        <a:pt x="1956" y="196"/>
                        <a:pt x="1568" y="0"/>
                        <a:pt x="11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13"/>
                <p:cNvSpPr/>
                <p:nvPr/>
              </p:nvSpPr>
              <p:spPr>
                <a:xfrm>
                  <a:off x="6255530" y="2307987"/>
                  <a:ext cx="51913" cy="47556"/>
                </a:xfrm>
                <a:custGeom>
                  <a:rect b="b" l="l" r="r" t="t"/>
                  <a:pathLst>
                    <a:path extrusionOk="0" h="2205" w="2407">
                      <a:moveTo>
                        <a:pt x="1128" y="1"/>
                      </a:moveTo>
                      <a:cubicBezTo>
                        <a:pt x="919" y="1"/>
                        <a:pt x="706" y="58"/>
                        <a:pt x="514" y="176"/>
                      </a:cubicBezTo>
                      <a:cubicBezTo>
                        <a:pt x="0" y="505"/>
                        <a:pt x="247" y="938"/>
                        <a:pt x="596" y="1473"/>
                      </a:cubicBezTo>
                      <a:cubicBezTo>
                        <a:pt x="845" y="1862"/>
                        <a:pt x="1071" y="2204"/>
                        <a:pt x="1390" y="2204"/>
                      </a:cubicBezTo>
                      <a:cubicBezTo>
                        <a:pt x="1492" y="2204"/>
                        <a:pt x="1604" y="2169"/>
                        <a:pt x="1728" y="2090"/>
                      </a:cubicBezTo>
                      <a:cubicBezTo>
                        <a:pt x="2263" y="1739"/>
                        <a:pt x="2406" y="1040"/>
                        <a:pt x="2077" y="526"/>
                      </a:cubicBezTo>
                      <a:cubicBezTo>
                        <a:pt x="1866" y="183"/>
                        <a:pt x="1503" y="1"/>
                        <a:pt x="11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13"/>
                <p:cNvSpPr/>
                <p:nvPr/>
              </p:nvSpPr>
              <p:spPr>
                <a:xfrm>
                  <a:off x="6255530" y="2307944"/>
                  <a:ext cx="43933" cy="47341"/>
                </a:xfrm>
                <a:custGeom>
                  <a:rect b="b" l="l" r="r" t="t"/>
                  <a:pathLst>
                    <a:path extrusionOk="0" h="2195" w="2037">
                      <a:moveTo>
                        <a:pt x="1118" y="1"/>
                      </a:moveTo>
                      <a:cubicBezTo>
                        <a:pt x="911" y="1"/>
                        <a:pt x="702" y="58"/>
                        <a:pt x="514" y="178"/>
                      </a:cubicBezTo>
                      <a:cubicBezTo>
                        <a:pt x="0" y="507"/>
                        <a:pt x="247" y="940"/>
                        <a:pt x="596" y="1475"/>
                      </a:cubicBezTo>
                      <a:cubicBezTo>
                        <a:pt x="835" y="1873"/>
                        <a:pt x="1074" y="2195"/>
                        <a:pt x="1389" y="2195"/>
                      </a:cubicBezTo>
                      <a:cubicBezTo>
                        <a:pt x="1399" y="2195"/>
                        <a:pt x="1409" y="2194"/>
                        <a:pt x="1419" y="2194"/>
                      </a:cubicBezTo>
                      <a:cubicBezTo>
                        <a:pt x="700" y="1659"/>
                        <a:pt x="535" y="1371"/>
                        <a:pt x="2036" y="487"/>
                      </a:cubicBezTo>
                      <a:cubicBezTo>
                        <a:pt x="1827" y="173"/>
                        <a:pt x="1477" y="1"/>
                        <a:pt x="11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13"/>
                <p:cNvSpPr/>
                <p:nvPr/>
              </p:nvSpPr>
              <p:spPr>
                <a:xfrm>
                  <a:off x="6145492" y="2366824"/>
                  <a:ext cx="54156" cy="49735"/>
                </a:xfrm>
                <a:custGeom>
                  <a:rect b="b" l="l" r="r" t="t"/>
                  <a:pathLst>
                    <a:path extrusionOk="0" h="2306" w="2511">
                      <a:moveTo>
                        <a:pt x="1165" y="0"/>
                      </a:moveTo>
                      <a:cubicBezTo>
                        <a:pt x="950" y="0"/>
                        <a:pt x="732" y="60"/>
                        <a:pt x="535" y="185"/>
                      </a:cubicBezTo>
                      <a:cubicBezTo>
                        <a:pt x="0" y="533"/>
                        <a:pt x="267" y="986"/>
                        <a:pt x="617" y="1542"/>
                      </a:cubicBezTo>
                      <a:cubicBezTo>
                        <a:pt x="879" y="1958"/>
                        <a:pt x="1106" y="2306"/>
                        <a:pt x="1438" y="2306"/>
                      </a:cubicBezTo>
                      <a:cubicBezTo>
                        <a:pt x="1549" y="2306"/>
                        <a:pt x="1672" y="2267"/>
                        <a:pt x="1811" y="2179"/>
                      </a:cubicBezTo>
                      <a:cubicBezTo>
                        <a:pt x="2365" y="1830"/>
                        <a:pt x="2510" y="1110"/>
                        <a:pt x="2160" y="555"/>
                      </a:cubicBezTo>
                      <a:cubicBezTo>
                        <a:pt x="1935" y="196"/>
                        <a:pt x="1555" y="0"/>
                        <a:pt x="11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13"/>
                <p:cNvSpPr/>
                <p:nvPr/>
              </p:nvSpPr>
              <p:spPr>
                <a:xfrm>
                  <a:off x="6142365" y="2364343"/>
                  <a:ext cx="51956" cy="47599"/>
                </a:xfrm>
                <a:custGeom>
                  <a:rect b="b" l="l" r="r" t="t"/>
                  <a:pathLst>
                    <a:path extrusionOk="0" h="2207" w="2409">
                      <a:moveTo>
                        <a:pt x="1131" y="1"/>
                      </a:moveTo>
                      <a:cubicBezTo>
                        <a:pt x="921" y="1"/>
                        <a:pt x="708" y="58"/>
                        <a:pt x="516" y="176"/>
                      </a:cubicBezTo>
                      <a:cubicBezTo>
                        <a:pt x="0" y="505"/>
                        <a:pt x="247" y="958"/>
                        <a:pt x="598" y="1471"/>
                      </a:cubicBezTo>
                      <a:cubicBezTo>
                        <a:pt x="846" y="1874"/>
                        <a:pt x="1070" y="2206"/>
                        <a:pt x="1384" y="2206"/>
                      </a:cubicBezTo>
                      <a:cubicBezTo>
                        <a:pt x="1488" y="2206"/>
                        <a:pt x="1601" y="2170"/>
                        <a:pt x="1729" y="2089"/>
                      </a:cubicBezTo>
                      <a:cubicBezTo>
                        <a:pt x="2263" y="1759"/>
                        <a:pt x="2408" y="1060"/>
                        <a:pt x="2079" y="525"/>
                      </a:cubicBezTo>
                      <a:cubicBezTo>
                        <a:pt x="1868" y="182"/>
                        <a:pt x="1506" y="1"/>
                        <a:pt x="11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13"/>
                <p:cNvSpPr/>
                <p:nvPr/>
              </p:nvSpPr>
              <p:spPr>
                <a:xfrm>
                  <a:off x="6142365" y="2364300"/>
                  <a:ext cx="43955" cy="47362"/>
                </a:xfrm>
                <a:custGeom>
                  <a:rect b="b" l="l" r="r" t="t"/>
                  <a:pathLst>
                    <a:path extrusionOk="0" h="2196" w="2038">
                      <a:moveTo>
                        <a:pt x="1115" y="1"/>
                      </a:moveTo>
                      <a:cubicBezTo>
                        <a:pt x="911" y="1"/>
                        <a:pt x="703" y="58"/>
                        <a:pt x="516" y="178"/>
                      </a:cubicBezTo>
                      <a:cubicBezTo>
                        <a:pt x="0" y="507"/>
                        <a:pt x="247" y="960"/>
                        <a:pt x="598" y="1473"/>
                      </a:cubicBezTo>
                      <a:cubicBezTo>
                        <a:pt x="838" y="1873"/>
                        <a:pt x="1057" y="2195"/>
                        <a:pt x="1391" y="2195"/>
                      </a:cubicBezTo>
                      <a:cubicBezTo>
                        <a:pt x="1401" y="2195"/>
                        <a:pt x="1411" y="2195"/>
                        <a:pt x="1421" y="2194"/>
                      </a:cubicBezTo>
                      <a:cubicBezTo>
                        <a:pt x="700" y="1679"/>
                        <a:pt x="535" y="1371"/>
                        <a:pt x="2038" y="486"/>
                      </a:cubicBezTo>
                      <a:cubicBezTo>
                        <a:pt x="1816" y="173"/>
                        <a:pt x="1469" y="1"/>
                        <a:pt x="111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13"/>
                <p:cNvSpPr/>
                <p:nvPr/>
              </p:nvSpPr>
              <p:spPr>
                <a:xfrm>
                  <a:off x="6015936" y="2433381"/>
                  <a:ext cx="54566" cy="49735"/>
                </a:xfrm>
                <a:custGeom>
                  <a:rect b="b" l="l" r="r" t="t"/>
                  <a:pathLst>
                    <a:path extrusionOk="0" h="2306" w="2530">
                      <a:moveTo>
                        <a:pt x="1186" y="0"/>
                      </a:moveTo>
                      <a:cubicBezTo>
                        <a:pt x="971" y="0"/>
                        <a:pt x="753" y="60"/>
                        <a:pt x="555" y="184"/>
                      </a:cubicBezTo>
                      <a:cubicBezTo>
                        <a:pt x="0" y="533"/>
                        <a:pt x="267" y="986"/>
                        <a:pt x="617" y="1542"/>
                      </a:cubicBezTo>
                      <a:cubicBezTo>
                        <a:pt x="879" y="1958"/>
                        <a:pt x="1118" y="2305"/>
                        <a:pt x="1456" y="2305"/>
                      </a:cubicBezTo>
                      <a:cubicBezTo>
                        <a:pt x="1568" y="2305"/>
                        <a:pt x="1692" y="2267"/>
                        <a:pt x="1830" y="2179"/>
                      </a:cubicBezTo>
                      <a:cubicBezTo>
                        <a:pt x="2365" y="1830"/>
                        <a:pt x="2530" y="1109"/>
                        <a:pt x="2181" y="555"/>
                      </a:cubicBezTo>
                      <a:cubicBezTo>
                        <a:pt x="1955" y="196"/>
                        <a:pt x="1576" y="0"/>
                        <a:pt x="11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13"/>
                <p:cNvSpPr/>
                <p:nvPr/>
              </p:nvSpPr>
              <p:spPr>
                <a:xfrm>
                  <a:off x="6013262" y="2430901"/>
                  <a:ext cx="51913" cy="47535"/>
                </a:xfrm>
                <a:custGeom>
                  <a:rect b="b" l="l" r="r" t="t"/>
                  <a:pathLst>
                    <a:path extrusionOk="0" h="2204" w="2407">
                      <a:moveTo>
                        <a:pt x="1130" y="0"/>
                      </a:moveTo>
                      <a:cubicBezTo>
                        <a:pt x="920" y="0"/>
                        <a:pt x="707" y="58"/>
                        <a:pt x="514" y="176"/>
                      </a:cubicBezTo>
                      <a:cubicBezTo>
                        <a:pt x="1" y="505"/>
                        <a:pt x="248" y="936"/>
                        <a:pt x="577" y="1471"/>
                      </a:cubicBezTo>
                      <a:cubicBezTo>
                        <a:pt x="841" y="1861"/>
                        <a:pt x="1059" y="2203"/>
                        <a:pt x="1382" y="2203"/>
                      </a:cubicBezTo>
                      <a:cubicBezTo>
                        <a:pt x="1485" y="2203"/>
                        <a:pt x="1599" y="2168"/>
                        <a:pt x="1729" y="2088"/>
                      </a:cubicBezTo>
                      <a:cubicBezTo>
                        <a:pt x="2264" y="1739"/>
                        <a:pt x="2407" y="1040"/>
                        <a:pt x="2078" y="525"/>
                      </a:cubicBezTo>
                      <a:cubicBezTo>
                        <a:pt x="1867" y="182"/>
                        <a:pt x="1504" y="0"/>
                        <a:pt x="11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13"/>
                <p:cNvSpPr/>
                <p:nvPr/>
              </p:nvSpPr>
              <p:spPr>
                <a:xfrm>
                  <a:off x="6013262" y="2430857"/>
                  <a:ext cx="43933" cy="47341"/>
                </a:xfrm>
                <a:custGeom>
                  <a:rect b="b" l="l" r="r" t="t"/>
                  <a:pathLst>
                    <a:path extrusionOk="0" h="2195" w="2037">
                      <a:moveTo>
                        <a:pt x="1115" y="0"/>
                      </a:moveTo>
                      <a:cubicBezTo>
                        <a:pt x="910" y="0"/>
                        <a:pt x="703" y="58"/>
                        <a:pt x="514" y="178"/>
                      </a:cubicBezTo>
                      <a:cubicBezTo>
                        <a:pt x="1" y="507"/>
                        <a:pt x="248" y="938"/>
                        <a:pt x="577" y="1473"/>
                      </a:cubicBezTo>
                      <a:cubicBezTo>
                        <a:pt x="836" y="1873"/>
                        <a:pt x="1058" y="2195"/>
                        <a:pt x="1372" y="2195"/>
                      </a:cubicBezTo>
                      <a:cubicBezTo>
                        <a:pt x="1381" y="2195"/>
                        <a:pt x="1390" y="2195"/>
                        <a:pt x="1400" y="2194"/>
                      </a:cubicBezTo>
                      <a:cubicBezTo>
                        <a:pt x="700" y="1659"/>
                        <a:pt x="536" y="1371"/>
                        <a:pt x="2037" y="486"/>
                      </a:cubicBezTo>
                      <a:cubicBezTo>
                        <a:pt x="1815" y="173"/>
                        <a:pt x="1469" y="0"/>
                        <a:pt x="111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13"/>
                <p:cNvSpPr/>
                <p:nvPr/>
              </p:nvSpPr>
              <p:spPr>
                <a:xfrm>
                  <a:off x="6367336" y="2257670"/>
                  <a:ext cx="54566" cy="49692"/>
                </a:xfrm>
                <a:custGeom>
                  <a:rect b="b" l="l" r="r" t="t"/>
                  <a:pathLst>
                    <a:path extrusionOk="0" h="2304" w="2530">
                      <a:moveTo>
                        <a:pt x="1186" y="1"/>
                      </a:moveTo>
                      <a:cubicBezTo>
                        <a:pt x="971" y="1"/>
                        <a:pt x="753" y="60"/>
                        <a:pt x="555" y="185"/>
                      </a:cubicBezTo>
                      <a:cubicBezTo>
                        <a:pt x="0" y="534"/>
                        <a:pt x="267" y="986"/>
                        <a:pt x="618" y="1543"/>
                      </a:cubicBezTo>
                      <a:cubicBezTo>
                        <a:pt x="881" y="1946"/>
                        <a:pt x="1122" y="2303"/>
                        <a:pt x="1454" y="2303"/>
                      </a:cubicBezTo>
                      <a:cubicBezTo>
                        <a:pt x="1562" y="2303"/>
                        <a:pt x="1680" y="2265"/>
                        <a:pt x="1811" y="2180"/>
                      </a:cubicBezTo>
                      <a:cubicBezTo>
                        <a:pt x="2365" y="1831"/>
                        <a:pt x="2530" y="1090"/>
                        <a:pt x="2181" y="555"/>
                      </a:cubicBezTo>
                      <a:cubicBezTo>
                        <a:pt x="1955" y="197"/>
                        <a:pt x="1576" y="1"/>
                        <a:pt x="11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13"/>
                <p:cNvSpPr/>
                <p:nvPr/>
              </p:nvSpPr>
              <p:spPr>
                <a:xfrm>
                  <a:off x="6364208" y="2254974"/>
                  <a:ext cx="52387" cy="47578"/>
                </a:xfrm>
                <a:custGeom>
                  <a:rect b="b" l="l" r="r" t="t"/>
                  <a:pathLst>
                    <a:path extrusionOk="0" h="2206" w="2429">
                      <a:moveTo>
                        <a:pt x="1140" y="0"/>
                      </a:moveTo>
                      <a:cubicBezTo>
                        <a:pt x="932" y="0"/>
                        <a:pt x="721" y="60"/>
                        <a:pt x="535" y="186"/>
                      </a:cubicBezTo>
                      <a:cubicBezTo>
                        <a:pt x="1" y="516"/>
                        <a:pt x="269" y="947"/>
                        <a:pt x="598" y="1482"/>
                      </a:cubicBezTo>
                      <a:cubicBezTo>
                        <a:pt x="844" y="1867"/>
                        <a:pt x="1067" y="2205"/>
                        <a:pt x="1388" y="2205"/>
                      </a:cubicBezTo>
                      <a:cubicBezTo>
                        <a:pt x="1496" y="2205"/>
                        <a:pt x="1615" y="2167"/>
                        <a:pt x="1750" y="2079"/>
                      </a:cubicBezTo>
                      <a:cubicBezTo>
                        <a:pt x="2264" y="1750"/>
                        <a:pt x="2428" y="1050"/>
                        <a:pt x="2099" y="516"/>
                      </a:cubicBezTo>
                      <a:cubicBezTo>
                        <a:pt x="1876" y="186"/>
                        <a:pt x="1510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13"/>
                <p:cNvSpPr/>
                <p:nvPr/>
              </p:nvSpPr>
              <p:spPr>
                <a:xfrm>
                  <a:off x="6364208" y="2255147"/>
                  <a:ext cx="44386" cy="47362"/>
                </a:xfrm>
                <a:custGeom>
                  <a:rect b="b" l="l" r="r" t="t"/>
                  <a:pathLst>
                    <a:path extrusionOk="0" h="2196" w="2058">
                      <a:moveTo>
                        <a:pt x="1136" y="1"/>
                      </a:moveTo>
                      <a:cubicBezTo>
                        <a:pt x="931" y="1"/>
                        <a:pt x="724" y="58"/>
                        <a:pt x="535" y="178"/>
                      </a:cubicBezTo>
                      <a:cubicBezTo>
                        <a:pt x="1" y="508"/>
                        <a:pt x="269" y="939"/>
                        <a:pt x="598" y="1474"/>
                      </a:cubicBezTo>
                      <a:cubicBezTo>
                        <a:pt x="857" y="1855"/>
                        <a:pt x="1079" y="2195"/>
                        <a:pt x="1394" y="2195"/>
                      </a:cubicBezTo>
                      <a:cubicBezTo>
                        <a:pt x="1403" y="2195"/>
                        <a:pt x="1412" y="2195"/>
                        <a:pt x="1421" y="2194"/>
                      </a:cubicBezTo>
                      <a:cubicBezTo>
                        <a:pt x="721" y="1660"/>
                        <a:pt x="557" y="1350"/>
                        <a:pt x="2058" y="486"/>
                      </a:cubicBezTo>
                      <a:cubicBezTo>
                        <a:pt x="1837" y="173"/>
                        <a:pt x="1491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13"/>
                <p:cNvSpPr/>
                <p:nvPr/>
              </p:nvSpPr>
              <p:spPr>
                <a:xfrm>
                  <a:off x="5772332" y="2563778"/>
                  <a:ext cx="55040" cy="49605"/>
                </a:xfrm>
                <a:custGeom>
                  <a:rect b="b" l="l" r="r" t="t"/>
                  <a:pathLst>
                    <a:path extrusionOk="0" h="2300" w="2552">
                      <a:moveTo>
                        <a:pt x="1217" y="1"/>
                      </a:moveTo>
                      <a:cubicBezTo>
                        <a:pt x="989" y="1"/>
                        <a:pt x="758" y="67"/>
                        <a:pt x="557" y="206"/>
                      </a:cubicBezTo>
                      <a:cubicBezTo>
                        <a:pt x="0" y="557"/>
                        <a:pt x="288" y="1010"/>
                        <a:pt x="659" y="1544"/>
                      </a:cubicBezTo>
                      <a:cubicBezTo>
                        <a:pt x="918" y="1955"/>
                        <a:pt x="1155" y="2300"/>
                        <a:pt x="1486" y="2300"/>
                      </a:cubicBezTo>
                      <a:cubicBezTo>
                        <a:pt x="1602" y="2300"/>
                        <a:pt x="1729" y="2257"/>
                        <a:pt x="1873" y="2162"/>
                      </a:cubicBezTo>
                      <a:cubicBezTo>
                        <a:pt x="2408" y="1791"/>
                        <a:pt x="2551" y="1070"/>
                        <a:pt x="2181" y="516"/>
                      </a:cubicBezTo>
                      <a:cubicBezTo>
                        <a:pt x="1963" y="182"/>
                        <a:pt x="1594" y="1"/>
                        <a:pt x="12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5769247" y="2561427"/>
                  <a:ext cx="52797" cy="47341"/>
                </a:xfrm>
                <a:custGeom>
                  <a:rect b="b" l="l" r="r" t="t"/>
                  <a:pathLst>
                    <a:path extrusionOk="0" h="2195" w="2448">
                      <a:moveTo>
                        <a:pt x="1157" y="1"/>
                      </a:moveTo>
                      <a:cubicBezTo>
                        <a:pt x="942" y="1"/>
                        <a:pt x="726" y="62"/>
                        <a:pt x="535" y="192"/>
                      </a:cubicBezTo>
                      <a:cubicBezTo>
                        <a:pt x="0" y="543"/>
                        <a:pt x="288" y="954"/>
                        <a:pt x="617" y="1489"/>
                      </a:cubicBezTo>
                      <a:cubicBezTo>
                        <a:pt x="876" y="1870"/>
                        <a:pt x="1113" y="2194"/>
                        <a:pt x="1428" y="2194"/>
                      </a:cubicBezTo>
                      <a:cubicBezTo>
                        <a:pt x="1537" y="2194"/>
                        <a:pt x="1656" y="2155"/>
                        <a:pt x="1789" y="2065"/>
                      </a:cubicBezTo>
                      <a:cubicBezTo>
                        <a:pt x="2304" y="1714"/>
                        <a:pt x="2447" y="1015"/>
                        <a:pt x="2098" y="501"/>
                      </a:cubicBezTo>
                      <a:cubicBezTo>
                        <a:pt x="1878" y="178"/>
                        <a:pt x="1520" y="1"/>
                        <a:pt x="11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5769247" y="2561384"/>
                  <a:ext cx="44386" cy="47276"/>
                </a:xfrm>
                <a:custGeom>
                  <a:rect b="b" l="l" r="r" t="t"/>
                  <a:pathLst>
                    <a:path extrusionOk="0" h="2192" w="2058">
                      <a:moveTo>
                        <a:pt x="1146" y="1"/>
                      </a:moveTo>
                      <a:cubicBezTo>
                        <a:pt x="934" y="1"/>
                        <a:pt x="722" y="62"/>
                        <a:pt x="535" y="194"/>
                      </a:cubicBezTo>
                      <a:cubicBezTo>
                        <a:pt x="0" y="545"/>
                        <a:pt x="288" y="956"/>
                        <a:pt x="617" y="1491"/>
                      </a:cubicBezTo>
                      <a:cubicBezTo>
                        <a:pt x="876" y="1870"/>
                        <a:pt x="1117" y="2191"/>
                        <a:pt x="1432" y="2191"/>
                      </a:cubicBezTo>
                      <a:cubicBezTo>
                        <a:pt x="1441" y="2191"/>
                        <a:pt x="1450" y="2191"/>
                        <a:pt x="1460" y="2190"/>
                      </a:cubicBezTo>
                      <a:cubicBezTo>
                        <a:pt x="741" y="1675"/>
                        <a:pt x="576" y="1367"/>
                        <a:pt x="2057" y="462"/>
                      </a:cubicBezTo>
                      <a:cubicBezTo>
                        <a:pt x="1839" y="167"/>
                        <a:pt x="1494" y="1"/>
                        <a:pt x="114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13"/>
                <p:cNvSpPr/>
                <p:nvPr/>
              </p:nvSpPr>
              <p:spPr>
                <a:xfrm>
                  <a:off x="5660979" y="2623132"/>
                  <a:ext cx="54566" cy="49454"/>
                </a:xfrm>
                <a:custGeom>
                  <a:rect b="b" l="l" r="r" t="t"/>
                  <a:pathLst>
                    <a:path extrusionOk="0" h="2293" w="2530">
                      <a:moveTo>
                        <a:pt x="1180" y="0"/>
                      </a:moveTo>
                      <a:cubicBezTo>
                        <a:pt x="957" y="0"/>
                        <a:pt x="732" y="62"/>
                        <a:pt x="535" y="191"/>
                      </a:cubicBezTo>
                      <a:cubicBezTo>
                        <a:pt x="0" y="562"/>
                        <a:pt x="267" y="1014"/>
                        <a:pt x="637" y="1549"/>
                      </a:cubicBezTo>
                      <a:cubicBezTo>
                        <a:pt x="900" y="1950"/>
                        <a:pt x="1139" y="2292"/>
                        <a:pt x="1476" y="2292"/>
                      </a:cubicBezTo>
                      <a:cubicBezTo>
                        <a:pt x="1588" y="2292"/>
                        <a:pt x="1712" y="2254"/>
                        <a:pt x="1852" y="2166"/>
                      </a:cubicBezTo>
                      <a:cubicBezTo>
                        <a:pt x="2387" y="1796"/>
                        <a:pt x="2530" y="1055"/>
                        <a:pt x="2160" y="520"/>
                      </a:cubicBezTo>
                      <a:cubicBezTo>
                        <a:pt x="1939" y="183"/>
                        <a:pt x="1563" y="0"/>
                        <a:pt x="11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13"/>
                <p:cNvSpPr/>
                <p:nvPr/>
              </p:nvSpPr>
              <p:spPr>
                <a:xfrm>
                  <a:off x="5657851" y="2620436"/>
                  <a:ext cx="52387" cy="47535"/>
                </a:xfrm>
                <a:custGeom>
                  <a:rect b="b" l="l" r="r" t="t"/>
                  <a:pathLst>
                    <a:path extrusionOk="0" h="2204" w="2429">
                      <a:moveTo>
                        <a:pt x="1138" y="1"/>
                      </a:moveTo>
                      <a:cubicBezTo>
                        <a:pt x="923" y="1"/>
                        <a:pt x="706" y="63"/>
                        <a:pt x="516" y="193"/>
                      </a:cubicBezTo>
                      <a:cubicBezTo>
                        <a:pt x="1" y="542"/>
                        <a:pt x="269" y="975"/>
                        <a:pt x="598" y="1488"/>
                      </a:cubicBezTo>
                      <a:cubicBezTo>
                        <a:pt x="860" y="1875"/>
                        <a:pt x="1100" y="2203"/>
                        <a:pt x="1421" y="2203"/>
                      </a:cubicBezTo>
                      <a:cubicBezTo>
                        <a:pt x="1527" y="2203"/>
                        <a:pt x="1642" y="2167"/>
                        <a:pt x="1770" y="2086"/>
                      </a:cubicBezTo>
                      <a:cubicBezTo>
                        <a:pt x="2285" y="1735"/>
                        <a:pt x="2428" y="1036"/>
                        <a:pt x="2079" y="501"/>
                      </a:cubicBezTo>
                      <a:cubicBezTo>
                        <a:pt x="1859" y="178"/>
                        <a:pt x="1501" y="1"/>
                        <a:pt x="1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13"/>
                <p:cNvSpPr/>
                <p:nvPr/>
              </p:nvSpPr>
              <p:spPr>
                <a:xfrm>
                  <a:off x="5657851" y="2620608"/>
                  <a:ext cx="43976" cy="47103"/>
                </a:xfrm>
                <a:custGeom>
                  <a:rect b="b" l="l" r="r" t="t"/>
                  <a:pathLst>
                    <a:path extrusionOk="0" h="2184" w="2039">
                      <a:moveTo>
                        <a:pt x="1131" y="0"/>
                      </a:moveTo>
                      <a:cubicBezTo>
                        <a:pt x="918" y="0"/>
                        <a:pt x="703" y="60"/>
                        <a:pt x="516" y="185"/>
                      </a:cubicBezTo>
                      <a:cubicBezTo>
                        <a:pt x="1" y="534"/>
                        <a:pt x="269" y="967"/>
                        <a:pt x="598" y="1480"/>
                      </a:cubicBezTo>
                      <a:cubicBezTo>
                        <a:pt x="870" y="1868"/>
                        <a:pt x="1086" y="2183"/>
                        <a:pt x="1386" y="2183"/>
                      </a:cubicBezTo>
                      <a:cubicBezTo>
                        <a:pt x="1404" y="2183"/>
                        <a:pt x="1422" y="2182"/>
                        <a:pt x="1441" y="2180"/>
                      </a:cubicBezTo>
                      <a:cubicBezTo>
                        <a:pt x="721" y="1686"/>
                        <a:pt x="557" y="1378"/>
                        <a:pt x="2038" y="452"/>
                      </a:cubicBezTo>
                      <a:cubicBezTo>
                        <a:pt x="1821" y="159"/>
                        <a:pt x="1478" y="0"/>
                        <a:pt x="1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13"/>
                <p:cNvSpPr/>
                <p:nvPr/>
              </p:nvSpPr>
              <p:spPr>
                <a:xfrm>
                  <a:off x="5533191" y="2692795"/>
                  <a:ext cx="55040" cy="49433"/>
                </a:xfrm>
                <a:custGeom>
                  <a:rect b="b" l="l" r="r" t="t"/>
                  <a:pathLst>
                    <a:path extrusionOk="0" h="2292" w="2552">
                      <a:moveTo>
                        <a:pt x="1190" y="0"/>
                      </a:moveTo>
                      <a:cubicBezTo>
                        <a:pt x="967" y="0"/>
                        <a:pt x="740" y="62"/>
                        <a:pt x="536" y="190"/>
                      </a:cubicBezTo>
                      <a:cubicBezTo>
                        <a:pt x="1" y="561"/>
                        <a:pt x="289" y="1013"/>
                        <a:pt x="638" y="1548"/>
                      </a:cubicBezTo>
                      <a:cubicBezTo>
                        <a:pt x="915" y="1949"/>
                        <a:pt x="1158" y="2292"/>
                        <a:pt x="1487" y="2292"/>
                      </a:cubicBezTo>
                      <a:cubicBezTo>
                        <a:pt x="1598" y="2292"/>
                        <a:pt x="1718" y="2253"/>
                        <a:pt x="1852" y="2165"/>
                      </a:cubicBezTo>
                      <a:cubicBezTo>
                        <a:pt x="2407" y="1795"/>
                        <a:pt x="2552" y="1054"/>
                        <a:pt x="2181" y="520"/>
                      </a:cubicBezTo>
                      <a:cubicBezTo>
                        <a:pt x="1947" y="182"/>
                        <a:pt x="1574" y="0"/>
                        <a:pt x="11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13"/>
                <p:cNvSpPr/>
                <p:nvPr/>
              </p:nvSpPr>
              <p:spPr>
                <a:xfrm>
                  <a:off x="5530064" y="2690099"/>
                  <a:ext cx="52387" cy="47341"/>
                </a:xfrm>
                <a:custGeom>
                  <a:rect b="b" l="l" r="r" t="t"/>
                  <a:pathLst>
                    <a:path extrusionOk="0" h="2195" w="2429">
                      <a:moveTo>
                        <a:pt x="1154" y="1"/>
                      </a:moveTo>
                      <a:cubicBezTo>
                        <a:pt x="936" y="1"/>
                        <a:pt x="715" y="62"/>
                        <a:pt x="516" y="192"/>
                      </a:cubicBezTo>
                      <a:cubicBezTo>
                        <a:pt x="1" y="542"/>
                        <a:pt x="269" y="974"/>
                        <a:pt x="618" y="1489"/>
                      </a:cubicBezTo>
                      <a:cubicBezTo>
                        <a:pt x="878" y="1870"/>
                        <a:pt x="1104" y="2194"/>
                        <a:pt x="1412" y="2194"/>
                      </a:cubicBezTo>
                      <a:cubicBezTo>
                        <a:pt x="1520" y="2194"/>
                        <a:pt x="1637" y="2155"/>
                        <a:pt x="1770" y="2065"/>
                      </a:cubicBezTo>
                      <a:cubicBezTo>
                        <a:pt x="2305" y="1714"/>
                        <a:pt x="2428" y="1015"/>
                        <a:pt x="2099" y="501"/>
                      </a:cubicBezTo>
                      <a:cubicBezTo>
                        <a:pt x="1880" y="177"/>
                        <a:pt x="1522" y="1"/>
                        <a:pt x="11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13"/>
                <p:cNvSpPr/>
                <p:nvPr/>
              </p:nvSpPr>
              <p:spPr>
                <a:xfrm>
                  <a:off x="5530064" y="2690250"/>
                  <a:ext cx="44407" cy="47082"/>
                </a:xfrm>
                <a:custGeom>
                  <a:rect b="b" l="l" r="r" t="t"/>
                  <a:pathLst>
                    <a:path extrusionOk="0" h="2183" w="2059">
                      <a:moveTo>
                        <a:pt x="1140" y="0"/>
                      </a:moveTo>
                      <a:cubicBezTo>
                        <a:pt x="927" y="0"/>
                        <a:pt x="711" y="60"/>
                        <a:pt x="516" y="185"/>
                      </a:cubicBezTo>
                      <a:cubicBezTo>
                        <a:pt x="1" y="535"/>
                        <a:pt x="269" y="967"/>
                        <a:pt x="618" y="1482"/>
                      </a:cubicBezTo>
                      <a:cubicBezTo>
                        <a:pt x="878" y="1881"/>
                        <a:pt x="1118" y="2182"/>
                        <a:pt x="1432" y="2182"/>
                      </a:cubicBezTo>
                      <a:cubicBezTo>
                        <a:pt x="1442" y="2182"/>
                        <a:pt x="1452" y="2182"/>
                        <a:pt x="1462" y="2181"/>
                      </a:cubicBezTo>
                      <a:cubicBezTo>
                        <a:pt x="741" y="1666"/>
                        <a:pt x="577" y="1378"/>
                        <a:pt x="2058" y="453"/>
                      </a:cubicBezTo>
                      <a:cubicBezTo>
                        <a:pt x="1828" y="159"/>
                        <a:pt x="1488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13"/>
                <p:cNvSpPr/>
                <p:nvPr/>
              </p:nvSpPr>
              <p:spPr>
                <a:xfrm>
                  <a:off x="5880169" y="2508220"/>
                  <a:ext cx="54566" cy="49433"/>
                </a:xfrm>
                <a:custGeom>
                  <a:rect b="b" l="l" r="r" t="t"/>
                  <a:pathLst>
                    <a:path extrusionOk="0" h="2292" w="2530">
                      <a:moveTo>
                        <a:pt x="1181" y="0"/>
                      </a:moveTo>
                      <a:cubicBezTo>
                        <a:pt x="957" y="0"/>
                        <a:pt x="732" y="62"/>
                        <a:pt x="535" y="190"/>
                      </a:cubicBezTo>
                      <a:cubicBezTo>
                        <a:pt x="0" y="561"/>
                        <a:pt x="267" y="1013"/>
                        <a:pt x="637" y="1548"/>
                      </a:cubicBezTo>
                      <a:cubicBezTo>
                        <a:pt x="914" y="1949"/>
                        <a:pt x="1157" y="2292"/>
                        <a:pt x="1487" y="2292"/>
                      </a:cubicBezTo>
                      <a:cubicBezTo>
                        <a:pt x="1597" y="2292"/>
                        <a:pt x="1717" y="2253"/>
                        <a:pt x="1852" y="2165"/>
                      </a:cubicBezTo>
                      <a:cubicBezTo>
                        <a:pt x="2387" y="1795"/>
                        <a:pt x="2530" y="1054"/>
                        <a:pt x="2181" y="519"/>
                      </a:cubicBezTo>
                      <a:cubicBezTo>
                        <a:pt x="1947" y="182"/>
                        <a:pt x="1565" y="0"/>
                        <a:pt x="1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5877042" y="2505718"/>
                  <a:ext cx="52366" cy="47319"/>
                </a:xfrm>
                <a:custGeom>
                  <a:rect b="b" l="l" r="r" t="t"/>
                  <a:pathLst>
                    <a:path extrusionOk="0" h="2194" w="2428">
                      <a:moveTo>
                        <a:pt x="1140" y="0"/>
                      </a:moveTo>
                      <a:cubicBezTo>
                        <a:pt x="924" y="0"/>
                        <a:pt x="707" y="60"/>
                        <a:pt x="515" y="183"/>
                      </a:cubicBezTo>
                      <a:cubicBezTo>
                        <a:pt x="0" y="533"/>
                        <a:pt x="269" y="965"/>
                        <a:pt x="617" y="1480"/>
                      </a:cubicBezTo>
                      <a:cubicBezTo>
                        <a:pt x="881" y="1865"/>
                        <a:pt x="1109" y="2193"/>
                        <a:pt x="1424" y="2193"/>
                      </a:cubicBezTo>
                      <a:cubicBezTo>
                        <a:pt x="1528" y="2193"/>
                        <a:pt x="1642" y="2157"/>
                        <a:pt x="1770" y="2076"/>
                      </a:cubicBezTo>
                      <a:cubicBezTo>
                        <a:pt x="2285" y="1727"/>
                        <a:pt x="2428" y="1027"/>
                        <a:pt x="2079" y="492"/>
                      </a:cubicBezTo>
                      <a:cubicBezTo>
                        <a:pt x="1859" y="169"/>
                        <a:pt x="1502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13"/>
                <p:cNvSpPr/>
                <p:nvPr/>
              </p:nvSpPr>
              <p:spPr>
                <a:xfrm>
                  <a:off x="5877042" y="2505697"/>
                  <a:ext cx="43955" cy="47103"/>
                </a:xfrm>
                <a:custGeom>
                  <a:rect b="b" l="l" r="r" t="t"/>
                  <a:pathLst>
                    <a:path extrusionOk="0" h="2184" w="2038">
                      <a:moveTo>
                        <a:pt x="1124" y="0"/>
                      </a:moveTo>
                      <a:cubicBezTo>
                        <a:pt x="913" y="0"/>
                        <a:pt x="701" y="60"/>
                        <a:pt x="515" y="184"/>
                      </a:cubicBezTo>
                      <a:cubicBezTo>
                        <a:pt x="0" y="534"/>
                        <a:pt x="269" y="966"/>
                        <a:pt x="617" y="1481"/>
                      </a:cubicBezTo>
                      <a:cubicBezTo>
                        <a:pt x="870" y="1869"/>
                        <a:pt x="1085" y="2184"/>
                        <a:pt x="1403" y="2184"/>
                      </a:cubicBezTo>
                      <a:cubicBezTo>
                        <a:pt x="1422" y="2184"/>
                        <a:pt x="1442" y="2183"/>
                        <a:pt x="1462" y="2180"/>
                      </a:cubicBezTo>
                      <a:cubicBezTo>
                        <a:pt x="741" y="1686"/>
                        <a:pt x="557" y="1377"/>
                        <a:pt x="2038" y="472"/>
                      </a:cubicBezTo>
                      <a:cubicBezTo>
                        <a:pt x="1819" y="164"/>
                        <a:pt x="1473" y="0"/>
                        <a:pt x="11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13"/>
                <p:cNvSpPr/>
                <p:nvPr/>
              </p:nvSpPr>
              <p:spPr>
                <a:xfrm>
                  <a:off x="7394035" y="1958486"/>
                  <a:ext cx="52797" cy="50188"/>
                </a:xfrm>
                <a:custGeom>
                  <a:rect b="b" l="l" r="r" t="t"/>
                  <a:pathLst>
                    <a:path extrusionOk="0" h="2327" w="2448">
                      <a:moveTo>
                        <a:pt x="1100" y="1"/>
                      </a:moveTo>
                      <a:cubicBezTo>
                        <a:pt x="931" y="1"/>
                        <a:pt x="760" y="35"/>
                        <a:pt x="596" y="109"/>
                      </a:cubicBezTo>
                      <a:cubicBezTo>
                        <a:pt x="1" y="397"/>
                        <a:pt x="226" y="869"/>
                        <a:pt x="514" y="1467"/>
                      </a:cubicBezTo>
                      <a:cubicBezTo>
                        <a:pt x="728" y="1942"/>
                        <a:pt x="929" y="2327"/>
                        <a:pt x="1304" y="2327"/>
                      </a:cubicBezTo>
                      <a:cubicBezTo>
                        <a:pt x="1399" y="2327"/>
                        <a:pt x="1505" y="2302"/>
                        <a:pt x="1625" y="2248"/>
                      </a:cubicBezTo>
                      <a:cubicBezTo>
                        <a:pt x="2201" y="1960"/>
                        <a:pt x="2448" y="1261"/>
                        <a:pt x="2181" y="663"/>
                      </a:cubicBezTo>
                      <a:cubicBezTo>
                        <a:pt x="1972" y="245"/>
                        <a:pt x="1546" y="1"/>
                        <a:pt x="110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13"/>
                <p:cNvSpPr/>
                <p:nvPr/>
              </p:nvSpPr>
              <p:spPr>
                <a:xfrm>
                  <a:off x="7396235" y="1965064"/>
                  <a:ext cx="50597" cy="48052"/>
                </a:xfrm>
                <a:custGeom>
                  <a:rect b="b" l="l" r="r" t="t"/>
                  <a:pathLst>
                    <a:path extrusionOk="0" h="2228" w="2346">
                      <a:moveTo>
                        <a:pt x="1054" y="0"/>
                      </a:moveTo>
                      <a:cubicBezTo>
                        <a:pt x="889" y="0"/>
                        <a:pt x="720" y="36"/>
                        <a:pt x="557" y="112"/>
                      </a:cubicBezTo>
                      <a:cubicBezTo>
                        <a:pt x="1" y="380"/>
                        <a:pt x="206" y="832"/>
                        <a:pt x="475" y="1408"/>
                      </a:cubicBezTo>
                      <a:cubicBezTo>
                        <a:pt x="687" y="1851"/>
                        <a:pt x="875" y="2228"/>
                        <a:pt x="1233" y="2228"/>
                      </a:cubicBezTo>
                      <a:cubicBezTo>
                        <a:pt x="1325" y="2228"/>
                        <a:pt x="1427" y="2203"/>
                        <a:pt x="1544" y="2149"/>
                      </a:cubicBezTo>
                      <a:cubicBezTo>
                        <a:pt x="2099" y="1881"/>
                        <a:pt x="2346" y="1203"/>
                        <a:pt x="2058" y="646"/>
                      </a:cubicBezTo>
                      <a:cubicBezTo>
                        <a:pt x="1867" y="233"/>
                        <a:pt x="1473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13"/>
                <p:cNvSpPr/>
                <p:nvPr/>
              </p:nvSpPr>
              <p:spPr>
                <a:xfrm>
                  <a:off x="7398478" y="1971901"/>
                  <a:ext cx="47470" cy="41215"/>
                </a:xfrm>
                <a:custGeom>
                  <a:rect b="b" l="l" r="r" t="t"/>
                  <a:pathLst>
                    <a:path extrusionOk="0" h="1911" w="2201">
                      <a:moveTo>
                        <a:pt x="185" y="0"/>
                      </a:moveTo>
                      <a:lnTo>
                        <a:pt x="185" y="0"/>
                      </a:lnTo>
                      <a:cubicBezTo>
                        <a:pt x="0" y="269"/>
                        <a:pt x="165" y="659"/>
                        <a:pt x="371" y="1091"/>
                      </a:cubicBezTo>
                      <a:cubicBezTo>
                        <a:pt x="583" y="1534"/>
                        <a:pt x="771" y="1911"/>
                        <a:pt x="1129" y="1911"/>
                      </a:cubicBezTo>
                      <a:cubicBezTo>
                        <a:pt x="1221" y="1911"/>
                        <a:pt x="1323" y="1886"/>
                        <a:pt x="1440" y="1832"/>
                      </a:cubicBezTo>
                      <a:cubicBezTo>
                        <a:pt x="1975" y="1564"/>
                        <a:pt x="2201" y="927"/>
                        <a:pt x="1975" y="371"/>
                      </a:cubicBezTo>
                      <a:lnTo>
                        <a:pt x="1975" y="371"/>
                      </a:lnTo>
                      <a:cubicBezTo>
                        <a:pt x="1352" y="703"/>
                        <a:pt x="953" y="851"/>
                        <a:pt x="694" y="851"/>
                      </a:cubicBezTo>
                      <a:cubicBezTo>
                        <a:pt x="312" y="851"/>
                        <a:pt x="234" y="528"/>
                        <a:pt x="1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13"/>
                <p:cNvSpPr/>
                <p:nvPr/>
              </p:nvSpPr>
              <p:spPr>
                <a:xfrm>
                  <a:off x="7286198" y="2024590"/>
                  <a:ext cx="52840" cy="50188"/>
                </a:xfrm>
                <a:custGeom>
                  <a:rect b="b" l="l" r="r" t="t"/>
                  <a:pathLst>
                    <a:path extrusionOk="0" h="2327" w="2450">
                      <a:moveTo>
                        <a:pt x="1090" y="1"/>
                      </a:moveTo>
                      <a:cubicBezTo>
                        <a:pt x="923" y="1"/>
                        <a:pt x="755" y="36"/>
                        <a:pt x="598" y="108"/>
                      </a:cubicBezTo>
                      <a:cubicBezTo>
                        <a:pt x="1" y="396"/>
                        <a:pt x="228" y="870"/>
                        <a:pt x="494" y="1466"/>
                      </a:cubicBezTo>
                      <a:cubicBezTo>
                        <a:pt x="724" y="1943"/>
                        <a:pt x="928" y="2327"/>
                        <a:pt x="1293" y="2327"/>
                      </a:cubicBezTo>
                      <a:cubicBezTo>
                        <a:pt x="1386" y="2327"/>
                        <a:pt x="1489" y="2302"/>
                        <a:pt x="1605" y="2248"/>
                      </a:cubicBezTo>
                      <a:cubicBezTo>
                        <a:pt x="2203" y="1960"/>
                        <a:pt x="2450" y="1260"/>
                        <a:pt x="2162" y="665"/>
                      </a:cubicBezTo>
                      <a:cubicBezTo>
                        <a:pt x="1967" y="246"/>
                        <a:pt x="1533" y="1"/>
                        <a:pt x="10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13"/>
                <p:cNvSpPr/>
                <p:nvPr/>
              </p:nvSpPr>
              <p:spPr>
                <a:xfrm>
                  <a:off x="7288441" y="2031169"/>
                  <a:ext cx="50144" cy="48052"/>
                </a:xfrm>
                <a:custGeom>
                  <a:rect b="b" l="l" r="r" t="t"/>
                  <a:pathLst>
                    <a:path extrusionOk="0" h="2228" w="2325">
                      <a:moveTo>
                        <a:pt x="1044" y="1"/>
                      </a:moveTo>
                      <a:cubicBezTo>
                        <a:pt x="879" y="1"/>
                        <a:pt x="712" y="37"/>
                        <a:pt x="555" y="113"/>
                      </a:cubicBezTo>
                      <a:cubicBezTo>
                        <a:pt x="0" y="379"/>
                        <a:pt x="206" y="832"/>
                        <a:pt x="473" y="1408"/>
                      </a:cubicBezTo>
                      <a:cubicBezTo>
                        <a:pt x="686" y="1851"/>
                        <a:pt x="873" y="2228"/>
                        <a:pt x="1231" y="2228"/>
                      </a:cubicBezTo>
                      <a:cubicBezTo>
                        <a:pt x="1322" y="2228"/>
                        <a:pt x="1425" y="2203"/>
                        <a:pt x="1543" y="2149"/>
                      </a:cubicBezTo>
                      <a:cubicBezTo>
                        <a:pt x="2099" y="1882"/>
                        <a:pt x="2324" y="1202"/>
                        <a:pt x="2058" y="648"/>
                      </a:cubicBezTo>
                      <a:cubicBezTo>
                        <a:pt x="1865" y="234"/>
                        <a:pt x="1462" y="1"/>
                        <a:pt x="10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13"/>
                <p:cNvSpPr/>
                <p:nvPr/>
              </p:nvSpPr>
              <p:spPr>
                <a:xfrm>
                  <a:off x="7290640" y="2038027"/>
                  <a:ext cx="47513" cy="41194"/>
                </a:xfrm>
                <a:custGeom>
                  <a:rect b="b" l="l" r="r" t="t"/>
                  <a:pathLst>
                    <a:path extrusionOk="0" h="1910" w="2203">
                      <a:moveTo>
                        <a:pt x="186" y="0"/>
                      </a:moveTo>
                      <a:cubicBezTo>
                        <a:pt x="0" y="267"/>
                        <a:pt x="165" y="659"/>
                        <a:pt x="371" y="1090"/>
                      </a:cubicBezTo>
                      <a:cubicBezTo>
                        <a:pt x="584" y="1533"/>
                        <a:pt x="771" y="1910"/>
                        <a:pt x="1129" y="1910"/>
                      </a:cubicBezTo>
                      <a:cubicBezTo>
                        <a:pt x="1220" y="1910"/>
                        <a:pt x="1323" y="1885"/>
                        <a:pt x="1441" y="1831"/>
                      </a:cubicBezTo>
                      <a:cubicBezTo>
                        <a:pt x="1975" y="1564"/>
                        <a:pt x="2203" y="925"/>
                        <a:pt x="1975" y="371"/>
                      </a:cubicBezTo>
                      <a:lnTo>
                        <a:pt x="1975" y="371"/>
                      </a:lnTo>
                      <a:cubicBezTo>
                        <a:pt x="1353" y="703"/>
                        <a:pt x="955" y="850"/>
                        <a:pt x="696" y="850"/>
                      </a:cubicBezTo>
                      <a:cubicBezTo>
                        <a:pt x="314" y="850"/>
                        <a:pt x="236" y="528"/>
                        <a:pt x="1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13"/>
                <p:cNvSpPr/>
                <p:nvPr/>
              </p:nvSpPr>
              <p:spPr>
                <a:xfrm>
                  <a:off x="7161537" y="2098869"/>
                  <a:ext cx="52819" cy="50403"/>
                </a:xfrm>
                <a:custGeom>
                  <a:rect b="b" l="l" r="r" t="t"/>
                  <a:pathLst>
                    <a:path extrusionOk="0" h="2337" w="2449">
                      <a:moveTo>
                        <a:pt x="1107" y="0"/>
                      </a:moveTo>
                      <a:cubicBezTo>
                        <a:pt x="934" y="0"/>
                        <a:pt x="760" y="39"/>
                        <a:pt x="597" y="120"/>
                      </a:cubicBezTo>
                      <a:cubicBezTo>
                        <a:pt x="1" y="408"/>
                        <a:pt x="226" y="882"/>
                        <a:pt x="494" y="1478"/>
                      </a:cubicBezTo>
                      <a:cubicBezTo>
                        <a:pt x="726" y="1940"/>
                        <a:pt x="930" y="2337"/>
                        <a:pt x="1300" y="2337"/>
                      </a:cubicBezTo>
                      <a:cubicBezTo>
                        <a:pt x="1391" y="2337"/>
                        <a:pt x="1492" y="2313"/>
                        <a:pt x="1605" y="2260"/>
                      </a:cubicBezTo>
                      <a:cubicBezTo>
                        <a:pt x="2201" y="1972"/>
                        <a:pt x="2448" y="1272"/>
                        <a:pt x="2160" y="677"/>
                      </a:cubicBezTo>
                      <a:cubicBezTo>
                        <a:pt x="1969" y="248"/>
                        <a:pt x="1544" y="0"/>
                        <a:pt x="11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7163737" y="2105512"/>
                  <a:ext cx="50188" cy="48246"/>
                </a:xfrm>
                <a:custGeom>
                  <a:rect b="b" l="l" r="r" t="t"/>
                  <a:pathLst>
                    <a:path extrusionOk="0" h="2237" w="2327">
                      <a:moveTo>
                        <a:pt x="1052" y="1"/>
                      </a:moveTo>
                      <a:cubicBezTo>
                        <a:pt x="885" y="1"/>
                        <a:pt x="716" y="39"/>
                        <a:pt x="557" y="122"/>
                      </a:cubicBezTo>
                      <a:cubicBezTo>
                        <a:pt x="1" y="388"/>
                        <a:pt x="207" y="841"/>
                        <a:pt x="475" y="1397"/>
                      </a:cubicBezTo>
                      <a:cubicBezTo>
                        <a:pt x="687" y="1856"/>
                        <a:pt x="875" y="2237"/>
                        <a:pt x="1223" y="2237"/>
                      </a:cubicBezTo>
                      <a:cubicBezTo>
                        <a:pt x="1311" y="2237"/>
                        <a:pt x="1410" y="2212"/>
                        <a:pt x="1523" y="2158"/>
                      </a:cubicBezTo>
                      <a:cubicBezTo>
                        <a:pt x="2099" y="1870"/>
                        <a:pt x="2326" y="1211"/>
                        <a:pt x="2058" y="635"/>
                      </a:cubicBezTo>
                      <a:cubicBezTo>
                        <a:pt x="1868" y="240"/>
                        <a:pt x="1467" y="1"/>
                        <a:pt x="10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13"/>
                <p:cNvSpPr/>
                <p:nvPr/>
              </p:nvSpPr>
              <p:spPr>
                <a:xfrm>
                  <a:off x="7165980" y="2112564"/>
                  <a:ext cx="47470" cy="41194"/>
                </a:xfrm>
                <a:custGeom>
                  <a:rect b="b" l="l" r="r" t="t"/>
                  <a:pathLst>
                    <a:path extrusionOk="0" h="1910" w="2201">
                      <a:moveTo>
                        <a:pt x="185" y="1"/>
                      </a:moveTo>
                      <a:cubicBezTo>
                        <a:pt x="0" y="267"/>
                        <a:pt x="165" y="637"/>
                        <a:pt x="371" y="1070"/>
                      </a:cubicBezTo>
                      <a:cubicBezTo>
                        <a:pt x="583" y="1529"/>
                        <a:pt x="771" y="1910"/>
                        <a:pt x="1119" y="1910"/>
                      </a:cubicBezTo>
                      <a:cubicBezTo>
                        <a:pt x="1207" y="1910"/>
                        <a:pt x="1306" y="1885"/>
                        <a:pt x="1419" y="1831"/>
                      </a:cubicBezTo>
                      <a:cubicBezTo>
                        <a:pt x="1975" y="1564"/>
                        <a:pt x="2201" y="925"/>
                        <a:pt x="1975" y="371"/>
                      </a:cubicBezTo>
                      <a:lnTo>
                        <a:pt x="1975" y="371"/>
                      </a:lnTo>
                      <a:cubicBezTo>
                        <a:pt x="1350" y="695"/>
                        <a:pt x="951" y="841"/>
                        <a:pt x="692" y="841"/>
                      </a:cubicBezTo>
                      <a:cubicBezTo>
                        <a:pt x="312" y="841"/>
                        <a:pt x="234" y="526"/>
                        <a:pt x="1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13"/>
                <p:cNvSpPr/>
                <p:nvPr/>
              </p:nvSpPr>
              <p:spPr>
                <a:xfrm>
                  <a:off x="7496977" y="1894150"/>
                  <a:ext cx="52366" cy="50188"/>
                </a:xfrm>
                <a:custGeom>
                  <a:rect b="b" l="l" r="r" t="t"/>
                  <a:pathLst>
                    <a:path extrusionOk="0" h="2327" w="2428">
                      <a:moveTo>
                        <a:pt x="1077" y="1"/>
                      </a:moveTo>
                      <a:cubicBezTo>
                        <a:pt x="909" y="1"/>
                        <a:pt x="739" y="35"/>
                        <a:pt x="576" y="108"/>
                      </a:cubicBezTo>
                      <a:cubicBezTo>
                        <a:pt x="0" y="396"/>
                        <a:pt x="206" y="870"/>
                        <a:pt x="494" y="1466"/>
                      </a:cubicBezTo>
                      <a:cubicBezTo>
                        <a:pt x="707" y="1942"/>
                        <a:pt x="907" y="2327"/>
                        <a:pt x="1282" y="2327"/>
                      </a:cubicBezTo>
                      <a:cubicBezTo>
                        <a:pt x="1377" y="2327"/>
                        <a:pt x="1484" y="2302"/>
                        <a:pt x="1605" y="2248"/>
                      </a:cubicBezTo>
                      <a:cubicBezTo>
                        <a:pt x="2181" y="1960"/>
                        <a:pt x="2428" y="1260"/>
                        <a:pt x="2160" y="664"/>
                      </a:cubicBezTo>
                      <a:cubicBezTo>
                        <a:pt x="1950" y="246"/>
                        <a:pt x="1523" y="1"/>
                        <a:pt x="10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13"/>
                <p:cNvSpPr/>
                <p:nvPr/>
              </p:nvSpPr>
              <p:spPr>
                <a:xfrm>
                  <a:off x="7498745" y="1900728"/>
                  <a:ext cx="50597" cy="48052"/>
                </a:xfrm>
                <a:custGeom>
                  <a:rect b="b" l="l" r="r" t="t"/>
                  <a:pathLst>
                    <a:path extrusionOk="0" h="2228" w="2346">
                      <a:moveTo>
                        <a:pt x="1053" y="0"/>
                      </a:moveTo>
                      <a:cubicBezTo>
                        <a:pt x="887" y="0"/>
                        <a:pt x="718" y="37"/>
                        <a:pt x="555" y="112"/>
                      </a:cubicBezTo>
                      <a:cubicBezTo>
                        <a:pt x="1" y="379"/>
                        <a:pt x="206" y="832"/>
                        <a:pt x="473" y="1408"/>
                      </a:cubicBezTo>
                      <a:cubicBezTo>
                        <a:pt x="687" y="1851"/>
                        <a:pt x="873" y="2228"/>
                        <a:pt x="1231" y="2228"/>
                      </a:cubicBezTo>
                      <a:cubicBezTo>
                        <a:pt x="1322" y="2228"/>
                        <a:pt x="1425" y="2203"/>
                        <a:pt x="1543" y="2148"/>
                      </a:cubicBezTo>
                      <a:cubicBezTo>
                        <a:pt x="2099" y="1882"/>
                        <a:pt x="2346" y="1202"/>
                        <a:pt x="2078" y="647"/>
                      </a:cubicBezTo>
                      <a:cubicBezTo>
                        <a:pt x="1871" y="234"/>
                        <a:pt x="1474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13"/>
                <p:cNvSpPr/>
                <p:nvPr/>
              </p:nvSpPr>
              <p:spPr>
                <a:xfrm>
                  <a:off x="7500945" y="1907587"/>
                  <a:ext cx="47513" cy="41194"/>
                </a:xfrm>
                <a:custGeom>
                  <a:rect b="b" l="l" r="r" t="t"/>
                  <a:pathLst>
                    <a:path extrusionOk="0" h="1910" w="2203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1" y="267"/>
                        <a:pt x="165" y="659"/>
                        <a:pt x="371" y="1090"/>
                      </a:cubicBezTo>
                      <a:cubicBezTo>
                        <a:pt x="585" y="1533"/>
                        <a:pt x="771" y="1910"/>
                        <a:pt x="1129" y="1910"/>
                      </a:cubicBezTo>
                      <a:cubicBezTo>
                        <a:pt x="1220" y="1910"/>
                        <a:pt x="1323" y="1885"/>
                        <a:pt x="1441" y="1830"/>
                      </a:cubicBezTo>
                      <a:cubicBezTo>
                        <a:pt x="1976" y="1564"/>
                        <a:pt x="2203" y="925"/>
                        <a:pt x="1976" y="370"/>
                      </a:cubicBezTo>
                      <a:lnTo>
                        <a:pt x="1976" y="370"/>
                      </a:lnTo>
                      <a:cubicBezTo>
                        <a:pt x="1353" y="703"/>
                        <a:pt x="955" y="850"/>
                        <a:pt x="698" y="850"/>
                      </a:cubicBezTo>
                      <a:cubicBezTo>
                        <a:pt x="317" y="850"/>
                        <a:pt x="244" y="52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13"/>
                <p:cNvSpPr/>
                <p:nvPr/>
              </p:nvSpPr>
              <p:spPr>
                <a:xfrm>
                  <a:off x="6922828" y="2236319"/>
                  <a:ext cx="51935" cy="50058"/>
                </a:xfrm>
                <a:custGeom>
                  <a:rect b="b" l="l" r="r" t="t"/>
                  <a:pathLst>
                    <a:path extrusionOk="0" h="2321" w="2408">
                      <a:moveTo>
                        <a:pt x="1060" y="1"/>
                      </a:moveTo>
                      <a:cubicBezTo>
                        <a:pt x="898" y="1"/>
                        <a:pt x="734" y="34"/>
                        <a:pt x="577" y="105"/>
                      </a:cubicBezTo>
                      <a:cubicBezTo>
                        <a:pt x="1" y="372"/>
                        <a:pt x="185" y="865"/>
                        <a:pt x="453" y="1441"/>
                      </a:cubicBezTo>
                      <a:cubicBezTo>
                        <a:pt x="668" y="1922"/>
                        <a:pt x="869" y="2321"/>
                        <a:pt x="1239" y="2321"/>
                      </a:cubicBezTo>
                      <a:cubicBezTo>
                        <a:pt x="1329" y="2321"/>
                        <a:pt x="1430" y="2297"/>
                        <a:pt x="1543" y="2245"/>
                      </a:cubicBezTo>
                      <a:cubicBezTo>
                        <a:pt x="2140" y="1976"/>
                        <a:pt x="2407" y="1298"/>
                        <a:pt x="2140" y="701"/>
                      </a:cubicBezTo>
                      <a:cubicBezTo>
                        <a:pt x="1943" y="262"/>
                        <a:pt x="1511" y="1"/>
                        <a:pt x="106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13"/>
                <p:cNvSpPr/>
                <p:nvPr/>
              </p:nvSpPr>
              <p:spPr>
                <a:xfrm>
                  <a:off x="6924618" y="2242724"/>
                  <a:ext cx="49713" cy="48354"/>
                </a:xfrm>
                <a:custGeom>
                  <a:rect b="b" l="l" r="r" t="t"/>
                  <a:pathLst>
                    <a:path extrusionOk="0" h="2242" w="2305">
                      <a:moveTo>
                        <a:pt x="1015" y="1"/>
                      </a:moveTo>
                      <a:cubicBezTo>
                        <a:pt x="862" y="1"/>
                        <a:pt x="705" y="32"/>
                        <a:pt x="555" y="96"/>
                      </a:cubicBezTo>
                      <a:cubicBezTo>
                        <a:pt x="0" y="363"/>
                        <a:pt x="185" y="837"/>
                        <a:pt x="431" y="1391"/>
                      </a:cubicBezTo>
                      <a:cubicBezTo>
                        <a:pt x="648" y="1857"/>
                        <a:pt x="837" y="2242"/>
                        <a:pt x="1195" y="2242"/>
                      </a:cubicBezTo>
                      <a:cubicBezTo>
                        <a:pt x="1280" y="2242"/>
                        <a:pt x="1375" y="2220"/>
                        <a:pt x="1481" y="2173"/>
                      </a:cubicBezTo>
                      <a:cubicBezTo>
                        <a:pt x="2057" y="1906"/>
                        <a:pt x="2304" y="1248"/>
                        <a:pt x="2057" y="672"/>
                      </a:cubicBezTo>
                      <a:cubicBezTo>
                        <a:pt x="1859" y="247"/>
                        <a:pt x="1448" y="1"/>
                        <a:pt x="10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13"/>
                <p:cNvSpPr/>
                <p:nvPr/>
              </p:nvSpPr>
              <p:spPr>
                <a:xfrm>
                  <a:off x="6926818" y="2249216"/>
                  <a:ext cx="47039" cy="41863"/>
                </a:xfrm>
                <a:custGeom>
                  <a:rect b="b" l="l" r="r" t="t"/>
                  <a:pathLst>
                    <a:path extrusionOk="0" h="1941" w="2181">
                      <a:moveTo>
                        <a:pt x="186" y="1"/>
                      </a:moveTo>
                      <a:cubicBezTo>
                        <a:pt x="0" y="267"/>
                        <a:pt x="145" y="659"/>
                        <a:pt x="329" y="1090"/>
                      </a:cubicBezTo>
                      <a:cubicBezTo>
                        <a:pt x="546" y="1556"/>
                        <a:pt x="735" y="1941"/>
                        <a:pt x="1093" y="1941"/>
                      </a:cubicBezTo>
                      <a:cubicBezTo>
                        <a:pt x="1178" y="1941"/>
                        <a:pt x="1273" y="1919"/>
                        <a:pt x="1379" y="1872"/>
                      </a:cubicBezTo>
                      <a:cubicBezTo>
                        <a:pt x="1934" y="1625"/>
                        <a:pt x="2181" y="988"/>
                        <a:pt x="1955" y="432"/>
                      </a:cubicBezTo>
                      <a:lnTo>
                        <a:pt x="1955" y="432"/>
                      </a:lnTo>
                      <a:cubicBezTo>
                        <a:pt x="1344" y="730"/>
                        <a:pt x="949" y="864"/>
                        <a:pt x="692" y="864"/>
                      </a:cubicBezTo>
                      <a:cubicBezTo>
                        <a:pt x="291" y="864"/>
                        <a:pt x="223" y="539"/>
                        <a:pt x="1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3"/>
                <p:cNvSpPr/>
                <p:nvPr/>
              </p:nvSpPr>
              <p:spPr>
                <a:xfrm>
                  <a:off x="6813222" y="2299770"/>
                  <a:ext cx="52387" cy="50058"/>
                </a:xfrm>
                <a:custGeom>
                  <a:rect b="b" l="l" r="r" t="t"/>
                  <a:pathLst>
                    <a:path extrusionOk="0" h="2321" w="2429">
                      <a:moveTo>
                        <a:pt x="1080" y="1"/>
                      </a:moveTo>
                      <a:cubicBezTo>
                        <a:pt x="919" y="1"/>
                        <a:pt x="755" y="34"/>
                        <a:pt x="598" y="104"/>
                      </a:cubicBezTo>
                      <a:cubicBezTo>
                        <a:pt x="1" y="372"/>
                        <a:pt x="206" y="845"/>
                        <a:pt x="475" y="1442"/>
                      </a:cubicBezTo>
                      <a:cubicBezTo>
                        <a:pt x="689" y="1921"/>
                        <a:pt x="877" y="2320"/>
                        <a:pt x="1252" y="2320"/>
                      </a:cubicBezTo>
                      <a:cubicBezTo>
                        <a:pt x="1344" y="2320"/>
                        <a:pt x="1447" y="2296"/>
                        <a:pt x="1564" y="2244"/>
                      </a:cubicBezTo>
                      <a:cubicBezTo>
                        <a:pt x="2162" y="1977"/>
                        <a:pt x="2428" y="1278"/>
                        <a:pt x="2162" y="701"/>
                      </a:cubicBezTo>
                      <a:cubicBezTo>
                        <a:pt x="1964" y="261"/>
                        <a:pt x="1532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13"/>
                <p:cNvSpPr/>
                <p:nvPr/>
              </p:nvSpPr>
              <p:spPr>
                <a:xfrm>
                  <a:off x="6815012" y="2306154"/>
                  <a:ext cx="50166" cy="48160"/>
                </a:xfrm>
                <a:custGeom>
                  <a:rect b="b" l="l" r="r" t="t"/>
                  <a:pathLst>
                    <a:path extrusionOk="0" h="2233" w="2326">
                      <a:moveTo>
                        <a:pt x="1027" y="1"/>
                      </a:moveTo>
                      <a:cubicBezTo>
                        <a:pt x="875" y="1"/>
                        <a:pt x="721" y="32"/>
                        <a:pt x="576" y="96"/>
                      </a:cubicBezTo>
                      <a:cubicBezTo>
                        <a:pt x="0" y="364"/>
                        <a:pt x="186" y="817"/>
                        <a:pt x="453" y="1393"/>
                      </a:cubicBezTo>
                      <a:cubicBezTo>
                        <a:pt x="649" y="1852"/>
                        <a:pt x="833" y="2233"/>
                        <a:pt x="1192" y="2233"/>
                      </a:cubicBezTo>
                      <a:cubicBezTo>
                        <a:pt x="1283" y="2233"/>
                        <a:pt x="1386" y="2208"/>
                        <a:pt x="1503" y="2153"/>
                      </a:cubicBezTo>
                      <a:cubicBezTo>
                        <a:pt x="2057" y="1906"/>
                        <a:pt x="2325" y="1248"/>
                        <a:pt x="2057" y="672"/>
                      </a:cubicBezTo>
                      <a:cubicBezTo>
                        <a:pt x="1875" y="247"/>
                        <a:pt x="1457" y="1"/>
                        <a:pt x="10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13"/>
                <p:cNvSpPr/>
                <p:nvPr/>
              </p:nvSpPr>
              <p:spPr>
                <a:xfrm>
                  <a:off x="6817234" y="2312646"/>
                  <a:ext cx="47060" cy="41668"/>
                </a:xfrm>
                <a:custGeom>
                  <a:rect b="b" l="l" r="r" t="t"/>
                  <a:pathLst>
                    <a:path extrusionOk="0" h="1932" w="2182">
                      <a:moveTo>
                        <a:pt x="206" y="1"/>
                      </a:moveTo>
                      <a:cubicBezTo>
                        <a:pt x="1" y="269"/>
                        <a:pt x="144" y="659"/>
                        <a:pt x="350" y="1092"/>
                      </a:cubicBezTo>
                      <a:cubicBezTo>
                        <a:pt x="546" y="1551"/>
                        <a:pt x="730" y="1932"/>
                        <a:pt x="1089" y="1932"/>
                      </a:cubicBezTo>
                      <a:cubicBezTo>
                        <a:pt x="1180" y="1932"/>
                        <a:pt x="1283" y="1907"/>
                        <a:pt x="1400" y="1852"/>
                      </a:cubicBezTo>
                      <a:cubicBezTo>
                        <a:pt x="1934" y="1605"/>
                        <a:pt x="2181" y="988"/>
                        <a:pt x="1976" y="434"/>
                      </a:cubicBezTo>
                      <a:lnTo>
                        <a:pt x="1976" y="434"/>
                      </a:lnTo>
                      <a:cubicBezTo>
                        <a:pt x="1364" y="731"/>
                        <a:pt x="967" y="865"/>
                        <a:pt x="707" y="865"/>
                      </a:cubicBezTo>
                      <a:cubicBezTo>
                        <a:pt x="302" y="865"/>
                        <a:pt x="231" y="540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13"/>
                <p:cNvSpPr/>
                <p:nvPr/>
              </p:nvSpPr>
              <p:spPr>
                <a:xfrm>
                  <a:off x="6686794" y="2370770"/>
                  <a:ext cx="51913" cy="50490"/>
                </a:xfrm>
                <a:custGeom>
                  <a:rect b="b" l="l" r="r" t="t"/>
                  <a:pathLst>
                    <a:path extrusionOk="0" h="2341" w="2407">
                      <a:moveTo>
                        <a:pt x="1059" y="0"/>
                      </a:moveTo>
                      <a:cubicBezTo>
                        <a:pt x="897" y="0"/>
                        <a:pt x="733" y="33"/>
                        <a:pt x="576" y="104"/>
                      </a:cubicBezTo>
                      <a:cubicBezTo>
                        <a:pt x="0" y="372"/>
                        <a:pt x="185" y="866"/>
                        <a:pt x="453" y="1461"/>
                      </a:cubicBezTo>
                      <a:cubicBezTo>
                        <a:pt x="667" y="1941"/>
                        <a:pt x="869" y="2341"/>
                        <a:pt x="1239" y="2341"/>
                      </a:cubicBezTo>
                      <a:cubicBezTo>
                        <a:pt x="1329" y="2341"/>
                        <a:pt x="1429" y="2317"/>
                        <a:pt x="1543" y="2265"/>
                      </a:cubicBezTo>
                      <a:cubicBezTo>
                        <a:pt x="2140" y="1996"/>
                        <a:pt x="2407" y="1297"/>
                        <a:pt x="2140" y="701"/>
                      </a:cubicBezTo>
                      <a:cubicBezTo>
                        <a:pt x="1942" y="261"/>
                        <a:pt x="1511" y="0"/>
                        <a:pt x="10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13"/>
                <p:cNvSpPr/>
                <p:nvPr/>
              </p:nvSpPr>
              <p:spPr>
                <a:xfrm>
                  <a:off x="6688562" y="2377607"/>
                  <a:ext cx="49713" cy="48139"/>
                </a:xfrm>
                <a:custGeom>
                  <a:rect b="b" l="l" r="r" t="t"/>
                  <a:pathLst>
                    <a:path extrusionOk="0" h="2232" w="2305">
                      <a:moveTo>
                        <a:pt x="1015" y="1"/>
                      </a:moveTo>
                      <a:cubicBezTo>
                        <a:pt x="862" y="1"/>
                        <a:pt x="706" y="32"/>
                        <a:pt x="555" y="96"/>
                      </a:cubicBezTo>
                      <a:cubicBezTo>
                        <a:pt x="1" y="343"/>
                        <a:pt x="185" y="815"/>
                        <a:pt x="432" y="1391"/>
                      </a:cubicBezTo>
                      <a:cubicBezTo>
                        <a:pt x="646" y="1851"/>
                        <a:pt x="833" y="2232"/>
                        <a:pt x="1182" y="2232"/>
                      </a:cubicBezTo>
                      <a:cubicBezTo>
                        <a:pt x="1270" y="2232"/>
                        <a:pt x="1369" y="2207"/>
                        <a:pt x="1482" y="2153"/>
                      </a:cubicBezTo>
                      <a:cubicBezTo>
                        <a:pt x="2058" y="1906"/>
                        <a:pt x="2305" y="1227"/>
                        <a:pt x="2058" y="672"/>
                      </a:cubicBezTo>
                      <a:cubicBezTo>
                        <a:pt x="1860" y="247"/>
                        <a:pt x="1449" y="1"/>
                        <a:pt x="10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13"/>
                <p:cNvSpPr/>
                <p:nvPr/>
              </p:nvSpPr>
              <p:spPr>
                <a:xfrm>
                  <a:off x="6690762" y="2384099"/>
                  <a:ext cx="47060" cy="41647"/>
                </a:xfrm>
                <a:custGeom>
                  <a:rect b="b" l="l" r="r" t="t"/>
                  <a:pathLst>
                    <a:path extrusionOk="0" h="1931" w="2182">
                      <a:moveTo>
                        <a:pt x="187" y="1"/>
                      </a:moveTo>
                      <a:cubicBezTo>
                        <a:pt x="1" y="267"/>
                        <a:pt x="146" y="638"/>
                        <a:pt x="330" y="1090"/>
                      </a:cubicBezTo>
                      <a:cubicBezTo>
                        <a:pt x="544" y="1550"/>
                        <a:pt x="731" y="1931"/>
                        <a:pt x="1080" y="1931"/>
                      </a:cubicBezTo>
                      <a:cubicBezTo>
                        <a:pt x="1168" y="1931"/>
                        <a:pt x="1267" y="1906"/>
                        <a:pt x="1380" y="1852"/>
                      </a:cubicBezTo>
                      <a:cubicBezTo>
                        <a:pt x="1935" y="1605"/>
                        <a:pt x="2181" y="967"/>
                        <a:pt x="1956" y="412"/>
                      </a:cubicBezTo>
                      <a:lnTo>
                        <a:pt x="1956" y="412"/>
                      </a:lnTo>
                      <a:cubicBezTo>
                        <a:pt x="1338" y="721"/>
                        <a:pt x="942" y="860"/>
                        <a:pt x="685" y="860"/>
                      </a:cubicBezTo>
                      <a:cubicBezTo>
                        <a:pt x="291" y="860"/>
                        <a:pt x="224" y="535"/>
                        <a:pt x="1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13"/>
                <p:cNvSpPr/>
                <p:nvPr/>
              </p:nvSpPr>
              <p:spPr>
                <a:xfrm>
                  <a:off x="7026654" y="2174571"/>
                  <a:ext cx="52387" cy="50144"/>
                </a:xfrm>
                <a:custGeom>
                  <a:rect b="b" l="l" r="r" t="t"/>
                  <a:pathLst>
                    <a:path extrusionOk="0" h="2325" w="2429">
                      <a:moveTo>
                        <a:pt x="1095" y="1"/>
                      </a:moveTo>
                      <a:cubicBezTo>
                        <a:pt x="928" y="1"/>
                        <a:pt x="759" y="35"/>
                        <a:pt x="597" y="108"/>
                      </a:cubicBezTo>
                      <a:cubicBezTo>
                        <a:pt x="1" y="376"/>
                        <a:pt x="207" y="848"/>
                        <a:pt x="473" y="1446"/>
                      </a:cubicBezTo>
                      <a:cubicBezTo>
                        <a:pt x="689" y="1924"/>
                        <a:pt x="876" y="2324"/>
                        <a:pt x="1251" y="2324"/>
                      </a:cubicBezTo>
                      <a:cubicBezTo>
                        <a:pt x="1343" y="2324"/>
                        <a:pt x="1447" y="2300"/>
                        <a:pt x="1564" y="2247"/>
                      </a:cubicBezTo>
                      <a:cubicBezTo>
                        <a:pt x="2160" y="1981"/>
                        <a:pt x="2428" y="1281"/>
                        <a:pt x="2160" y="684"/>
                      </a:cubicBezTo>
                      <a:cubicBezTo>
                        <a:pt x="1966" y="250"/>
                        <a:pt x="1542" y="1"/>
                        <a:pt x="10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7028444" y="2181041"/>
                  <a:ext cx="50123" cy="48160"/>
                </a:xfrm>
                <a:custGeom>
                  <a:rect b="b" l="l" r="r" t="t"/>
                  <a:pathLst>
                    <a:path extrusionOk="0" h="2233" w="2324">
                      <a:moveTo>
                        <a:pt x="1036" y="0"/>
                      </a:moveTo>
                      <a:cubicBezTo>
                        <a:pt x="883" y="0"/>
                        <a:pt x="727" y="31"/>
                        <a:pt x="576" y="96"/>
                      </a:cubicBezTo>
                      <a:cubicBezTo>
                        <a:pt x="0" y="364"/>
                        <a:pt x="206" y="817"/>
                        <a:pt x="453" y="1393"/>
                      </a:cubicBezTo>
                      <a:cubicBezTo>
                        <a:pt x="665" y="1852"/>
                        <a:pt x="839" y="2232"/>
                        <a:pt x="1192" y="2232"/>
                      </a:cubicBezTo>
                      <a:cubicBezTo>
                        <a:pt x="1282" y="2232"/>
                        <a:pt x="1384" y="2207"/>
                        <a:pt x="1501" y="2153"/>
                      </a:cubicBezTo>
                      <a:cubicBezTo>
                        <a:pt x="2077" y="1906"/>
                        <a:pt x="2324" y="1228"/>
                        <a:pt x="2057" y="672"/>
                      </a:cubicBezTo>
                      <a:cubicBezTo>
                        <a:pt x="1875" y="246"/>
                        <a:pt x="1468" y="0"/>
                        <a:pt x="10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7030644" y="2187533"/>
                  <a:ext cx="47513" cy="41668"/>
                </a:xfrm>
                <a:custGeom>
                  <a:rect b="b" l="l" r="r" t="t"/>
                  <a:pathLst>
                    <a:path extrusionOk="0" h="1932" w="2203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0" y="269"/>
                        <a:pt x="145" y="659"/>
                        <a:pt x="351" y="1092"/>
                      </a:cubicBezTo>
                      <a:cubicBezTo>
                        <a:pt x="563" y="1551"/>
                        <a:pt x="737" y="1931"/>
                        <a:pt x="1090" y="1931"/>
                      </a:cubicBezTo>
                      <a:cubicBezTo>
                        <a:pt x="1180" y="1931"/>
                        <a:pt x="1282" y="1906"/>
                        <a:pt x="1399" y="1852"/>
                      </a:cubicBezTo>
                      <a:cubicBezTo>
                        <a:pt x="1955" y="1605"/>
                        <a:pt x="2202" y="968"/>
                        <a:pt x="1975" y="412"/>
                      </a:cubicBezTo>
                      <a:lnTo>
                        <a:pt x="1975" y="412"/>
                      </a:lnTo>
                      <a:cubicBezTo>
                        <a:pt x="1357" y="721"/>
                        <a:pt x="957" y="860"/>
                        <a:pt x="698" y="860"/>
                      </a:cubicBezTo>
                      <a:cubicBezTo>
                        <a:pt x="301" y="860"/>
                        <a:pt x="231" y="536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6411700" y="2510981"/>
                  <a:ext cx="52387" cy="50295"/>
                </a:xfrm>
                <a:custGeom>
                  <a:rect b="b" l="l" r="r" t="t"/>
                  <a:pathLst>
                    <a:path extrusionOk="0" h="2332" w="2429">
                      <a:moveTo>
                        <a:pt x="1088" y="0"/>
                      </a:moveTo>
                      <a:cubicBezTo>
                        <a:pt x="926" y="0"/>
                        <a:pt x="759" y="33"/>
                        <a:pt x="596" y="103"/>
                      </a:cubicBezTo>
                      <a:cubicBezTo>
                        <a:pt x="1" y="350"/>
                        <a:pt x="206" y="844"/>
                        <a:pt x="473" y="1441"/>
                      </a:cubicBezTo>
                      <a:cubicBezTo>
                        <a:pt x="691" y="1927"/>
                        <a:pt x="868" y="2331"/>
                        <a:pt x="1260" y="2331"/>
                      </a:cubicBezTo>
                      <a:cubicBezTo>
                        <a:pt x="1349" y="2331"/>
                        <a:pt x="1450" y="2310"/>
                        <a:pt x="1564" y="2264"/>
                      </a:cubicBezTo>
                      <a:cubicBezTo>
                        <a:pt x="2160" y="1996"/>
                        <a:pt x="2428" y="1297"/>
                        <a:pt x="2160" y="701"/>
                      </a:cubicBezTo>
                      <a:cubicBezTo>
                        <a:pt x="1963" y="261"/>
                        <a:pt x="1543" y="0"/>
                        <a:pt x="108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6413469" y="2517429"/>
                  <a:ext cx="50144" cy="48311"/>
                </a:xfrm>
                <a:custGeom>
                  <a:rect b="b" l="l" r="r" t="t"/>
                  <a:pathLst>
                    <a:path extrusionOk="0" h="2240" w="2325">
                      <a:moveTo>
                        <a:pt x="1024" y="0"/>
                      </a:moveTo>
                      <a:cubicBezTo>
                        <a:pt x="875" y="0"/>
                        <a:pt x="723" y="30"/>
                        <a:pt x="577" y="92"/>
                      </a:cubicBezTo>
                      <a:cubicBezTo>
                        <a:pt x="1" y="339"/>
                        <a:pt x="207" y="813"/>
                        <a:pt x="454" y="1389"/>
                      </a:cubicBezTo>
                      <a:cubicBezTo>
                        <a:pt x="653" y="1855"/>
                        <a:pt x="826" y="2240"/>
                        <a:pt x="1189" y="2240"/>
                      </a:cubicBezTo>
                      <a:cubicBezTo>
                        <a:pt x="1275" y="2240"/>
                        <a:pt x="1372" y="2218"/>
                        <a:pt x="1482" y="2171"/>
                      </a:cubicBezTo>
                      <a:cubicBezTo>
                        <a:pt x="2058" y="1924"/>
                        <a:pt x="2325" y="1245"/>
                        <a:pt x="2078" y="668"/>
                      </a:cubicBezTo>
                      <a:cubicBezTo>
                        <a:pt x="1879" y="255"/>
                        <a:pt x="1462" y="0"/>
                        <a:pt x="10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6415669" y="2523856"/>
                  <a:ext cx="47060" cy="41884"/>
                </a:xfrm>
                <a:custGeom>
                  <a:rect b="b" l="l" r="r" t="t"/>
                  <a:pathLst>
                    <a:path extrusionOk="0" h="1942" w="2182">
                      <a:moveTo>
                        <a:pt x="207" y="0"/>
                      </a:moveTo>
                      <a:lnTo>
                        <a:pt x="207" y="0"/>
                      </a:lnTo>
                      <a:cubicBezTo>
                        <a:pt x="1" y="268"/>
                        <a:pt x="146" y="639"/>
                        <a:pt x="352" y="1091"/>
                      </a:cubicBezTo>
                      <a:cubicBezTo>
                        <a:pt x="551" y="1557"/>
                        <a:pt x="724" y="1942"/>
                        <a:pt x="1087" y="1942"/>
                      </a:cubicBezTo>
                      <a:cubicBezTo>
                        <a:pt x="1173" y="1942"/>
                        <a:pt x="1270" y="1920"/>
                        <a:pt x="1380" y="1873"/>
                      </a:cubicBezTo>
                      <a:cubicBezTo>
                        <a:pt x="1935" y="1626"/>
                        <a:pt x="2182" y="988"/>
                        <a:pt x="1976" y="433"/>
                      </a:cubicBezTo>
                      <a:lnTo>
                        <a:pt x="1976" y="433"/>
                      </a:lnTo>
                      <a:cubicBezTo>
                        <a:pt x="1365" y="730"/>
                        <a:pt x="967" y="864"/>
                        <a:pt x="707" y="864"/>
                      </a:cubicBezTo>
                      <a:cubicBezTo>
                        <a:pt x="303" y="864"/>
                        <a:pt x="232" y="539"/>
                        <a:pt x="20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13"/>
                <p:cNvSpPr/>
                <p:nvPr/>
              </p:nvSpPr>
              <p:spPr>
                <a:xfrm>
                  <a:off x="6301663" y="2573160"/>
                  <a:ext cx="52387" cy="50425"/>
                </a:xfrm>
                <a:custGeom>
                  <a:rect b="b" l="l" r="r" t="t"/>
                  <a:pathLst>
                    <a:path extrusionOk="0" h="2338" w="2429">
                      <a:moveTo>
                        <a:pt x="1064" y="1"/>
                      </a:moveTo>
                      <a:cubicBezTo>
                        <a:pt x="908" y="1"/>
                        <a:pt x="749" y="33"/>
                        <a:pt x="597" y="101"/>
                      </a:cubicBezTo>
                      <a:cubicBezTo>
                        <a:pt x="1" y="369"/>
                        <a:pt x="206" y="863"/>
                        <a:pt x="473" y="1458"/>
                      </a:cubicBezTo>
                      <a:cubicBezTo>
                        <a:pt x="671" y="1938"/>
                        <a:pt x="857" y="2338"/>
                        <a:pt x="1231" y="2338"/>
                      </a:cubicBezTo>
                      <a:cubicBezTo>
                        <a:pt x="1323" y="2338"/>
                        <a:pt x="1426" y="2314"/>
                        <a:pt x="1543" y="2261"/>
                      </a:cubicBezTo>
                      <a:cubicBezTo>
                        <a:pt x="2140" y="2015"/>
                        <a:pt x="2428" y="1315"/>
                        <a:pt x="2160" y="718"/>
                      </a:cubicBezTo>
                      <a:cubicBezTo>
                        <a:pt x="1961" y="274"/>
                        <a:pt x="1522" y="1"/>
                        <a:pt x="106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13"/>
                <p:cNvSpPr/>
                <p:nvPr/>
              </p:nvSpPr>
              <p:spPr>
                <a:xfrm>
                  <a:off x="6303453" y="2579932"/>
                  <a:ext cx="50123" cy="47945"/>
                </a:xfrm>
                <a:custGeom>
                  <a:rect b="b" l="l" r="r" t="t"/>
                  <a:pathLst>
                    <a:path extrusionOk="0" h="2223" w="2324">
                      <a:moveTo>
                        <a:pt x="1036" y="1"/>
                      </a:moveTo>
                      <a:cubicBezTo>
                        <a:pt x="883" y="1"/>
                        <a:pt x="727" y="31"/>
                        <a:pt x="576" y="96"/>
                      </a:cubicBezTo>
                      <a:cubicBezTo>
                        <a:pt x="0" y="343"/>
                        <a:pt x="206" y="815"/>
                        <a:pt x="453" y="1371"/>
                      </a:cubicBezTo>
                      <a:cubicBezTo>
                        <a:pt x="652" y="1837"/>
                        <a:pt x="825" y="2222"/>
                        <a:pt x="1188" y="2222"/>
                      </a:cubicBezTo>
                      <a:cubicBezTo>
                        <a:pt x="1274" y="2222"/>
                        <a:pt x="1371" y="2200"/>
                        <a:pt x="1481" y="2153"/>
                      </a:cubicBezTo>
                      <a:cubicBezTo>
                        <a:pt x="2057" y="1906"/>
                        <a:pt x="2324" y="1248"/>
                        <a:pt x="2057" y="672"/>
                      </a:cubicBezTo>
                      <a:cubicBezTo>
                        <a:pt x="1875" y="247"/>
                        <a:pt x="1468" y="1"/>
                        <a:pt x="10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6305653" y="2586424"/>
                  <a:ext cx="47039" cy="41453"/>
                </a:xfrm>
                <a:custGeom>
                  <a:rect b="b" l="l" r="r" t="t"/>
                  <a:pathLst>
                    <a:path extrusionOk="0" h="1922" w="2181">
                      <a:moveTo>
                        <a:pt x="206" y="1"/>
                      </a:moveTo>
                      <a:cubicBezTo>
                        <a:pt x="0" y="267"/>
                        <a:pt x="145" y="638"/>
                        <a:pt x="351" y="1070"/>
                      </a:cubicBezTo>
                      <a:cubicBezTo>
                        <a:pt x="550" y="1536"/>
                        <a:pt x="723" y="1921"/>
                        <a:pt x="1086" y="1921"/>
                      </a:cubicBezTo>
                      <a:cubicBezTo>
                        <a:pt x="1172" y="1921"/>
                        <a:pt x="1269" y="1899"/>
                        <a:pt x="1379" y="1852"/>
                      </a:cubicBezTo>
                      <a:cubicBezTo>
                        <a:pt x="1934" y="1625"/>
                        <a:pt x="2181" y="988"/>
                        <a:pt x="1975" y="432"/>
                      </a:cubicBezTo>
                      <a:lnTo>
                        <a:pt x="1975" y="432"/>
                      </a:lnTo>
                      <a:cubicBezTo>
                        <a:pt x="1362" y="722"/>
                        <a:pt x="963" y="855"/>
                        <a:pt x="704" y="855"/>
                      </a:cubicBezTo>
                      <a:cubicBezTo>
                        <a:pt x="301" y="855"/>
                        <a:pt x="231" y="538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6174781" y="2643276"/>
                  <a:ext cx="51913" cy="50425"/>
                </a:xfrm>
                <a:custGeom>
                  <a:rect b="b" l="l" r="r" t="t"/>
                  <a:pathLst>
                    <a:path extrusionOk="0" h="2338" w="2407">
                      <a:moveTo>
                        <a:pt x="1060" y="0"/>
                      </a:moveTo>
                      <a:cubicBezTo>
                        <a:pt x="906" y="0"/>
                        <a:pt x="748" y="32"/>
                        <a:pt x="596" y="100"/>
                      </a:cubicBezTo>
                      <a:cubicBezTo>
                        <a:pt x="0" y="368"/>
                        <a:pt x="184" y="862"/>
                        <a:pt x="453" y="1458"/>
                      </a:cubicBezTo>
                      <a:cubicBezTo>
                        <a:pt x="667" y="1938"/>
                        <a:pt x="856" y="2337"/>
                        <a:pt x="1231" y="2337"/>
                      </a:cubicBezTo>
                      <a:cubicBezTo>
                        <a:pt x="1322" y="2337"/>
                        <a:pt x="1425" y="2313"/>
                        <a:pt x="1542" y="2261"/>
                      </a:cubicBezTo>
                      <a:cubicBezTo>
                        <a:pt x="2140" y="1993"/>
                        <a:pt x="2406" y="1315"/>
                        <a:pt x="2140" y="717"/>
                      </a:cubicBezTo>
                      <a:cubicBezTo>
                        <a:pt x="1940" y="273"/>
                        <a:pt x="1512" y="0"/>
                        <a:pt x="10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6176550" y="2650048"/>
                  <a:ext cx="49713" cy="47923"/>
                </a:xfrm>
                <a:custGeom>
                  <a:rect b="b" l="l" r="r" t="t"/>
                  <a:pathLst>
                    <a:path extrusionOk="0" h="2222" w="2305">
                      <a:moveTo>
                        <a:pt x="1015" y="0"/>
                      </a:moveTo>
                      <a:cubicBezTo>
                        <a:pt x="862" y="0"/>
                        <a:pt x="706" y="31"/>
                        <a:pt x="555" y="95"/>
                      </a:cubicBezTo>
                      <a:cubicBezTo>
                        <a:pt x="0" y="342"/>
                        <a:pt x="185" y="815"/>
                        <a:pt x="432" y="1371"/>
                      </a:cubicBezTo>
                      <a:cubicBezTo>
                        <a:pt x="631" y="1837"/>
                        <a:pt x="818" y="2222"/>
                        <a:pt x="1175" y="2222"/>
                      </a:cubicBezTo>
                      <a:cubicBezTo>
                        <a:pt x="1260" y="2222"/>
                        <a:pt x="1354" y="2200"/>
                        <a:pt x="1460" y="2153"/>
                      </a:cubicBezTo>
                      <a:cubicBezTo>
                        <a:pt x="2036" y="1906"/>
                        <a:pt x="2304" y="1247"/>
                        <a:pt x="2058" y="671"/>
                      </a:cubicBezTo>
                      <a:cubicBezTo>
                        <a:pt x="1859" y="246"/>
                        <a:pt x="1449" y="0"/>
                        <a:pt x="10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13"/>
                <p:cNvSpPr/>
                <p:nvPr/>
              </p:nvSpPr>
              <p:spPr>
                <a:xfrm>
                  <a:off x="6178318" y="2656540"/>
                  <a:ext cx="47492" cy="41431"/>
                </a:xfrm>
                <a:custGeom>
                  <a:rect b="b" l="l" r="r" t="t"/>
                  <a:pathLst>
                    <a:path extrusionOk="0" h="1921" w="2202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1" y="267"/>
                        <a:pt x="165" y="637"/>
                        <a:pt x="350" y="1070"/>
                      </a:cubicBezTo>
                      <a:cubicBezTo>
                        <a:pt x="549" y="1536"/>
                        <a:pt x="736" y="1921"/>
                        <a:pt x="1093" y="1921"/>
                      </a:cubicBezTo>
                      <a:cubicBezTo>
                        <a:pt x="1178" y="1921"/>
                        <a:pt x="1272" y="1899"/>
                        <a:pt x="1378" y="1852"/>
                      </a:cubicBezTo>
                      <a:cubicBezTo>
                        <a:pt x="1934" y="1624"/>
                        <a:pt x="2201" y="988"/>
                        <a:pt x="1976" y="431"/>
                      </a:cubicBezTo>
                      <a:lnTo>
                        <a:pt x="1976" y="431"/>
                      </a:lnTo>
                      <a:cubicBezTo>
                        <a:pt x="1362" y="722"/>
                        <a:pt x="964" y="854"/>
                        <a:pt x="704" y="854"/>
                      </a:cubicBezTo>
                      <a:cubicBezTo>
                        <a:pt x="302" y="854"/>
                        <a:pt x="231" y="53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13"/>
                <p:cNvSpPr/>
                <p:nvPr/>
              </p:nvSpPr>
              <p:spPr>
                <a:xfrm>
                  <a:off x="6516410" y="2450182"/>
                  <a:ext cx="52387" cy="50295"/>
                </a:xfrm>
                <a:custGeom>
                  <a:rect b="b" l="l" r="r" t="t"/>
                  <a:pathLst>
                    <a:path extrusionOk="0" h="2332" w="2429">
                      <a:moveTo>
                        <a:pt x="1080" y="1"/>
                      </a:moveTo>
                      <a:cubicBezTo>
                        <a:pt x="918" y="1"/>
                        <a:pt x="754" y="34"/>
                        <a:pt x="596" y="105"/>
                      </a:cubicBezTo>
                      <a:cubicBezTo>
                        <a:pt x="1" y="352"/>
                        <a:pt x="206" y="845"/>
                        <a:pt x="473" y="1441"/>
                      </a:cubicBezTo>
                      <a:cubicBezTo>
                        <a:pt x="674" y="1928"/>
                        <a:pt x="862" y="2331"/>
                        <a:pt x="1246" y="2331"/>
                      </a:cubicBezTo>
                      <a:cubicBezTo>
                        <a:pt x="1334" y="2331"/>
                        <a:pt x="1432" y="2310"/>
                        <a:pt x="1543" y="2264"/>
                      </a:cubicBezTo>
                      <a:cubicBezTo>
                        <a:pt x="2140" y="1998"/>
                        <a:pt x="2428" y="1298"/>
                        <a:pt x="2160" y="701"/>
                      </a:cubicBezTo>
                      <a:cubicBezTo>
                        <a:pt x="1964" y="262"/>
                        <a:pt x="1532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6518200" y="2456652"/>
                  <a:ext cx="50123" cy="48290"/>
                </a:xfrm>
                <a:custGeom>
                  <a:rect b="b" l="l" r="r" t="t"/>
                  <a:pathLst>
                    <a:path extrusionOk="0" h="2239" w="2324">
                      <a:moveTo>
                        <a:pt x="1024" y="0"/>
                      </a:moveTo>
                      <a:cubicBezTo>
                        <a:pt x="875" y="0"/>
                        <a:pt x="723" y="30"/>
                        <a:pt x="576" y="93"/>
                      </a:cubicBezTo>
                      <a:cubicBezTo>
                        <a:pt x="0" y="340"/>
                        <a:pt x="206" y="812"/>
                        <a:pt x="453" y="1388"/>
                      </a:cubicBezTo>
                      <a:cubicBezTo>
                        <a:pt x="652" y="1854"/>
                        <a:pt x="825" y="2239"/>
                        <a:pt x="1188" y="2239"/>
                      </a:cubicBezTo>
                      <a:cubicBezTo>
                        <a:pt x="1274" y="2239"/>
                        <a:pt x="1371" y="2217"/>
                        <a:pt x="1481" y="2170"/>
                      </a:cubicBezTo>
                      <a:cubicBezTo>
                        <a:pt x="2057" y="1923"/>
                        <a:pt x="2324" y="1245"/>
                        <a:pt x="2057" y="669"/>
                      </a:cubicBezTo>
                      <a:cubicBezTo>
                        <a:pt x="1873" y="254"/>
                        <a:pt x="1460" y="0"/>
                        <a:pt x="10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6520400" y="2463079"/>
                  <a:ext cx="47039" cy="41863"/>
                </a:xfrm>
                <a:custGeom>
                  <a:rect b="b" l="l" r="r" t="t"/>
                  <a:pathLst>
                    <a:path extrusionOk="0" h="1941" w="2181">
                      <a:moveTo>
                        <a:pt x="206" y="1"/>
                      </a:moveTo>
                      <a:lnTo>
                        <a:pt x="206" y="1"/>
                      </a:lnTo>
                      <a:cubicBezTo>
                        <a:pt x="0" y="267"/>
                        <a:pt x="145" y="638"/>
                        <a:pt x="351" y="1090"/>
                      </a:cubicBezTo>
                      <a:cubicBezTo>
                        <a:pt x="550" y="1556"/>
                        <a:pt x="723" y="1941"/>
                        <a:pt x="1086" y="1941"/>
                      </a:cubicBezTo>
                      <a:cubicBezTo>
                        <a:pt x="1172" y="1941"/>
                        <a:pt x="1269" y="1919"/>
                        <a:pt x="1379" y="1872"/>
                      </a:cubicBezTo>
                      <a:cubicBezTo>
                        <a:pt x="1934" y="1625"/>
                        <a:pt x="2181" y="988"/>
                        <a:pt x="1975" y="432"/>
                      </a:cubicBezTo>
                      <a:lnTo>
                        <a:pt x="1975" y="432"/>
                      </a:lnTo>
                      <a:cubicBezTo>
                        <a:pt x="1364" y="730"/>
                        <a:pt x="966" y="864"/>
                        <a:pt x="706" y="864"/>
                      </a:cubicBezTo>
                      <a:cubicBezTo>
                        <a:pt x="302" y="864"/>
                        <a:pt x="231" y="539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13"/>
                <p:cNvSpPr/>
                <p:nvPr/>
              </p:nvSpPr>
              <p:spPr>
                <a:xfrm>
                  <a:off x="5931176" y="2772185"/>
                  <a:ext cx="51482" cy="50403"/>
                </a:xfrm>
                <a:custGeom>
                  <a:rect b="b" l="l" r="r" t="t"/>
                  <a:pathLst>
                    <a:path extrusionOk="0" h="2337" w="2387">
                      <a:moveTo>
                        <a:pt x="1040" y="1"/>
                      </a:moveTo>
                      <a:cubicBezTo>
                        <a:pt x="892" y="1"/>
                        <a:pt x="742" y="29"/>
                        <a:pt x="598" y="89"/>
                      </a:cubicBezTo>
                      <a:cubicBezTo>
                        <a:pt x="0" y="336"/>
                        <a:pt x="186" y="830"/>
                        <a:pt x="433" y="1447"/>
                      </a:cubicBezTo>
                      <a:cubicBezTo>
                        <a:pt x="634" y="1933"/>
                        <a:pt x="808" y="2336"/>
                        <a:pt x="1187" y="2336"/>
                      </a:cubicBezTo>
                      <a:cubicBezTo>
                        <a:pt x="1273" y="2336"/>
                        <a:pt x="1371" y="2315"/>
                        <a:pt x="1481" y="2270"/>
                      </a:cubicBezTo>
                      <a:cubicBezTo>
                        <a:pt x="2098" y="2023"/>
                        <a:pt x="2386" y="1345"/>
                        <a:pt x="2140" y="747"/>
                      </a:cubicBezTo>
                      <a:cubicBezTo>
                        <a:pt x="1953" y="279"/>
                        <a:pt x="1505" y="1"/>
                        <a:pt x="10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5932513" y="2778849"/>
                  <a:ext cx="49260" cy="48182"/>
                </a:xfrm>
                <a:custGeom>
                  <a:rect b="b" l="l" r="r" t="t"/>
                  <a:pathLst>
                    <a:path extrusionOk="0" h="2234" w="2284">
                      <a:moveTo>
                        <a:pt x="1010" y="1"/>
                      </a:moveTo>
                      <a:cubicBezTo>
                        <a:pt x="865" y="1"/>
                        <a:pt x="718" y="29"/>
                        <a:pt x="577" y="89"/>
                      </a:cubicBezTo>
                      <a:cubicBezTo>
                        <a:pt x="1" y="315"/>
                        <a:pt x="185" y="789"/>
                        <a:pt x="412" y="1365"/>
                      </a:cubicBezTo>
                      <a:cubicBezTo>
                        <a:pt x="613" y="1833"/>
                        <a:pt x="787" y="2233"/>
                        <a:pt x="1154" y="2233"/>
                      </a:cubicBezTo>
                      <a:cubicBezTo>
                        <a:pt x="1239" y="2233"/>
                        <a:pt x="1333" y="2212"/>
                        <a:pt x="1441" y="2166"/>
                      </a:cubicBezTo>
                      <a:cubicBezTo>
                        <a:pt x="2017" y="1941"/>
                        <a:pt x="2283" y="1283"/>
                        <a:pt x="2058" y="706"/>
                      </a:cubicBezTo>
                      <a:cubicBezTo>
                        <a:pt x="1886" y="271"/>
                        <a:pt x="1457" y="1"/>
                        <a:pt x="10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5934713" y="2784737"/>
                  <a:ext cx="46629" cy="42294"/>
                </a:xfrm>
                <a:custGeom>
                  <a:rect b="b" l="l" r="r" t="t"/>
                  <a:pathLst>
                    <a:path extrusionOk="0" h="1961" w="2162">
                      <a:moveTo>
                        <a:pt x="206" y="1"/>
                      </a:moveTo>
                      <a:cubicBezTo>
                        <a:pt x="1" y="269"/>
                        <a:pt x="146" y="659"/>
                        <a:pt x="310" y="1092"/>
                      </a:cubicBezTo>
                      <a:cubicBezTo>
                        <a:pt x="511" y="1560"/>
                        <a:pt x="685" y="1960"/>
                        <a:pt x="1052" y="1960"/>
                      </a:cubicBezTo>
                      <a:cubicBezTo>
                        <a:pt x="1137" y="1960"/>
                        <a:pt x="1231" y="1939"/>
                        <a:pt x="1339" y="1893"/>
                      </a:cubicBezTo>
                      <a:cubicBezTo>
                        <a:pt x="1893" y="1668"/>
                        <a:pt x="2162" y="1051"/>
                        <a:pt x="1976" y="494"/>
                      </a:cubicBezTo>
                      <a:lnTo>
                        <a:pt x="1976" y="494"/>
                      </a:lnTo>
                      <a:cubicBezTo>
                        <a:pt x="1370" y="759"/>
                        <a:pt x="972" y="879"/>
                        <a:pt x="711" y="879"/>
                      </a:cubicBezTo>
                      <a:cubicBezTo>
                        <a:pt x="280" y="879"/>
                        <a:pt x="220" y="552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5819349" y="2832099"/>
                  <a:ext cx="51503" cy="50360"/>
                </a:xfrm>
                <a:custGeom>
                  <a:rect b="b" l="l" r="r" t="t"/>
                  <a:pathLst>
                    <a:path extrusionOk="0" h="2335" w="2388">
                      <a:moveTo>
                        <a:pt x="1061" y="1"/>
                      </a:moveTo>
                      <a:cubicBezTo>
                        <a:pt x="914" y="1"/>
                        <a:pt x="763" y="29"/>
                        <a:pt x="618" y="89"/>
                      </a:cubicBezTo>
                      <a:cubicBezTo>
                        <a:pt x="1" y="336"/>
                        <a:pt x="187" y="830"/>
                        <a:pt x="434" y="1425"/>
                      </a:cubicBezTo>
                      <a:cubicBezTo>
                        <a:pt x="636" y="1915"/>
                        <a:pt x="824" y="2335"/>
                        <a:pt x="1214" y="2335"/>
                      </a:cubicBezTo>
                      <a:cubicBezTo>
                        <a:pt x="1300" y="2335"/>
                        <a:pt x="1396" y="2314"/>
                        <a:pt x="1504" y="2270"/>
                      </a:cubicBezTo>
                      <a:cubicBezTo>
                        <a:pt x="2099" y="2023"/>
                        <a:pt x="2387" y="1323"/>
                        <a:pt x="2140" y="726"/>
                      </a:cubicBezTo>
                      <a:cubicBezTo>
                        <a:pt x="1954" y="275"/>
                        <a:pt x="1520" y="1"/>
                        <a:pt x="10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5821139" y="2838483"/>
                  <a:ext cx="49282" cy="48290"/>
                </a:xfrm>
                <a:custGeom>
                  <a:rect b="b" l="l" r="r" t="t"/>
                  <a:pathLst>
                    <a:path extrusionOk="0" h="2239" w="2285">
                      <a:moveTo>
                        <a:pt x="998" y="0"/>
                      </a:moveTo>
                      <a:cubicBezTo>
                        <a:pt x="858" y="0"/>
                        <a:pt x="715" y="26"/>
                        <a:pt x="576" y="81"/>
                      </a:cubicBezTo>
                      <a:cubicBezTo>
                        <a:pt x="0" y="328"/>
                        <a:pt x="165" y="800"/>
                        <a:pt x="412" y="1376"/>
                      </a:cubicBezTo>
                      <a:cubicBezTo>
                        <a:pt x="598" y="1849"/>
                        <a:pt x="770" y="2238"/>
                        <a:pt x="1144" y="2238"/>
                      </a:cubicBezTo>
                      <a:cubicBezTo>
                        <a:pt x="1226" y="2238"/>
                        <a:pt x="1317" y="2220"/>
                        <a:pt x="1421" y="2179"/>
                      </a:cubicBezTo>
                      <a:cubicBezTo>
                        <a:pt x="1997" y="1932"/>
                        <a:pt x="2285" y="1274"/>
                        <a:pt x="2038" y="698"/>
                      </a:cubicBezTo>
                      <a:cubicBezTo>
                        <a:pt x="1865" y="260"/>
                        <a:pt x="1444" y="0"/>
                        <a:pt x="99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5822907" y="2844651"/>
                  <a:ext cx="47060" cy="42121"/>
                </a:xfrm>
                <a:custGeom>
                  <a:rect b="b" l="l" r="r" t="t"/>
                  <a:pathLst>
                    <a:path extrusionOk="0" h="1953" w="2182">
                      <a:moveTo>
                        <a:pt x="228" y="1"/>
                      </a:moveTo>
                      <a:lnTo>
                        <a:pt x="228" y="1"/>
                      </a:lnTo>
                      <a:cubicBezTo>
                        <a:pt x="0" y="267"/>
                        <a:pt x="145" y="638"/>
                        <a:pt x="330" y="1090"/>
                      </a:cubicBezTo>
                      <a:cubicBezTo>
                        <a:pt x="516" y="1563"/>
                        <a:pt x="688" y="1952"/>
                        <a:pt x="1062" y="1952"/>
                      </a:cubicBezTo>
                      <a:cubicBezTo>
                        <a:pt x="1144" y="1952"/>
                        <a:pt x="1235" y="1934"/>
                        <a:pt x="1339" y="1893"/>
                      </a:cubicBezTo>
                      <a:cubicBezTo>
                        <a:pt x="1915" y="1666"/>
                        <a:pt x="2181" y="1029"/>
                        <a:pt x="1975" y="473"/>
                      </a:cubicBezTo>
                      <a:lnTo>
                        <a:pt x="1975" y="473"/>
                      </a:lnTo>
                      <a:cubicBezTo>
                        <a:pt x="1370" y="749"/>
                        <a:pt x="973" y="874"/>
                        <a:pt x="712" y="874"/>
                      </a:cubicBezTo>
                      <a:cubicBezTo>
                        <a:pt x="290" y="874"/>
                        <a:pt x="228" y="547"/>
                        <a:pt x="2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13"/>
                <p:cNvSpPr/>
                <p:nvPr/>
              </p:nvSpPr>
              <p:spPr>
                <a:xfrm>
                  <a:off x="5690677" y="2898657"/>
                  <a:ext cx="51503" cy="50791"/>
                </a:xfrm>
                <a:custGeom>
                  <a:rect b="b" l="l" r="r" t="t"/>
                  <a:pathLst>
                    <a:path extrusionOk="0" h="2355" w="2388">
                      <a:moveTo>
                        <a:pt x="1041" y="1"/>
                      </a:moveTo>
                      <a:cubicBezTo>
                        <a:pt x="893" y="1"/>
                        <a:pt x="743" y="29"/>
                        <a:pt x="598" y="89"/>
                      </a:cubicBezTo>
                      <a:cubicBezTo>
                        <a:pt x="1" y="336"/>
                        <a:pt x="187" y="829"/>
                        <a:pt x="434" y="1447"/>
                      </a:cubicBezTo>
                      <a:cubicBezTo>
                        <a:pt x="636" y="1935"/>
                        <a:pt x="811" y="2354"/>
                        <a:pt x="1195" y="2354"/>
                      </a:cubicBezTo>
                      <a:cubicBezTo>
                        <a:pt x="1280" y="2354"/>
                        <a:pt x="1374" y="2334"/>
                        <a:pt x="1482" y="2289"/>
                      </a:cubicBezTo>
                      <a:cubicBezTo>
                        <a:pt x="2099" y="2042"/>
                        <a:pt x="2387" y="1343"/>
                        <a:pt x="2140" y="747"/>
                      </a:cubicBezTo>
                      <a:cubicBezTo>
                        <a:pt x="1953" y="279"/>
                        <a:pt x="1506" y="1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13"/>
                <p:cNvSpPr/>
                <p:nvPr/>
              </p:nvSpPr>
              <p:spPr>
                <a:xfrm>
                  <a:off x="5692036" y="2905472"/>
                  <a:ext cx="49260" cy="48290"/>
                </a:xfrm>
                <a:custGeom>
                  <a:rect b="b" l="l" r="r" t="t"/>
                  <a:pathLst>
                    <a:path extrusionOk="0" h="2239" w="2284">
                      <a:moveTo>
                        <a:pt x="998" y="1"/>
                      </a:moveTo>
                      <a:cubicBezTo>
                        <a:pt x="857" y="1"/>
                        <a:pt x="715" y="27"/>
                        <a:pt x="577" y="81"/>
                      </a:cubicBezTo>
                      <a:cubicBezTo>
                        <a:pt x="1" y="327"/>
                        <a:pt x="185" y="801"/>
                        <a:pt x="412" y="1377"/>
                      </a:cubicBezTo>
                      <a:cubicBezTo>
                        <a:pt x="614" y="1850"/>
                        <a:pt x="789" y="2239"/>
                        <a:pt x="1163" y="2239"/>
                      </a:cubicBezTo>
                      <a:cubicBezTo>
                        <a:pt x="1245" y="2239"/>
                        <a:pt x="1337" y="2220"/>
                        <a:pt x="1441" y="2179"/>
                      </a:cubicBezTo>
                      <a:cubicBezTo>
                        <a:pt x="2017" y="1932"/>
                        <a:pt x="2283" y="1274"/>
                        <a:pt x="2058" y="698"/>
                      </a:cubicBezTo>
                      <a:cubicBezTo>
                        <a:pt x="1870" y="260"/>
                        <a:pt x="1445" y="1"/>
                        <a:pt x="9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5694236" y="2911640"/>
                  <a:ext cx="46629" cy="42121"/>
                </a:xfrm>
                <a:custGeom>
                  <a:rect b="b" l="l" r="r" t="t"/>
                  <a:pathLst>
                    <a:path extrusionOk="0" h="1953" w="2162">
                      <a:moveTo>
                        <a:pt x="206" y="0"/>
                      </a:moveTo>
                      <a:cubicBezTo>
                        <a:pt x="1" y="247"/>
                        <a:pt x="124" y="639"/>
                        <a:pt x="310" y="1091"/>
                      </a:cubicBezTo>
                      <a:cubicBezTo>
                        <a:pt x="512" y="1564"/>
                        <a:pt x="687" y="1953"/>
                        <a:pt x="1061" y="1953"/>
                      </a:cubicBezTo>
                      <a:cubicBezTo>
                        <a:pt x="1143" y="1953"/>
                        <a:pt x="1235" y="1934"/>
                        <a:pt x="1339" y="1893"/>
                      </a:cubicBezTo>
                      <a:cubicBezTo>
                        <a:pt x="1893" y="1667"/>
                        <a:pt x="2161" y="1029"/>
                        <a:pt x="1956" y="474"/>
                      </a:cubicBezTo>
                      <a:lnTo>
                        <a:pt x="1956" y="474"/>
                      </a:lnTo>
                      <a:cubicBezTo>
                        <a:pt x="1350" y="749"/>
                        <a:pt x="955" y="874"/>
                        <a:pt x="697" y="874"/>
                      </a:cubicBezTo>
                      <a:cubicBezTo>
                        <a:pt x="279" y="874"/>
                        <a:pt x="219" y="54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6037224" y="2714082"/>
                  <a:ext cx="51503" cy="50403"/>
                </a:xfrm>
                <a:custGeom>
                  <a:rect b="b" l="l" r="r" t="t"/>
                  <a:pathLst>
                    <a:path extrusionOk="0" h="2337" w="2388">
                      <a:moveTo>
                        <a:pt x="1051" y="0"/>
                      </a:moveTo>
                      <a:cubicBezTo>
                        <a:pt x="901" y="0"/>
                        <a:pt x="747" y="29"/>
                        <a:pt x="596" y="89"/>
                      </a:cubicBezTo>
                      <a:cubicBezTo>
                        <a:pt x="1" y="336"/>
                        <a:pt x="185" y="829"/>
                        <a:pt x="432" y="1425"/>
                      </a:cubicBezTo>
                      <a:cubicBezTo>
                        <a:pt x="633" y="1928"/>
                        <a:pt x="807" y="2336"/>
                        <a:pt x="1199" y="2336"/>
                      </a:cubicBezTo>
                      <a:cubicBezTo>
                        <a:pt x="1287" y="2336"/>
                        <a:pt x="1388" y="2315"/>
                        <a:pt x="1502" y="2269"/>
                      </a:cubicBezTo>
                      <a:cubicBezTo>
                        <a:pt x="2099" y="2023"/>
                        <a:pt x="2387" y="1343"/>
                        <a:pt x="2140" y="726"/>
                      </a:cubicBezTo>
                      <a:cubicBezTo>
                        <a:pt x="1953" y="275"/>
                        <a:pt x="1519" y="0"/>
                        <a:pt x="10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6038992" y="2720703"/>
                  <a:ext cx="49260" cy="48225"/>
                </a:xfrm>
                <a:custGeom>
                  <a:rect b="b" l="l" r="r" t="t"/>
                  <a:pathLst>
                    <a:path extrusionOk="0" h="2236" w="2284">
                      <a:moveTo>
                        <a:pt x="1007" y="1"/>
                      </a:moveTo>
                      <a:cubicBezTo>
                        <a:pt x="864" y="1"/>
                        <a:pt x="718" y="29"/>
                        <a:pt x="577" y="90"/>
                      </a:cubicBezTo>
                      <a:cubicBezTo>
                        <a:pt x="1" y="317"/>
                        <a:pt x="166" y="789"/>
                        <a:pt x="412" y="1365"/>
                      </a:cubicBezTo>
                      <a:cubicBezTo>
                        <a:pt x="596" y="1834"/>
                        <a:pt x="766" y="2235"/>
                        <a:pt x="1134" y="2235"/>
                      </a:cubicBezTo>
                      <a:cubicBezTo>
                        <a:pt x="1218" y="2235"/>
                        <a:pt x="1312" y="2214"/>
                        <a:pt x="1420" y="2168"/>
                      </a:cubicBezTo>
                      <a:cubicBezTo>
                        <a:pt x="1996" y="1941"/>
                        <a:pt x="2284" y="1283"/>
                        <a:pt x="2037" y="707"/>
                      </a:cubicBezTo>
                      <a:cubicBezTo>
                        <a:pt x="1866" y="272"/>
                        <a:pt x="1449" y="1"/>
                        <a:pt x="10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13"/>
                <p:cNvSpPr/>
                <p:nvPr/>
              </p:nvSpPr>
              <p:spPr>
                <a:xfrm>
                  <a:off x="6040782" y="2726634"/>
                  <a:ext cx="46586" cy="42294"/>
                </a:xfrm>
                <a:custGeom>
                  <a:rect b="b" l="l" r="r" t="t"/>
                  <a:pathLst>
                    <a:path extrusionOk="0" h="1961" w="2160">
                      <a:moveTo>
                        <a:pt x="206" y="1"/>
                      </a:moveTo>
                      <a:lnTo>
                        <a:pt x="206" y="1"/>
                      </a:lnTo>
                      <a:cubicBezTo>
                        <a:pt x="0" y="267"/>
                        <a:pt x="143" y="659"/>
                        <a:pt x="329" y="1090"/>
                      </a:cubicBezTo>
                      <a:cubicBezTo>
                        <a:pt x="513" y="1559"/>
                        <a:pt x="683" y="1960"/>
                        <a:pt x="1051" y="1960"/>
                      </a:cubicBezTo>
                      <a:cubicBezTo>
                        <a:pt x="1135" y="1960"/>
                        <a:pt x="1229" y="1939"/>
                        <a:pt x="1337" y="1893"/>
                      </a:cubicBezTo>
                      <a:cubicBezTo>
                        <a:pt x="1893" y="1666"/>
                        <a:pt x="2160" y="1049"/>
                        <a:pt x="1975" y="473"/>
                      </a:cubicBezTo>
                      <a:lnTo>
                        <a:pt x="1975" y="473"/>
                      </a:lnTo>
                      <a:cubicBezTo>
                        <a:pt x="1362" y="748"/>
                        <a:pt x="962" y="873"/>
                        <a:pt x="701" y="873"/>
                      </a:cubicBezTo>
                      <a:cubicBezTo>
                        <a:pt x="278" y="873"/>
                        <a:pt x="218" y="547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39" name="Google Shape;339;p13"/>
            <p:cNvSpPr/>
            <p:nvPr/>
          </p:nvSpPr>
          <p:spPr>
            <a:xfrm>
              <a:off x="8113325" y="634801"/>
              <a:ext cx="7524750" cy="852425"/>
            </a:xfrm>
            <a:custGeom>
              <a:rect b="b" l="l" r="r" t="t"/>
              <a:pathLst>
                <a:path extrusionOk="0" h="34097" w="300990">
                  <a:moveTo>
                    <a:pt x="0" y="32520"/>
                  </a:moveTo>
                  <a:cubicBezTo>
                    <a:pt x="7924" y="35161"/>
                    <a:pt x="18859" y="34616"/>
                    <a:pt x="24765" y="28710"/>
                  </a:cubicBezTo>
                  <a:cubicBezTo>
                    <a:pt x="31243" y="22232"/>
                    <a:pt x="37345" y="15285"/>
                    <a:pt x="44577" y="9660"/>
                  </a:cubicBezTo>
                  <a:cubicBezTo>
                    <a:pt x="51934" y="3938"/>
                    <a:pt x="61556" y="578"/>
                    <a:pt x="70866" y="135"/>
                  </a:cubicBezTo>
                  <a:cubicBezTo>
                    <a:pt x="93542" y="-945"/>
                    <a:pt x="114127" y="15770"/>
                    <a:pt x="136779" y="17280"/>
                  </a:cubicBezTo>
                  <a:cubicBezTo>
                    <a:pt x="151596" y="18268"/>
                    <a:pt x="166931" y="14015"/>
                    <a:pt x="180213" y="7374"/>
                  </a:cubicBezTo>
                  <a:cubicBezTo>
                    <a:pt x="184785" y="5088"/>
                    <a:pt x="188887" y="1356"/>
                    <a:pt x="193929" y="516"/>
                  </a:cubicBezTo>
                  <a:cubicBezTo>
                    <a:pt x="209882" y="-2143"/>
                    <a:pt x="225483" y="7642"/>
                    <a:pt x="241173" y="11565"/>
                  </a:cubicBezTo>
                  <a:cubicBezTo>
                    <a:pt x="260630" y="16429"/>
                    <a:pt x="281089" y="15554"/>
                    <a:pt x="300990" y="18042"/>
                  </a:cubicBez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22"/>
          <p:cNvGrpSpPr/>
          <p:nvPr/>
        </p:nvGrpSpPr>
        <p:grpSpPr>
          <a:xfrm>
            <a:off x="123738" y="3468022"/>
            <a:ext cx="8896529" cy="1775910"/>
            <a:chOff x="-104775" y="3225130"/>
            <a:chExt cx="8566710" cy="1775910"/>
          </a:xfrm>
        </p:grpSpPr>
        <p:grpSp>
          <p:nvGrpSpPr>
            <p:cNvPr id="590" name="Google Shape;590;p22"/>
            <p:cNvGrpSpPr/>
            <p:nvPr/>
          </p:nvGrpSpPr>
          <p:grpSpPr>
            <a:xfrm rot="-206156">
              <a:off x="6649380" y="3276487"/>
              <a:ext cx="1764001" cy="1673196"/>
              <a:chOff x="4138184" y="930105"/>
              <a:chExt cx="3959591" cy="3755764"/>
            </a:xfrm>
          </p:grpSpPr>
          <p:sp>
            <p:nvSpPr>
              <p:cNvPr id="591" name="Google Shape;591;p22"/>
              <p:cNvSpPr/>
              <p:nvPr/>
            </p:nvSpPr>
            <p:spPr>
              <a:xfrm>
                <a:off x="5909881" y="2233489"/>
                <a:ext cx="2187893" cy="2136822"/>
              </a:xfrm>
              <a:custGeom>
                <a:rect b="b" l="l" r="r" t="t"/>
                <a:pathLst>
                  <a:path extrusionOk="0" h="99076" w="101444">
                    <a:moveTo>
                      <a:pt x="14196" y="0"/>
                    </a:moveTo>
                    <a:lnTo>
                      <a:pt x="13949" y="247"/>
                    </a:lnTo>
                    <a:cubicBezTo>
                      <a:pt x="13167" y="1029"/>
                      <a:pt x="14217" y="2900"/>
                      <a:pt x="15657" y="4361"/>
                    </a:cubicBezTo>
                    <a:lnTo>
                      <a:pt x="47276" y="36103"/>
                    </a:lnTo>
                    <a:lnTo>
                      <a:pt x="49374" y="38223"/>
                    </a:lnTo>
                    <a:cubicBezTo>
                      <a:pt x="38492" y="44025"/>
                      <a:pt x="28062" y="50051"/>
                      <a:pt x="19956" y="55257"/>
                    </a:cubicBezTo>
                    <a:lnTo>
                      <a:pt x="640" y="54413"/>
                    </a:lnTo>
                    <a:lnTo>
                      <a:pt x="495" y="54577"/>
                    </a:lnTo>
                    <a:cubicBezTo>
                      <a:pt x="1" y="55194"/>
                      <a:pt x="105" y="56080"/>
                      <a:pt x="722" y="56574"/>
                    </a:cubicBezTo>
                    <a:lnTo>
                      <a:pt x="8806" y="63012"/>
                    </a:lnTo>
                    <a:cubicBezTo>
                      <a:pt x="3808" y="66983"/>
                      <a:pt x="3602" y="68320"/>
                      <a:pt x="3972" y="69060"/>
                    </a:cubicBezTo>
                    <a:cubicBezTo>
                      <a:pt x="4166" y="69418"/>
                      <a:pt x="4567" y="69740"/>
                      <a:pt x="5666" y="69740"/>
                    </a:cubicBezTo>
                    <a:cubicBezTo>
                      <a:pt x="6782" y="69740"/>
                      <a:pt x="8617" y="69408"/>
                      <a:pt x="11686" y="68443"/>
                    </a:cubicBezTo>
                    <a:lnTo>
                      <a:pt x="12489" y="78729"/>
                    </a:lnTo>
                    <a:cubicBezTo>
                      <a:pt x="12530" y="79121"/>
                      <a:pt x="12695" y="79470"/>
                      <a:pt x="12983" y="79717"/>
                    </a:cubicBezTo>
                    <a:cubicBezTo>
                      <a:pt x="13234" y="79932"/>
                      <a:pt x="13548" y="80054"/>
                      <a:pt x="13884" y="80054"/>
                    </a:cubicBezTo>
                    <a:cubicBezTo>
                      <a:pt x="13932" y="80054"/>
                      <a:pt x="13982" y="80051"/>
                      <a:pt x="14031" y="80046"/>
                    </a:cubicBezTo>
                    <a:lnTo>
                      <a:pt x="14237" y="80026"/>
                    </a:lnTo>
                    <a:lnTo>
                      <a:pt x="14258" y="79985"/>
                    </a:lnTo>
                    <a:lnTo>
                      <a:pt x="14319" y="79985"/>
                    </a:lnTo>
                    <a:lnTo>
                      <a:pt x="21561" y="68176"/>
                    </a:lnTo>
                    <a:lnTo>
                      <a:pt x="21582" y="68176"/>
                    </a:lnTo>
                    <a:lnTo>
                      <a:pt x="24421" y="63527"/>
                    </a:lnTo>
                    <a:cubicBezTo>
                      <a:pt x="33163" y="59762"/>
                      <a:pt x="43902" y="54558"/>
                      <a:pt x="54703" y="48838"/>
                    </a:cubicBezTo>
                    <a:lnTo>
                      <a:pt x="55505" y="52007"/>
                    </a:lnTo>
                    <a:lnTo>
                      <a:pt x="63981" y="95351"/>
                    </a:lnTo>
                    <a:cubicBezTo>
                      <a:pt x="64351" y="97244"/>
                      <a:pt x="65236" y="99076"/>
                      <a:pt x="66265" y="99076"/>
                    </a:cubicBezTo>
                    <a:lnTo>
                      <a:pt x="66430" y="99076"/>
                    </a:lnTo>
                    <a:lnTo>
                      <a:pt x="66759" y="99013"/>
                    </a:lnTo>
                    <a:lnTo>
                      <a:pt x="66759" y="98994"/>
                    </a:lnTo>
                    <a:lnTo>
                      <a:pt x="66800" y="98994"/>
                    </a:lnTo>
                    <a:lnTo>
                      <a:pt x="68322" y="70645"/>
                    </a:lnTo>
                    <a:cubicBezTo>
                      <a:pt x="68671" y="70480"/>
                      <a:pt x="69000" y="70294"/>
                      <a:pt x="69351" y="70110"/>
                    </a:cubicBezTo>
                    <a:cubicBezTo>
                      <a:pt x="69433" y="70069"/>
                      <a:pt x="69515" y="70028"/>
                      <a:pt x="69576" y="69987"/>
                    </a:cubicBezTo>
                    <a:cubicBezTo>
                      <a:pt x="71614" y="68917"/>
                      <a:pt x="73444" y="67785"/>
                      <a:pt x="74760" y="66797"/>
                    </a:cubicBezTo>
                    <a:cubicBezTo>
                      <a:pt x="76777" y="65296"/>
                      <a:pt x="76839" y="64679"/>
                      <a:pt x="76633" y="64287"/>
                    </a:cubicBezTo>
                    <a:cubicBezTo>
                      <a:pt x="76511" y="64078"/>
                      <a:pt x="76301" y="63892"/>
                      <a:pt x="75762" y="63892"/>
                    </a:cubicBezTo>
                    <a:cubicBezTo>
                      <a:pt x="75297" y="63892"/>
                      <a:pt x="74590" y="64030"/>
                      <a:pt x="73485" y="64411"/>
                    </a:cubicBezTo>
                    <a:cubicBezTo>
                      <a:pt x="72107" y="64905"/>
                      <a:pt x="70379" y="65667"/>
                      <a:pt x="68548" y="66613"/>
                    </a:cubicBezTo>
                    <a:lnTo>
                      <a:pt x="68753" y="62910"/>
                    </a:lnTo>
                    <a:lnTo>
                      <a:pt x="68816" y="62888"/>
                    </a:lnTo>
                    <a:lnTo>
                      <a:pt x="68816" y="62024"/>
                    </a:lnTo>
                    <a:cubicBezTo>
                      <a:pt x="68877" y="61983"/>
                      <a:pt x="68939" y="61964"/>
                      <a:pt x="69022" y="61922"/>
                    </a:cubicBezTo>
                    <a:cubicBezTo>
                      <a:pt x="69617" y="61634"/>
                      <a:pt x="70235" y="61325"/>
                      <a:pt x="70852" y="60996"/>
                    </a:cubicBezTo>
                    <a:cubicBezTo>
                      <a:pt x="71263" y="60770"/>
                      <a:pt x="71655" y="60565"/>
                      <a:pt x="72045" y="60338"/>
                    </a:cubicBezTo>
                    <a:cubicBezTo>
                      <a:pt x="73589" y="59474"/>
                      <a:pt x="74966" y="58590"/>
                      <a:pt x="76016" y="57808"/>
                    </a:cubicBezTo>
                    <a:cubicBezTo>
                      <a:pt x="76345" y="57561"/>
                      <a:pt x="76592" y="57355"/>
                      <a:pt x="76818" y="57169"/>
                    </a:cubicBezTo>
                    <a:cubicBezTo>
                      <a:pt x="78052" y="56100"/>
                      <a:pt x="78073" y="55606"/>
                      <a:pt x="77909" y="55277"/>
                    </a:cubicBezTo>
                    <a:cubicBezTo>
                      <a:pt x="77789" y="55071"/>
                      <a:pt x="77583" y="54893"/>
                      <a:pt x="77062" y="54893"/>
                    </a:cubicBezTo>
                    <a:cubicBezTo>
                      <a:pt x="76598" y="54893"/>
                      <a:pt x="75885" y="55034"/>
                      <a:pt x="74760" y="55422"/>
                    </a:cubicBezTo>
                    <a:cubicBezTo>
                      <a:pt x="74472" y="55524"/>
                      <a:pt x="74143" y="55647"/>
                      <a:pt x="73814" y="55771"/>
                    </a:cubicBezTo>
                    <a:cubicBezTo>
                      <a:pt x="72437" y="56305"/>
                      <a:pt x="70852" y="57046"/>
                      <a:pt x="69227" y="57910"/>
                    </a:cubicBezTo>
                    <a:cubicBezTo>
                      <a:pt x="69145" y="57951"/>
                      <a:pt x="69083" y="57992"/>
                      <a:pt x="69000" y="58033"/>
                    </a:cubicBezTo>
                    <a:lnTo>
                      <a:pt x="69186" y="54906"/>
                    </a:lnTo>
                    <a:cubicBezTo>
                      <a:pt x="69741" y="54618"/>
                      <a:pt x="70297" y="54330"/>
                      <a:pt x="70873" y="54023"/>
                    </a:cubicBezTo>
                    <a:cubicBezTo>
                      <a:pt x="70975" y="53982"/>
                      <a:pt x="71531" y="53672"/>
                      <a:pt x="72333" y="53220"/>
                    </a:cubicBezTo>
                    <a:cubicBezTo>
                      <a:pt x="75501" y="51431"/>
                      <a:pt x="82578" y="47212"/>
                      <a:pt x="81673" y="45506"/>
                    </a:cubicBezTo>
                    <a:cubicBezTo>
                      <a:pt x="81501" y="45181"/>
                      <a:pt x="81095" y="45043"/>
                      <a:pt x="80528" y="45043"/>
                    </a:cubicBezTo>
                    <a:cubicBezTo>
                      <a:pt x="79873" y="45043"/>
                      <a:pt x="79003" y="45228"/>
                      <a:pt x="78032" y="45526"/>
                    </a:cubicBezTo>
                    <a:cubicBezTo>
                      <a:pt x="75029" y="46431"/>
                      <a:pt x="71038" y="48386"/>
                      <a:pt x="69494" y="49187"/>
                    </a:cubicBezTo>
                    <a:lnTo>
                      <a:pt x="69535" y="48323"/>
                    </a:lnTo>
                    <a:lnTo>
                      <a:pt x="69659" y="45917"/>
                    </a:lnTo>
                    <a:lnTo>
                      <a:pt x="69968" y="40424"/>
                    </a:lnTo>
                    <a:cubicBezTo>
                      <a:pt x="70009" y="40404"/>
                      <a:pt x="70029" y="40382"/>
                      <a:pt x="70070" y="40363"/>
                    </a:cubicBezTo>
                    <a:cubicBezTo>
                      <a:pt x="70379" y="40198"/>
                      <a:pt x="70709" y="39992"/>
                      <a:pt x="71038" y="39806"/>
                    </a:cubicBezTo>
                    <a:cubicBezTo>
                      <a:pt x="71222" y="39683"/>
                      <a:pt x="71428" y="39581"/>
                      <a:pt x="71614" y="39477"/>
                    </a:cubicBezTo>
                    <a:cubicBezTo>
                      <a:pt x="71675" y="39436"/>
                      <a:pt x="71757" y="39395"/>
                      <a:pt x="71839" y="39334"/>
                    </a:cubicBezTo>
                    <a:cubicBezTo>
                      <a:pt x="74020" y="38059"/>
                      <a:pt x="76222" y="36762"/>
                      <a:pt x="78381" y="35467"/>
                    </a:cubicBezTo>
                    <a:cubicBezTo>
                      <a:pt x="88338" y="29418"/>
                      <a:pt x="101443" y="20860"/>
                      <a:pt x="100826" y="17898"/>
                    </a:cubicBezTo>
                    <a:lnTo>
                      <a:pt x="100846" y="17528"/>
                    </a:lnTo>
                    <a:lnTo>
                      <a:pt x="100703" y="17610"/>
                    </a:lnTo>
                    <a:cubicBezTo>
                      <a:pt x="100440" y="17209"/>
                      <a:pt x="99845" y="17029"/>
                      <a:pt x="98986" y="17029"/>
                    </a:cubicBezTo>
                    <a:cubicBezTo>
                      <a:pt x="92656" y="17029"/>
                      <a:pt x="72016" y="26829"/>
                      <a:pt x="64825" y="30343"/>
                    </a:cubicBezTo>
                    <a:lnTo>
                      <a:pt x="58406" y="26497"/>
                    </a:lnTo>
                    <a:lnTo>
                      <a:pt x="57748" y="26105"/>
                    </a:lnTo>
                    <a:cubicBezTo>
                      <a:pt x="60258" y="24706"/>
                      <a:pt x="68177" y="20098"/>
                      <a:pt x="67231" y="18309"/>
                    </a:cubicBezTo>
                    <a:cubicBezTo>
                      <a:pt x="67094" y="18044"/>
                      <a:pt x="66825" y="17807"/>
                      <a:pt x="66112" y="17807"/>
                    </a:cubicBezTo>
                    <a:cubicBezTo>
                      <a:pt x="65440" y="17807"/>
                      <a:pt x="64371" y="18018"/>
                      <a:pt x="62644" y="18617"/>
                    </a:cubicBezTo>
                    <a:cubicBezTo>
                      <a:pt x="60258" y="19440"/>
                      <a:pt x="57233" y="20819"/>
                      <a:pt x="54106" y="22465"/>
                    </a:cubicBezTo>
                    <a:cubicBezTo>
                      <a:pt x="53675" y="22690"/>
                      <a:pt x="53263" y="22937"/>
                      <a:pt x="52830" y="23164"/>
                    </a:cubicBezTo>
                    <a:lnTo>
                      <a:pt x="51061" y="22095"/>
                    </a:lnTo>
                    <a:lnTo>
                      <a:pt x="50156" y="21560"/>
                    </a:lnTo>
                    <a:cubicBezTo>
                      <a:pt x="52111" y="20510"/>
                      <a:pt x="53859" y="19420"/>
                      <a:pt x="55135" y="18474"/>
                    </a:cubicBezTo>
                    <a:cubicBezTo>
                      <a:pt x="57172" y="16952"/>
                      <a:pt x="57233" y="16334"/>
                      <a:pt x="57007" y="15943"/>
                    </a:cubicBezTo>
                    <a:cubicBezTo>
                      <a:pt x="56872" y="15689"/>
                      <a:pt x="56560" y="15582"/>
                      <a:pt x="56131" y="15582"/>
                    </a:cubicBezTo>
                    <a:cubicBezTo>
                      <a:pt x="54095" y="15582"/>
                      <a:pt x="49414" y="17998"/>
                      <a:pt x="48326" y="18576"/>
                    </a:cubicBezTo>
                    <a:cubicBezTo>
                      <a:pt x="47770" y="18885"/>
                      <a:pt x="47215" y="19193"/>
                      <a:pt x="46700" y="19481"/>
                    </a:cubicBezTo>
                    <a:lnTo>
                      <a:pt x="43120" y="17342"/>
                    </a:lnTo>
                    <a:lnTo>
                      <a:pt x="42771" y="17136"/>
                    </a:lnTo>
                    <a:cubicBezTo>
                      <a:pt x="44972" y="15902"/>
                      <a:pt x="49498" y="13186"/>
                      <a:pt x="48839" y="11952"/>
                    </a:cubicBezTo>
                    <a:cubicBezTo>
                      <a:pt x="48704" y="11699"/>
                      <a:pt x="48395" y="11592"/>
                      <a:pt x="47970" y="11592"/>
                    </a:cubicBezTo>
                    <a:cubicBezTo>
                      <a:pt x="45937" y="11592"/>
                      <a:pt x="41247" y="14028"/>
                      <a:pt x="40158" y="14606"/>
                    </a:cubicBezTo>
                    <a:cubicBezTo>
                      <a:pt x="39870" y="14750"/>
                      <a:pt x="39582" y="14894"/>
                      <a:pt x="39315" y="15059"/>
                    </a:cubicBezTo>
                    <a:lnTo>
                      <a:pt x="14196" y="0"/>
                    </a:lnTo>
                    <a:close/>
                  </a:path>
                </a:pathLst>
              </a:custGeom>
              <a:solidFill>
                <a:srgbClr val="13394F">
                  <a:alpha val="345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2" name="Google Shape;592;p22"/>
              <p:cNvGrpSpPr/>
              <p:nvPr/>
            </p:nvGrpSpPr>
            <p:grpSpPr>
              <a:xfrm>
                <a:off x="4138184" y="930105"/>
                <a:ext cx="3868174" cy="3755764"/>
                <a:chOff x="4138184" y="930105"/>
                <a:chExt cx="3868174" cy="3755764"/>
              </a:xfrm>
            </p:grpSpPr>
            <p:sp>
              <p:nvSpPr>
                <p:cNvPr id="593" name="Google Shape;593;p22"/>
                <p:cNvSpPr/>
                <p:nvPr/>
              </p:nvSpPr>
              <p:spPr>
                <a:xfrm>
                  <a:off x="4138184" y="930105"/>
                  <a:ext cx="3868174" cy="3755764"/>
                </a:xfrm>
                <a:custGeom>
                  <a:rect b="b" l="l" r="r" t="t"/>
                  <a:pathLst>
                    <a:path extrusionOk="0" h="174140" w="179352">
                      <a:moveTo>
                        <a:pt x="24442" y="1"/>
                      </a:moveTo>
                      <a:lnTo>
                        <a:pt x="24442" y="1"/>
                      </a:lnTo>
                      <a:cubicBezTo>
                        <a:pt x="23537" y="886"/>
                        <a:pt x="24915" y="3704"/>
                        <a:pt x="27466" y="6276"/>
                      </a:cubicBezTo>
                      <a:lnTo>
                        <a:pt x="88011" y="67066"/>
                      </a:lnTo>
                      <a:cubicBezTo>
                        <a:pt x="87846" y="67170"/>
                        <a:pt x="87660" y="67252"/>
                        <a:pt x="87495" y="67354"/>
                      </a:cubicBezTo>
                      <a:cubicBezTo>
                        <a:pt x="67109" y="78175"/>
                        <a:pt x="48778" y="88832"/>
                        <a:pt x="34748" y="97842"/>
                      </a:cubicBezTo>
                      <a:lnTo>
                        <a:pt x="598" y="96361"/>
                      </a:lnTo>
                      <a:lnTo>
                        <a:pt x="598" y="96361"/>
                      </a:lnTo>
                      <a:cubicBezTo>
                        <a:pt x="1" y="97123"/>
                        <a:pt x="124" y="98254"/>
                        <a:pt x="886" y="98871"/>
                      </a:cubicBezTo>
                      <a:lnTo>
                        <a:pt x="15967" y="110885"/>
                      </a:lnTo>
                      <a:cubicBezTo>
                        <a:pt x="9403" y="115987"/>
                        <a:pt x="6029" y="119670"/>
                        <a:pt x="6852" y="121253"/>
                      </a:cubicBezTo>
                      <a:cubicBezTo>
                        <a:pt x="7150" y="121805"/>
                        <a:pt x="7957" y="122070"/>
                        <a:pt x="9222" y="122070"/>
                      </a:cubicBezTo>
                      <a:cubicBezTo>
                        <a:pt x="11547" y="122070"/>
                        <a:pt x="15419" y="121177"/>
                        <a:pt x="20534" y="119525"/>
                      </a:cubicBezTo>
                      <a:lnTo>
                        <a:pt x="22056" y="138720"/>
                      </a:lnTo>
                      <a:cubicBezTo>
                        <a:pt x="22114" y="139657"/>
                        <a:pt x="22914" y="140372"/>
                        <a:pt x="23840" y="140372"/>
                      </a:cubicBezTo>
                      <a:cubicBezTo>
                        <a:pt x="23889" y="140372"/>
                        <a:pt x="23939" y="140370"/>
                        <a:pt x="23990" y="140366"/>
                      </a:cubicBezTo>
                      <a:lnTo>
                        <a:pt x="41866" y="111255"/>
                      </a:lnTo>
                      <a:cubicBezTo>
                        <a:pt x="57172" y="104672"/>
                        <a:pt x="76284" y="95477"/>
                        <a:pt x="96671" y="84635"/>
                      </a:cubicBezTo>
                      <a:lnTo>
                        <a:pt x="97041" y="84451"/>
                      </a:lnTo>
                      <a:lnTo>
                        <a:pt x="113397" y="168117"/>
                      </a:lnTo>
                      <a:cubicBezTo>
                        <a:pt x="114067" y="171506"/>
                        <a:pt x="115529" y="174140"/>
                        <a:pt x="116736" y="174140"/>
                      </a:cubicBezTo>
                      <a:cubicBezTo>
                        <a:pt x="116789" y="174140"/>
                        <a:pt x="116842" y="174134"/>
                        <a:pt x="116894" y="174124"/>
                      </a:cubicBezTo>
                      <a:lnTo>
                        <a:pt x="119651" y="123949"/>
                      </a:lnTo>
                      <a:cubicBezTo>
                        <a:pt x="120493" y="123538"/>
                        <a:pt x="121379" y="123085"/>
                        <a:pt x="122263" y="122633"/>
                      </a:cubicBezTo>
                      <a:cubicBezTo>
                        <a:pt x="129608" y="118724"/>
                        <a:pt x="135080" y="114629"/>
                        <a:pt x="134463" y="113477"/>
                      </a:cubicBezTo>
                      <a:cubicBezTo>
                        <a:pt x="134356" y="113272"/>
                        <a:pt x="134065" y="113175"/>
                        <a:pt x="133616" y="113175"/>
                      </a:cubicBezTo>
                      <a:cubicBezTo>
                        <a:pt x="131540" y="113175"/>
                        <a:pt x="126100" y="115259"/>
                        <a:pt x="120062" y="118456"/>
                      </a:cubicBezTo>
                      <a:cubicBezTo>
                        <a:pt x="120021" y="118477"/>
                        <a:pt x="119980" y="118497"/>
                        <a:pt x="119958" y="118518"/>
                      </a:cubicBezTo>
                      <a:lnTo>
                        <a:pt x="120493" y="108663"/>
                      </a:lnTo>
                      <a:cubicBezTo>
                        <a:pt x="121790" y="108046"/>
                        <a:pt x="123148" y="107388"/>
                        <a:pt x="124525" y="106647"/>
                      </a:cubicBezTo>
                      <a:cubicBezTo>
                        <a:pt x="131871" y="102738"/>
                        <a:pt x="137343" y="98645"/>
                        <a:pt x="136726" y="97493"/>
                      </a:cubicBezTo>
                      <a:cubicBezTo>
                        <a:pt x="136619" y="97288"/>
                        <a:pt x="136328" y="97191"/>
                        <a:pt x="135878" y="97191"/>
                      </a:cubicBezTo>
                      <a:cubicBezTo>
                        <a:pt x="133802" y="97191"/>
                        <a:pt x="128362" y="99275"/>
                        <a:pt x="122325" y="102472"/>
                      </a:cubicBezTo>
                      <a:cubicBezTo>
                        <a:pt x="121790" y="102760"/>
                        <a:pt x="121296" y="103026"/>
                        <a:pt x="120781" y="103314"/>
                      </a:cubicBezTo>
                      <a:lnTo>
                        <a:pt x="121193" y="96012"/>
                      </a:lnTo>
                      <a:cubicBezTo>
                        <a:pt x="122304" y="95456"/>
                        <a:pt x="123415" y="94880"/>
                        <a:pt x="124567" y="94284"/>
                      </a:cubicBezTo>
                      <a:cubicBezTo>
                        <a:pt x="135922" y="88256"/>
                        <a:pt x="144357" y="81919"/>
                        <a:pt x="143411" y="80150"/>
                      </a:cubicBezTo>
                      <a:cubicBezTo>
                        <a:pt x="143244" y="79835"/>
                        <a:pt x="142793" y="79685"/>
                        <a:pt x="142100" y="79685"/>
                      </a:cubicBezTo>
                      <a:cubicBezTo>
                        <a:pt x="138947" y="79685"/>
                        <a:pt x="130787" y="82791"/>
                        <a:pt x="121645" y="87597"/>
                      </a:cubicBezTo>
                      <a:lnTo>
                        <a:pt x="122592" y="70338"/>
                      </a:lnTo>
                      <a:cubicBezTo>
                        <a:pt x="156269" y="51020"/>
                        <a:pt x="179351" y="34583"/>
                        <a:pt x="177314" y="30736"/>
                      </a:cubicBezTo>
                      <a:cubicBezTo>
                        <a:pt x="177018" y="30181"/>
                        <a:pt x="176211" y="29913"/>
                        <a:pt x="174939" y="29913"/>
                      </a:cubicBezTo>
                      <a:cubicBezTo>
                        <a:pt x="167445" y="29913"/>
                        <a:pt x="143845" y="39208"/>
                        <a:pt x="114157" y="53735"/>
                      </a:cubicBezTo>
                      <a:lnTo>
                        <a:pt x="100148" y="45342"/>
                      </a:lnTo>
                      <a:cubicBezTo>
                        <a:pt x="110887" y="39521"/>
                        <a:pt x="118704" y="33575"/>
                        <a:pt x="117778" y="31868"/>
                      </a:cubicBezTo>
                      <a:cubicBezTo>
                        <a:pt x="117614" y="31554"/>
                        <a:pt x="117165" y="31405"/>
                        <a:pt x="116475" y="31405"/>
                      </a:cubicBezTo>
                      <a:cubicBezTo>
                        <a:pt x="113272" y="31405"/>
                        <a:pt x="104861" y="34623"/>
                        <a:pt x="95519" y="39582"/>
                      </a:cubicBezTo>
                      <a:cubicBezTo>
                        <a:pt x="94635" y="40056"/>
                        <a:pt x="93749" y="40528"/>
                        <a:pt x="92885" y="41002"/>
                      </a:cubicBezTo>
                      <a:lnTo>
                        <a:pt x="86653" y="37258"/>
                      </a:lnTo>
                      <a:cubicBezTo>
                        <a:pt x="86919" y="37134"/>
                        <a:pt x="87188" y="36990"/>
                        <a:pt x="87476" y="36846"/>
                      </a:cubicBezTo>
                      <a:cubicBezTo>
                        <a:pt x="94819" y="32938"/>
                        <a:pt x="100272" y="28843"/>
                        <a:pt x="99674" y="27691"/>
                      </a:cubicBezTo>
                      <a:cubicBezTo>
                        <a:pt x="99564" y="27486"/>
                        <a:pt x="99270" y="27389"/>
                        <a:pt x="98819" y="27389"/>
                      </a:cubicBezTo>
                      <a:cubicBezTo>
                        <a:pt x="96732" y="27389"/>
                        <a:pt x="91292" y="29473"/>
                        <a:pt x="85254" y="32669"/>
                      </a:cubicBezTo>
                      <a:cubicBezTo>
                        <a:pt x="84122" y="33287"/>
                        <a:pt x="83032" y="33884"/>
                        <a:pt x="82003" y="34480"/>
                      </a:cubicBezTo>
                      <a:lnTo>
                        <a:pt x="73569" y="29440"/>
                      </a:lnTo>
                      <a:cubicBezTo>
                        <a:pt x="80605" y="25634"/>
                        <a:pt x="85748" y="21725"/>
                        <a:pt x="85150" y="20614"/>
                      </a:cubicBezTo>
                      <a:cubicBezTo>
                        <a:pt x="85044" y="20409"/>
                        <a:pt x="84753" y="20312"/>
                        <a:pt x="84305" y="20312"/>
                      </a:cubicBezTo>
                      <a:cubicBezTo>
                        <a:pt x="82231" y="20312"/>
                        <a:pt x="76790" y="22400"/>
                        <a:pt x="70750" y="25614"/>
                      </a:cubicBezTo>
                      <a:cubicBezTo>
                        <a:pt x="70113" y="25943"/>
                        <a:pt x="69496" y="26292"/>
                        <a:pt x="68878" y="26621"/>
                      </a:cubicBezTo>
                      <a:lnTo>
                        <a:pt x="68878" y="26621"/>
                      </a:lnTo>
                      <a:lnTo>
                        <a:pt x="244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22"/>
                <p:cNvSpPr/>
                <p:nvPr/>
              </p:nvSpPr>
              <p:spPr>
                <a:xfrm>
                  <a:off x="4286848" y="1607173"/>
                  <a:ext cx="3675555" cy="3078221"/>
                </a:xfrm>
                <a:custGeom>
                  <a:rect b="b" l="l" r="r" t="t"/>
                  <a:pathLst>
                    <a:path extrusionOk="0" h="142725" w="170421">
                      <a:moveTo>
                        <a:pt x="170421" y="1"/>
                      </a:moveTo>
                      <a:lnTo>
                        <a:pt x="63" y="88914"/>
                      </a:lnTo>
                      <a:lnTo>
                        <a:pt x="63" y="88914"/>
                      </a:lnTo>
                      <a:cubicBezTo>
                        <a:pt x="0" y="89243"/>
                        <a:pt x="0" y="89531"/>
                        <a:pt x="124" y="89758"/>
                      </a:cubicBezTo>
                      <a:cubicBezTo>
                        <a:pt x="423" y="90320"/>
                        <a:pt x="1237" y="90589"/>
                        <a:pt x="2515" y="90589"/>
                      </a:cubicBezTo>
                      <a:cubicBezTo>
                        <a:pt x="4841" y="90589"/>
                        <a:pt x="8706" y="89697"/>
                        <a:pt x="13805" y="88050"/>
                      </a:cubicBezTo>
                      <a:lnTo>
                        <a:pt x="15306" y="107245"/>
                      </a:lnTo>
                      <a:cubicBezTo>
                        <a:pt x="15384" y="108182"/>
                        <a:pt x="16167" y="108897"/>
                        <a:pt x="17090" y="108897"/>
                      </a:cubicBezTo>
                      <a:cubicBezTo>
                        <a:pt x="17140" y="108897"/>
                        <a:pt x="17190" y="108895"/>
                        <a:pt x="17240" y="108891"/>
                      </a:cubicBezTo>
                      <a:lnTo>
                        <a:pt x="35097" y="79801"/>
                      </a:lnTo>
                      <a:cubicBezTo>
                        <a:pt x="50383" y="73238"/>
                        <a:pt x="69452" y="64043"/>
                        <a:pt x="89819" y="53222"/>
                      </a:cubicBezTo>
                      <a:lnTo>
                        <a:pt x="90189" y="53036"/>
                      </a:lnTo>
                      <a:lnTo>
                        <a:pt x="106565" y="136683"/>
                      </a:lnTo>
                      <a:cubicBezTo>
                        <a:pt x="107237" y="140103"/>
                        <a:pt x="108726" y="142724"/>
                        <a:pt x="109918" y="142724"/>
                      </a:cubicBezTo>
                      <a:cubicBezTo>
                        <a:pt x="109966" y="142724"/>
                        <a:pt x="110014" y="142720"/>
                        <a:pt x="110062" y="142711"/>
                      </a:cubicBezTo>
                      <a:lnTo>
                        <a:pt x="112799" y="92556"/>
                      </a:lnTo>
                      <a:cubicBezTo>
                        <a:pt x="113641" y="92123"/>
                        <a:pt x="114505" y="91692"/>
                        <a:pt x="115391" y="91218"/>
                      </a:cubicBezTo>
                      <a:cubicBezTo>
                        <a:pt x="122734" y="87331"/>
                        <a:pt x="128187" y="83236"/>
                        <a:pt x="127570" y="82084"/>
                      </a:cubicBezTo>
                      <a:cubicBezTo>
                        <a:pt x="127463" y="81878"/>
                        <a:pt x="127170" y="81780"/>
                        <a:pt x="126718" y="81780"/>
                      </a:cubicBezTo>
                      <a:cubicBezTo>
                        <a:pt x="124642" y="81780"/>
                        <a:pt x="119221" y="83852"/>
                        <a:pt x="113189" y="87063"/>
                      </a:cubicBezTo>
                      <a:cubicBezTo>
                        <a:pt x="113148" y="87084"/>
                        <a:pt x="113128" y="87104"/>
                        <a:pt x="113087" y="87104"/>
                      </a:cubicBezTo>
                      <a:lnTo>
                        <a:pt x="113622" y="77250"/>
                      </a:lnTo>
                      <a:cubicBezTo>
                        <a:pt x="114917" y="76653"/>
                        <a:pt x="116255" y="75975"/>
                        <a:pt x="117654" y="75234"/>
                      </a:cubicBezTo>
                      <a:cubicBezTo>
                        <a:pt x="124997" y="71345"/>
                        <a:pt x="130450" y="67252"/>
                        <a:pt x="129833" y="66100"/>
                      </a:cubicBezTo>
                      <a:cubicBezTo>
                        <a:pt x="129723" y="65895"/>
                        <a:pt x="129429" y="65798"/>
                        <a:pt x="128978" y="65798"/>
                      </a:cubicBezTo>
                      <a:cubicBezTo>
                        <a:pt x="126896" y="65798"/>
                        <a:pt x="121469" y="67882"/>
                        <a:pt x="115432" y="71079"/>
                      </a:cubicBezTo>
                      <a:cubicBezTo>
                        <a:pt x="114917" y="71367"/>
                        <a:pt x="114403" y="71633"/>
                        <a:pt x="113910" y="71921"/>
                      </a:cubicBezTo>
                      <a:lnTo>
                        <a:pt x="114300" y="64619"/>
                      </a:lnTo>
                      <a:cubicBezTo>
                        <a:pt x="115411" y="64063"/>
                        <a:pt x="116543" y="63487"/>
                        <a:pt x="117674" y="62870"/>
                      </a:cubicBezTo>
                      <a:cubicBezTo>
                        <a:pt x="129010" y="56863"/>
                        <a:pt x="137444" y="50548"/>
                        <a:pt x="136498" y="48757"/>
                      </a:cubicBezTo>
                      <a:cubicBezTo>
                        <a:pt x="136331" y="48442"/>
                        <a:pt x="135880" y="48292"/>
                        <a:pt x="135187" y="48292"/>
                      </a:cubicBezTo>
                      <a:cubicBezTo>
                        <a:pt x="132034" y="48292"/>
                        <a:pt x="123877" y="51398"/>
                        <a:pt x="114752" y="56204"/>
                      </a:cubicBezTo>
                      <a:lnTo>
                        <a:pt x="114752" y="56204"/>
                      </a:lnTo>
                      <a:lnTo>
                        <a:pt x="115699" y="38965"/>
                      </a:lnTo>
                      <a:cubicBezTo>
                        <a:pt x="147791" y="20532"/>
                        <a:pt x="170236" y="4754"/>
                        <a:pt x="17042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22"/>
                <p:cNvSpPr/>
                <p:nvPr/>
              </p:nvSpPr>
              <p:spPr>
                <a:xfrm>
                  <a:off x="7647367" y="1641789"/>
                  <a:ext cx="157982" cy="168636"/>
                </a:xfrm>
                <a:custGeom>
                  <a:rect b="b" l="l" r="r" t="t"/>
                  <a:pathLst>
                    <a:path extrusionOk="0" h="7819" w="7325">
                      <a:moveTo>
                        <a:pt x="3498" y="1"/>
                      </a:moveTo>
                      <a:lnTo>
                        <a:pt x="1" y="1421"/>
                      </a:lnTo>
                      <a:cubicBezTo>
                        <a:pt x="3498" y="3128"/>
                        <a:pt x="3684" y="7818"/>
                        <a:pt x="3684" y="7818"/>
                      </a:cubicBezTo>
                      <a:lnTo>
                        <a:pt x="7016" y="5226"/>
                      </a:lnTo>
                      <a:cubicBezTo>
                        <a:pt x="7324" y="680"/>
                        <a:pt x="3498" y="1"/>
                        <a:pt x="34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22"/>
                <p:cNvSpPr/>
                <p:nvPr/>
              </p:nvSpPr>
              <p:spPr>
                <a:xfrm>
                  <a:off x="7647367" y="1641789"/>
                  <a:ext cx="157982" cy="113186"/>
                </a:xfrm>
                <a:custGeom>
                  <a:rect b="b" l="l" r="r" t="t"/>
                  <a:pathLst>
                    <a:path extrusionOk="0" h="5248" w="7325">
                      <a:moveTo>
                        <a:pt x="3498" y="1"/>
                      </a:moveTo>
                      <a:lnTo>
                        <a:pt x="1" y="1421"/>
                      </a:lnTo>
                      <a:cubicBezTo>
                        <a:pt x="195" y="1419"/>
                        <a:pt x="390" y="1418"/>
                        <a:pt x="585" y="1418"/>
                      </a:cubicBezTo>
                      <a:cubicBezTo>
                        <a:pt x="2807" y="1418"/>
                        <a:pt x="5034" y="1605"/>
                        <a:pt x="6358" y="3704"/>
                      </a:cubicBezTo>
                      <a:cubicBezTo>
                        <a:pt x="6666" y="4197"/>
                        <a:pt x="6872" y="4712"/>
                        <a:pt x="6995" y="5247"/>
                      </a:cubicBezTo>
                      <a:lnTo>
                        <a:pt x="7016" y="5226"/>
                      </a:lnTo>
                      <a:cubicBezTo>
                        <a:pt x="7324" y="680"/>
                        <a:pt x="3498" y="1"/>
                        <a:pt x="349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22"/>
                <p:cNvSpPr/>
                <p:nvPr/>
              </p:nvSpPr>
              <p:spPr>
                <a:xfrm>
                  <a:off x="5940040" y="2183564"/>
                  <a:ext cx="524047" cy="193008"/>
                </a:xfrm>
                <a:custGeom>
                  <a:rect b="b" l="l" r="r" t="t"/>
                  <a:pathLst>
                    <a:path extrusionOk="0" h="8949" w="24298">
                      <a:moveTo>
                        <a:pt x="1" y="4485"/>
                      </a:moveTo>
                      <a:cubicBezTo>
                        <a:pt x="3" y="4488"/>
                        <a:pt x="6" y="4491"/>
                        <a:pt x="9" y="4493"/>
                      </a:cubicBezTo>
                      <a:lnTo>
                        <a:pt x="9" y="4493"/>
                      </a:lnTo>
                      <a:lnTo>
                        <a:pt x="1" y="4485"/>
                      </a:lnTo>
                      <a:close/>
                      <a:moveTo>
                        <a:pt x="24297" y="0"/>
                      </a:moveTo>
                      <a:cubicBezTo>
                        <a:pt x="24296" y="1"/>
                        <a:pt x="10841" y="5515"/>
                        <a:pt x="3703" y="5515"/>
                      </a:cubicBezTo>
                      <a:cubicBezTo>
                        <a:pt x="2052" y="5515"/>
                        <a:pt x="740" y="5220"/>
                        <a:pt x="9" y="4493"/>
                      </a:cubicBezTo>
                      <a:lnTo>
                        <a:pt x="9" y="4493"/>
                      </a:lnTo>
                      <a:lnTo>
                        <a:pt x="4466" y="8948"/>
                      </a:lnTo>
                      <a:lnTo>
                        <a:pt x="242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22"/>
                <p:cNvSpPr/>
                <p:nvPr/>
              </p:nvSpPr>
              <p:spPr>
                <a:xfrm>
                  <a:off x="6223998" y="2751480"/>
                  <a:ext cx="35975" cy="145559"/>
                </a:xfrm>
                <a:custGeom>
                  <a:rect b="b" l="l" r="r" t="t"/>
                  <a:pathLst>
                    <a:path extrusionOk="0" h="6749" w="1668">
                      <a:moveTo>
                        <a:pt x="330" y="1"/>
                      </a:moveTo>
                      <a:cubicBezTo>
                        <a:pt x="228" y="61"/>
                        <a:pt x="104" y="103"/>
                        <a:pt x="1" y="165"/>
                      </a:cubicBezTo>
                      <a:lnTo>
                        <a:pt x="1668" y="6748"/>
                      </a:lnTo>
                      <a:lnTo>
                        <a:pt x="330" y="1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22"/>
                <p:cNvSpPr/>
                <p:nvPr/>
              </p:nvSpPr>
              <p:spPr>
                <a:xfrm>
                  <a:off x="6231094" y="2751027"/>
                  <a:ext cx="32438" cy="161088"/>
                </a:xfrm>
                <a:custGeom>
                  <a:rect b="b" l="l" r="r" t="t"/>
                  <a:pathLst>
                    <a:path extrusionOk="0" h="7469" w="1504">
                      <a:moveTo>
                        <a:pt x="42" y="0"/>
                      </a:moveTo>
                      <a:cubicBezTo>
                        <a:pt x="22" y="0"/>
                        <a:pt x="22" y="0"/>
                        <a:pt x="1" y="22"/>
                      </a:cubicBezTo>
                      <a:lnTo>
                        <a:pt x="1339" y="6769"/>
                      </a:lnTo>
                      <a:lnTo>
                        <a:pt x="1504" y="746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22"/>
                <p:cNvSpPr/>
                <p:nvPr/>
              </p:nvSpPr>
              <p:spPr>
                <a:xfrm>
                  <a:off x="6223998" y="2502116"/>
                  <a:ext cx="436612" cy="409998"/>
                </a:xfrm>
                <a:custGeom>
                  <a:rect b="b" l="l" r="r" t="t"/>
                  <a:pathLst>
                    <a:path extrusionOk="0" h="19010" w="20244">
                      <a:moveTo>
                        <a:pt x="26" y="11713"/>
                      </a:moveTo>
                      <a:lnTo>
                        <a:pt x="26" y="11713"/>
                      </a:lnTo>
                      <a:cubicBezTo>
                        <a:pt x="17" y="11717"/>
                        <a:pt x="9" y="11722"/>
                        <a:pt x="1" y="11727"/>
                      </a:cubicBezTo>
                      <a:lnTo>
                        <a:pt x="26" y="11713"/>
                      </a:lnTo>
                      <a:close/>
                      <a:moveTo>
                        <a:pt x="20244" y="1"/>
                      </a:moveTo>
                      <a:lnTo>
                        <a:pt x="26" y="11713"/>
                      </a:lnTo>
                      <a:lnTo>
                        <a:pt x="26" y="11713"/>
                      </a:lnTo>
                      <a:cubicBezTo>
                        <a:pt x="124" y="11658"/>
                        <a:pt x="236" y="11619"/>
                        <a:pt x="330" y="11563"/>
                      </a:cubicBezTo>
                      <a:cubicBezTo>
                        <a:pt x="351" y="11541"/>
                        <a:pt x="351" y="11541"/>
                        <a:pt x="371" y="11541"/>
                      </a:cubicBezTo>
                      <a:lnTo>
                        <a:pt x="1833" y="19010"/>
                      </a:lnTo>
                      <a:cubicBezTo>
                        <a:pt x="3355" y="11151"/>
                        <a:pt x="20242" y="2"/>
                        <a:pt x="202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22"/>
                <p:cNvSpPr/>
                <p:nvPr/>
              </p:nvSpPr>
              <p:spPr>
                <a:xfrm>
                  <a:off x="5976878" y="1907997"/>
                  <a:ext cx="347884" cy="119743"/>
                </a:xfrm>
                <a:custGeom>
                  <a:rect b="b" l="l" r="r" t="t"/>
                  <a:pathLst>
                    <a:path extrusionOk="0" h="5552" w="16130">
                      <a:moveTo>
                        <a:pt x="14895" y="1"/>
                      </a:moveTo>
                      <a:cubicBezTo>
                        <a:pt x="14895" y="1"/>
                        <a:pt x="7966" y="4736"/>
                        <a:pt x="3060" y="4736"/>
                      </a:cubicBezTo>
                      <a:cubicBezTo>
                        <a:pt x="1883" y="4736"/>
                        <a:pt x="821" y="4463"/>
                        <a:pt x="1" y="3786"/>
                      </a:cubicBezTo>
                      <a:lnTo>
                        <a:pt x="1" y="3786"/>
                      </a:lnTo>
                      <a:cubicBezTo>
                        <a:pt x="1" y="3786"/>
                        <a:pt x="739" y="5551"/>
                        <a:pt x="3856" y="5551"/>
                      </a:cubicBezTo>
                      <a:cubicBezTo>
                        <a:pt x="6268" y="5551"/>
                        <a:pt x="10106" y="4494"/>
                        <a:pt x="16130" y="742"/>
                      </a:cubicBezTo>
                      <a:lnTo>
                        <a:pt x="148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22"/>
                <p:cNvSpPr/>
                <p:nvPr/>
              </p:nvSpPr>
              <p:spPr>
                <a:xfrm>
                  <a:off x="4550856" y="3032785"/>
                  <a:ext cx="336777" cy="231635"/>
                </a:xfrm>
                <a:custGeom>
                  <a:rect b="b" l="l" r="r" t="t"/>
                  <a:pathLst>
                    <a:path extrusionOk="0" h="10740" w="15615">
                      <a:moveTo>
                        <a:pt x="7797" y="0"/>
                      </a:moveTo>
                      <a:lnTo>
                        <a:pt x="7797" y="0"/>
                      </a:lnTo>
                      <a:cubicBezTo>
                        <a:pt x="11357" y="2406"/>
                        <a:pt x="1" y="10739"/>
                        <a:pt x="1" y="10739"/>
                      </a:cubicBezTo>
                      <a:lnTo>
                        <a:pt x="15614" y="349"/>
                      </a:lnTo>
                      <a:lnTo>
                        <a:pt x="77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22"/>
                <p:cNvSpPr/>
                <p:nvPr/>
              </p:nvSpPr>
              <p:spPr>
                <a:xfrm>
                  <a:off x="4630268" y="3328281"/>
                  <a:ext cx="413535" cy="157982"/>
                </a:xfrm>
                <a:custGeom>
                  <a:rect b="b" l="l" r="r" t="t"/>
                  <a:pathLst>
                    <a:path extrusionOk="0" h="7325" w="19174">
                      <a:moveTo>
                        <a:pt x="19174" y="0"/>
                      </a:moveTo>
                      <a:lnTo>
                        <a:pt x="0" y="7324"/>
                      </a:lnTo>
                      <a:cubicBezTo>
                        <a:pt x="4260" y="6008"/>
                        <a:pt x="7304" y="5555"/>
                        <a:pt x="9485" y="5555"/>
                      </a:cubicBezTo>
                      <a:cubicBezTo>
                        <a:pt x="13825" y="5555"/>
                        <a:pt x="14689" y="7324"/>
                        <a:pt x="14689" y="7324"/>
                      </a:cubicBezTo>
                      <a:lnTo>
                        <a:pt x="191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22"/>
                <p:cNvSpPr/>
                <p:nvPr/>
              </p:nvSpPr>
              <p:spPr>
                <a:xfrm>
                  <a:off x="5741727" y="1733645"/>
                  <a:ext cx="300845" cy="110210"/>
                </a:xfrm>
                <a:custGeom>
                  <a:rect b="b" l="l" r="r" t="t"/>
                  <a:pathLst>
                    <a:path extrusionOk="0" h="5110" w="13949">
                      <a:moveTo>
                        <a:pt x="12303" y="1"/>
                      </a:moveTo>
                      <a:cubicBezTo>
                        <a:pt x="12303" y="1"/>
                        <a:pt x="5931" y="4197"/>
                        <a:pt x="2044" y="4197"/>
                      </a:cubicBezTo>
                      <a:cubicBezTo>
                        <a:pt x="1225" y="4197"/>
                        <a:pt x="516" y="4010"/>
                        <a:pt x="1" y="3559"/>
                      </a:cubicBezTo>
                      <a:lnTo>
                        <a:pt x="1" y="3559"/>
                      </a:lnTo>
                      <a:cubicBezTo>
                        <a:pt x="1" y="3559"/>
                        <a:pt x="291" y="5110"/>
                        <a:pt x="2911" y="5110"/>
                      </a:cubicBezTo>
                      <a:cubicBezTo>
                        <a:pt x="4918" y="5110"/>
                        <a:pt x="8292" y="4200"/>
                        <a:pt x="13949" y="988"/>
                      </a:cubicBezTo>
                      <a:lnTo>
                        <a:pt x="1230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22"/>
                <p:cNvSpPr/>
                <p:nvPr/>
              </p:nvSpPr>
              <p:spPr>
                <a:xfrm>
                  <a:off x="5495038" y="1565052"/>
                  <a:ext cx="246711" cy="82151"/>
                </a:xfrm>
                <a:custGeom>
                  <a:rect b="b" l="l" r="r" t="t"/>
                  <a:pathLst>
                    <a:path extrusionOk="0" h="3809" w="11439">
                      <a:moveTo>
                        <a:pt x="10657" y="0"/>
                      </a:moveTo>
                      <a:cubicBezTo>
                        <a:pt x="10657" y="0"/>
                        <a:pt x="6835" y="3289"/>
                        <a:pt x="3293" y="3289"/>
                      </a:cubicBezTo>
                      <a:cubicBezTo>
                        <a:pt x="2114" y="3289"/>
                        <a:pt x="966" y="2925"/>
                        <a:pt x="0" y="1954"/>
                      </a:cubicBezTo>
                      <a:lnTo>
                        <a:pt x="0" y="1954"/>
                      </a:lnTo>
                      <a:cubicBezTo>
                        <a:pt x="1" y="1954"/>
                        <a:pt x="1007" y="3808"/>
                        <a:pt x="3740" y="3808"/>
                      </a:cubicBezTo>
                      <a:cubicBezTo>
                        <a:pt x="5513" y="3808"/>
                        <a:pt x="8014" y="3027"/>
                        <a:pt x="11439" y="453"/>
                      </a:cubicBezTo>
                      <a:lnTo>
                        <a:pt x="1065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22"/>
                <p:cNvSpPr/>
                <p:nvPr/>
              </p:nvSpPr>
              <p:spPr>
                <a:xfrm>
                  <a:off x="6415259" y="3000843"/>
                  <a:ext cx="336755" cy="98930"/>
                </a:xfrm>
                <a:custGeom>
                  <a:rect b="b" l="l" r="r" t="t"/>
                  <a:pathLst>
                    <a:path extrusionOk="0" h="4587" w="15614">
                      <a:moveTo>
                        <a:pt x="0" y="2798"/>
                      </a:moveTo>
                      <a:cubicBezTo>
                        <a:pt x="596" y="3517"/>
                        <a:pt x="1440" y="3929"/>
                        <a:pt x="2448" y="4073"/>
                      </a:cubicBezTo>
                      <a:cubicBezTo>
                        <a:pt x="823" y="3558"/>
                        <a:pt x="0" y="2798"/>
                        <a:pt x="0" y="2798"/>
                      </a:cubicBezTo>
                      <a:close/>
                      <a:moveTo>
                        <a:pt x="15614" y="0"/>
                      </a:moveTo>
                      <a:cubicBezTo>
                        <a:pt x="15613" y="0"/>
                        <a:pt x="8454" y="4156"/>
                        <a:pt x="3558" y="4156"/>
                      </a:cubicBezTo>
                      <a:cubicBezTo>
                        <a:pt x="3168" y="4156"/>
                        <a:pt x="2798" y="4134"/>
                        <a:pt x="2448" y="4073"/>
                      </a:cubicBezTo>
                      <a:lnTo>
                        <a:pt x="2448" y="4073"/>
                      </a:lnTo>
                      <a:cubicBezTo>
                        <a:pt x="3333" y="4361"/>
                        <a:pt x="4444" y="4587"/>
                        <a:pt x="5802" y="4587"/>
                      </a:cubicBezTo>
                      <a:cubicBezTo>
                        <a:pt x="8270" y="4587"/>
                        <a:pt x="11499" y="3868"/>
                        <a:pt x="15531" y="1481"/>
                      </a:cubicBezTo>
                      <a:lnTo>
                        <a:pt x="1561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22"/>
                <p:cNvSpPr/>
                <p:nvPr/>
              </p:nvSpPr>
              <p:spPr>
                <a:xfrm>
                  <a:off x="6761762" y="2786096"/>
                  <a:ext cx="1790" cy="33279"/>
                </a:xfrm>
                <a:custGeom>
                  <a:rect b="b" l="l" r="r" t="t"/>
                  <a:pathLst>
                    <a:path extrusionOk="0" h="1543" w="83">
                      <a:moveTo>
                        <a:pt x="83" y="0"/>
                      </a:moveTo>
                      <a:lnTo>
                        <a:pt x="83" y="0"/>
                      </a:lnTo>
                      <a:lnTo>
                        <a:pt x="0" y="1542"/>
                      </a:lnTo>
                      <a:lnTo>
                        <a:pt x="0" y="1542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22"/>
                <p:cNvSpPr/>
                <p:nvPr/>
              </p:nvSpPr>
              <p:spPr>
                <a:xfrm>
                  <a:off x="6486669" y="2786096"/>
                  <a:ext cx="276884" cy="147737"/>
                </a:xfrm>
                <a:custGeom>
                  <a:rect b="b" l="l" r="r" t="t"/>
                  <a:pathLst>
                    <a:path extrusionOk="0" h="6850" w="12838">
                      <a:moveTo>
                        <a:pt x="12838" y="0"/>
                      </a:moveTo>
                      <a:lnTo>
                        <a:pt x="1" y="6850"/>
                      </a:lnTo>
                      <a:cubicBezTo>
                        <a:pt x="3149" y="5739"/>
                        <a:pt x="12755" y="1542"/>
                        <a:pt x="12755" y="1542"/>
                      </a:cubicBezTo>
                      <a:lnTo>
                        <a:pt x="1283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22"/>
                <p:cNvSpPr/>
                <p:nvPr/>
              </p:nvSpPr>
              <p:spPr>
                <a:xfrm>
                  <a:off x="6735601" y="3273694"/>
                  <a:ext cx="1790" cy="32847"/>
                </a:xfrm>
                <a:custGeom>
                  <a:rect b="b" l="l" r="r" t="t"/>
                  <a:pathLst>
                    <a:path extrusionOk="0" h="1523" w="83">
                      <a:moveTo>
                        <a:pt x="83" y="0"/>
                      </a:moveTo>
                      <a:lnTo>
                        <a:pt x="0" y="1523"/>
                      </a:lnTo>
                      <a:cubicBezTo>
                        <a:pt x="20" y="1503"/>
                        <a:pt x="42" y="1503"/>
                        <a:pt x="83" y="1481"/>
                      </a:cubicBez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22"/>
                <p:cNvSpPr/>
                <p:nvPr/>
              </p:nvSpPr>
              <p:spPr>
                <a:xfrm>
                  <a:off x="6737369" y="3273262"/>
                  <a:ext cx="22" cy="453"/>
                </a:xfrm>
                <a:custGeom>
                  <a:rect b="b" l="l" r="r" t="t"/>
                  <a:pathLst>
                    <a:path extrusionOk="0" h="2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20"/>
                      </a:lnTo>
                      <a:lnTo>
                        <a:pt x="1" y="20"/>
                      </a:ln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22"/>
                <p:cNvSpPr/>
                <p:nvPr/>
              </p:nvSpPr>
              <p:spPr>
                <a:xfrm>
                  <a:off x="6463613" y="3273262"/>
                  <a:ext cx="273778" cy="79886"/>
                </a:xfrm>
                <a:custGeom>
                  <a:rect b="b" l="l" r="r" t="t"/>
                  <a:pathLst>
                    <a:path extrusionOk="0" h="3704" w="12694">
                      <a:moveTo>
                        <a:pt x="12694" y="0"/>
                      </a:moveTo>
                      <a:cubicBezTo>
                        <a:pt x="12694" y="0"/>
                        <a:pt x="6912" y="3004"/>
                        <a:pt x="3066" y="3004"/>
                      </a:cubicBezTo>
                      <a:cubicBezTo>
                        <a:pt x="1708" y="3004"/>
                        <a:pt x="576" y="2634"/>
                        <a:pt x="21" y="1625"/>
                      </a:cubicBezTo>
                      <a:lnTo>
                        <a:pt x="21" y="1625"/>
                      </a:lnTo>
                      <a:cubicBezTo>
                        <a:pt x="21" y="1625"/>
                        <a:pt x="0" y="3703"/>
                        <a:pt x="3662" y="3703"/>
                      </a:cubicBezTo>
                      <a:cubicBezTo>
                        <a:pt x="5513" y="3703"/>
                        <a:pt x="8332" y="3169"/>
                        <a:pt x="12611" y="1543"/>
                      </a:cubicBezTo>
                      <a:lnTo>
                        <a:pt x="12694" y="20"/>
                      </a:lnTo>
                      <a:lnTo>
                        <a:pt x="1269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22"/>
                <p:cNvSpPr/>
                <p:nvPr/>
              </p:nvSpPr>
              <p:spPr>
                <a:xfrm>
                  <a:off x="6510630" y="3603375"/>
                  <a:ext cx="209011" cy="79886"/>
                </a:xfrm>
                <a:custGeom>
                  <a:rect b="b" l="l" r="r" t="t"/>
                  <a:pathLst>
                    <a:path extrusionOk="0" h="3704" w="9691">
                      <a:moveTo>
                        <a:pt x="9691" y="0"/>
                      </a:moveTo>
                      <a:lnTo>
                        <a:pt x="9691" y="0"/>
                      </a:lnTo>
                      <a:cubicBezTo>
                        <a:pt x="9691" y="0"/>
                        <a:pt x="5124" y="3292"/>
                        <a:pt x="1709" y="3292"/>
                      </a:cubicBezTo>
                      <a:cubicBezTo>
                        <a:pt x="1092" y="3292"/>
                        <a:pt x="516" y="3188"/>
                        <a:pt x="0" y="2941"/>
                      </a:cubicBezTo>
                      <a:lnTo>
                        <a:pt x="0" y="2941"/>
                      </a:lnTo>
                      <a:cubicBezTo>
                        <a:pt x="1" y="2941"/>
                        <a:pt x="1029" y="3703"/>
                        <a:pt x="3086" y="3703"/>
                      </a:cubicBezTo>
                      <a:cubicBezTo>
                        <a:pt x="4650" y="3703"/>
                        <a:pt x="6811" y="3251"/>
                        <a:pt x="9567" y="1646"/>
                      </a:cubicBezTo>
                      <a:lnTo>
                        <a:pt x="969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22"/>
                <p:cNvSpPr/>
                <p:nvPr/>
              </p:nvSpPr>
              <p:spPr>
                <a:xfrm>
                  <a:off x="4908898" y="1244710"/>
                  <a:ext cx="1177154" cy="969459"/>
                </a:xfrm>
                <a:custGeom>
                  <a:rect b="b" l="l" r="r" t="t"/>
                  <a:pathLst>
                    <a:path extrusionOk="0" h="44950" w="54580">
                      <a:moveTo>
                        <a:pt x="187" y="0"/>
                      </a:moveTo>
                      <a:cubicBezTo>
                        <a:pt x="83" y="0"/>
                        <a:pt x="1" y="83"/>
                        <a:pt x="1" y="185"/>
                      </a:cubicBezTo>
                      <a:cubicBezTo>
                        <a:pt x="1" y="288"/>
                        <a:pt x="83" y="371"/>
                        <a:pt x="187" y="371"/>
                      </a:cubicBezTo>
                      <a:lnTo>
                        <a:pt x="3333" y="371"/>
                      </a:lnTo>
                      <a:lnTo>
                        <a:pt x="54270" y="44889"/>
                      </a:lnTo>
                      <a:cubicBezTo>
                        <a:pt x="54292" y="44930"/>
                        <a:pt x="54333" y="44950"/>
                        <a:pt x="54374" y="44950"/>
                      </a:cubicBezTo>
                      <a:cubicBezTo>
                        <a:pt x="54435" y="44950"/>
                        <a:pt x="54476" y="44930"/>
                        <a:pt x="54517" y="44889"/>
                      </a:cubicBezTo>
                      <a:cubicBezTo>
                        <a:pt x="54580" y="44807"/>
                        <a:pt x="54580" y="44683"/>
                        <a:pt x="54497" y="44621"/>
                      </a:cubicBezTo>
                      <a:lnTo>
                        <a:pt x="3519" y="41"/>
                      </a:lnTo>
                      <a:cubicBezTo>
                        <a:pt x="3498" y="20"/>
                        <a:pt x="3457" y="0"/>
                        <a:pt x="33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22"/>
                <p:cNvSpPr/>
                <p:nvPr/>
              </p:nvSpPr>
              <p:spPr>
                <a:xfrm>
                  <a:off x="5215933" y="1521658"/>
                  <a:ext cx="87456" cy="39857"/>
                </a:xfrm>
                <a:custGeom>
                  <a:rect b="b" l="l" r="r" t="t"/>
                  <a:pathLst>
                    <a:path extrusionOk="0" h="1848" w="4055">
                      <a:moveTo>
                        <a:pt x="3856" y="0"/>
                      </a:moveTo>
                      <a:cubicBezTo>
                        <a:pt x="3831" y="0"/>
                        <a:pt x="3807" y="5"/>
                        <a:pt x="3786" y="16"/>
                      </a:cubicBezTo>
                      <a:lnTo>
                        <a:pt x="145" y="1497"/>
                      </a:lnTo>
                      <a:cubicBezTo>
                        <a:pt x="63" y="1519"/>
                        <a:pt x="1" y="1642"/>
                        <a:pt x="42" y="1724"/>
                      </a:cubicBezTo>
                      <a:cubicBezTo>
                        <a:pt x="83" y="1807"/>
                        <a:pt x="145" y="1848"/>
                        <a:pt x="228" y="1848"/>
                      </a:cubicBezTo>
                      <a:cubicBezTo>
                        <a:pt x="248" y="1848"/>
                        <a:pt x="269" y="1848"/>
                        <a:pt x="289" y="1826"/>
                      </a:cubicBezTo>
                      <a:lnTo>
                        <a:pt x="3931" y="345"/>
                      </a:lnTo>
                      <a:cubicBezTo>
                        <a:pt x="4013" y="326"/>
                        <a:pt x="4054" y="202"/>
                        <a:pt x="4033" y="120"/>
                      </a:cubicBezTo>
                      <a:cubicBezTo>
                        <a:pt x="4002" y="43"/>
                        <a:pt x="3926" y="0"/>
                        <a:pt x="385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22"/>
                <p:cNvSpPr/>
                <p:nvPr/>
              </p:nvSpPr>
              <p:spPr>
                <a:xfrm>
                  <a:off x="5533191" y="1806500"/>
                  <a:ext cx="89656" cy="41194"/>
                </a:xfrm>
                <a:custGeom>
                  <a:rect b="b" l="l" r="r" t="t"/>
                  <a:pathLst>
                    <a:path extrusionOk="0" h="1910" w="4157">
                      <a:moveTo>
                        <a:pt x="3957" y="0"/>
                      </a:moveTo>
                      <a:cubicBezTo>
                        <a:pt x="3934" y="0"/>
                        <a:pt x="3910" y="5"/>
                        <a:pt x="3888" y="16"/>
                      </a:cubicBezTo>
                      <a:lnTo>
                        <a:pt x="144" y="1560"/>
                      </a:lnTo>
                      <a:cubicBezTo>
                        <a:pt x="42" y="1601"/>
                        <a:pt x="1" y="1703"/>
                        <a:pt x="42" y="1807"/>
                      </a:cubicBezTo>
                      <a:cubicBezTo>
                        <a:pt x="62" y="1868"/>
                        <a:pt x="144" y="1909"/>
                        <a:pt x="206" y="1909"/>
                      </a:cubicBezTo>
                      <a:lnTo>
                        <a:pt x="289" y="1909"/>
                      </a:lnTo>
                      <a:lnTo>
                        <a:pt x="4011" y="346"/>
                      </a:lnTo>
                      <a:cubicBezTo>
                        <a:pt x="4115" y="304"/>
                        <a:pt x="4156" y="202"/>
                        <a:pt x="4115" y="99"/>
                      </a:cubicBezTo>
                      <a:cubicBezTo>
                        <a:pt x="4085" y="39"/>
                        <a:pt x="4021" y="0"/>
                        <a:pt x="39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22"/>
                <p:cNvSpPr/>
                <p:nvPr/>
              </p:nvSpPr>
              <p:spPr>
                <a:xfrm>
                  <a:off x="5887696" y="2114419"/>
                  <a:ext cx="93646" cy="41194"/>
                </a:xfrm>
                <a:custGeom>
                  <a:rect b="b" l="l" r="r" t="t"/>
                  <a:pathLst>
                    <a:path extrusionOk="0" h="1910" w="4342">
                      <a:moveTo>
                        <a:pt x="4143" y="1"/>
                      </a:moveTo>
                      <a:cubicBezTo>
                        <a:pt x="4119" y="1"/>
                        <a:pt x="4095" y="6"/>
                        <a:pt x="4073" y="17"/>
                      </a:cubicBezTo>
                      <a:lnTo>
                        <a:pt x="145" y="1560"/>
                      </a:lnTo>
                      <a:cubicBezTo>
                        <a:pt x="41" y="1580"/>
                        <a:pt x="0" y="1704"/>
                        <a:pt x="41" y="1786"/>
                      </a:cubicBezTo>
                      <a:cubicBezTo>
                        <a:pt x="63" y="1868"/>
                        <a:pt x="123" y="1909"/>
                        <a:pt x="206" y="1909"/>
                      </a:cubicBezTo>
                      <a:cubicBezTo>
                        <a:pt x="227" y="1909"/>
                        <a:pt x="247" y="1909"/>
                        <a:pt x="268" y="1889"/>
                      </a:cubicBezTo>
                      <a:lnTo>
                        <a:pt x="4197" y="346"/>
                      </a:lnTo>
                      <a:cubicBezTo>
                        <a:pt x="4300" y="305"/>
                        <a:pt x="4342" y="203"/>
                        <a:pt x="4300" y="120"/>
                      </a:cubicBezTo>
                      <a:cubicBezTo>
                        <a:pt x="4285" y="43"/>
                        <a:pt x="4213" y="1"/>
                        <a:pt x="41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22"/>
                <p:cNvSpPr/>
                <p:nvPr/>
              </p:nvSpPr>
              <p:spPr>
                <a:xfrm>
                  <a:off x="6347343" y="2848641"/>
                  <a:ext cx="278242" cy="1503233"/>
                </a:xfrm>
                <a:custGeom>
                  <a:rect b="b" l="l" r="r" t="t"/>
                  <a:pathLst>
                    <a:path extrusionOk="0" h="69699" w="12901">
                      <a:moveTo>
                        <a:pt x="165" y="0"/>
                      </a:moveTo>
                      <a:cubicBezTo>
                        <a:pt x="63" y="21"/>
                        <a:pt x="1" y="123"/>
                        <a:pt x="22" y="227"/>
                      </a:cubicBezTo>
                      <a:lnTo>
                        <a:pt x="1194" y="6460"/>
                      </a:lnTo>
                      <a:lnTo>
                        <a:pt x="1276" y="6399"/>
                      </a:lnTo>
                      <a:cubicBezTo>
                        <a:pt x="1317" y="6358"/>
                        <a:pt x="1359" y="6358"/>
                        <a:pt x="1400" y="6358"/>
                      </a:cubicBezTo>
                      <a:cubicBezTo>
                        <a:pt x="1441" y="6358"/>
                        <a:pt x="1503" y="6377"/>
                        <a:pt x="1545" y="6419"/>
                      </a:cubicBezTo>
                      <a:cubicBezTo>
                        <a:pt x="1606" y="6501"/>
                        <a:pt x="1586" y="6624"/>
                        <a:pt x="1503" y="6687"/>
                      </a:cubicBezTo>
                      <a:lnTo>
                        <a:pt x="1276" y="6871"/>
                      </a:lnTo>
                      <a:lnTo>
                        <a:pt x="5226" y="27917"/>
                      </a:lnTo>
                      <a:lnTo>
                        <a:pt x="5248" y="27917"/>
                      </a:lnTo>
                      <a:cubicBezTo>
                        <a:pt x="5309" y="27917"/>
                        <a:pt x="5371" y="27937"/>
                        <a:pt x="5391" y="28000"/>
                      </a:cubicBezTo>
                      <a:cubicBezTo>
                        <a:pt x="5453" y="28082"/>
                        <a:pt x="5453" y="28184"/>
                        <a:pt x="5371" y="28247"/>
                      </a:cubicBezTo>
                      <a:lnTo>
                        <a:pt x="5289" y="28307"/>
                      </a:lnTo>
                      <a:lnTo>
                        <a:pt x="8909" y="47481"/>
                      </a:lnTo>
                      <a:lnTo>
                        <a:pt x="8992" y="47420"/>
                      </a:lnTo>
                      <a:cubicBezTo>
                        <a:pt x="9033" y="47398"/>
                        <a:pt x="9074" y="47379"/>
                        <a:pt x="9094" y="47379"/>
                      </a:cubicBezTo>
                      <a:cubicBezTo>
                        <a:pt x="9156" y="47379"/>
                        <a:pt x="9217" y="47398"/>
                        <a:pt x="9258" y="47461"/>
                      </a:cubicBezTo>
                      <a:cubicBezTo>
                        <a:pt x="9265" y="47470"/>
                        <a:pt x="9270" y="47478"/>
                        <a:pt x="9275" y="47487"/>
                      </a:cubicBezTo>
                      <a:lnTo>
                        <a:pt x="9275" y="47487"/>
                      </a:lnTo>
                      <a:lnTo>
                        <a:pt x="393" y="145"/>
                      </a:lnTo>
                      <a:cubicBezTo>
                        <a:pt x="371" y="63"/>
                        <a:pt x="289" y="0"/>
                        <a:pt x="207" y="0"/>
                      </a:cubicBezTo>
                      <a:close/>
                      <a:moveTo>
                        <a:pt x="9275" y="47487"/>
                      </a:moveTo>
                      <a:lnTo>
                        <a:pt x="9293" y="47584"/>
                      </a:lnTo>
                      <a:lnTo>
                        <a:pt x="9293" y="47584"/>
                      </a:lnTo>
                      <a:cubicBezTo>
                        <a:pt x="9297" y="47552"/>
                        <a:pt x="9292" y="47519"/>
                        <a:pt x="9275" y="47487"/>
                      </a:cubicBezTo>
                      <a:close/>
                      <a:moveTo>
                        <a:pt x="9293" y="47584"/>
                      </a:moveTo>
                      <a:lnTo>
                        <a:pt x="9293" y="47584"/>
                      </a:lnTo>
                      <a:cubicBezTo>
                        <a:pt x="9287" y="47630"/>
                        <a:pt x="9261" y="47675"/>
                        <a:pt x="9217" y="47708"/>
                      </a:cubicBezTo>
                      <a:lnTo>
                        <a:pt x="8970" y="47892"/>
                      </a:lnTo>
                      <a:lnTo>
                        <a:pt x="12509" y="66695"/>
                      </a:lnTo>
                      <a:lnTo>
                        <a:pt x="10904" y="69411"/>
                      </a:lnTo>
                      <a:cubicBezTo>
                        <a:pt x="10863" y="69493"/>
                        <a:pt x="10884" y="69616"/>
                        <a:pt x="10986" y="69658"/>
                      </a:cubicBezTo>
                      <a:cubicBezTo>
                        <a:pt x="11008" y="69679"/>
                        <a:pt x="11049" y="69699"/>
                        <a:pt x="11069" y="69699"/>
                      </a:cubicBezTo>
                      <a:cubicBezTo>
                        <a:pt x="11131" y="69699"/>
                        <a:pt x="11192" y="69658"/>
                        <a:pt x="11233" y="69597"/>
                      </a:cubicBezTo>
                      <a:lnTo>
                        <a:pt x="12859" y="66840"/>
                      </a:lnTo>
                      <a:cubicBezTo>
                        <a:pt x="12879" y="66799"/>
                        <a:pt x="12900" y="66758"/>
                        <a:pt x="12879" y="66695"/>
                      </a:cubicBezTo>
                      <a:lnTo>
                        <a:pt x="9293" y="4758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22"/>
                <p:cNvSpPr/>
                <p:nvPr/>
              </p:nvSpPr>
              <p:spPr>
                <a:xfrm>
                  <a:off x="6472046" y="3870466"/>
                  <a:ext cx="76327" cy="59483"/>
                </a:xfrm>
                <a:custGeom>
                  <a:rect b="b" l="l" r="r" t="t"/>
                  <a:pathLst>
                    <a:path extrusionOk="0" h="2758" w="3539">
                      <a:moveTo>
                        <a:pt x="3312" y="1"/>
                      </a:moveTo>
                      <a:cubicBezTo>
                        <a:pt x="3292" y="1"/>
                        <a:pt x="3251" y="20"/>
                        <a:pt x="3210" y="42"/>
                      </a:cubicBezTo>
                      <a:lnTo>
                        <a:pt x="3127" y="103"/>
                      </a:lnTo>
                      <a:lnTo>
                        <a:pt x="83" y="2428"/>
                      </a:lnTo>
                      <a:cubicBezTo>
                        <a:pt x="0" y="2489"/>
                        <a:pt x="0" y="2593"/>
                        <a:pt x="61" y="2675"/>
                      </a:cubicBezTo>
                      <a:cubicBezTo>
                        <a:pt x="103" y="2736"/>
                        <a:pt x="144" y="2757"/>
                        <a:pt x="206" y="2757"/>
                      </a:cubicBezTo>
                      <a:cubicBezTo>
                        <a:pt x="247" y="2757"/>
                        <a:pt x="289" y="2736"/>
                        <a:pt x="308" y="2716"/>
                      </a:cubicBezTo>
                      <a:lnTo>
                        <a:pt x="3188" y="514"/>
                      </a:lnTo>
                      <a:lnTo>
                        <a:pt x="3435" y="330"/>
                      </a:lnTo>
                      <a:cubicBezTo>
                        <a:pt x="3518" y="267"/>
                        <a:pt x="3539" y="165"/>
                        <a:pt x="3476" y="83"/>
                      </a:cubicBezTo>
                      <a:cubicBezTo>
                        <a:pt x="3435" y="20"/>
                        <a:pt x="3374" y="1"/>
                        <a:pt x="33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22"/>
                <p:cNvSpPr/>
                <p:nvPr/>
              </p:nvSpPr>
              <p:spPr>
                <a:xfrm>
                  <a:off x="6386401" y="3450741"/>
                  <a:ext cx="78570" cy="60367"/>
                </a:xfrm>
                <a:custGeom>
                  <a:rect b="b" l="l" r="r" t="t"/>
                  <a:pathLst>
                    <a:path extrusionOk="0" h="2799" w="3643">
                      <a:moveTo>
                        <a:pt x="3415" y="0"/>
                      </a:moveTo>
                      <a:cubicBezTo>
                        <a:pt x="3395" y="20"/>
                        <a:pt x="3354" y="20"/>
                        <a:pt x="3333" y="42"/>
                      </a:cubicBezTo>
                      <a:lnTo>
                        <a:pt x="83" y="2469"/>
                      </a:lnTo>
                      <a:cubicBezTo>
                        <a:pt x="0" y="2530"/>
                        <a:pt x="0" y="2653"/>
                        <a:pt x="63" y="2736"/>
                      </a:cubicBezTo>
                      <a:cubicBezTo>
                        <a:pt x="83" y="2777"/>
                        <a:pt x="145" y="2798"/>
                        <a:pt x="206" y="2798"/>
                      </a:cubicBezTo>
                      <a:cubicBezTo>
                        <a:pt x="247" y="2798"/>
                        <a:pt x="288" y="2798"/>
                        <a:pt x="310" y="2777"/>
                      </a:cubicBezTo>
                      <a:lnTo>
                        <a:pt x="3478" y="390"/>
                      </a:lnTo>
                      <a:lnTo>
                        <a:pt x="3560" y="330"/>
                      </a:lnTo>
                      <a:cubicBezTo>
                        <a:pt x="3642" y="267"/>
                        <a:pt x="3642" y="165"/>
                        <a:pt x="3580" y="83"/>
                      </a:cubicBezTo>
                      <a:cubicBezTo>
                        <a:pt x="3560" y="20"/>
                        <a:pt x="3498" y="0"/>
                        <a:pt x="34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22"/>
                <p:cNvSpPr/>
                <p:nvPr/>
              </p:nvSpPr>
              <p:spPr>
                <a:xfrm>
                  <a:off x="6301210" y="2985746"/>
                  <a:ext cx="80770" cy="63926"/>
                </a:xfrm>
                <a:custGeom>
                  <a:rect b="b" l="l" r="r" t="t"/>
                  <a:pathLst>
                    <a:path extrusionOk="0" h="2964" w="3745">
                      <a:moveTo>
                        <a:pt x="3539" y="1"/>
                      </a:moveTo>
                      <a:cubicBezTo>
                        <a:pt x="3498" y="1"/>
                        <a:pt x="3456" y="1"/>
                        <a:pt x="3415" y="42"/>
                      </a:cubicBezTo>
                      <a:lnTo>
                        <a:pt x="3333" y="103"/>
                      </a:lnTo>
                      <a:lnTo>
                        <a:pt x="104" y="2634"/>
                      </a:lnTo>
                      <a:cubicBezTo>
                        <a:pt x="22" y="2695"/>
                        <a:pt x="0" y="2818"/>
                        <a:pt x="63" y="2901"/>
                      </a:cubicBezTo>
                      <a:cubicBezTo>
                        <a:pt x="104" y="2942"/>
                        <a:pt x="165" y="2963"/>
                        <a:pt x="206" y="2963"/>
                      </a:cubicBezTo>
                      <a:cubicBezTo>
                        <a:pt x="247" y="2963"/>
                        <a:pt x="288" y="2942"/>
                        <a:pt x="330" y="2922"/>
                      </a:cubicBezTo>
                      <a:lnTo>
                        <a:pt x="3415" y="514"/>
                      </a:lnTo>
                      <a:lnTo>
                        <a:pt x="3642" y="330"/>
                      </a:lnTo>
                      <a:cubicBezTo>
                        <a:pt x="3725" y="267"/>
                        <a:pt x="3745" y="144"/>
                        <a:pt x="3684" y="62"/>
                      </a:cubicBezTo>
                      <a:cubicBezTo>
                        <a:pt x="3642" y="20"/>
                        <a:pt x="3580" y="1"/>
                        <a:pt x="35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22"/>
                <p:cNvSpPr/>
                <p:nvPr/>
              </p:nvSpPr>
              <p:spPr>
                <a:xfrm>
                  <a:off x="4197688" y="3077149"/>
                  <a:ext cx="357632" cy="145969"/>
                </a:xfrm>
                <a:custGeom>
                  <a:rect b="b" l="l" r="r" t="t"/>
                  <a:pathLst>
                    <a:path extrusionOk="0" h="6768" w="16582">
                      <a:moveTo>
                        <a:pt x="185" y="1"/>
                      </a:moveTo>
                      <a:cubicBezTo>
                        <a:pt x="82" y="1"/>
                        <a:pt x="0" y="83"/>
                        <a:pt x="0" y="185"/>
                      </a:cubicBezTo>
                      <a:cubicBezTo>
                        <a:pt x="0" y="289"/>
                        <a:pt x="82" y="371"/>
                        <a:pt x="185" y="371"/>
                      </a:cubicBezTo>
                      <a:lnTo>
                        <a:pt x="4115" y="371"/>
                      </a:lnTo>
                      <a:lnTo>
                        <a:pt x="16293" y="6748"/>
                      </a:lnTo>
                      <a:cubicBezTo>
                        <a:pt x="16313" y="6768"/>
                        <a:pt x="16335" y="6768"/>
                        <a:pt x="16376" y="6768"/>
                      </a:cubicBezTo>
                      <a:cubicBezTo>
                        <a:pt x="16437" y="6768"/>
                        <a:pt x="16499" y="6727"/>
                        <a:pt x="16540" y="6666"/>
                      </a:cubicBezTo>
                      <a:cubicBezTo>
                        <a:pt x="16581" y="6584"/>
                        <a:pt x="16540" y="6460"/>
                        <a:pt x="16458" y="6419"/>
                      </a:cubicBezTo>
                      <a:lnTo>
                        <a:pt x="4238" y="20"/>
                      </a:lnTo>
                      <a:cubicBezTo>
                        <a:pt x="4217" y="1"/>
                        <a:pt x="4197" y="1"/>
                        <a:pt x="415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22"/>
                <p:cNvSpPr/>
                <p:nvPr/>
              </p:nvSpPr>
              <p:spPr>
                <a:xfrm>
                  <a:off x="4625825" y="3528363"/>
                  <a:ext cx="57693" cy="350105"/>
                </a:xfrm>
                <a:custGeom>
                  <a:rect b="b" l="l" r="r" t="t"/>
                  <a:pathLst>
                    <a:path extrusionOk="0" h="16233" w="2675">
                      <a:moveTo>
                        <a:pt x="2491" y="1"/>
                      </a:moveTo>
                      <a:cubicBezTo>
                        <a:pt x="2387" y="1"/>
                        <a:pt x="2305" y="83"/>
                        <a:pt x="2305" y="187"/>
                      </a:cubicBezTo>
                      <a:lnTo>
                        <a:pt x="2305" y="11974"/>
                      </a:lnTo>
                      <a:lnTo>
                        <a:pt x="63" y="15965"/>
                      </a:lnTo>
                      <a:cubicBezTo>
                        <a:pt x="1" y="16047"/>
                        <a:pt x="42" y="16170"/>
                        <a:pt x="124" y="16212"/>
                      </a:cubicBezTo>
                      <a:cubicBezTo>
                        <a:pt x="145" y="16233"/>
                        <a:pt x="187" y="16233"/>
                        <a:pt x="206" y="16233"/>
                      </a:cubicBezTo>
                      <a:cubicBezTo>
                        <a:pt x="269" y="16233"/>
                        <a:pt x="351" y="16192"/>
                        <a:pt x="371" y="16151"/>
                      </a:cubicBezTo>
                      <a:lnTo>
                        <a:pt x="2655" y="12097"/>
                      </a:lnTo>
                      <a:cubicBezTo>
                        <a:pt x="2675" y="12077"/>
                        <a:pt x="2675" y="12056"/>
                        <a:pt x="2675" y="12015"/>
                      </a:cubicBezTo>
                      <a:lnTo>
                        <a:pt x="2675" y="187"/>
                      </a:lnTo>
                      <a:cubicBezTo>
                        <a:pt x="2675" y="83"/>
                        <a:pt x="2593" y="1"/>
                        <a:pt x="24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22"/>
                <p:cNvSpPr/>
                <p:nvPr/>
              </p:nvSpPr>
              <p:spPr>
                <a:xfrm>
                  <a:off x="6430766" y="1678087"/>
                  <a:ext cx="91425" cy="102618"/>
                </a:xfrm>
                <a:custGeom>
                  <a:rect b="b" l="l" r="r" t="t"/>
                  <a:pathLst>
                    <a:path extrusionOk="0" h="4758" w="4239">
                      <a:moveTo>
                        <a:pt x="203" y="1"/>
                      </a:moveTo>
                      <a:cubicBezTo>
                        <a:pt x="191" y="1"/>
                        <a:pt x="178" y="2"/>
                        <a:pt x="165" y="5"/>
                      </a:cubicBezTo>
                      <a:cubicBezTo>
                        <a:pt x="63" y="26"/>
                        <a:pt x="0" y="108"/>
                        <a:pt x="0" y="210"/>
                      </a:cubicBezTo>
                      <a:cubicBezTo>
                        <a:pt x="762" y="4511"/>
                        <a:pt x="3374" y="4758"/>
                        <a:pt x="3950" y="4758"/>
                      </a:cubicBezTo>
                      <a:lnTo>
                        <a:pt x="4054" y="4758"/>
                      </a:lnTo>
                      <a:cubicBezTo>
                        <a:pt x="4156" y="4736"/>
                        <a:pt x="4238" y="4654"/>
                        <a:pt x="4219" y="4552"/>
                      </a:cubicBezTo>
                      <a:cubicBezTo>
                        <a:pt x="4219" y="4459"/>
                        <a:pt x="4153" y="4384"/>
                        <a:pt x="4065" y="4384"/>
                      </a:cubicBezTo>
                      <a:cubicBezTo>
                        <a:pt x="4055" y="4384"/>
                        <a:pt x="4044" y="4385"/>
                        <a:pt x="4033" y="4387"/>
                      </a:cubicBezTo>
                      <a:cubicBezTo>
                        <a:pt x="4021" y="4387"/>
                        <a:pt x="3988" y="4389"/>
                        <a:pt x="3936" y="4389"/>
                      </a:cubicBezTo>
                      <a:cubicBezTo>
                        <a:pt x="3420" y="4389"/>
                        <a:pt x="1081" y="4203"/>
                        <a:pt x="371" y="149"/>
                      </a:cubicBezTo>
                      <a:cubicBezTo>
                        <a:pt x="353" y="59"/>
                        <a:pt x="288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22"/>
                <p:cNvSpPr/>
                <p:nvPr/>
              </p:nvSpPr>
              <p:spPr>
                <a:xfrm>
                  <a:off x="6077167" y="1579243"/>
                  <a:ext cx="77643" cy="66579"/>
                </a:xfrm>
                <a:custGeom>
                  <a:rect b="b" l="l" r="r" t="t"/>
                  <a:pathLst>
                    <a:path extrusionOk="0" h="3087" w="3600">
                      <a:moveTo>
                        <a:pt x="210" y="1"/>
                      </a:moveTo>
                      <a:cubicBezTo>
                        <a:pt x="179" y="1"/>
                        <a:pt x="150" y="8"/>
                        <a:pt x="124" y="21"/>
                      </a:cubicBezTo>
                      <a:cubicBezTo>
                        <a:pt x="41" y="62"/>
                        <a:pt x="0" y="185"/>
                        <a:pt x="61" y="267"/>
                      </a:cubicBezTo>
                      <a:cubicBezTo>
                        <a:pt x="1378" y="2716"/>
                        <a:pt x="3292" y="3065"/>
                        <a:pt x="3374" y="3087"/>
                      </a:cubicBezTo>
                      <a:lnTo>
                        <a:pt x="3415" y="3087"/>
                      </a:lnTo>
                      <a:cubicBezTo>
                        <a:pt x="3497" y="3087"/>
                        <a:pt x="3580" y="3024"/>
                        <a:pt x="3600" y="2922"/>
                      </a:cubicBezTo>
                      <a:cubicBezTo>
                        <a:pt x="3600" y="2818"/>
                        <a:pt x="3539" y="2736"/>
                        <a:pt x="3435" y="2716"/>
                      </a:cubicBezTo>
                      <a:cubicBezTo>
                        <a:pt x="3415" y="2716"/>
                        <a:pt x="1605" y="2366"/>
                        <a:pt x="371" y="103"/>
                      </a:cubicBezTo>
                      <a:cubicBezTo>
                        <a:pt x="342" y="33"/>
                        <a:pt x="275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22"/>
                <p:cNvSpPr/>
                <p:nvPr/>
              </p:nvSpPr>
              <p:spPr>
                <a:xfrm>
                  <a:off x="5802504" y="1408580"/>
                  <a:ext cx="76780" cy="69534"/>
                </a:xfrm>
                <a:custGeom>
                  <a:rect b="b" l="l" r="r" t="t"/>
                  <a:pathLst>
                    <a:path extrusionOk="0" h="3224" w="3560">
                      <a:moveTo>
                        <a:pt x="335" y="1"/>
                      </a:moveTo>
                      <a:cubicBezTo>
                        <a:pt x="267" y="1"/>
                        <a:pt x="197" y="52"/>
                        <a:pt x="165" y="116"/>
                      </a:cubicBezTo>
                      <a:cubicBezTo>
                        <a:pt x="0" y="590"/>
                        <a:pt x="22" y="1043"/>
                        <a:pt x="268" y="1454"/>
                      </a:cubicBezTo>
                      <a:cubicBezTo>
                        <a:pt x="968" y="2708"/>
                        <a:pt x="3231" y="3202"/>
                        <a:pt x="3333" y="3223"/>
                      </a:cubicBezTo>
                      <a:lnTo>
                        <a:pt x="3374" y="3223"/>
                      </a:lnTo>
                      <a:cubicBezTo>
                        <a:pt x="3456" y="3223"/>
                        <a:pt x="3519" y="3182"/>
                        <a:pt x="3539" y="3078"/>
                      </a:cubicBezTo>
                      <a:cubicBezTo>
                        <a:pt x="3560" y="2996"/>
                        <a:pt x="3497" y="2894"/>
                        <a:pt x="3395" y="2873"/>
                      </a:cubicBezTo>
                      <a:cubicBezTo>
                        <a:pt x="3374" y="2853"/>
                        <a:pt x="1193" y="2379"/>
                        <a:pt x="576" y="1289"/>
                      </a:cubicBezTo>
                      <a:cubicBezTo>
                        <a:pt x="412" y="960"/>
                        <a:pt x="392" y="610"/>
                        <a:pt x="515" y="239"/>
                      </a:cubicBezTo>
                      <a:cubicBezTo>
                        <a:pt x="556" y="157"/>
                        <a:pt x="494" y="34"/>
                        <a:pt x="392" y="14"/>
                      </a:cubicBezTo>
                      <a:cubicBezTo>
                        <a:pt x="374" y="5"/>
                        <a:pt x="354" y="1"/>
                        <a:pt x="3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22"/>
                <p:cNvSpPr/>
                <p:nvPr/>
              </p:nvSpPr>
              <p:spPr>
                <a:xfrm>
                  <a:off x="7008020" y="2703104"/>
                  <a:ext cx="72790" cy="86982"/>
                </a:xfrm>
                <a:custGeom>
                  <a:rect b="b" l="l" r="r" t="t"/>
                  <a:pathLst>
                    <a:path extrusionOk="0" h="4033" w="3375">
                      <a:moveTo>
                        <a:pt x="185" y="0"/>
                      </a:moveTo>
                      <a:cubicBezTo>
                        <a:pt x="83" y="0"/>
                        <a:pt x="1" y="83"/>
                        <a:pt x="1" y="186"/>
                      </a:cubicBezTo>
                      <a:cubicBezTo>
                        <a:pt x="1" y="227"/>
                        <a:pt x="62" y="3456"/>
                        <a:pt x="3128" y="4033"/>
                      </a:cubicBezTo>
                      <a:lnTo>
                        <a:pt x="3169" y="4033"/>
                      </a:lnTo>
                      <a:cubicBezTo>
                        <a:pt x="3251" y="4033"/>
                        <a:pt x="3333" y="3972"/>
                        <a:pt x="3353" y="3889"/>
                      </a:cubicBezTo>
                      <a:cubicBezTo>
                        <a:pt x="3375" y="3786"/>
                        <a:pt x="3312" y="3684"/>
                        <a:pt x="3210" y="3662"/>
                      </a:cubicBezTo>
                      <a:cubicBezTo>
                        <a:pt x="432" y="3149"/>
                        <a:pt x="371" y="310"/>
                        <a:pt x="371" y="186"/>
                      </a:cubicBezTo>
                      <a:cubicBezTo>
                        <a:pt x="371" y="83"/>
                        <a:pt x="289" y="0"/>
                        <a:pt x="1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22"/>
                <p:cNvSpPr/>
                <p:nvPr/>
              </p:nvSpPr>
              <p:spPr>
                <a:xfrm>
                  <a:off x="6981406" y="3041649"/>
                  <a:ext cx="26636" cy="82970"/>
                </a:xfrm>
                <a:custGeom>
                  <a:rect b="b" l="l" r="r" t="t"/>
                  <a:pathLst>
                    <a:path extrusionOk="0" h="3847" w="1235">
                      <a:moveTo>
                        <a:pt x="226" y="1"/>
                      </a:moveTo>
                      <a:cubicBezTo>
                        <a:pt x="165" y="1"/>
                        <a:pt x="102" y="42"/>
                        <a:pt x="61" y="103"/>
                      </a:cubicBezTo>
                      <a:cubicBezTo>
                        <a:pt x="61" y="124"/>
                        <a:pt x="42" y="165"/>
                        <a:pt x="0" y="267"/>
                      </a:cubicBezTo>
                      <a:cubicBezTo>
                        <a:pt x="144" y="226"/>
                        <a:pt x="267" y="165"/>
                        <a:pt x="412" y="124"/>
                      </a:cubicBezTo>
                      <a:cubicBezTo>
                        <a:pt x="390" y="83"/>
                        <a:pt x="349" y="42"/>
                        <a:pt x="308" y="21"/>
                      </a:cubicBezTo>
                      <a:cubicBezTo>
                        <a:pt x="288" y="1"/>
                        <a:pt x="267" y="1"/>
                        <a:pt x="226" y="1"/>
                      </a:cubicBezTo>
                      <a:close/>
                      <a:moveTo>
                        <a:pt x="1194" y="3559"/>
                      </a:moveTo>
                      <a:cubicBezTo>
                        <a:pt x="1090" y="3641"/>
                        <a:pt x="988" y="3724"/>
                        <a:pt x="864" y="3786"/>
                      </a:cubicBezTo>
                      <a:cubicBezTo>
                        <a:pt x="906" y="3806"/>
                        <a:pt x="947" y="3827"/>
                        <a:pt x="966" y="3847"/>
                      </a:cubicBezTo>
                      <a:lnTo>
                        <a:pt x="1049" y="3847"/>
                      </a:lnTo>
                      <a:cubicBezTo>
                        <a:pt x="1111" y="3847"/>
                        <a:pt x="1194" y="3806"/>
                        <a:pt x="1213" y="3745"/>
                      </a:cubicBezTo>
                      <a:cubicBezTo>
                        <a:pt x="1235" y="3682"/>
                        <a:pt x="1235" y="3621"/>
                        <a:pt x="1194" y="3559"/>
                      </a:cubicBez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22"/>
                <p:cNvSpPr/>
                <p:nvPr/>
              </p:nvSpPr>
              <p:spPr>
                <a:xfrm>
                  <a:off x="6981406" y="3044323"/>
                  <a:ext cx="25752" cy="74084"/>
                </a:xfrm>
                <a:custGeom>
                  <a:rect b="b" l="l" r="r" t="t"/>
                  <a:pathLst>
                    <a:path extrusionOk="0" h="3435" w="1194">
                      <a:moveTo>
                        <a:pt x="1194" y="3435"/>
                      </a:moveTo>
                      <a:lnTo>
                        <a:pt x="1194" y="3435"/>
                      </a:lnTo>
                      <a:lnTo>
                        <a:pt x="1194" y="3435"/>
                      </a:lnTo>
                      <a:lnTo>
                        <a:pt x="1194" y="3435"/>
                      </a:lnTo>
                      <a:close/>
                      <a:moveTo>
                        <a:pt x="412" y="0"/>
                      </a:moveTo>
                      <a:cubicBezTo>
                        <a:pt x="267" y="41"/>
                        <a:pt x="144" y="102"/>
                        <a:pt x="0" y="143"/>
                      </a:cubicBezTo>
                      <a:lnTo>
                        <a:pt x="0" y="143"/>
                      </a:lnTo>
                      <a:cubicBezTo>
                        <a:pt x="144" y="102"/>
                        <a:pt x="267" y="41"/>
                        <a:pt x="412" y="0"/>
                      </a:cubicBez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2"/>
                <p:cNvSpPr/>
                <p:nvPr/>
              </p:nvSpPr>
              <p:spPr>
                <a:xfrm>
                  <a:off x="6969867" y="3044323"/>
                  <a:ext cx="37290" cy="79002"/>
                </a:xfrm>
                <a:custGeom>
                  <a:rect b="b" l="l" r="r" t="t"/>
                  <a:pathLst>
                    <a:path extrusionOk="0" h="3663" w="1729">
                      <a:moveTo>
                        <a:pt x="947" y="0"/>
                      </a:moveTo>
                      <a:cubicBezTo>
                        <a:pt x="802" y="41"/>
                        <a:pt x="679" y="102"/>
                        <a:pt x="535" y="143"/>
                      </a:cubicBezTo>
                      <a:cubicBezTo>
                        <a:pt x="371" y="555"/>
                        <a:pt x="1" y="1605"/>
                        <a:pt x="349" y="2530"/>
                      </a:cubicBezTo>
                      <a:cubicBezTo>
                        <a:pt x="535" y="3024"/>
                        <a:pt x="884" y="3415"/>
                        <a:pt x="1399" y="3662"/>
                      </a:cubicBezTo>
                      <a:cubicBezTo>
                        <a:pt x="1523" y="3600"/>
                        <a:pt x="1625" y="3517"/>
                        <a:pt x="1729" y="3435"/>
                      </a:cubicBezTo>
                      <a:cubicBezTo>
                        <a:pt x="1707" y="3415"/>
                        <a:pt x="1687" y="3394"/>
                        <a:pt x="1646" y="3374"/>
                      </a:cubicBezTo>
                      <a:cubicBezTo>
                        <a:pt x="1172" y="3168"/>
                        <a:pt x="843" y="2839"/>
                        <a:pt x="700" y="2406"/>
                      </a:cubicBezTo>
                      <a:cubicBezTo>
                        <a:pt x="330" y="1399"/>
                        <a:pt x="925" y="165"/>
                        <a:pt x="925" y="143"/>
                      </a:cubicBezTo>
                      <a:cubicBezTo>
                        <a:pt x="947" y="102"/>
                        <a:pt x="967" y="41"/>
                        <a:pt x="9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2"/>
                <p:cNvSpPr/>
                <p:nvPr/>
              </p:nvSpPr>
              <p:spPr>
                <a:xfrm>
                  <a:off x="6946790" y="3381941"/>
                  <a:ext cx="8023" cy="5349"/>
                </a:xfrm>
                <a:custGeom>
                  <a:rect b="b" l="l" r="r" t="t"/>
                  <a:pathLst>
                    <a:path extrusionOk="0" h="248" w="372">
                      <a:moveTo>
                        <a:pt x="185" y="1"/>
                      </a:moveTo>
                      <a:cubicBezTo>
                        <a:pt x="103" y="1"/>
                        <a:pt x="21" y="63"/>
                        <a:pt x="1" y="165"/>
                      </a:cubicBezTo>
                      <a:lnTo>
                        <a:pt x="1" y="248"/>
                      </a:lnTo>
                      <a:lnTo>
                        <a:pt x="371" y="124"/>
                      </a:lnTo>
                      <a:cubicBezTo>
                        <a:pt x="350" y="63"/>
                        <a:pt x="289" y="22"/>
                        <a:pt x="226" y="1"/>
                      </a:cubicBez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2"/>
                <p:cNvSpPr/>
                <p:nvPr/>
              </p:nvSpPr>
              <p:spPr>
                <a:xfrm>
                  <a:off x="6945021" y="3384615"/>
                  <a:ext cx="37722" cy="51050"/>
                </a:xfrm>
                <a:custGeom>
                  <a:rect b="b" l="l" r="r" t="t"/>
                  <a:pathLst>
                    <a:path extrusionOk="0" h="2367" w="1749">
                      <a:moveTo>
                        <a:pt x="453" y="0"/>
                      </a:moveTo>
                      <a:lnTo>
                        <a:pt x="83" y="124"/>
                      </a:lnTo>
                      <a:cubicBezTo>
                        <a:pt x="0" y="803"/>
                        <a:pt x="185" y="2058"/>
                        <a:pt x="1501" y="2367"/>
                      </a:cubicBezTo>
                      <a:lnTo>
                        <a:pt x="1543" y="2367"/>
                      </a:lnTo>
                      <a:cubicBezTo>
                        <a:pt x="1625" y="2367"/>
                        <a:pt x="1707" y="2304"/>
                        <a:pt x="1729" y="2222"/>
                      </a:cubicBezTo>
                      <a:cubicBezTo>
                        <a:pt x="1748" y="2120"/>
                        <a:pt x="1687" y="2016"/>
                        <a:pt x="1584" y="1997"/>
                      </a:cubicBezTo>
                      <a:cubicBezTo>
                        <a:pt x="206" y="1667"/>
                        <a:pt x="453" y="165"/>
                        <a:pt x="453" y="83"/>
                      </a:cubicBezTo>
                      <a:lnTo>
                        <a:pt x="45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2"/>
                <p:cNvSpPr/>
                <p:nvPr/>
              </p:nvSpPr>
              <p:spPr>
                <a:xfrm>
                  <a:off x="7266248" y="1803588"/>
                  <a:ext cx="54156" cy="49670"/>
                </a:xfrm>
                <a:custGeom>
                  <a:rect b="b" l="l" r="r" t="t"/>
                  <a:pathLst>
                    <a:path extrusionOk="0" h="2303" w="2511">
                      <a:moveTo>
                        <a:pt x="1151" y="0"/>
                      </a:moveTo>
                      <a:cubicBezTo>
                        <a:pt x="948" y="0"/>
                        <a:pt x="742" y="55"/>
                        <a:pt x="555" y="173"/>
                      </a:cubicBezTo>
                      <a:cubicBezTo>
                        <a:pt x="1" y="502"/>
                        <a:pt x="248" y="955"/>
                        <a:pt x="577" y="1509"/>
                      </a:cubicBezTo>
                      <a:cubicBezTo>
                        <a:pt x="827" y="1947"/>
                        <a:pt x="1054" y="2303"/>
                        <a:pt x="1392" y="2303"/>
                      </a:cubicBezTo>
                      <a:cubicBezTo>
                        <a:pt x="1499" y="2303"/>
                        <a:pt x="1616" y="2268"/>
                        <a:pt x="1749" y="2189"/>
                      </a:cubicBezTo>
                      <a:cubicBezTo>
                        <a:pt x="2305" y="1860"/>
                        <a:pt x="2511" y="1139"/>
                        <a:pt x="2181" y="584"/>
                      </a:cubicBezTo>
                      <a:cubicBezTo>
                        <a:pt x="1949" y="215"/>
                        <a:pt x="1553" y="0"/>
                        <a:pt x="11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22"/>
                <p:cNvSpPr/>
                <p:nvPr/>
              </p:nvSpPr>
              <p:spPr>
                <a:xfrm>
                  <a:off x="7263120" y="1800871"/>
                  <a:ext cx="51956" cy="47729"/>
                </a:xfrm>
                <a:custGeom>
                  <a:rect b="b" l="l" r="r" t="t"/>
                  <a:pathLst>
                    <a:path extrusionOk="0" h="2213" w="2409">
                      <a:moveTo>
                        <a:pt x="1109" y="1"/>
                      </a:moveTo>
                      <a:cubicBezTo>
                        <a:pt x="913" y="1"/>
                        <a:pt x="715" y="51"/>
                        <a:pt x="536" y="154"/>
                      </a:cubicBezTo>
                      <a:cubicBezTo>
                        <a:pt x="1" y="463"/>
                        <a:pt x="248" y="916"/>
                        <a:pt x="557" y="1451"/>
                      </a:cubicBezTo>
                      <a:cubicBezTo>
                        <a:pt x="810" y="1862"/>
                        <a:pt x="1026" y="2212"/>
                        <a:pt x="1356" y="2212"/>
                      </a:cubicBezTo>
                      <a:cubicBezTo>
                        <a:pt x="1455" y="2212"/>
                        <a:pt x="1564" y="2180"/>
                        <a:pt x="1688" y="2109"/>
                      </a:cubicBezTo>
                      <a:cubicBezTo>
                        <a:pt x="2223" y="1780"/>
                        <a:pt x="2409" y="1100"/>
                        <a:pt x="2080" y="565"/>
                      </a:cubicBezTo>
                      <a:cubicBezTo>
                        <a:pt x="1874" y="197"/>
                        <a:pt x="1496" y="1"/>
                        <a:pt x="1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22"/>
                <p:cNvSpPr/>
                <p:nvPr/>
              </p:nvSpPr>
              <p:spPr>
                <a:xfrm>
                  <a:off x="7263120" y="1800828"/>
                  <a:ext cx="44407" cy="47341"/>
                </a:xfrm>
                <a:custGeom>
                  <a:rect b="b" l="l" r="r" t="t"/>
                  <a:pathLst>
                    <a:path extrusionOk="0" h="2195" w="2059">
                      <a:moveTo>
                        <a:pt x="1113" y="0"/>
                      </a:moveTo>
                      <a:cubicBezTo>
                        <a:pt x="918" y="0"/>
                        <a:pt x="720" y="50"/>
                        <a:pt x="536" y="156"/>
                      </a:cubicBezTo>
                      <a:cubicBezTo>
                        <a:pt x="1" y="465"/>
                        <a:pt x="248" y="918"/>
                        <a:pt x="557" y="1453"/>
                      </a:cubicBezTo>
                      <a:cubicBezTo>
                        <a:pt x="797" y="1853"/>
                        <a:pt x="1017" y="2194"/>
                        <a:pt x="1332" y="2194"/>
                      </a:cubicBezTo>
                      <a:cubicBezTo>
                        <a:pt x="1341" y="2194"/>
                        <a:pt x="1350" y="2194"/>
                        <a:pt x="1359" y="2194"/>
                      </a:cubicBezTo>
                      <a:cubicBezTo>
                        <a:pt x="681" y="1659"/>
                        <a:pt x="516" y="1349"/>
                        <a:pt x="2058" y="507"/>
                      </a:cubicBezTo>
                      <a:cubicBezTo>
                        <a:pt x="1842" y="183"/>
                        <a:pt x="1484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22"/>
                <p:cNvSpPr/>
                <p:nvPr/>
              </p:nvSpPr>
              <p:spPr>
                <a:xfrm>
                  <a:off x="7150905" y="1856148"/>
                  <a:ext cx="54134" cy="49842"/>
                </a:xfrm>
                <a:custGeom>
                  <a:rect b="b" l="l" r="r" t="t"/>
                  <a:pathLst>
                    <a:path extrusionOk="0" h="2311" w="2510">
                      <a:moveTo>
                        <a:pt x="1170" y="0"/>
                      </a:moveTo>
                      <a:cubicBezTo>
                        <a:pt x="968" y="0"/>
                        <a:pt x="762" y="53"/>
                        <a:pt x="576" y="163"/>
                      </a:cubicBezTo>
                      <a:cubicBezTo>
                        <a:pt x="0" y="493"/>
                        <a:pt x="267" y="965"/>
                        <a:pt x="596" y="1521"/>
                      </a:cubicBezTo>
                      <a:cubicBezTo>
                        <a:pt x="848" y="1946"/>
                        <a:pt x="1064" y="2311"/>
                        <a:pt x="1410" y="2311"/>
                      </a:cubicBezTo>
                      <a:cubicBezTo>
                        <a:pt x="1516" y="2311"/>
                        <a:pt x="1634" y="2276"/>
                        <a:pt x="1769" y="2199"/>
                      </a:cubicBezTo>
                      <a:cubicBezTo>
                        <a:pt x="2324" y="1870"/>
                        <a:pt x="2510" y="1151"/>
                        <a:pt x="2181" y="575"/>
                      </a:cubicBezTo>
                      <a:cubicBezTo>
                        <a:pt x="1962" y="206"/>
                        <a:pt x="1571" y="0"/>
                        <a:pt x="117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22"/>
                <p:cNvSpPr/>
                <p:nvPr/>
              </p:nvSpPr>
              <p:spPr>
                <a:xfrm>
                  <a:off x="7148230" y="1853323"/>
                  <a:ext cx="51482" cy="47880"/>
                </a:xfrm>
                <a:custGeom>
                  <a:rect b="b" l="l" r="r" t="t"/>
                  <a:pathLst>
                    <a:path extrusionOk="0" h="2220" w="2387">
                      <a:moveTo>
                        <a:pt x="1096" y="1"/>
                      </a:moveTo>
                      <a:cubicBezTo>
                        <a:pt x="904" y="1"/>
                        <a:pt x="711" y="49"/>
                        <a:pt x="535" y="150"/>
                      </a:cubicBezTo>
                      <a:cubicBezTo>
                        <a:pt x="1" y="479"/>
                        <a:pt x="247" y="912"/>
                        <a:pt x="555" y="1466"/>
                      </a:cubicBezTo>
                      <a:cubicBezTo>
                        <a:pt x="790" y="1872"/>
                        <a:pt x="1000" y="2219"/>
                        <a:pt x="1322" y="2219"/>
                      </a:cubicBezTo>
                      <a:cubicBezTo>
                        <a:pt x="1424" y="2219"/>
                        <a:pt x="1537" y="2184"/>
                        <a:pt x="1666" y="2105"/>
                      </a:cubicBezTo>
                      <a:cubicBezTo>
                        <a:pt x="2222" y="1795"/>
                        <a:pt x="2387" y="1096"/>
                        <a:pt x="2078" y="561"/>
                      </a:cubicBezTo>
                      <a:cubicBezTo>
                        <a:pt x="1871" y="202"/>
                        <a:pt x="1487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2"/>
                <p:cNvSpPr/>
                <p:nvPr/>
              </p:nvSpPr>
              <p:spPr>
                <a:xfrm>
                  <a:off x="7148230" y="1853474"/>
                  <a:ext cx="43933" cy="47449"/>
                </a:xfrm>
                <a:custGeom>
                  <a:rect b="b" l="l" r="r" t="t"/>
                  <a:pathLst>
                    <a:path extrusionOk="0" h="2200" w="2037">
                      <a:moveTo>
                        <a:pt x="1080" y="1"/>
                      </a:moveTo>
                      <a:cubicBezTo>
                        <a:pt x="894" y="1"/>
                        <a:pt x="707" y="47"/>
                        <a:pt x="535" y="143"/>
                      </a:cubicBezTo>
                      <a:cubicBezTo>
                        <a:pt x="1" y="472"/>
                        <a:pt x="247" y="905"/>
                        <a:pt x="555" y="1459"/>
                      </a:cubicBezTo>
                      <a:cubicBezTo>
                        <a:pt x="802" y="1871"/>
                        <a:pt x="1008" y="2200"/>
                        <a:pt x="1358" y="2200"/>
                      </a:cubicBezTo>
                      <a:cubicBezTo>
                        <a:pt x="659" y="1645"/>
                        <a:pt x="514" y="1336"/>
                        <a:pt x="2036" y="513"/>
                      </a:cubicBezTo>
                      <a:cubicBezTo>
                        <a:pt x="1817" y="184"/>
                        <a:pt x="1451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22"/>
                <p:cNvSpPr/>
                <p:nvPr/>
              </p:nvSpPr>
              <p:spPr>
                <a:xfrm>
                  <a:off x="7019559" y="1918263"/>
                  <a:ext cx="54156" cy="49842"/>
                </a:xfrm>
                <a:custGeom>
                  <a:rect b="b" l="l" r="r" t="t"/>
                  <a:pathLst>
                    <a:path extrusionOk="0" h="2311" w="2511">
                      <a:moveTo>
                        <a:pt x="1165" y="0"/>
                      </a:moveTo>
                      <a:cubicBezTo>
                        <a:pt x="959" y="0"/>
                        <a:pt x="749" y="53"/>
                        <a:pt x="555" y="164"/>
                      </a:cubicBezTo>
                      <a:cubicBezTo>
                        <a:pt x="1" y="493"/>
                        <a:pt x="267" y="945"/>
                        <a:pt x="596" y="1500"/>
                      </a:cubicBezTo>
                      <a:cubicBezTo>
                        <a:pt x="849" y="1941"/>
                        <a:pt x="1065" y="2310"/>
                        <a:pt x="1412" y="2310"/>
                      </a:cubicBezTo>
                      <a:cubicBezTo>
                        <a:pt x="1518" y="2310"/>
                        <a:pt x="1635" y="2276"/>
                        <a:pt x="1770" y="2199"/>
                      </a:cubicBezTo>
                      <a:cubicBezTo>
                        <a:pt x="2324" y="1850"/>
                        <a:pt x="2510" y="1130"/>
                        <a:pt x="2181" y="575"/>
                      </a:cubicBezTo>
                      <a:cubicBezTo>
                        <a:pt x="1963" y="206"/>
                        <a:pt x="1572" y="0"/>
                        <a:pt x="11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22"/>
                <p:cNvSpPr/>
                <p:nvPr/>
              </p:nvSpPr>
              <p:spPr>
                <a:xfrm>
                  <a:off x="7016906" y="1915351"/>
                  <a:ext cx="51482" cy="47707"/>
                </a:xfrm>
                <a:custGeom>
                  <a:rect b="b" l="l" r="r" t="t"/>
                  <a:pathLst>
                    <a:path extrusionOk="0" h="2212" w="2387">
                      <a:moveTo>
                        <a:pt x="1103" y="0"/>
                      </a:moveTo>
                      <a:cubicBezTo>
                        <a:pt x="910" y="0"/>
                        <a:pt x="715" y="50"/>
                        <a:pt x="535" y="154"/>
                      </a:cubicBezTo>
                      <a:cubicBezTo>
                        <a:pt x="0" y="463"/>
                        <a:pt x="226" y="916"/>
                        <a:pt x="555" y="1451"/>
                      </a:cubicBezTo>
                      <a:cubicBezTo>
                        <a:pt x="793" y="1862"/>
                        <a:pt x="1005" y="2212"/>
                        <a:pt x="1334" y="2212"/>
                      </a:cubicBezTo>
                      <a:cubicBezTo>
                        <a:pt x="1433" y="2212"/>
                        <a:pt x="1542" y="2180"/>
                        <a:pt x="1666" y="2109"/>
                      </a:cubicBezTo>
                      <a:cubicBezTo>
                        <a:pt x="2201" y="1780"/>
                        <a:pt x="2387" y="1100"/>
                        <a:pt x="2077" y="565"/>
                      </a:cubicBezTo>
                      <a:cubicBezTo>
                        <a:pt x="1858" y="197"/>
                        <a:pt x="1486" y="0"/>
                        <a:pt x="1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2"/>
                <p:cNvSpPr/>
                <p:nvPr/>
              </p:nvSpPr>
              <p:spPr>
                <a:xfrm>
                  <a:off x="7016906" y="1915308"/>
                  <a:ext cx="43933" cy="47319"/>
                </a:xfrm>
                <a:custGeom>
                  <a:rect b="b" l="l" r="r" t="t"/>
                  <a:pathLst>
                    <a:path extrusionOk="0" h="2194" w="2037">
                      <a:moveTo>
                        <a:pt x="1092" y="1"/>
                      </a:moveTo>
                      <a:cubicBezTo>
                        <a:pt x="902" y="1"/>
                        <a:pt x="710" y="51"/>
                        <a:pt x="535" y="156"/>
                      </a:cubicBezTo>
                      <a:cubicBezTo>
                        <a:pt x="0" y="465"/>
                        <a:pt x="226" y="918"/>
                        <a:pt x="555" y="1453"/>
                      </a:cubicBezTo>
                      <a:cubicBezTo>
                        <a:pt x="795" y="1853"/>
                        <a:pt x="996" y="2194"/>
                        <a:pt x="1330" y="2194"/>
                      </a:cubicBezTo>
                      <a:cubicBezTo>
                        <a:pt x="1339" y="2194"/>
                        <a:pt x="1348" y="2194"/>
                        <a:pt x="1358" y="2193"/>
                      </a:cubicBezTo>
                      <a:cubicBezTo>
                        <a:pt x="659" y="1658"/>
                        <a:pt x="494" y="1349"/>
                        <a:pt x="2036" y="526"/>
                      </a:cubicBezTo>
                      <a:cubicBezTo>
                        <a:pt x="1819" y="188"/>
                        <a:pt x="1459" y="1"/>
                        <a:pt x="109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22"/>
                <p:cNvSpPr/>
                <p:nvPr/>
              </p:nvSpPr>
              <p:spPr>
                <a:xfrm>
                  <a:off x="7376716" y="1754522"/>
                  <a:ext cx="54156" cy="49886"/>
                </a:xfrm>
                <a:custGeom>
                  <a:rect b="b" l="l" r="r" t="t"/>
                  <a:pathLst>
                    <a:path extrusionOk="0" h="2313" w="2511">
                      <a:moveTo>
                        <a:pt x="1165" y="1"/>
                      </a:moveTo>
                      <a:cubicBezTo>
                        <a:pt x="959" y="1"/>
                        <a:pt x="750" y="53"/>
                        <a:pt x="557" y="164"/>
                      </a:cubicBezTo>
                      <a:cubicBezTo>
                        <a:pt x="0" y="493"/>
                        <a:pt x="247" y="945"/>
                        <a:pt x="576" y="1521"/>
                      </a:cubicBezTo>
                      <a:cubicBezTo>
                        <a:pt x="829" y="1947"/>
                        <a:pt x="1056" y="2312"/>
                        <a:pt x="1399" y="2312"/>
                      </a:cubicBezTo>
                      <a:cubicBezTo>
                        <a:pt x="1504" y="2312"/>
                        <a:pt x="1620" y="2278"/>
                        <a:pt x="1750" y="2201"/>
                      </a:cubicBezTo>
                      <a:cubicBezTo>
                        <a:pt x="2326" y="1872"/>
                        <a:pt x="2510" y="1131"/>
                        <a:pt x="2181" y="575"/>
                      </a:cubicBezTo>
                      <a:cubicBezTo>
                        <a:pt x="1962" y="206"/>
                        <a:pt x="1571" y="1"/>
                        <a:pt x="116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22"/>
                <p:cNvSpPr/>
                <p:nvPr/>
              </p:nvSpPr>
              <p:spPr>
                <a:xfrm>
                  <a:off x="7373632" y="1751718"/>
                  <a:ext cx="51913" cy="47621"/>
                </a:xfrm>
                <a:custGeom>
                  <a:rect b="b" l="l" r="r" t="t"/>
                  <a:pathLst>
                    <a:path extrusionOk="0" h="2208" w="2407">
                      <a:moveTo>
                        <a:pt x="1111" y="1"/>
                      </a:moveTo>
                      <a:cubicBezTo>
                        <a:pt x="922" y="1"/>
                        <a:pt x="730" y="49"/>
                        <a:pt x="555" y="150"/>
                      </a:cubicBezTo>
                      <a:cubicBezTo>
                        <a:pt x="0" y="480"/>
                        <a:pt x="247" y="911"/>
                        <a:pt x="576" y="1446"/>
                      </a:cubicBezTo>
                      <a:cubicBezTo>
                        <a:pt x="813" y="1857"/>
                        <a:pt x="1026" y="2207"/>
                        <a:pt x="1355" y="2207"/>
                      </a:cubicBezTo>
                      <a:cubicBezTo>
                        <a:pt x="1454" y="2207"/>
                        <a:pt x="1563" y="2176"/>
                        <a:pt x="1687" y="2104"/>
                      </a:cubicBezTo>
                      <a:cubicBezTo>
                        <a:pt x="2222" y="1796"/>
                        <a:pt x="2406" y="1097"/>
                        <a:pt x="2099" y="562"/>
                      </a:cubicBezTo>
                      <a:cubicBezTo>
                        <a:pt x="1878" y="202"/>
                        <a:pt x="1498" y="1"/>
                        <a:pt x="11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2"/>
                <p:cNvSpPr/>
                <p:nvPr/>
              </p:nvSpPr>
              <p:spPr>
                <a:xfrm>
                  <a:off x="7373632" y="1751589"/>
                  <a:ext cx="44386" cy="47750"/>
                </a:xfrm>
                <a:custGeom>
                  <a:rect b="b" l="l" r="r" t="t"/>
                  <a:pathLst>
                    <a:path extrusionOk="0" h="2214" w="2058">
                      <a:moveTo>
                        <a:pt x="1114" y="0"/>
                      </a:moveTo>
                      <a:cubicBezTo>
                        <a:pt x="924" y="0"/>
                        <a:pt x="731" y="51"/>
                        <a:pt x="555" y="156"/>
                      </a:cubicBezTo>
                      <a:cubicBezTo>
                        <a:pt x="0" y="486"/>
                        <a:pt x="247" y="917"/>
                        <a:pt x="576" y="1452"/>
                      </a:cubicBezTo>
                      <a:cubicBezTo>
                        <a:pt x="823" y="1884"/>
                        <a:pt x="1029" y="2214"/>
                        <a:pt x="1358" y="2214"/>
                      </a:cubicBezTo>
                      <a:cubicBezTo>
                        <a:pt x="678" y="1657"/>
                        <a:pt x="514" y="1350"/>
                        <a:pt x="2058" y="527"/>
                      </a:cubicBezTo>
                      <a:cubicBezTo>
                        <a:pt x="1841" y="187"/>
                        <a:pt x="1481" y="0"/>
                        <a:pt x="11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22"/>
                <p:cNvSpPr/>
                <p:nvPr/>
              </p:nvSpPr>
              <p:spPr>
                <a:xfrm>
                  <a:off x="6771511" y="2039947"/>
                  <a:ext cx="54630" cy="49799"/>
                </a:xfrm>
                <a:custGeom>
                  <a:rect b="b" l="l" r="r" t="t"/>
                  <a:pathLst>
                    <a:path extrusionOk="0" h="2309" w="2533">
                      <a:moveTo>
                        <a:pt x="1173" y="1"/>
                      </a:moveTo>
                      <a:cubicBezTo>
                        <a:pt x="962" y="1"/>
                        <a:pt x="749" y="58"/>
                        <a:pt x="557" y="178"/>
                      </a:cubicBezTo>
                      <a:cubicBezTo>
                        <a:pt x="1" y="529"/>
                        <a:pt x="269" y="981"/>
                        <a:pt x="618" y="1536"/>
                      </a:cubicBezTo>
                      <a:cubicBezTo>
                        <a:pt x="884" y="1958"/>
                        <a:pt x="1114" y="2309"/>
                        <a:pt x="1453" y="2309"/>
                      </a:cubicBezTo>
                      <a:cubicBezTo>
                        <a:pt x="1560" y="2309"/>
                        <a:pt x="1678" y="2273"/>
                        <a:pt x="1811" y="2194"/>
                      </a:cubicBezTo>
                      <a:cubicBezTo>
                        <a:pt x="2368" y="1845"/>
                        <a:pt x="2532" y="1124"/>
                        <a:pt x="2182" y="570"/>
                      </a:cubicBezTo>
                      <a:cubicBezTo>
                        <a:pt x="1966" y="205"/>
                        <a:pt x="1574" y="1"/>
                        <a:pt x="11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22"/>
                <p:cNvSpPr/>
                <p:nvPr/>
              </p:nvSpPr>
              <p:spPr>
                <a:xfrm>
                  <a:off x="6768858" y="2037466"/>
                  <a:ext cx="51956" cy="47492"/>
                </a:xfrm>
                <a:custGeom>
                  <a:rect b="b" l="l" r="r" t="t"/>
                  <a:pathLst>
                    <a:path extrusionOk="0" h="2202" w="2409">
                      <a:moveTo>
                        <a:pt x="1112" y="0"/>
                      </a:moveTo>
                      <a:cubicBezTo>
                        <a:pt x="908" y="0"/>
                        <a:pt x="702" y="55"/>
                        <a:pt x="516" y="170"/>
                      </a:cubicBezTo>
                      <a:cubicBezTo>
                        <a:pt x="0" y="499"/>
                        <a:pt x="247" y="932"/>
                        <a:pt x="577" y="1466"/>
                      </a:cubicBezTo>
                      <a:cubicBezTo>
                        <a:pt x="824" y="1869"/>
                        <a:pt x="1048" y="2201"/>
                        <a:pt x="1364" y="2201"/>
                      </a:cubicBezTo>
                      <a:cubicBezTo>
                        <a:pt x="1467" y="2201"/>
                        <a:pt x="1581" y="2165"/>
                        <a:pt x="1709" y="2084"/>
                      </a:cubicBezTo>
                      <a:cubicBezTo>
                        <a:pt x="2244" y="1754"/>
                        <a:pt x="2408" y="1055"/>
                        <a:pt x="2079" y="540"/>
                      </a:cubicBezTo>
                      <a:cubicBezTo>
                        <a:pt x="1865" y="191"/>
                        <a:pt x="1493" y="0"/>
                        <a:pt x="111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2"/>
                <p:cNvSpPr/>
                <p:nvPr/>
              </p:nvSpPr>
              <p:spPr>
                <a:xfrm>
                  <a:off x="6768858" y="2037423"/>
                  <a:ext cx="43955" cy="47211"/>
                </a:xfrm>
                <a:custGeom>
                  <a:rect b="b" l="l" r="r" t="t"/>
                  <a:pathLst>
                    <a:path extrusionOk="0" h="2189" w="2038">
                      <a:moveTo>
                        <a:pt x="1101" y="0"/>
                      </a:moveTo>
                      <a:cubicBezTo>
                        <a:pt x="900" y="0"/>
                        <a:pt x="698" y="55"/>
                        <a:pt x="516" y="172"/>
                      </a:cubicBezTo>
                      <a:cubicBezTo>
                        <a:pt x="0" y="501"/>
                        <a:pt x="247" y="934"/>
                        <a:pt x="577" y="1468"/>
                      </a:cubicBezTo>
                      <a:cubicBezTo>
                        <a:pt x="816" y="1867"/>
                        <a:pt x="1055" y="2189"/>
                        <a:pt x="1369" y="2189"/>
                      </a:cubicBezTo>
                      <a:cubicBezTo>
                        <a:pt x="1379" y="2189"/>
                        <a:pt x="1389" y="2188"/>
                        <a:pt x="1399" y="2188"/>
                      </a:cubicBezTo>
                      <a:cubicBezTo>
                        <a:pt x="700" y="1653"/>
                        <a:pt x="535" y="1365"/>
                        <a:pt x="2038" y="501"/>
                      </a:cubicBezTo>
                      <a:cubicBezTo>
                        <a:pt x="1825" y="182"/>
                        <a:pt x="1467" y="0"/>
                        <a:pt x="11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22"/>
                <p:cNvSpPr/>
                <p:nvPr/>
              </p:nvSpPr>
              <p:spPr>
                <a:xfrm>
                  <a:off x="6657936" y="2095418"/>
                  <a:ext cx="54609" cy="49799"/>
                </a:xfrm>
                <a:custGeom>
                  <a:rect b="b" l="l" r="r" t="t"/>
                  <a:pathLst>
                    <a:path extrusionOk="0" h="2309" w="2532">
                      <a:moveTo>
                        <a:pt x="1169" y="0"/>
                      </a:moveTo>
                      <a:cubicBezTo>
                        <a:pt x="960" y="0"/>
                        <a:pt x="748" y="57"/>
                        <a:pt x="557" y="178"/>
                      </a:cubicBezTo>
                      <a:cubicBezTo>
                        <a:pt x="0" y="527"/>
                        <a:pt x="269" y="980"/>
                        <a:pt x="618" y="1536"/>
                      </a:cubicBezTo>
                      <a:cubicBezTo>
                        <a:pt x="868" y="1958"/>
                        <a:pt x="1106" y="2309"/>
                        <a:pt x="1450" y="2309"/>
                      </a:cubicBezTo>
                      <a:cubicBezTo>
                        <a:pt x="1558" y="2309"/>
                        <a:pt x="1678" y="2274"/>
                        <a:pt x="1811" y="2194"/>
                      </a:cubicBezTo>
                      <a:cubicBezTo>
                        <a:pt x="2346" y="1844"/>
                        <a:pt x="2532" y="1103"/>
                        <a:pt x="2181" y="568"/>
                      </a:cubicBezTo>
                      <a:cubicBezTo>
                        <a:pt x="1953" y="205"/>
                        <a:pt x="1565" y="0"/>
                        <a:pt x="11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22"/>
                <p:cNvSpPr/>
                <p:nvPr/>
              </p:nvSpPr>
              <p:spPr>
                <a:xfrm>
                  <a:off x="6654852" y="2092916"/>
                  <a:ext cx="52366" cy="47470"/>
                </a:xfrm>
                <a:custGeom>
                  <a:rect b="b" l="l" r="r" t="t"/>
                  <a:pathLst>
                    <a:path extrusionOk="0" h="2201" w="2428">
                      <a:moveTo>
                        <a:pt x="1137" y="1"/>
                      </a:moveTo>
                      <a:cubicBezTo>
                        <a:pt x="931" y="1"/>
                        <a:pt x="723" y="55"/>
                        <a:pt x="535" y="171"/>
                      </a:cubicBezTo>
                      <a:cubicBezTo>
                        <a:pt x="0" y="500"/>
                        <a:pt x="267" y="931"/>
                        <a:pt x="596" y="1466"/>
                      </a:cubicBezTo>
                      <a:cubicBezTo>
                        <a:pt x="844" y="1869"/>
                        <a:pt x="1057" y="2201"/>
                        <a:pt x="1375" y="2201"/>
                      </a:cubicBezTo>
                      <a:cubicBezTo>
                        <a:pt x="1480" y="2201"/>
                        <a:pt x="1596" y="2165"/>
                        <a:pt x="1728" y="2083"/>
                      </a:cubicBezTo>
                      <a:cubicBezTo>
                        <a:pt x="2263" y="1754"/>
                        <a:pt x="2428" y="1055"/>
                        <a:pt x="2099" y="520"/>
                      </a:cubicBezTo>
                      <a:cubicBezTo>
                        <a:pt x="1885" y="187"/>
                        <a:pt x="1516" y="1"/>
                        <a:pt x="11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22"/>
                <p:cNvSpPr/>
                <p:nvPr/>
              </p:nvSpPr>
              <p:spPr>
                <a:xfrm>
                  <a:off x="6654852" y="2092873"/>
                  <a:ext cx="44386" cy="47233"/>
                </a:xfrm>
                <a:custGeom>
                  <a:rect b="b" l="l" r="r" t="t"/>
                  <a:pathLst>
                    <a:path extrusionOk="0" h="2190" w="2058">
                      <a:moveTo>
                        <a:pt x="1121" y="1"/>
                      </a:moveTo>
                      <a:cubicBezTo>
                        <a:pt x="921" y="1"/>
                        <a:pt x="719" y="55"/>
                        <a:pt x="535" y="173"/>
                      </a:cubicBezTo>
                      <a:cubicBezTo>
                        <a:pt x="0" y="502"/>
                        <a:pt x="267" y="933"/>
                        <a:pt x="596" y="1468"/>
                      </a:cubicBezTo>
                      <a:cubicBezTo>
                        <a:pt x="836" y="1868"/>
                        <a:pt x="1057" y="2190"/>
                        <a:pt x="1371" y="2190"/>
                      </a:cubicBezTo>
                      <a:cubicBezTo>
                        <a:pt x="1380" y="2190"/>
                        <a:pt x="1390" y="2190"/>
                        <a:pt x="1399" y="2189"/>
                      </a:cubicBezTo>
                      <a:cubicBezTo>
                        <a:pt x="700" y="1654"/>
                        <a:pt x="535" y="1366"/>
                        <a:pt x="2057" y="481"/>
                      </a:cubicBezTo>
                      <a:cubicBezTo>
                        <a:pt x="1832" y="177"/>
                        <a:pt x="1480" y="1"/>
                        <a:pt x="112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22"/>
                <p:cNvSpPr/>
                <p:nvPr/>
              </p:nvSpPr>
              <p:spPr>
                <a:xfrm>
                  <a:off x="6527949" y="2160509"/>
                  <a:ext cx="54587" cy="49735"/>
                </a:xfrm>
                <a:custGeom>
                  <a:rect b="b" l="l" r="r" t="t"/>
                  <a:pathLst>
                    <a:path extrusionOk="0" h="2306" w="2531">
                      <a:moveTo>
                        <a:pt x="1190" y="1"/>
                      </a:moveTo>
                      <a:cubicBezTo>
                        <a:pt x="973" y="1"/>
                        <a:pt x="753" y="60"/>
                        <a:pt x="555" y="184"/>
                      </a:cubicBezTo>
                      <a:cubicBezTo>
                        <a:pt x="1" y="534"/>
                        <a:pt x="267" y="987"/>
                        <a:pt x="618" y="1541"/>
                      </a:cubicBezTo>
                      <a:cubicBezTo>
                        <a:pt x="879" y="1959"/>
                        <a:pt x="1107" y="2306"/>
                        <a:pt x="1439" y="2306"/>
                      </a:cubicBezTo>
                      <a:cubicBezTo>
                        <a:pt x="1550" y="2306"/>
                        <a:pt x="1672" y="2267"/>
                        <a:pt x="1811" y="2180"/>
                      </a:cubicBezTo>
                      <a:cubicBezTo>
                        <a:pt x="2366" y="1851"/>
                        <a:pt x="2530" y="1110"/>
                        <a:pt x="2181" y="554"/>
                      </a:cubicBezTo>
                      <a:cubicBezTo>
                        <a:pt x="1969" y="196"/>
                        <a:pt x="1585" y="1"/>
                        <a:pt x="11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22"/>
                <p:cNvSpPr/>
                <p:nvPr/>
              </p:nvSpPr>
              <p:spPr>
                <a:xfrm>
                  <a:off x="6525296" y="2158115"/>
                  <a:ext cx="51913" cy="47470"/>
                </a:xfrm>
                <a:custGeom>
                  <a:rect b="b" l="l" r="r" t="t"/>
                  <a:pathLst>
                    <a:path extrusionOk="0" h="2201" w="2407">
                      <a:moveTo>
                        <a:pt x="1115" y="1"/>
                      </a:moveTo>
                      <a:cubicBezTo>
                        <a:pt x="910" y="1"/>
                        <a:pt x="702" y="56"/>
                        <a:pt x="514" y="171"/>
                      </a:cubicBezTo>
                      <a:cubicBezTo>
                        <a:pt x="0" y="500"/>
                        <a:pt x="247" y="933"/>
                        <a:pt x="576" y="1468"/>
                      </a:cubicBezTo>
                      <a:cubicBezTo>
                        <a:pt x="826" y="1857"/>
                        <a:pt x="1051" y="2200"/>
                        <a:pt x="1370" y="2200"/>
                      </a:cubicBezTo>
                      <a:cubicBezTo>
                        <a:pt x="1471" y="2200"/>
                        <a:pt x="1582" y="2165"/>
                        <a:pt x="1707" y="2085"/>
                      </a:cubicBezTo>
                      <a:cubicBezTo>
                        <a:pt x="2242" y="1756"/>
                        <a:pt x="2406" y="1057"/>
                        <a:pt x="2077" y="522"/>
                      </a:cubicBezTo>
                      <a:cubicBezTo>
                        <a:pt x="1864" y="188"/>
                        <a:pt x="1494" y="1"/>
                        <a:pt x="11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22"/>
                <p:cNvSpPr/>
                <p:nvPr/>
              </p:nvSpPr>
              <p:spPr>
                <a:xfrm>
                  <a:off x="6525296" y="2157985"/>
                  <a:ext cx="43911" cy="47341"/>
                </a:xfrm>
                <a:custGeom>
                  <a:rect b="b" l="l" r="r" t="t"/>
                  <a:pathLst>
                    <a:path extrusionOk="0" h="2195" w="2036">
                      <a:moveTo>
                        <a:pt x="1118" y="0"/>
                      </a:moveTo>
                      <a:cubicBezTo>
                        <a:pt x="911" y="0"/>
                        <a:pt x="702" y="57"/>
                        <a:pt x="514" y="177"/>
                      </a:cubicBezTo>
                      <a:cubicBezTo>
                        <a:pt x="0" y="506"/>
                        <a:pt x="247" y="939"/>
                        <a:pt x="576" y="1474"/>
                      </a:cubicBezTo>
                      <a:cubicBezTo>
                        <a:pt x="815" y="1873"/>
                        <a:pt x="1055" y="2194"/>
                        <a:pt x="1369" y="2194"/>
                      </a:cubicBezTo>
                      <a:cubicBezTo>
                        <a:pt x="1379" y="2194"/>
                        <a:pt x="1389" y="2194"/>
                        <a:pt x="1399" y="2193"/>
                      </a:cubicBezTo>
                      <a:cubicBezTo>
                        <a:pt x="700" y="1658"/>
                        <a:pt x="535" y="1351"/>
                        <a:pt x="2036" y="487"/>
                      </a:cubicBezTo>
                      <a:cubicBezTo>
                        <a:pt x="1827" y="173"/>
                        <a:pt x="1477" y="0"/>
                        <a:pt x="111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22"/>
                <p:cNvSpPr/>
                <p:nvPr/>
              </p:nvSpPr>
              <p:spPr>
                <a:xfrm>
                  <a:off x="6881138" y="1988249"/>
                  <a:ext cx="54566" cy="49605"/>
                </a:xfrm>
                <a:custGeom>
                  <a:rect b="b" l="l" r="r" t="t"/>
                  <a:pathLst>
                    <a:path extrusionOk="0" h="2300" w="2530">
                      <a:moveTo>
                        <a:pt x="1168" y="0"/>
                      </a:moveTo>
                      <a:cubicBezTo>
                        <a:pt x="959" y="0"/>
                        <a:pt x="747" y="55"/>
                        <a:pt x="555" y="169"/>
                      </a:cubicBezTo>
                      <a:cubicBezTo>
                        <a:pt x="0" y="518"/>
                        <a:pt x="267" y="970"/>
                        <a:pt x="617" y="1527"/>
                      </a:cubicBezTo>
                      <a:cubicBezTo>
                        <a:pt x="867" y="1948"/>
                        <a:pt x="1094" y="2299"/>
                        <a:pt x="1431" y="2299"/>
                      </a:cubicBezTo>
                      <a:cubicBezTo>
                        <a:pt x="1538" y="2299"/>
                        <a:pt x="1656" y="2264"/>
                        <a:pt x="1789" y="2185"/>
                      </a:cubicBezTo>
                      <a:cubicBezTo>
                        <a:pt x="2345" y="1834"/>
                        <a:pt x="2530" y="1115"/>
                        <a:pt x="2181" y="559"/>
                      </a:cubicBezTo>
                      <a:cubicBezTo>
                        <a:pt x="1951" y="196"/>
                        <a:pt x="1564" y="0"/>
                        <a:pt x="11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22"/>
                <p:cNvSpPr/>
                <p:nvPr/>
              </p:nvSpPr>
              <p:spPr>
                <a:xfrm>
                  <a:off x="6878011" y="1985575"/>
                  <a:ext cx="52366" cy="47449"/>
                </a:xfrm>
                <a:custGeom>
                  <a:rect b="b" l="l" r="r" t="t"/>
                  <a:pathLst>
                    <a:path extrusionOk="0" h="2200" w="2428">
                      <a:moveTo>
                        <a:pt x="1132" y="0"/>
                      </a:moveTo>
                      <a:cubicBezTo>
                        <a:pt x="928" y="0"/>
                        <a:pt x="722" y="55"/>
                        <a:pt x="535" y="169"/>
                      </a:cubicBezTo>
                      <a:cubicBezTo>
                        <a:pt x="0" y="499"/>
                        <a:pt x="269" y="930"/>
                        <a:pt x="598" y="1465"/>
                      </a:cubicBezTo>
                      <a:cubicBezTo>
                        <a:pt x="845" y="1867"/>
                        <a:pt x="1057" y="2200"/>
                        <a:pt x="1375" y="2200"/>
                      </a:cubicBezTo>
                      <a:cubicBezTo>
                        <a:pt x="1480" y="2200"/>
                        <a:pt x="1596" y="2163"/>
                        <a:pt x="1728" y="2082"/>
                      </a:cubicBezTo>
                      <a:cubicBezTo>
                        <a:pt x="2263" y="1753"/>
                        <a:pt x="2428" y="1053"/>
                        <a:pt x="2099" y="540"/>
                      </a:cubicBezTo>
                      <a:cubicBezTo>
                        <a:pt x="1884" y="191"/>
                        <a:pt x="1513" y="0"/>
                        <a:pt x="11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22"/>
                <p:cNvSpPr/>
                <p:nvPr/>
              </p:nvSpPr>
              <p:spPr>
                <a:xfrm>
                  <a:off x="6878011" y="1985532"/>
                  <a:ext cx="44386" cy="47211"/>
                </a:xfrm>
                <a:custGeom>
                  <a:rect b="b" l="l" r="r" t="t"/>
                  <a:pathLst>
                    <a:path extrusionOk="0" h="2189" w="2058">
                      <a:moveTo>
                        <a:pt x="1116" y="0"/>
                      </a:moveTo>
                      <a:cubicBezTo>
                        <a:pt x="918" y="0"/>
                        <a:pt x="718" y="55"/>
                        <a:pt x="535" y="171"/>
                      </a:cubicBezTo>
                      <a:cubicBezTo>
                        <a:pt x="0" y="501"/>
                        <a:pt x="269" y="932"/>
                        <a:pt x="598" y="1467"/>
                      </a:cubicBezTo>
                      <a:cubicBezTo>
                        <a:pt x="837" y="1866"/>
                        <a:pt x="1057" y="2188"/>
                        <a:pt x="1371" y="2188"/>
                      </a:cubicBezTo>
                      <a:cubicBezTo>
                        <a:pt x="1380" y="2188"/>
                        <a:pt x="1390" y="2188"/>
                        <a:pt x="1399" y="2188"/>
                      </a:cubicBezTo>
                      <a:cubicBezTo>
                        <a:pt x="700" y="1672"/>
                        <a:pt x="535" y="1365"/>
                        <a:pt x="2057" y="501"/>
                      </a:cubicBezTo>
                      <a:cubicBezTo>
                        <a:pt x="1832" y="182"/>
                        <a:pt x="1478" y="0"/>
                        <a:pt x="11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22"/>
                <p:cNvSpPr/>
                <p:nvPr/>
              </p:nvSpPr>
              <p:spPr>
                <a:xfrm>
                  <a:off x="6258614" y="2310489"/>
                  <a:ext cx="54609" cy="49735"/>
                </a:xfrm>
                <a:custGeom>
                  <a:rect b="b" l="l" r="r" t="t"/>
                  <a:pathLst>
                    <a:path extrusionOk="0" h="2306" w="2532">
                      <a:moveTo>
                        <a:pt x="1171" y="0"/>
                      </a:moveTo>
                      <a:cubicBezTo>
                        <a:pt x="953" y="0"/>
                        <a:pt x="733" y="59"/>
                        <a:pt x="535" y="183"/>
                      </a:cubicBezTo>
                      <a:cubicBezTo>
                        <a:pt x="0" y="534"/>
                        <a:pt x="269" y="986"/>
                        <a:pt x="618" y="1541"/>
                      </a:cubicBezTo>
                      <a:cubicBezTo>
                        <a:pt x="881" y="1958"/>
                        <a:pt x="1108" y="2305"/>
                        <a:pt x="1440" y="2305"/>
                      </a:cubicBezTo>
                      <a:cubicBezTo>
                        <a:pt x="1550" y="2305"/>
                        <a:pt x="1672" y="2267"/>
                        <a:pt x="1811" y="2179"/>
                      </a:cubicBezTo>
                      <a:cubicBezTo>
                        <a:pt x="2367" y="1829"/>
                        <a:pt x="2532" y="1088"/>
                        <a:pt x="2181" y="553"/>
                      </a:cubicBezTo>
                      <a:cubicBezTo>
                        <a:pt x="1956" y="196"/>
                        <a:pt x="1568" y="0"/>
                        <a:pt x="11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22"/>
                <p:cNvSpPr/>
                <p:nvPr/>
              </p:nvSpPr>
              <p:spPr>
                <a:xfrm>
                  <a:off x="6255530" y="2307987"/>
                  <a:ext cx="51913" cy="47556"/>
                </a:xfrm>
                <a:custGeom>
                  <a:rect b="b" l="l" r="r" t="t"/>
                  <a:pathLst>
                    <a:path extrusionOk="0" h="2205" w="2407">
                      <a:moveTo>
                        <a:pt x="1128" y="1"/>
                      </a:moveTo>
                      <a:cubicBezTo>
                        <a:pt x="919" y="1"/>
                        <a:pt x="706" y="58"/>
                        <a:pt x="514" y="176"/>
                      </a:cubicBezTo>
                      <a:cubicBezTo>
                        <a:pt x="0" y="505"/>
                        <a:pt x="247" y="938"/>
                        <a:pt x="596" y="1473"/>
                      </a:cubicBezTo>
                      <a:cubicBezTo>
                        <a:pt x="845" y="1862"/>
                        <a:pt x="1071" y="2204"/>
                        <a:pt x="1390" y="2204"/>
                      </a:cubicBezTo>
                      <a:cubicBezTo>
                        <a:pt x="1492" y="2204"/>
                        <a:pt x="1604" y="2169"/>
                        <a:pt x="1728" y="2090"/>
                      </a:cubicBezTo>
                      <a:cubicBezTo>
                        <a:pt x="2263" y="1739"/>
                        <a:pt x="2406" y="1040"/>
                        <a:pt x="2077" y="526"/>
                      </a:cubicBezTo>
                      <a:cubicBezTo>
                        <a:pt x="1866" y="183"/>
                        <a:pt x="1503" y="1"/>
                        <a:pt x="11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22"/>
                <p:cNvSpPr/>
                <p:nvPr/>
              </p:nvSpPr>
              <p:spPr>
                <a:xfrm>
                  <a:off x="6255530" y="2307944"/>
                  <a:ext cx="43933" cy="47341"/>
                </a:xfrm>
                <a:custGeom>
                  <a:rect b="b" l="l" r="r" t="t"/>
                  <a:pathLst>
                    <a:path extrusionOk="0" h="2195" w="2037">
                      <a:moveTo>
                        <a:pt x="1118" y="1"/>
                      </a:moveTo>
                      <a:cubicBezTo>
                        <a:pt x="911" y="1"/>
                        <a:pt x="702" y="58"/>
                        <a:pt x="514" y="178"/>
                      </a:cubicBezTo>
                      <a:cubicBezTo>
                        <a:pt x="0" y="507"/>
                        <a:pt x="247" y="940"/>
                        <a:pt x="596" y="1475"/>
                      </a:cubicBezTo>
                      <a:cubicBezTo>
                        <a:pt x="835" y="1873"/>
                        <a:pt x="1074" y="2195"/>
                        <a:pt x="1389" y="2195"/>
                      </a:cubicBezTo>
                      <a:cubicBezTo>
                        <a:pt x="1399" y="2195"/>
                        <a:pt x="1409" y="2194"/>
                        <a:pt x="1419" y="2194"/>
                      </a:cubicBezTo>
                      <a:cubicBezTo>
                        <a:pt x="700" y="1659"/>
                        <a:pt x="535" y="1371"/>
                        <a:pt x="2036" y="487"/>
                      </a:cubicBezTo>
                      <a:cubicBezTo>
                        <a:pt x="1827" y="173"/>
                        <a:pt x="1477" y="1"/>
                        <a:pt x="11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22"/>
                <p:cNvSpPr/>
                <p:nvPr/>
              </p:nvSpPr>
              <p:spPr>
                <a:xfrm>
                  <a:off x="6145492" y="2366824"/>
                  <a:ext cx="54156" cy="49735"/>
                </a:xfrm>
                <a:custGeom>
                  <a:rect b="b" l="l" r="r" t="t"/>
                  <a:pathLst>
                    <a:path extrusionOk="0" h="2306" w="2511">
                      <a:moveTo>
                        <a:pt x="1165" y="0"/>
                      </a:moveTo>
                      <a:cubicBezTo>
                        <a:pt x="950" y="0"/>
                        <a:pt x="732" y="60"/>
                        <a:pt x="535" y="185"/>
                      </a:cubicBezTo>
                      <a:cubicBezTo>
                        <a:pt x="0" y="533"/>
                        <a:pt x="267" y="986"/>
                        <a:pt x="617" y="1542"/>
                      </a:cubicBezTo>
                      <a:cubicBezTo>
                        <a:pt x="879" y="1958"/>
                        <a:pt x="1106" y="2306"/>
                        <a:pt x="1438" y="2306"/>
                      </a:cubicBezTo>
                      <a:cubicBezTo>
                        <a:pt x="1549" y="2306"/>
                        <a:pt x="1672" y="2267"/>
                        <a:pt x="1811" y="2179"/>
                      </a:cubicBezTo>
                      <a:cubicBezTo>
                        <a:pt x="2365" y="1830"/>
                        <a:pt x="2510" y="1110"/>
                        <a:pt x="2160" y="555"/>
                      </a:cubicBezTo>
                      <a:cubicBezTo>
                        <a:pt x="1935" y="196"/>
                        <a:pt x="1555" y="0"/>
                        <a:pt x="11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22"/>
                <p:cNvSpPr/>
                <p:nvPr/>
              </p:nvSpPr>
              <p:spPr>
                <a:xfrm>
                  <a:off x="6142365" y="2364343"/>
                  <a:ext cx="51956" cy="47599"/>
                </a:xfrm>
                <a:custGeom>
                  <a:rect b="b" l="l" r="r" t="t"/>
                  <a:pathLst>
                    <a:path extrusionOk="0" h="2207" w="2409">
                      <a:moveTo>
                        <a:pt x="1131" y="1"/>
                      </a:moveTo>
                      <a:cubicBezTo>
                        <a:pt x="921" y="1"/>
                        <a:pt x="708" y="58"/>
                        <a:pt x="516" y="176"/>
                      </a:cubicBezTo>
                      <a:cubicBezTo>
                        <a:pt x="0" y="505"/>
                        <a:pt x="247" y="958"/>
                        <a:pt x="598" y="1471"/>
                      </a:cubicBezTo>
                      <a:cubicBezTo>
                        <a:pt x="846" y="1874"/>
                        <a:pt x="1070" y="2206"/>
                        <a:pt x="1384" y="2206"/>
                      </a:cubicBezTo>
                      <a:cubicBezTo>
                        <a:pt x="1488" y="2206"/>
                        <a:pt x="1601" y="2170"/>
                        <a:pt x="1729" y="2089"/>
                      </a:cubicBezTo>
                      <a:cubicBezTo>
                        <a:pt x="2263" y="1759"/>
                        <a:pt x="2408" y="1060"/>
                        <a:pt x="2079" y="525"/>
                      </a:cubicBezTo>
                      <a:cubicBezTo>
                        <a:pt x="1868" y="182"/>
                        <a:pt x="1506" y="1"/>
                        <a:pt x="11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22"/>
                <p:cNvSpPr/>
                <p:nvPr/>
              </p:nvSpPr>
              <p:spPr>
                <a:xfrm>
                  <a:off x="6142365" y="2364300"/>
                  <a:ext cx="43955" cy="47362"/>
                </a:xfrm>
                <a:custGeom>
                  <a:rect b="b" l="l" r="r" t="t"/>
                  <a:pathLst>
                    <a:path extrusionOk="0" h="2196" w="2038">
                      <a:moveTo>
                        <a:pt x="1115" y="1"/>
                      </a:moveTo>
                      <a:cubicBezTo>
                        <a:pt x="911" y="1"/>
                        <a:pt x="703" y="58"/>
                        <a:pt x="516" y="178"/>
                      </a:cubicBezTo>
                      <a:cubicBezTo>
                        <a:pt x="0" y="507"/>
                        <a:pt x="247" y="960"/>
                        <a:pt x="598" y="1473"/>
                      </a:cubicBezTo>
                      <a:cubicBezTo>
                        <a:pt x="838" y="1873"/>
                        <a:pt x="1057" y="2195"/>
                        <a:pt x="1391" y="2195"/>
                      </a:cubicBezTo>
                      <a:cubicBezTo>
                        <a:pt x="1401" y="2195"/>
                        <a:pt x="1411" y="2195"/>
                        <a:pt x="1421" y="2194"/>
                      </a:cubicBezTo>
                      <a:cubicBezTo>
                        <a:pt x="700" y="1679"/>
                        <a:pt x="535" y="1371"/>
                        <a:pt x="2038" y="486"/>
                      </a:cubicBezTo>
                      <a:cubicBezTo>
                        <a:pt x="1816" y="173"/>
                        <a:pt x="1469" y="1"/>
                        <a:pt x="111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22"/>
                <p:cNvSpPr/>
                <p:nvPr/>
              </p:nvSpPr>
              <p:spPr>
                <a:xfrm>
                  <a:off x="6015936" y="2433381"/>
                  <a:ext cx="54566" cy="49735"/>
                </a:xfrm>
                <a:custGeom>
                  <a:rect b="b" l="l" r="r" t="t"/>
                  <a:pathLst>
                    <a:path extrusionOk="0" h="2306" w="2530">
                      <a:moveTo>
                        <a:pt x="1186" y="0"/>
                      </a:moveTo>
                      <a:cubicBezTo>
                        <a:pt x="971" y="0"/>
                        <a:pt x="753" y="60"/>
                        <a:pt x="555" y="184"/>
                      </a:cubicBezTo>
                      <a:cubicBezTo>
                        <a:pt x="0" y="533"/>
                        <a:pt x="267" y="986"/>
                        <a:pt x="617" y="1542"/>
                      </a:cubicBezTo>
                      <a:cubicBezTo>
                        <a:pt x="879" y="1958"/>
                        <a:pt x="1118" y="2305"/>
                        <a:pt x="1456" y="2305"/>
                      </a:cubicBezTo>
                      <a:cubicBezTo>
                        <a:pt x="1568" y="2305"/>
                        <a:pt x="1692" y="2267"/>
                        <a:pt x="1830" y="2179"/>
                      </a:cubicBezTo>
                      <a:cubicBezTo>
                        <a:pt x="2365" y="1830"/>
                        <a:pt x="2530" y="1109"/>
                        <a:pt x="2181" y="555"/>
                      </a:cubicBezTo>
                      <a:cubicBezTo>
                        <a:pt x="1955" y="196"/>
                        <a:pt x="1576" y="0"/>
                        <a:pt x="11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22"/>
                <p:cNvSpPr/>
                <p:nvPr/>
              </p:nvSpPr>
              <p:spPr>
                <a:xfrm>
                  <a:off x="6013262" y="2430901"/>
                  <a:ext cx="51913" cy="47535"/>
                </a:xfrm>
                <a:custGeom>
                  <a:rect b="b" l="l" r="r" t="t"/>
                  <a:pathLst>
                    <a:path extrusionOk="0" h="2204" w="2407">
                      <a:moveTo>
                        <a:pt x="1130" y="0"/>
                      </a:moveTo>
                      <a:cubicBezTo>
                        <a:pt x="920" y="0"/>
                        <a:pt x="707" y="58"/>
                        <a:pt x="514" y="176"/>
                      </a:cubicBezTo>
                      <a:cubicBezTo>
                        <a:pt x="1" y="505"/>
                        <a:pt x="248" y="936"/>
                        <a:pt x="577" y="1471"/>
                      </a:cubicBezTo>
                      <a:cubicBezTo>
                        <a:pt x="841" y="1861"/>
                        <a:pt x="1059" y="2203"/>
                        <a:pt x="1382" y="2203"/>
                      </a:cubicBezTo>
                      <a:cubicBezTo>
                        <a:pt x="1485" y="2203"/>
                        <a:pt x="1599" y="2168"/>
                        <a:pt x="1729" y="2088"/>
                      </a:cubicBezTo>
                      <a:cubicBezTo>
                        <a:pt x="2264" y="1739"/>
                        <a:pt x="2407" y="1040"/>
                        <a:pt x="2078" y="525"/>
                      </a:cubicBezTo>
                      <a:cubicBezTo>
                        <a:pt x="1867" y="182"/>
                        <a:pt x="1504" y="0"/>
                        <a:pt x="11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22"/>
                <p:cNvSpPr/>
                <p:nvPr/>
              </p:nvSpPr>
              <p:spPr>
                <a:xfrm>
                  <a:off x="6013262" y="2430857"/>
                  <a:ext cx="43933" cy="47341"/>
                </a:xfrm>
                <a:custGeom>
                  <a:rect b="b" l="l" r="r" t="t"/>
                  <a:pathLst>
                    <a:path extrusionOk="0" h="2195" w="2037">
                      <a:moveTo>
                        <a:pt x="1115" y="0"/>
                      </a:moveTo>
                      <a:cubicBezTo>
                        <a:pt x="910" y="0"/>
                        <a:pt x="703" y="58"/>
                        <a:pt x="514" y="178"/>
                      </a:cubicBezTo>
                      <a:cubicBezTo>
                        <a:pt x="1" y="507"/>
                        <a:pt x="248" y="938"/>
                        <a:pt x="577" y="1473"/>
                      </a:cubicBezTo>
                      <a:cubicBezTo>
                        <a:pt x="836" y="1873"/>
                        <a:pt x="1058" y="2195"/>
                        <a:pt x="1372" y="2195"/>
                      </a:cubicBezTo>
                      <a:cubicBezTo>
                        <a:pt x="1381" y="2195"/>
                        <a:pt x="1390" y="2195"/>
                        <a:pt x="1400" y="2194"/>
                      </a:cubicBezTo>
                      <a:cubicBezTo>
                        <a:pt x="700" y="1659"/>
                        <a:pt x="536" y="1371"/>
                        <a:pt x="2037" y="486"/>
                      </a:cubicBezTo>
                      <a:cubicBezTo>
                        <a:pt x="1815" y="173"/>
                        <a:pt x="1469" y="0"/>
                        <a:pt x="111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22"/>
                <p:cNvSpPr/>
                <p:nvPr/>
              </p:nvSpPr>
              <p:spPr>
                <a:xfrm>
                  <a:off x="6367336" y="2257670"/>
                  <a:ext cx="54566" cy="49692"/>
                </a:xfrm>
                <a:custGeom>
                  <a:rect b="b" l="l" r="r" t="t"/>
                  <a:pathLst>
                    <a:path extrusionOk="0" h="2304" w="2530">
                      <a:moveTo>
                        <a:pt x="1186" y="1"/>
                      </a:moveTo>
                      <a:cubicBezTo>
                        <a:pt x="971" y="1"/>
                        <a:pt x="753" y="60"/>
                        <a:pt x="555" y="185"/>
                      </a:cubicBezTo>
                      <a:cubicBezTo>
                        <a:pt x="0" y="534"/>
                        <a:pt x="267" y="986"/>
                        <a:pt x="618" y="1543"/>
                      </a:cubicBezTo>
                      <a:cubicBezTo>
                        <a:pt x="881" y="1946"/>
                        <a:pt x="1122" y="2303"/>
                        <a:pt x="1454" y="2303"/>
                      </a:cubicBezTo>
                      <a:cubicBezTo>
                        <a:pt x="1562" y="2303"/>
                        <a:pt x="1680" y="2265"/>
                        <a:pt x="1811" y="2180"/>
                      </a:cubicBezTo>
                      <a:cubicBezTo>
                        <a:pt x="2365" y="1831"/>
                        <a:pt x="2530" y="1090"/>
                        <a:pt x="2181" y="555"/>
                      </a:cubicBezTo>
                      <a:cubicBezTo>
                        <a:pt x="1955" y="197"/>
                        <a:pt x="1576" y="1"/>
                        <a:pt x="11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22"/>
                <p:cNvSpPr/>
                <p:nvPr/>
              </p:nvSpPr>
              <p:spPr>
                <a:xfrm>
                  <a:off x="6364208" y="2254974"/>
                  <a:ext cx="52387" cy="47578"/>
                </a:xfrm>
                <a:custGeom>
                  <a:rect b="b" l="l" r="r" t="t"/>
                  <a:pathLst>
                    <a:path extrusionOk="0" h="2206" w="2429">
                      <a:moveTo>
                        <a:pt x="1140" y="0"/>
                      </a:moveTo>
                      <a:cubicBezTo>
                        <a:pt x="932" y="0"/>
                        <a:pt x="721" y="60"/>
                        <a:pt x="535" y="186"/>
                      </a:cubicBezTo>
                      <a:cubicBezTo>
                        <a:pt x="1" y="516"/>
                        <a:pt x="269" y="947"/>
                        <a:pt x="598" y="1482"/>
                      </a:cubicBezTo>
                      <a:cubicBezTo>
                        <a:pt x="844" y="1867"/>
                        <a:pt x="1067" y="2205"/>
                        <a:pt x="1388" y="2205"/>
                      </a:cubicBezTo>
                      <a:cubicBezTo>
                        <a:pt x="1496" y="2205"/>
                        <a:pt x="1615" y="2167"/>
                        <a:pt x="1750" y="2079"/>
                      </a:cubicBezTo>
                      <a:cubicBezTo>
                        <a:pt x="2264" y="1750"/>
                        <a:pt x="2428" y="1050"/>
                        <a:pt x="2099" y="516"/>
                      </a:cubicBezTo>
                      <a:cubicBezTo>
                        <a:pt x="1876" y="186"/>
                        <a:pt x="1510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22"/>
                <p:cNvSpPr/>
                <p:nvPr/>
              </p:nvSpPr>
              <p:spPr>
                <a:xfrm>
                  <a:off x="6364208" y="2255147"/>
                  <a:ext cx="44386" cy="47362"/>
                </a:xfrm>
                <a:custGeom>
                  <a:rect b="b" l="l" r="r" t="t"/>
                  <a:pathLst>
                    <a:path extrusionOk="0" h="2196" w="2058">
                      <a:moveTo>
                        <a:pt x="1136" y="1"/>
                      </a:moveTo>
                      <a:cubicBezTo>
                        <a:pt x="931" y="1"/>
                        <a:pt x="724" y="58"/>
                        <a:pt x="535" y="178"/>
                      </a:cubicBezTo>
                      <a:cubicBezTo>
                        <a:pt x="1" y="508"/>
                        <a:pt x="269" y="939"/>
                        <a:pt x="598" y="1474"/>
                      </a:cubicBezTo>
                      <a:cubicBezTo>
                        <a:pt x="857" y="1855"/>
                        <a:pt x="1079" y="2195"/>
                        <a:pt x="1394" y="2195"/>
                      </a:cubicBezTo>
                      <a:cubicBezTo>
                        <a:pt x="1403" y="2195"/>
                        <a:pt x="1412" y="2195"/>
                        <a:pt x="1421" y="2194"/>
                      </a:cubicBezTo>
                      <a:cubicBezTo>
                        <a:pt x="721" y="1660"/>
                        <a:pt x="557" y="1350"/>
                        <a:pt x="2058" y="486"/>
                      </a:cubicBezTo>
                      <a:cubicBezTo>
                        <a:pt x="1837" y="173"/>
                        <a:pt x="1491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22"/>
                <p:cNvSpPr/>
                <p:nvPr/>
              </p:nvSpPr>
              <p:spPr>
                <a:xfrm>
                  <a:off x="5772332" y="2563778"/>
                  <a:ext cx="55040" cy="49605"/>
                </a:xfrm>
                <a:custGeom>
                  <a:rect b="b" l="l" r="r" t="t"/>
                  <a:pathLst>
                    <a:path extrusionOk="0" h="2300" w="2552">
                      <a:moveTo>
                        <a:pt x="1217" y="1"/>
                      </a:moveTo>
                      <a:cubicBezTo>
                        <a:pt x="989" y="1"/>
                        <a:pt x="758" y="67"/>
                        <a:pt x="557" y="206"/>
                      </a:cubicBezTo>
                      <a:cubicBezTo>
                        <a:pt x="0" y="557"/>
                        <a:pt x="288" y="1010"/>
                        <a:pt x="659" y="1544"/>
                      </a:cubicBezTo>
                      <a:cubicBezTo>
                        <a:pt x="918" y="1955"/>
                        <a:pt x="1155" y="2300"/>
                        <a:pt x="1486" y="2300"/>
                      </a:cubicBezTo>
                      <a:cubicBezTo>
                        <a:pt x="1602" y="2300"/>
                        <a:pt x="1729" y="2257"/>
                        <a:pt x="1873" y="2162"/>
                      </a:cubicBezTo>
                      <a:cubicBezTo>
                        <a:pt x="2408" y="1791"/>
                        <a:pt x="2551" y="1070"/>
                        <a:pt x="2181" y="516"/>
                      </a:cubicBezTo>
                      <a:cubicBezTo>
                        <a:pt x="1963" y="182"/>
                        <a:pt x="1594" y="1"/>
                        <a:pt x="12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22"/>
                <p:cNvSpPr/>
                <p:nvPr/>
              </p:nvSpPr>
              <p:spPr>
                <a:xfrm>
                  <a:off x="5769247" y="2561427"/>
                  <a:ext cx="52797" cy="47341"/>
                </a:xfrm>
                <a:custGeom>
                  <a:rect b="b" l="l" r="r" t="t"/>
                  <a:pathLst>
                    <a:path extrusionOk="0" h="2195" w="2448">
                      <a:moveTo>
                        <a:pt x="1157" y="1"/>
                      </a:moveTo>
                      <a:cubicBezTo>
                        <a:pt x="942" y="1"/>
                        <a:pt x="726" y="62"/>
                        <a:pt x="535" y="192"/>
                      </a:cubicBezTo>
                      <a:cubicBezTo>
                        <a:pt x="0" y="543"/>
                        <a:pt x="288" y="954"/>
                        <a:pt x="617" y="1489"/>
                      </a:cubicBezTo>
                      <a:cubicBezTo>
                        <a:pt x="876" y="1870"/>
                        <a:pt x="1113" y="2194"/>
                        <a:pt x="1428" y="2194"/>
                      </a:cubicBezTo>
                      <a:cubicBezTo>
                        <a:pt x="1537" y="2194"/>
                        <a:pt x="1656" y="2155"/>
                        <a:pt x="1789" y="2065"/>
                      </a:cubicBezTo>
                      <a:cubicBezTo>
                        <a:pt x="2304" y="1714"/>
                        <a:pt x="2447" y="1015"/>
                        <a:pt x="2098" y="501"/>
                      </a:cubicBezTo>
                      <a:cubicBezTo>
                        <a:pt x="1878" y="178"/>
                        <a:pt x="1520" y="1"/>
                        <a:pt x="11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22"/>
                <p:cNvSpPr/>
                <p:nvPr/>
              </p:nvSpPr>
              <p:spPr>
                <a:xfrm>
                  <a:off x="5769247" y="2561384"/>
                  <a:ext cx="44386" cy="47276"/>
                </a:xfrm>
                <a:custGeom>
                  <a:rect b="b" l="l" r="r" t="t"/>
                  <a:pathLst>
                    <a:path extrusionOk="0" h="2192" w="2058">
                      <a:moveTo>
                        <a:pt x="1146" y="1"/>
                      </a:moveTo>
                      <a:cubicBezTo>
                        <a:pt x="934" y="1"/>
                        <a:pt x="722" y="62"/>
                        <a:pt x="535" y="194"/>
                      </a:cubicBezTo>
                      <a:cubicBezTo>
                        <a:pt x="0" y="545"/>
                        <a:pt x="288" y="956"/>
                        <a:pt x="617" y="1491"/>
                      </a:cubicBezTo>
                      <a:cubicBezTo>
                        <a:pt x="876" y="1870"/>
                        <a:pt x="1117" y="2191"/>
                        <a:pt x="1432" y="2191"/>
                      </a:cubicBezTo>
                      <a:cubicBezTo>
                        <a:pt x="1441" y="2191"/>
                        <a:pt x="1450" y="2191"/>
                        <a:pt x="1460" y="2190"/>
                      </a:cubicBezTo>
                      <a:cubicBezTo>
                        <a:pt x="741" y="1675"/>
                        <a:pt x="576" y="1367"/>
                        <a:pt x="2057" y="462"/>
                      </a:cubicBezTo>
                      <a:cubicBezTo>
                        <a:pt x="1839" y="167"/>
                        <a:pt x="1494" y="1"/>
                        <a:pt x="114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22"/>
                <p:cNvSpPr/>
                <p:nvPr/>
              </p:nvSpPr>
              <p:spPr>
                <a:xfrm>
                  <a:off x="5660979" y="2623132"/>
                  <a:ext cx="54566" cy="49454"/>
                </a:xfrm>
                <a:custGeom>
                  <a:rect b="b" l="l" r="r" t="t"/>
                  <a:pathLst>
                    <a:path extrusionOk="0" h="2293" w="2530">
                      <a:moveTo>
                        <a:pt x="1180" y="0"/>
                      </a:moveTo>
                      <a:cubicBezTo>
                        <a:pt x="957" y="0"/>
                        <a:pt x="732" y="62"/>
                        <a:pt x="535" y="191"/>
                      </a:cubicBezTo>
                      <a:cubicBezTo>
                        <a:pt x="0" y="562"/>
                        <a:pt x="267" y="1014"/>
                        <a:pt x="637" y="1549"/>
                      </a:cubicBezTo>
                      <a:cubicBezTo>
                        <a:pt x="900" y="1950"/>
                        <a:pt x="1139" y="2292"/>
                        <a:pt x="1476" y="2292"/>
                      </a:cubicBezTo>
                      <a:cubicBezTo>
                        <a:pt x="1588" y="2292"/>
                        <a:pt x="1712" y="2254"/>
                        <a:pt x="1852" y="2166"/>
                      </a:cubicBezTo>
                      <a:cubicBezTo>
                        <a:pt x="2387" y="1796"/>
                        <a:pt x="2530" y="1055"/>
                        <a:pt x="2160" y="520"/>
                      </a:cubicBezTo>
                      <a:cubicBezTo>
                        <a:pt x="1939" y="183"/>
                        <a:pt x="1563" y="0"/>
                        <a:pt x="11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22"/>
                <p:cNvSpPr/>
                <p:nvPr/>
              </p:nvSpPr>
              <p:spPr>
                <a:xfrm>
                  <a:off x="5657851" y="2620436"/>
                  <a:ext cx="52387" cy="47535"/>
                </a:xfrm>
                <a:custGeom>
                  <a:rect b="b" l="l" r="r" t="t"/>
                  <a:pathLst>
                    <a:path extrusionOk="0" h="2204" w="2429">
                      <a:moveTo>
                        <a:pt x="1138" y="1"/>
                      </a:moveTo>
                      <a:cubicBezTo>
                        <a:pt x="923" y="1"/>
                        <a:pt x="706" y="63"/>
                        <a:pt x="516" y="193"/>
                      </a:cubicBezTo>
                      <a:cubicBezTo>
                        <a:pt x="1" y="542"/>
                        <a:pt x="269" y="975"/>
                        <a:pt x="598" y="1488"/>
                      </a:cubicBezTo>
                      <a:cubicBezTo>
                        <a:pt x="860" y="1875"/>
                        <a:pt x="1100" y="2203"/>
                        <a:pt x="1421" y="2203"/>
                      </a:cubicBezTo>
                      <a:cubicBezTo>
                        <a:pt x="1527" y="2203"/>
                        <a:pt x="1642" y="2167"/>
                        <a:pt x="1770" y="2086"/>
                      </a:cubicBezTo>
                      <a:cubicBezTo>
                        <a:pt x="2285" y="1735"/>
                        <a:pt x="2428" y="1036"/>
                        <a:pt x="2079" y="501"/>
                      </a:cubicBezTo>
                      <a:cubicBezTo>
                        <a:pt x="1859" y="178"/>
                        <a:pt x="1501" y="1"/>
                        <a:pt x="1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22"/>
                <p:cNvSpPr/>
                <p:nvPr/>
              </p:nvSpPr>
              <p:spPr>
                <a:xfrm>
                  <a:off x="5657851" y="2620608"/>
                  <a:ext cx="43976" cy="47103"/>
                </a:xfrm>
                <a:custGeom>
                  <a:rect b="b" l="l" r="r" t="t"/>
                  <a:pathLst>
                    <a:path extrusionOk="0" h="2184" w="2039">
                      <a:moveTo>
                        <a:pt x="1131" y="0"/>
                      </a:moveTo>
                      <a:cubicBezTo>
                        <a:pt x="918" y="0"/>
                        <a:pt x="703" y="60"/>
                        <a:pt x="516" y="185"/>
                      </a:cubicBezTo>
                      <a:cubicBezTo>
                        <a:pt x="1" y="534"/>
                        <a:pt x="269" y="967"/>
                        <a:pt x="598" y="1480"/>
                      </a:cubicBezTo>
                      <a:cubicBezTo>
                        <a:pt x="870" y="1868"/>
                        <a:pt x="1086" y="2183"/>
                        <a:pt x="1386" y="2183"/>
                      </a:cubicBezTo>
                      <a:cubicBezTo>
                        <a:pt x="1404" y="2183"/>
                        <a:pt x="1422" y="2182"/>
                        <a:pt x="1441" y="2180"/>
                      </a:cubicBezTo>
                      <a:cubicBezTo>
                        <a:pt x="721" y="1686"/>
                        <a:pt x="557" y="1378"/>
                        <a:pt x="2038" y="452"/>
                      </a:cubicBezTo>
                      <a:cubicBezTo>
                        <a:pt x="1821" y="159"/>
                        <a:pt x="1478" y="0"/>
                        <a:pt x="1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22"/>
                <p:cNvSpPr/>
                <p:nvPr/>
              </p:nvSpPr>
              <p:spPr>
                <a:xfrm>
                  <a:off x="5533191" y="2692795"/>
                  <a:ext cx="55040" cy="49433"/>
                </a:xfrm>
                <a:custGeom>
                  <a:rect b="b" l="l" r="r" t="t"/>
                  <a:pathLst>
                    <a:path extrusionOk="0" h="2292" w="2552">
                      <a:moveTo>
                        <a:pt x="1190" y="0"/>
                      </a:moveTo>
                      <a:cubicBezTo>
                        <a:pt x="967" y="0"/>
                        <a:pt x="740" y="62"/>
                        <a:pt x="536" y="190"/>
                      </a:cubicBezTo>
                      <a:cubicBezTo>
                        <a:pt x="1" y="561"/>
                        <a:pt x="289" y="1013"/>
                        <a:pt x="638" y="1548"/>
                      </a:cubicBezTo>
                      <a:cubicBezTo>
                        <a:pt x="915" y="1949"/>
                        <a:pt x="1158" y="2292"/>
                        <a:pt x="1487" y="2292"/>
                      </a:cubicBezTo>
                      <a:cubicBezTo>
                        <a:pt x="1598" y="2292"/>
                        <a:pt x="1718" y="2253"/>
                        <a:pt x="1852" y="2165"/>
                      </a:cubicBezTo>
                      <a:cubicBezTo>
                        <a:pt x="2407" y="1795"/>
                        <a:pt x="2552" y="1054"/>
                        <a:pt x="2181" y="520"/>
                      </a:cubicBezTo>
                      <a:cubicBezTo>
                        <a:pt x="1947" y="182"/>
                        <a:pt x="1574" y="0"/>
                        <a:pt x="11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22"/>
                <p:cNvSpPr/>
                <p:nvPr/>
              </p:nvSpPr>
              <p:spPr>
                <a:xfrm>
                  <a:off x="5530064" y="2690099"/>
                  <a:ext cx="52387" cy="47341"/>
                </a:xfrm>
                <a:custGeom>
                  <a:rect b="b" l="l" r="r" t="t"/>
                  <a:pathLst>
                    <a:path extrusionOk="0" h="2195" w="2429">
                      <a:moveTo>
                        <a:pt x="1154" y="1"/>
                      </a:moveTo>
                      <a:cubicBezTo>
                        <a:pt x="936" y="1"/>
                        <a:pt x="715" y="62"/>
                        <a:pt x="516" y="192"/>
                      </a:cubicBezTo>
                      <a:cubicBezTo>
                        <a:pt x="1" y="542"/>
                        <a:pt x="269" y="974"/>
                        <a:pt x="618" y="1489"/>
                      </a:cubicBezTo>
                      <a:cubicBezTo>
                        <a:pt x="878" y="1870"/>
                        <a:pt x="1104" y="2194"/>
                        <a:pt x="1412" y="2194"/>
                      </a:cubicBezTo>
                      <a:cubicBezTo>
                        <a:pt x="1520" y="2194"/>
                        <a:pt x="1637" y="2155"/>
                        <a:pt x="1770" y="2065"/>
                      </a:cubicBezTo>
                      <a:cubicBezTo>
                        <a:pt x="2305" y="1714"/>
                        <a:pt x="2428" y="1015"/>
                        <a:pt x="2099" y="501"/>
                      </a:cubicBezTo>
                      <a:cubicBezTo>
                        <a:pt x="1880" y="177"/>
                        <a:pt x="1522" y="1"/>
                        <a:pt x="11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22"/>
                <p:cNvSpPr/>
                <p:nvPr/>
              </p:nvSpPr>
              <p:spPr>
                <a:xfrm>
                  <a:off x="5530064" y="2690250"/>
                  <a:ext cx="44407" cy="47082"/>
                </a:xfrm>
                <a:custGeom>
                  <a:rect b="b" l="l" r="r" t="t"/>
                  <a:pathLst>
                    <a:path extrusionOk="0" h="2183" w="2059">
                      <a:moveTo>
                        <a:pt x="1140" y="0"/>
                      </a:moveTo>
                      <a:cubicBezTo>
                        <a:pt x="927" y="0"/>
                        <a:pt x="711" y="60"/>
                        <a:pt x="516" y="185"/>
                      </a:cubicBezTo>
                      <a:cubicBezTo>
                        <a:pt x="1" y="535"/>
                        <a:pt x="269" y="967"/>
                        <a:pt x="618" y="1482"/>
                      </a:cubicBezTo>
                      <a:cubicBezTo>
                        <a:pt x="878" y="1881"/>
                        <a:pt x="1118" y="2182"/>
                        <a:pt x="1432" y="2182"/>
                      </a:cubicBezTo>
                      <a:cubicBezTo>
                        <a:pt x="1442" y="2182"/>
                        <a:pt x="1452" y="2182"/>
                        <a:pt x="1462" y="2181"/>
                      </a:cubicBezTo>
                      <a:cubicBezTo>
                        <a:pt x="741" y="1666"/>
                        <a:pt x="577" y="1378"/>
                        <a:pt x="2058" y="453"/>
                      </a:cubicBezTo>
                      <a:cubicBezTo>
                        <a:pt x="1828" y="159"/>
                        <a:pt x="1488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22"/>
                <p:cNvSpPr/>
                <p:nvPr/>
              </p:nvSpPr>
              <p:spPr>
                <a:xfrm>
                  <a:off x="5880169" y="2508220"/>
                  <a:ext cx="54566" cy="49433"/>
                </a:xfrm>
                <a:custGeom>
                  <a:rect b="b" l="l" r="r" t="t"/>
                  <a:pathLst>
                    <a:path extrusionOk="0" h="2292" w="2530">
                      <a:moveTo>
                        <a:pt x="1181" y="0"/>
                      </a:moveTo>
                      <a:cubicBezTo>
                        <a:pt x="957" y="0"/>
                        <a:pt x="732" y="62"/>
                        <a:pt x="535" y="190"/>
                      </a:cubicBezTo>
                      <a:cubicBezTo>
                        <a:pt x="0" y="561"/>
                        <a:pt x="267" y="1013"/>
                        <a:pt x="637" y="1548"/>
                      </a:cubicBezTo>
                      <a:cubicBezTo>
                        <a:pt x="914" y="1949"/>
                        <a:pt x="1157" y="2292"/>
                        <a:pt x="1487" y="2292"/>
                      </a:cubicBezTo>
                      <a:cubicBezTo>
                        <a:pt x="1597" y="2292"/>
                        <a:pt x="1717" y="2253"/>
                        <a:pt x="1852" y="2165"/>
                      </a:cubicBezTo>
                      <a:cubicBezTo>
                        <a:pt x="2387" y="1795"/>
                        <a:pt x="2530" y="1054"/>
                        <a:pt x="2181" y="519"/>
                      </a:cubicBezTo>
                      <a:cubicBezTo>
                        <a:pt x="1947" y="182"/>
                        <a:pt x="1565" y="0"/>
                        <a:pt x="1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5877042" y="2505718"/>
                  <a:ext cx="52366" cy="47319"/>
                </a:xfrm>
                <a:custGeom>
                  <a:rect b="b" l="l" r="r" t="t"/>
                  <a:pathLst>
                    <a:path extrusionOk="0" h="2194" w="2428">
                      <a:moveTo>
                        <a:pt x="1140" y="0"/>
                      </a:moveTo>
                      <a:cubicBezTo>
                        <a:pt x="924" y="0"/>
                        <a:pt x="707" y="60"/>
                        <a:pt x="515" y="183"/>
                      </a:cubicBezTo>
                      <a:cubicBezTo>
                        <a:pt x="0" y="533"/>
                        <a:pt x="269" y="965"/>
                        <a:pt x="617" y="1480"/>
                      </a:cubicBezTo>
                      <a:cubicBezTo>
                        <a:pt x="881" y="1865"/>
                        <a:pt x="1109" y="2193"/>
                        <a:pt x="1424" y="2193"/>
                      </a:cubicBezTo>
                      <a:cubicBezTo>
                        <a:pt x="1528" y="2193"/>
                        <a:pt x="1642" y="2157"/>
                        <a:pt x="1770" y="2076"/>
                      </a:cubicBezTo>
                      <a:cubicBezTo>
                        <a:pt x="2285" y="1727"/>
                        <a:pt x="2428" y="1027"/>
                        <a:pt x="2079" y="492"/>
                      </a:cubicBezTo>
                      <a:cubicBezTo>
                        <a:pt x="1859" y="169"/>
                        <a:pt x="1502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5877042" y="2505697"/>
                  <a:ext cx="43955" cy="47103"/>
                </a:xfrm>
                <a:custGeom>
                  <a:rect b="b" l="l" r="r" t="t"/>
                  <a:pathLst>
                    <a:path extrusionOk="0" h="2184" w="2038">
                      <a:moveTo>
                        <a:pt x="1124" y="0"/>
                      </a:moveTo>
                      <a:cubicBezTo>
                        <a:pt x="913" y="0"/>
                        <a:pt x="701" y="60"/>
                        <a:pt x="515" y="184"/>
                      </a:cubicBezTo>
                      <a:cubicBezTo>
                        <a:pt x="0" y="534"/>
                        <a:pt x="269" y="966"/>
                        <a:pt x="617" y="1481"/>
                      </a:cubicBezTo>
                      <a:cubicBezTo>
                        <a:pt x="870" y="1869"/>
                        <a:pt x="1085" y="2184"/>
                        <a:pt x="1403" y="2184"/>
                      </a:cubicBezTo>
                      <a:cubicBezTo>
                        <a:pt x="1422" y="2184"/>
                        <a:pt x="1442" y="2183"/>
                        <a:pt x="1462" y="2180"/>
                      </a:cubicBezTo>
                      <a:cubicBezTo>
                        <a:pt x="741" y="1686"/>
                        <a:pt x="557" y="1377"/>
                        <a:pt x="2038" y="472"/>
                      </a:cubicBezTo>
                      <a:cubicBezTo>
                        <a:pt x="1819" y="164"/>
                        <a:pt x="1473" y="0"/>
                        <a:pt x="11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22"/>
                <p:cNvSpPr/>
                <p:nvPr/>
              </p:nvSpPr>
              <p:spPr>
                <a:xfrm>
                  <a:off x="7394035" y="1958486"/>
                  <a:ext cx="52797" cy="50188"/>
                </a:xfrm>
                <a:custGeom>
                  <a:rect b="b" l="l" r="r" t="t"/>
                  <a:pathLst>
                    <a:path extrusionOk="0" h="2327" w="2448">
                      <a:moveTo>
                        <a:pt x="1100" y="1"/>
                      </a:moveTo>
                      <a:cubicBezTo>
                        <a:pt x="931" y="1"/>
                        <a:pt x="760" y="35"/>
                        <a:pt x="596" y="109"/>
                      </a:cubicBezTo>
                      <a:cubicBezTo>
                        <a:pt x="1" y="397"/>
                        <a:pt x="226" y="869"/>
                        <a:pt x="514" y="1467"/>
                      </a:cubicBezTo>
                      <a:cubicBezTo>
                        <a:pt x="728" y="1942"/>
                        <a:pt x="929" y="2327"/>
                        <a:pt x="1304" y="2327"/>
                      </a:cubicBezTo>
                      <a:cubicBezTo>
                        <a:pt x="1399" y="2327"/>
                        <a:pt x="1505" y="2302"/>
                        <a:pt x="1625" y="2248"/>
                      </a:cubicBezTo>
                      <a:cubicBezTo>
                        <a:pt x="2201" y="1960"/>
                        <a:pt x="2448" y="1261"/>
                        <a:pt x="2181" y="663"/>
                      </a:cubicBezTo>
                      <a:cubicBezTo>
                        <a:pt x="1972" y="245"/>
                        <a:pt x="1546" y="1"/>
                        <a:pt x="110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22"/>
                <p:cNvSpPr/>
                <p:nvPr/>
              </p:nvSpPr>
              <p:spPr>
                <a:xfrm>
                  <a:off x="7396235" y="1965064"/>
                  <a:ext cx="50597" cy="48052"/>
                </a:xfrm>
                <a:custGeom>
                  <a:rect b="b" l="l" r="r" t="t"/>
                  <a:pathLst>
                    <a:path extrusionOk="0" h="2228" w="2346">
                      <a:moveTo>
                        <a:pt x="1054" y="0"/>
                      </a:moveTo>
                      <a:cubicBezTo>
                        <a:pt x="889" y="0"/>
                        <a:pt x="720" y="36"/>
                        <a:pt x="557" y="112"/>
                      </a:cubicBezTo>
                      <a:cubicBezTo>
                        <a:pt x="1" y="380"/>
                        <a:pt x="206" y="832"/>
                        <a:pt x="475" y="1408"/>
                      </a:cubicBezTo>
                      <a:cubicBezTo>
                        <a:pt x="687" y="1851"/>
                        <a:pt x="875" y="2228"/>
                        <a:pt x="1233" y="2228"/>
                      </a:cubicBezTo>
                      <a:cubicBezTo>
                        <a:pt x="1325" y="2228"/>
                        <a:pt x="1427" y="2203"/>
                        <a:pt x="1544" y="2149"/>
                      </a:cubicBezTo>
                      <a:cubicBezTo>
                        <a:pt x="2099" y="1881"/>
                        <a:pt x="2346" y="1203"/>
                        <a:pt x="2058" y="646"/>
                      </a:cubicBezTo>
                      <a:cubicBezTo>
                        <a:pt x="1867" y="233"/>
                        <a:pt x="1473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22"/>
                <p:cNvSpPr/>
                <p:nvPr/>
              </p:nvSpPr>
              <p:spPr>
                <a:xfrm>
                  <a:off x="7398478" y="1971901"/>
                  <a:ext cx="47470" cy="41215"/>
                </a:xfrm>
                <a:custGeom>
                  <a:rect b="b" l="l" r="r" t="t"/>
                  <a:pathLst>
                    <a:path extrusionOk="0" h="1911" w="2201">
                      <a:moveTo>
                        <a:pt x="185" y="0"/>
                      </a:moveTo>
                      <a:lnTo>
                        <a:pt x="185" y="0"/>
                      </a:lnTo>
                      <a:cubicBezTo>
                        <a:pt x="0" y="269"/>
                        <a:pt x="165" y="659"/>
                        <a:pt x="371" y="1091"/>
                      </a:cubicBezTo>
                      <a:cubicBezTo>
                        <a:pt x="583" y="1534"/>
                        <a:pt x="771" y="1911"/>
                        <a:pt x="1129" y="1911"/>
                      </a:cubicBezTo>
                      <a:cubicBezTo>
                        <a:pt x="1221" y="1911"/>
                        <a:pt x="1323" y="1886"/>
                        <a:pt x="1440" y="1832"/>
                      </a:cubicBezTo>
                      <a:cubicBezTo>
                        <a:pt x="1975" y="1564"/>
                        <a:pt x="2201" y="927"/>
                        <a:pt x="1975" y="371"/>
                      </a:cubicBezTo>
                      <a:lnTo>
                        <a:pt x="1975" y="371"/>
                      </a:lnTo>
                      <a:cubicBezTo>
                        <a:pt x="1352" y="703"/>
                        <a:pt x="953" y="851"/>
                        <a:pt x="694" y="851"/>
                      </a:cubicBezTo>
                      <a:cubicBezTo>
                        <a:pt x="312" y="851"/>
                        <a:pt x="234" y="528"/>
                        <a:pt x="1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22"/>
                <p:cNvSpPr/>
                <p:nvPr/>
              </p:nvSpPr>
              <p:spPr>
                <a:xfrm>
                  <a:off x="7286198" y="2024590"/>
                  <a:ext cx="52840" cy="50188"/>
                </a:xfrm>
                <a:custGeom>
                  <a:rect b="b" l="l" r="r" t="t"/>
                  <a:pathLst>
                    <a:path extrusionOk="0" h="2327" w="2450">
                      <a:moveTo>
                        <a:pt x="1090" y="1"/>
                      </a:moveTo>
                      <a:cubicBezTo>
                        <a:pt x="923" y="1"/>
                        <a:pt x="755" y="36"/>
                        <a:pt x="598" y="108"/>
                      </a:cubicBezTo>
                      <a:cubicBezTo>
                        <a:pt x="1" y="396"/>
                        <a:pt x="228" y="870"/>
                        <a:pt x="494" y="1466"/>
                      </a:cubicBezTo>
                      <a:cubicBezTo>
                        <a:pt x="724" y="1943"/>
                        <a:pt x="928" y="2327"/>
                        <a:pt x="1293" y="2327"/>
                      </a:cubicBezTo>
                      <a:cubicBezTo>
                        <a:pt x="1386" y="2327"/>
                        <a:pt x="1489" y="2302"/>
                        <a:pt x="1605" y="2248"/>
                      </a:cubicBezTo>
                      <a:cubicBezTo>
                        <a:pt x="2203" y="1960"/>
                        <a:pt x="2450" y="1260"/>
                        <a:pt x="2162" y="665"/>
                      </a:cubicBezTo>
                      <a:cubicBezTo>
                        <a:pt x="1967" y="246"/>
                        <a:pt x="1533" y="1"/>
                        <a:pt x="10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22"/>
                <p:cNvSpPr/>
                <p:nvPr/>
              </p:nvSpPr>
              <p:spPr>
                <a:xfrm>
                  <a:off x="7288441" y="2031169"/>
                  <a:ext cx="50144" cy="48052"/>
                </a:xfrm>
                <a:custGeom>
                  <a:rect b="b" l="l" r="r" t="t"/>
                  <a:pathLst>
                    <a:path extrusionOk="0" h="2228" w="2325">
                      <a:moveTo>
                        <a:pt x="1044" y="1"/>
                      </a:moveTo>
                      <a:cubicBezTo>
                        <a:pt x="879" y="1"/>
                        <a:pt x="712" y="37"/>
                        <a:pt x="555" y="113"/>
                      </a:cubicBezTo>
                      <a:cubicBezTo>
                        <a:pt x="0" y="379"/>
                        <a:pt x="206" y="832"/>
                        <a:pt x="473" y="1408"/>
                      </a:cubicBezTo>
                      <a:cubicBezTo>
                        <a:pt x="686" y="1851"/>
                        <a:pt x="873" y="2228"/>
                        <a:pt x="1231" y="2228"/>
                      </a:cubicBezTo>
                      <a:cubicBezTo>
                        <a:pt x="1322" y="2228"/>
                        <a:pt x="1425" y="2203"/>
                        <a:pt x="1543" y="2149"/>
                      </a:cubicBezTo>
                      <a:cubicBezTo>
                        <a:pt x="2099" y="1882"/>
                        <a:pt x="2324" y="1202"/>
                        <a:pt x="2058" y="648"/>
                      </a:cubicBezTo>
                      <a:cubicBezTo>
                        <a:pt x="1865" y="234"/>
                        <a:pt x="1462" y="1"/>
                        <a:pt x="10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22"/>
                <p:cNvSpPr/>
                <p:nvPr/>
              </p:nvSpPr>
              <p:spPr>
                <a:xfrm>
                  <a:off x="7290640" y="2038027"/>
                  <a:ext cx="47513" cy="41194"/>
                </a:xfrm>
                <a:custGeom>
                  <a:rect b="b" l="l" r="r" t="t"/>
                  <a:pathLst>
                    <a:path extrusionOk="0" h="1910" w="2203">
                      <a:moveTo>
                        <a:pt x="186" y="0"/>
                      </a:moveTo>
                      <a:cubicBezTo>
                        <a:pt x="0" y="267"/>
                        <a:pt x="165" y="659"/>
                        <a:pt x="371" y="1090"/>
                      </a:cubicBezTo>
                      <a:cubicBezTo>
                        <a:pt x="584" y="1533"/>
                        <a:pt x="771" y="1910"/>
                        <a:pt x="1129" y="1910"/>
                      </a:cubicBezTo>
                      <a:cubicBezTo>
                        <a:pt x="1220" y="1910"/>
                        <a:pt x="1323" y="1885"/>
                        <a:pt x="1441" y="1831"/>
                      </a:cubicBezTo>
                      <a:cubicBezTo>
                        <a:pt x="1975" y="1564"/>
                        <a:pt x="2203" y="925"/>
                        <a:pt x="1975" y="371"/>
                      </a:cubicBezTo>
                      <a:lnTo>
                        <a:pt x="1975" y="371"/>
                      </a:lnTo>
                      <a:cubicBezTo>
                        <a:pt x="1353" y="703"/>
                        <a:pt x="955" y="850"/>
                        <a:pt x="696" y="850"/>
                      </a:cubicBezTo>
                      <a:cubicBezTo>
                        <a:pt x="314" y="850"/>
                        <a:pt x="236" y="528"/>
                        <a:pt x="1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22"/>
                <p:cNvSpPr/>
                <p:nvPr/>
              </p:nvSpPr>
              <p:spPr>
                <a:xfrm>
                  <a:off x="7161537" y="2098869"/>
                  <a:ext cx="52819" cy="50403"/>
                </a:xfrm>
                <a:custGeom>
                  <a:rect b="b" l="l" r="r" t="t"/>
                  <a:pathLst>
                    <a:path extrusionOk="0" h="2337" w="2449">
                      <a:moveTo>
                        <a:pt x="1107" y="0"/>
                      </a:moveTo>
                      <a:cubicBezTo>
                        <a:pt x="934" y="0"/>
                        <a:pt x="760" y="39"/>
                        <a:pt x="597" y="120"/>
                      </a:cubicBezTo>
                      <a:cubicBezTo>
                        <a:pt x="1" y="408"/>
                        <a:pt x="226" y="882"/>
                        <a:pt x="494" y="1478"/>
                      </a:cubicBezTo>
                      <a:cubicBezTo>
                        <a:pt x="726" y="1940"/>
                        <a:pt x="930" y="2337"/>
                        <a:pt x="1300" y="2337"/>
                      </a:cubicBezTo>
                      <a:cubicBezTo>
                        <a:pt x="1391" y="2337"/>
                        <a:pt x="1492" y="2313"/>
                        <a:pt x="1605" y="2260"/>
                      </a:cubicBezTo>
                      <a:cubicBezTo>
                        <a:pt x="2201" y="1972"/>
                        <a:pt x="2448" y="1272"/>
                        <a:pt x="2160" y="677"/>
                      </a:cubicBezTo>
                      <a:cubicBezTo>
                        <a:pt x="1969" y="248"/>
                        <a:pt x="1544" y="0"/>
                        <a:pt x="11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22"/>
                <p:cNvSpPr/>
                <p:nvPr/>
              </p:nvSpPr>
              <p:spPr>
                <a:xfrm>
                  <a:off x="7163737" y="2105512"/>
                  <a:ext cx="50188" cy="48246"/>
                </a:xfrm>
                <a:custGeom>
                  <a:rect b="b" l="l" r="r" t="t"/>
                  <a:pathLst>
                    <a:path extrusionOk="0" h="2237" w="2327">
                      <a:moveTo>
                        <a:pt x="1052" y="1"/>
                      </a:moveTo>
                      <a:cubicBezTo>
                        <a:pt x="885" y="1"/>
                        <a:pt x="716" y="39"/>
                        <a:pt x="557" y="122"/>
                      </a:cubicBezTo>
                      <a:cubicBezTo>
                        <a:pt x="1" y="388"/>
                        <a:pt x="207" y="841"/>
                        <a:pt x="475" y="1397"/>
                      </a:cubicBezTo>
                      <a:cubicBezTo>
                        <a:pt x="687" y="1856"/>
                        <a:pt x="875" y="2237"/>
                        <a:pt x="1223" y="2237"/>
                      </a:cubicBezTo>
                      <a:cubicBezTo>
                        <a:pt x="1311" y="2237"/>
                        <a:pt x="1410" y="2212"/>
                        <a:pt x="1523" y="2158"/>
                      </a:cubicBezTo>
                      <a:cubicBezTo>
                        <a:pt x="2099" y="1870"/>
                        <a:pt x="2326" y="1211"/>
                        <a:pt x="2058" y="635"/>
                      </a:cubicBezTo>
                      <a:cubicBezTo>
                        <a:pt x="1868" y="240"/>
                        <a:pt x="1467" y="1"/>
                        <a:pt x="10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22"/>
                <p:cNvSpPr/>
                <p:nvPr/>
              </p:nvSpPr>
              <p:spPr>
                <a:xfrm>
                  <a:off x="7165980" y="2112564"/>
                  <a:ext cx="47470" cy="41194"/>
                </a:xfrm>
                <a:custGeom>
                  <a:rect b="b" l="l" r="r" t="t"/>
                  <a:pathLst>
                    <a:path extrusionOk="0" h="1910" w="2201">
                      <a:moveTo>
                        <a:pt x="185" y="1"/>
                      </a:moveTo>
                      <a:cubicBezTo>
                        <a:pt x="0" y="267"/>
                        <a:pt x="165" y="637"/>
                        <a:pt x="371" y="1070"/>
                      </a:cubicBezTo>
                      <a:cubicBezTo>
                        <a:pt x="583" y="1529"/>
                        <a:pt x="771" y="1910"/>
                        <a:pt x="1119" y="1910"/>
                      </a:cubicBezTo>
                      <a:cubicBezTo>
                        <a:pt x="1207" y="1910"/>
                        <a:pt x="1306" y="1885"/>
                        <a:pt x="1419" y="1831"/>
                      </a:cubicBezTo>
                      <a:cubicBezTo>
                        <a:pt x="1975" y="1564"/>
                        <a:pt x="2201" y="925"/>
                        <a:pt x="1975" y="371"/>
                      </a:cubicBezTo>
                      <a:lnTo>
                        <a:pt x="1975" y="371"/>
                      </a:lnTo>
                      <a:cubicBezTo>
                        <a:pt x="1350" y="695"/>
                        <a:pt x="951" y="841"/>
                        <a:pt x="692" y="841"/>
                      </a:cubicBezTo>
                      <a:cubicBezTo>
                        <a:pt x="312" y="841"/>
                        <a:pt x="234" y="526"/>
                        <a:pt x="1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22"/>
                <p:cNvSpPr/>
                <p:nvPr/>
              </p:nvSpPr>
              <p:spPr>
                <a:xfrm>
                  <a:off x="7496977" y="1894150"/>
                  <a:ext cx="52366" cy="50188"/>
                </a:xfrm>
                <a:custGeom>
                  <a:rect b="b" l="l" r="r" t="t"/>
                  <a:pathLst>
                    <a:path extrusionOk="0" h="2327" w="2428">
                      <a:moveTo>
                        <a:pt x="1077" y="1"/>
                      </a:moveTo>
                      <a:cubicBezTo>
                        <a:pt x="909" y="1"/>
                        <a:pt x="739" y="35"/>
                        <a:pt x="576" y="108"/>
                      </a:cubicBezTo>
                      <a:cubicBezTo>
                        <a:pt x="0" y="396"/>
                        <a:pt x="206" y="870"/>
                        <a:pt x="494" y="1466"/>
                      </a:cubicBezTo>
                      <a:cubicBezTo>
                        <a:pt x="707" y="1942"/>
                        <a:pt x="907" y="2327"/>
                        <a:pt x="1282" y="2327"/>
                      </a:cubicBezTo>
                      <a:cubicBezTo>
                        <a:pt x="1377" y="2327"/>
                        <a:pt x="1484" y="2302"/>
                        <a:pt x="1605" y="2248"/>
                      </a:cubicBezTo>
                      <a:cubicBezTo>
                        <a:pt x="2181" y="1960"/>
                        <a:pt x="2428" y="1260"/>
                        <a:pt x="2160" y="664"/>
                      </a:cubicBezTo>
                      <a:cubicBezTo>
                        <a:pt x="1950" y="246"/>
                        <a:pt x="1523" y="1"/>
                        <a:pt x="10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22"/>
                <p:cNvSpPr/>
                <p:nvPr/>
              </p:nvSpPr>
              <p:spPr>
                <a:xfrm>
                  <a:off x="7498745" y="1900728"/>
                  <a:ext cx="50597" cy="48052"/>
                </a:xfrm>
                <a:custGeom>
                  <a:rect b="b" l="l" r="r" t="t"/>
                  <a:pathLst>
                    <a:path extrusionOk="0" h="2228" w="2346">
                      <a:moveTo>
                        <a:pt x="1053" y="0"/>
                      </a:moveTo>
                      <a:cubicBezTo>
                        <a:pt x="887" y="0"/>
                        <a:pt x="718" y="37"/>
                        <a:pt x="555" y="112"/>
                      </a:cubicBezTo>
                      <a:cubicBezTo>
                        <a:pt x="1" y="379"/>
                        <a:pt x="206" y="832"/>
                        <a:pt x="473" y="1408"/>
                      </a:cubicBezTo>
                      <a:cubicBezTo>
                        <a:pt x="687" y="1851"/>
                        <a:pt x="873" y="2228"/>
                        <a:pt x="1231" y="2228"/>
                      </a:cubicBezTo>
                      <a:cubicBezTo>
                        <a:pt x="1322" y="2228"/>
                        <a:pt x="1425" y="2203"/>
                        <a:pt x="1543" y="2148"/>
                      </a:cubicBezTo>
                      <a:cubicBezTo>
                        <a:pt x="2099" y="1882"/>
                        <a:pt x="2346" y="1202"/>
                        <a:pt x="2078" y="647"/>
                      </a:cubicBezTo>
                      <a:cubicBezTo>
                        <a:pt x="1871" y="234"/>
                        <a:pt x="1474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22"/>
                <p:cNvSpPr/>
                <p:nvPr/>
              </p:nvSpPr>
              <p:spPr>
                <a:xfrm>
                  <a:off x="7500945" y="1907587"/>
                  <a:ext cx="47513" cy="41194"/>
                </a:xfrm>
                <a:custGeom>
                  <a:rect b="b" l="l" r="r" t="t"/>
                  <a:pathLst>
                    <a:path extrusionOk="0" h="1910" w="2203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1" y="267"/>
                        <a:pt x="165" y="659"/>
                        <a:pt x="371" y="1090"/>
                      </a:cubicBezTo>
                      <a:cubicBezTo>
                        <a:pt x="585" y="1533"/>
                        <a:pt x="771" y="1910"/>
                        <a:pt x="1129" y="1910"/>
                      </a:cubicBezTo>
                      <a:cubicBezTo>
                        <a:pt x="1220" y="1910"/>
                        <a:pt x="1323" y="1885"/>
                        <a:pt x="1441" y="1830"/>
                      </a:cubicBezTo>
                      <a:cubicBezTo>
                        <a:pt x="1976" y="1564"/>
                        <a:pt x="2203" y="925"/>
                        <a:pt x="1976" y="370"/>
                      </a:cubicBezTo>
                      <a:lnTo>
                        <a:pt x="1976" y="370"/>
                      </a:lnTo>
                      <a:cubicBezTo>
                        <a:pt x="1353" y="703"/>
                        <a:pt x="955" y="850"/>
                        <a:pt x="698" y="850"/>
                      </a:cubicBezTo>
                      <a:cubicBezTo>
                        <a:pt x="317" y="850"/>
                        <a:pt x="244" y="52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2"/>
                <p:cNvSpPr/>
                <p:nvPr/>
              </p:nvSpPr>
              <p:spPr>
                <a:xfrm>
                  <a:off x="6922828" y="2236319"/>
                  <a:ext cx="51935" cy="50058"/>
                </a:xfrm>
                <a:custGeom>
                  <a:rect b="b" l="l" r="r" t="t"/>
                  <a:pathLst>
                    <a:path extrusionOk="0" h="2321" w="2408">
                      <a:moveTo>
                        <a:pt x="1060" y="1"/>
                      </a:moveTo>
                      <a:cubicBezTo>
                        <a:pt x="898" y="1"/>
                        <a:pt x="734" y="34"/>
                        <a:pt x="577" y="105"/>
                      </a:cubicBezTo>
                      <a:cubicBezTo>
                        <a:pt x="1" y="372"/>
                        <a:pt x="185" y="865"/>
                        <a:pt x="453" y="1441"/>
                      </a:cubicBezTo>
                      <a:cubicBezTo>
                        <a:pt x="668" y="1922"/>
                        <a:pt x="869" y="2321"/>
                        <a:pt x="1239" y="2321"/>
                      </a:cubicBezTo>
                      <a:cubicBezTo>
                        <a:pt x="1329" y="2321"/>
                        <a:pt x="1430" y="2297"/>
                        <a:pt x="1543" y="2245"/>
                      </a:cubicBezTo>
                      <a:cubicBezTo>
                        <a:pt x="2140" y="1976"/>
                        <a:pt x="2407" y="1298"/>
                        <a:pt x="2140" y="701"/>
                      </a:cubicBezTo>
                      <a:cubicBezTo>
                        <a:pt x="1943" y="262"/>
                        <a:pt x="1511" y="1"/>
                        <a:pt x="106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22"/>
                <p:cNvSpPr/>
                <p:nvPr/>
              </p:nvSpPr>
              <p:spPr>
                <a:xfrm>
                  <a:off x="6924618" y="2242724"/>
                  <a:ext cx="49713" cy="48354"/>
                </a:xfrm>
                <a:custGeom>
                  <a:rect b="b" l="l" r="r" t="t"/>
                  <a:pathLst>
                    <a:path extrusionOk="0" h="2242" w="2305">
                      <a:moveTo>
                        <a:pt x="1015" y="1"/>
                      </a:moveTo>
                      <a:cubicBezTo>
                        <a:pt x="862" y="1"/>
                        <a:pt x="705" y="32"/>
                        <a:pt x="555" y="96"/>
                      </a:cubicBezTo>
                      <a:cubicBezTo>
                        <a:pt x="0" y="363"/>
                        <a:pt x="185" y="837"/>
                        <a:pt x="431" y="1391"/>
                      </a:cubicBezTo>
                      <a:cubicBezTo>
                        <a:pt x="648" y="1857"/>
                        <a:pt x="837" y="2242"/>
                        <a:pt x="1195" y="2242"/>
                      </a:cubicBezTo>
                      <a:cubicBezTo>
                        <a:pt x="1280" y="2242"/>
                        <a:pt x="1375" y="2220"/>
                        <a:pt x="1481" y="2173"/>
                      </a:cubicBezTo>
                      <a:cubicBezTo>
                        <a:pt x="2057" y="1906"/>
                        <a:pt x="2304" y="1248"/>
                        <a:pt x="2057" y="672"/>
                      </a:cubicBezTo>
                      <a:cubicBezTo>
                        <a:pt x="1859" y="247"/>
                        <a:pt x="1448" y="1"/>
                        <a:pt x="10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22"/>
                <p:cNvSpPr/>
                <p:nvPr/>
              </p:nvSpPr>
              <p:spPr>
                <a:xfrm>
                  <a:off x="6926818" y="2249216"/>
                  <a:ext cx="47039" cy="41863"/>
                </a:xfrm>
                <a:custGeom>
                  <a:rect b="b" l="l" r="r" t="t"/>
                  <a:pathLst>
                    <a:path extrusionOk="0" h="1941" w="2181">
                      <a:moveTo>
                        <a:pt x="186" y="1"/>
                      </a:moveTo>
                      <a:cubicBezTo>
                        <a:pt x="0" y="267"/>
                        <a:pt x="145" y="659"/>
                        <a:pt x="329" y="1090"/>
                      </a:cubicBezTo>
                      <a:cubicBezTo>
                        <a:pt x="546" y="1556"/>
                        <a:pt x="735" y="1941"/>
                        <a:pt x="1093" y="1941"/>
                      </a:cubicBezTo>
                      <a:cubicBezTo>
                        <a:pt x="1178" y="1941"/>
                        <a:pt x="1273" y="1919"/>
                        <a:pt x="1379" y="1872"/>
                      </a:cubicBezTo>
                      <a:cubicBezTo>
                        <a:pt x="1934" y="1625"/>
                        <a:pt x="2181" y="988"/>
                        <a:pt x="1955" y="432"/>
                      </a:cubicBezTo>
                      <a:lnTo>
                        <a:pt x="1955" y="432"/>
                      </a:lnTo>
                      <a:cubicBezTo>
                        <a:pt x="1344" y="730"/>
                        <a:pt x="949" y="864"/>
                        <a:pt x="692" y="864"/>
                      </a:cubicBezTo>
                      <a:cubicBezTo>
                        <a:pt x="291" y="864"/>
                        <a:pt x="223" y="539"/>
                        <a:pt x="1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>
                <a:xfrm>
                  <a:off x="6813222" y="2299770"/>
                  <a:ext cx="52387" cy="50058"/>
                </a:xfrm>
                <a:custGeom>
                  <a:rect b="b" l="l" r="r" t="t"/>
                  <a:pathLst>
                    <a:path extrusionOk="0" h="2321" w="2429">
                      <a:moveTo>
                        <a:pt x="1080" y="1"/>
                      </a:moveTo>
                      <a:cubicBezTo>
                        <a:pt x="919" y="1"/>
                        <a:pt x="755" y="34"/>
                        <a:pt x="598" y="104"/>
                      </a:cubicBezTo>
                      <a:cubicBezTo>
                        <a:pt x="1" y="372"/>
                        <a:pt x="206" y="845"/>
                        <a:pt x="475" y="1442"/>
                      </a:cubicBezTo>
                      <a:cubicBezTo>
                        <a:pt x="689" y="1921"/>
                        <a:pt x="877" y="2320"/>
                        <a:pt x="1252" y="2320"/>
                      </a:cubicBezTo>
                      <a:cubicBezTo>
                        <a:pt x="1344" y="2320"/>
                        <a:pt x="1447" y="2296"/>
                        <a:pt x="1564" y="2244"/>
                      </a:cubicBezTo>
                      <a:cubicBezTo>
                        <a:pt x="2162" y="1977"/>
                        <a:pt x="2428" y="1278"/>
                        <a:pt x="2162" y="701"/>
                      </a:cubicBezTo>
                      <a:cubicBezTo>
                        <a:pt x="1964" y="261"/>
                        <a:pt x="1532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22"/>
                <p:cNvSpPr/>
                <p:nvPr/>
              </p:nvSpPr>
              <p:spPr>
                <a:xfrm>
                  <a:off x="6815012" y="2306154"/>
                  <a:ext cx="50166" cy="48160"/>
                </a:xfrm>
                <a:custGeom>
                  <a:rect b="b" l="l" r="r" t="t"/>
                  <a:pathLst>
                    <a:path extrusionOk="0" h="2233" w="2326">
                      <a:moveTo>
                        <a:pt x="1027" y="1"/>
                      </a:moveTo>
                      <a:cubicBezTo>
                        <a:pt x="875" y="1"/>
                        <a:pt x="721" y="32"/>
                        <a:pt x="576" y="96"/>
                      </a:cubicBezTo>
                      <a:cubicBezTo>
                        <a:pt x="0" y="364"/>
                        <a:pt x="186" y="817"/>
                        <a:pt x="453" y="1393"/>
                      </a:cubicBezTo>
                      <a:cubicBezTo>
                        <a:pt x="649" y="1852"/>
                        <a:pt x="833" y="2233"/>
                        <a:pt x="1192" y="2233"/>
                      </a:cubicBezTo>
                      <a:cubicBezTo>
                        <a:pt x="1283" y="2233"/>
                        <a:pt x="1386" y="2208"/>
                        <a:pt x="1503" y="2153"/>
                      </a:cubicBezTo>
                      <a:cubicBezTo>
                        <a:pt x="2057" y="1906"/>
                        <a:pt x="2325" y="1248"/>
                        <a:pt x="2057" y="672"/>
                      </a:cubicBezTo>
                      <a:cubicBezTo>
                        <a:pt x="1875" y="247"/>
                        <a:pt x="1457" y="1"/>
                        <a:pt x="10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>
                <a:xfrm>
                  <a:off x="6817234" y="2312646"/>
                  <a:ext cx="47060" cy="41668"/>
                </a:xfrm>
                <a:custGeom>
                  <a:rect b="b" l="l" r="r" t="t"/>
                  <a:pathLst>
                    <a:path extrusionOk="0" h="1932" w="2182">
                      <a:moveTo>
                        <a:pt x="206" y="1"/>
                      </a:moveTo>
                      <a:cubicBezTo>
                        <a:pt x="1" y="269"/>
                        <a:pt x="144" y="659"/>
                        <a:pt x="350" y="1092"/>
                      </a:cubicBezTo>
                      <a:cubicBezTo>
                        <a:pt x="546" y="1551"/>
                        <a:pt x="730" y="1932"/>
                        <a:pt x="1089" y="1932"/>
                      </a:cubicBezTo>
                      <a:cubicBezTo>
                        <a:pt x="1180" y="1932"/>
                        <a:pt x="1283" y="1907"/>
                        <a:pt x="1400" y="1852"/>
                      </a:cubicBezTo>
                      <a:cubicBezTo>
                        <a:pt x="1934" y="1605"/>
                        <a:pt x="2181" y="988"/>
                        <a:pt x="1976" y="434"/>
                      </a:cubicBezTo>
                      <a:lnTo>
                        <a:pt x="1976" y="434"/>
                      </a:lnTo>
                      <a:cubicBezTo>
                        <a:pt x="1364" y="731"/>
                        <a:pt x="967" y="865"/>
                        <a:pt x="707" y="865"/>
                      </a:cubicBezTo>
                      <a:cubicBezTo>
                        <a:pt x="302" y="865"/>
                        <a:pt x="231" y="540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6686794" y="2370770"/>
                  <a:ext cx="51913" cy="50490"/>
                </a:xfrm>
                <a:custGeom>
                  <a:rect b="b" l="l" r="r" t="t"/>
                  <a:pathLst>
                    <a:path extrusionOk="0" h="2341" w="2407">
                      <a:moveTo>
                        <a:pt x="1059" y="0"/>
                      </a:moveTo>
                      <a:cubicBezTo>
                        <a:pt x="897" y="0"/>
                        <a:pt x="733" y="33"/>
                        <a:pt x="576" y="104"/>
                      </a:cubicBezTo>
                      <a:cubicBezTo>
                        <a:pt x="0" y="372"/>
                        <a:pt x="185" y="866"/>
                        <a:pt x="453" y="1461"/>
                      </a:cubicBezTo>
                      <a:cubicBezTo>
                        <a:pt x="667" y="1941"/>
                        <a:pt x="869" y="2341"/>
                        <a:pt x="1239" y="2341"/>
                      </a:cubicBezTo>
                      <a:cubicBezTo>
                        <a:pt x="1329" y="2341"/>
                        <a:pt x="1429" y="2317"/>
                        <a:pt x="1543" y="2265"/>
                      </a:cubicBezTo>
                      <a:cubicBezTo>
                        <a:pt x="2140" y="1996"/>
                        <a:pt x="2407" y="1297"/>
                        <a:pt x="2140" y="701"/>
                      </a:cubicBezTo>
                      <a:cubicBezTo>
                        <a:pt x="1942" y="261"/>
                        <a:pt x="1511" y="0"/>
                        <a:pt x="10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22"/>
                <p:cNvSpPr/>
                <p:nvPr/>
              </p:nvSpPr>
              <p:spPr>
                <a:xfrm>
                  <a:off x="6688562" y="2377607"/>
                  <a:ext cx="49713" cy="48139"/>
                </a:xfrm>
                <a:custGeom>
                  <a:rect b="b" l="l" r="r" t="t"/>
                  <a:pathLst>
                    <a:path extrusionOk="0" h="2232" w="2305">
                      <a:moveTo>
                        <a:pt x="1015" y="1"/>
                      </a:moveTo>
                      <a:cubicBezTo>
                        <a:pt x="862" y="1"/>
                        <a:pt x="706" y="32"/>
                        <a:pt x="555" y="96"/>
                      </a:cubicBezTo>
                      <a:cubicBezTo>
                        <a:pt x="1" y="343"/>
                        <a:pt x="185" y="815"/>
                        <a:pt x="432" y="1391"/>
                      </a:cubicBezTo>
                      <a:cubicBezTo>
                        <a:pt x="646" y="1851"/>
                        <a:pt x="833" y="2232"/>
                        <a:pt x="1182" y="2232"/>
                      </a:cubicBezTo>
                      <a:cubicBezTo>
                        <a:pt x="1270" y="2232"/>
                        <a:pt x="1369" y="2207"/>
                        <a:pt x="1482" y="2153"/>
                      </a:cubicBezTo>
                      <a:cubicBezTo>
                        <a:pt x="2058" y="1906"/>
                        <a:pt x="2305" y="1227"/>
                        <a:pt x="2058" y="672"/>
                      </a:cubicBezTo>
                      <a:cubicBezTo>
                        <a:pt x="1860" y="247"/>
                        <a:pt x="1449" y="1"/>
                        <a:pt x="10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22"/>
                <p:cNvSpPr/>
                <p:nvPr/>
              </p:nvSpPr>
              <p:spPr>
                <a:xfrm>
                  <a:off x="6690762" y="2384099"/>
                  <a:ext cx="47060" cy="41647"/>
                </a:xfrm>
                <a:custGeom>
                  <a:rect b="b" l="l" r="r" t="t"/>
                  <a:pathLst>
                    <a:path extrusionOk="0" h="1931" w="2182">
                      <a:moveTo>
                        <a:pt x="187" y="1"/>
                      </a:moveTo>
                      <a:cubicBezTo>
                        <a:pt x="1" y="267"/>
                        <a:pt x="146" y="638"/>
                        <a:pt x="330" y="1090"/>
                      </a:cubicBezTo>
                      <a:cubicBezTo>
                        <a:pt x="544" y="1550"/>
                        <a:pt x="731" y="1931"/>
                        <a:pt x="1080" y="1931"/>
                      </a:cubicBezTo>
                      <a:cubicBezTo>
                        <a:pt x="1168" y="1931"/>
                        <a:pt x="1267" y="1906"/>
                        <a:pt x="1380" y="1852"/>
                      </a:cubicBezTo>
                      <a:cubicBezTo>
                        <a:pt x="1935" y="1605"/>
                        <a:pt x="2181" y="967"/>
                        <a:pt x="1956" y="412"/>
                      </a:cubicBezTo>
                      <a:lnTo>
                        <a:pt x="1956" y="412"/>
                      </a:lnTo>
                      <a:cubicBezTo>
                        <a:pt x="1338" y="721"/>
                        <a:pt x="942" y="860"/>
                        <a:pt x="685" y="860"/>
                      </a:cubicBezTo>
                      <a:cubicBezTo>
                        <a:pt x="291" y="860"/>
                        <a:pt x="224" y="535"/>
                        <a:pt x="1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22"/>
                <p:cNvSpPr/>
                <p:nvPr/>
              </p:nvSpPr>
              <p:spPr>
                <a:xfrm>
                  <a:off x="7026654" y="2174571"/>
                  <a:ext cx="52387" cy="50144"/>
                </a:xfrm>
                <a:custGeom>
                  <a:rect b="b" l="l" r="r" t="t"/>
                  <a:pathLst>
                    <a:path extrusionOk="0" h="2325" w="2429">
                      <a:moveTo>
                        <a:pt x="1095" y="1"/>
                      </a:moveTo>
                      <a:cubicBezTo>
                        <a:pt x="928" y="1"/>
                        <a:pt x="759" y="35"/>
                        <a:pt x="597" y="108"/>
                      </a:cubicBezTo>
                      <a:cubicBezTo>
                        <a:pt x="1" y="376"/>
                        <a:pt x="207" y="848"/>
                        <a:pt x="473" y="1446"/>
                      </a:cubicBezTo>
                      <a:cubicBezTo>
                        <a:pt x="689" y="1924"/>
                        <a:pt x="876" y="2324"/>
                        <a:pt x="1251" y="2324"/>
                      </a:cubicBezTo>
                      <a:cubicBezTo>
                        <a:pt x="1343" y="2324"/>
                        <a:pt x="1447" y="2300"/>
                        <a:pt x="1564" y="2247"/>
                      </a:cubicBezTo>
                      <a:cubicBezTo>
                        <a:pt x="2160" y="1981"/>
                        <a:pt x="2428" y="1281"/>
                        <a:pt x="2160" y="684"/>
                      </a:cubicBezTo>
                      <a:cubicBezTo>
                        <a:pt x="1966" y="250"/>
                        <a:pt x="1542" y="1"/>
                        <a:pt x="10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22"/>
                <p:cNvSpPr/>
                <p:nvPr/>
              </p:nvSpPr>
              <p:spPr>
                <a:xfrm>
                  <a:off x="7028444" y="2181041"/>
                  <a:ext cx="50123" cy="48160"/>
                </a:xfrm>
                <a:custGeom>
                  <a:rect b="b" l="l" r="r" t="t"/>
                  <a:pathLst>
                    <a:path extrusionOk="0" h="2233" w="2324">
                      <a:moveTo>
                        <a:pt x="1036" y="0"/>
                      </a:moveTo>
                      <a:cubicBezTo>
                        <a:pt x="883" y="0"/>
                        <a:pt x="727" y="31"/>
                        <a:pt x="576" y="96"/>
                      </a:cubicBezTo>
                      <a:cubicBezTo>
                        <a:pt x="0" y="364"/>
                        <a:pt x="206" y="817"/>
                        <a:pt x="453" y="1393"/>
                      </a:cubicBezTo>
                      <a:cubicBezTo>
                        <a:pt x="665" y="1852"/>
                        <a:pt x="839" y="2232"/>
                        <a:pt x="1192" y="2232"/>
                      </a:cubicBezTo>
                      <a:cubicBezTo>
                        <a:pt x="1282" y="2232"/>
                        <a:pt x="1384" y="2207"/>
                        <a:pt x="1501" y="2153"/>
                      </a:cubicBezTo>
                      <a:cubicBezTo>
                        <a:pt x="2077" y="1906"/>
                        <a:pt x="2324" y="1228"/>
                        <a:pt x="2057" y="672"/>
                      </a:cubicBezTo>
                      <a:cubicBezTo>
                        <a:pt x="1875" y="246"/>
                        <a:pt x="1468" y="0"/>
                        <a:pt x="10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22"/>
                <p:cNvSpPr/>
                <p:nvPr/>
              </p:nvSpPr>
              <p:spPr>
                <a:xfrm>
                  <a:off x="7030644" y="2187533"/>
                  <a:ext cx="47513" cy="41668"/>
                </a:xfrm>
                <a:custGeom>
                  <a:rect b="b" l="l" r="r" t="t"/>
                  <a:pathLst>
                    <a:path extrusionOk="0" h="1932" w="2203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0" y="269"/>
                        <a:pt x="145" y="659"/>
                        <a:pt x="351" y="1092"/>
                      </a:cubicBezTo>
                      <a:cubicBezTo>
                        <a:pt x="563" y="1551"/>
                        <a:pt x="737" y="1931"/>
                        <a:pt x="1090" y="1931"/>
                      </a:cubicBezTo>
                      <a:cubicBezTo>
                        <a:pt x="1180" y="1931"/>
                        <a:pt x="1282" y="1906"/>
                        <a:pt x="1399" y="1852"/>
                      </a:cubicBezTo>
                      <a:cubicBezTo>
                        <a:pt x="1955" y="1605"/>
                        <a:pt x="2202" y="968"/>
                        <a:pt x="1975" y="412"/>
                      </a:cubicBezTo>
                      <a:lnTo>
                        <a:pt x="1975" y="412"/>
                      </a:lnTo>
                      <a:cubicBezTo>
                        <a:pt x="1357" y="721"/>
                        <a:pt x="957" y="860"/>
                        <a:pt x="698" y="860"/>
                      </a:cubicBezTo>
                      <a:cubicBezTo>
                        <a:pt x="301" y="860"/>
                        <a:pt x="231" y="536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22"/>
                <p:cNvSpPr/>
                <p:nvPr/>
              </p:nvSpPr>
              <p:spPr>
                <a:xfrm>
                  <a:off x="6411700" y="2510981"/>
                  <a:ext cx="52387" cy="50295"/>
                </a:xfrm>
                <a:custGeom>
                  <a:rect b="b" l="l" r="r" t="t"/>
                  <a:pathLst>
                    <a:path extrusionOk="0" h="2332" w="2429">
                      <a:moveTo>
                        <a:pt x="1088" y="0"/>
                      </a:moveTo>
                      <a:cubicBezTo>
                        <a:pt x="926" y="0"/>
                        <a:pt x="759" y="33"/>
                        <a:pt x="596" y="103"/>
                      </a:cubicBezTo>
                      <a:cubicBezTo>
                        <a:pt x="1" y="350"/>
                        <a:pt x="206" y="844"/>
                        <a:pt x="473" y="1441"/>
                      </a:cubicBezTo>
                      <a:cubicBezTo>
                        <a:pt x="691" y="1927"/>
                        <a:pt x="868" y="2331"/>
                        <a:pt x="1260" y="2331"/>
                      </a:cubicBezTo>
                      <a:cubicBezTo>
                        <a:pt x="1349" y="2331"/>
                        <a:pt x="1450" y="2310"/>
                        <a:pt x="1564" y="2264"/>
                      </a:cubicBezTo>
                      <a:cubicBezTo>
                        <a:pt x="2160" y="1996"/>
                        <a:pt x="2428" y="1297"/>
                        <a:pt x="2160" y="701"/>
                      </a:cubicBezTo>
                      <a:cubicBezTo>
                        <a:pt x="1963" y="261"/>
                        <a:pt x="1543" y="0"/>
                        <a:pt x="108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22"/>
                <p:cNvSpPr/>
                <p:nvPr/>
              </p:nvSpPr>
              <p:spPr>
                <a:xfrm>
                  <a:off x="6413469" y="2517429"/>
                  <a:ext cx="50144" cy="48311"/>
                </a:xfrm>
                <a:custGeom>
                  <a:rect b="b" l="l" r="r" t="t"/>
                  <a:pathLst>
                    <a:path extrusionOk="0" h="2240" w="2325">
                      <a:moveTo>
                        <a:pt x="1024" y="0"/>
                      </a:moveTo>
                      <a:cubicBezTo>
                        <a:pt x="875" y="0"/>
                        <a:pt x="723" y="30"/>
                        <a:pt x="577" y="92"/>
                      </a:cubicBezTo>
                      <a:cubicBezTo>
                        <a:pt x="1" y="339"/>
                        <a:pt x="207" y="813"/>
                        <a:pt x="454" y="1389"/>
                      </a:cubicBezTo>
                      <a:cubicBezTo>
                        <a:pt x="653" y="1855"/>
                        <a:pt x="826" y="2240"/>
                        <a:pt x="1189" y="2240"/>
                      </a:cubicBezTo>
                      <a:cubicBezTo>
                        <a:pt x="1275" y="2240"/>
                        <a:pt x="1372" y="2218"/>
                        <a:pt x="1482" y="2171"/>
                      </a:cubicBezTo>
                      <a:cubicBezTo>
                        <a:pt x="2058" y="1924"/>
                        <a:pt x="2325" y="1245"/>
                        <a:pt x="2078" y="668"/>
                      </a:cubicBezTo>
                      <a:cubicBezTo>
                        <a:pt x="1879" y="255"/>
                        <a:pt x="1462" y="0"/>
                        <a:pt x="10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22"/>
                <p:cNvSpPr/>
                <p:nvPr/>
              </p:nvSpPr>
              <p:spPr>
                <a:xfrm>
                  <a:off x="6415669" y="2523856"/>
                  <a:ext cx="47060" cy="41884"/>
                </a:xfrm>
                <a:custGeom>
                  <a:rect b="b" l="l" r="r" t="t"/>
                  <a:pathLst>
                    <a:path extrusionOk="0" h="1942" w="2182">
                      <a:moveTo>
                        <a:pt x="207" y="0"/>
                      </a:moveTo>
                      <a:lnTo>
                        <a:pt x="207" y="0"/>
                      </a:lnTo>
                      <a:cubicBezTo>
                        <a:pt x="1" y="268"/>
                        <a:pt x="146" y="639"/>
                        <a:pt x="352" y="1091"/>
                      </a:cubicBezTo>
                      <a:cubicBezTo>
                        <a:pt x="551" y="1557"/>
                        <a:pt x="724" y="1942"/>
                        <a:pt x="1087" y="1942"/>
                      </a:cubicBezTo>
                      <a:cubicBezTo>
                        <a:pt x="1173" y="1942"/>
                        <a:pt x="1270" y="1920"/>
                        <a:pt x="1380" y="1873"/>
                      </a:cubicBezTo>
                      <a:cubicBezTo>
                        <a:pt x="1935" y="1626"/>
                        <a:pt x="2182" y="988"/>
                        <a:pt x="1976" y="433"/>
                      </a:cubicBezTo>
                      <a:lnTo>
                        <a:pt x="1976" y="433"/>
                      </a:lnTo>
                      <a:cubicBezTo>
                        <a:pt x="1365" y="730"/>
                        <a:pt x="967" y="864"/>
                        <a:pt x="707" y="864"/>
                      </a:cubicBezTo>
                      <a:cubicBezTo>
                        <a:pt x="303" y="864"/>
                        <a:pt x="232" y="539"/>
                        <a:pt x="20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22"/>
                <p:cNvSpPr/>
                <p:nvPr/>
              </p:nvSpPr>
              <p:spPr>
                <a:xfrm>
                  <a:off x="6301663" y="2573160"/>
                  <a:ext cx="52387" cy="50425"/>
                </a:xfrm>
                <a:custGeom>
                  <a:rect b="b" l="l" r="r" t="t"/>
                  <a:pathLst>
                    <a:path extrusionOk="0" h="2338" w="2429">
                      <a:moveTo>
                        <a:pt x="1064" y="1"/>
                      </a:moveTo>
                      <a:cubicBezTo>
                        <a:pt x="908" y="1"/>
                        <a:pt x="749" y="33"/>
                        <a:pt x="597" y="101"/>
                      </a:cubicBezTo>
                      <a:cubicBezTo>
                        <a:pt x="1" y="369"/>
                        <a:pt x="206" y="863"/>
                        <a:pt x="473" y="1458"/>
                      </a:cubicBezTo>
                      <a:cubicBezTo>
                        <a:pt x="671" y="1938"/>
                        <a:pt x="857" y="2338"/>
                        <a:pt x="1231" y="2338"/>
                      </a:cubicBezTo>
                      <a:cubicBezTo>
                        <a:pt x="1323" y="2338"/>
                        <a:pt x="1426" y="2314"/>
                        <a:pt x="1543" y="2261"/>
                      </a:cubicBezTo>
                      <a:cubicBezTo>
                        <a:pt x="2140" y="2015"/>
                        <a:pt x="2428" y="1315"/>
                        <a:pt x="2160" y="718"/>
                      </a:cubicBezTo>
                      <a:cubicBezTo>
                        <a:pt x="1961" y="274"/>
                        <a:pt x="1522" y="1"/>
                        <a:pt x="106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22"/>
                <p:cNvSpPr/>
                <p:nvPr/>
              </p:nvSpPr>
              <p:spPr>
                <a:xfrm>
                  <a:off x="6303453" y="2579932"/>
                  <a:ext cx="50123" cy="47945"/>
                </a:xfrm>
                <a:custGeom>
                  <a:rect b="b" l="l" r="r" t="t"/>
                  <a:pathLst>
                    <a:path extrusionOk="0" h="2223" w="2324">
                      <a:moveTo>
                        <a:pt x="1036" y="1"/>
                      </a:moveTo>
                      <a:cubicBezTo>
                        <a:pt x="883" y="1"/>
                        <a:pt x="727" y="31"/>
                        <a:pt x="576" y="96"/>
                      </a:cubicBezTo>
                      <a:cubicBezTo>
                        <a:pt x="0" y="343"/>
                        <a:pt x="206" y="815"/>
                        <a:pt x="453" y="1371"/>
                      </a:cubicBezTo>
                      <a:cubicBezTo>
                        <a:pt x="652" y="1837"/>
                        <a:pt x="825" y="2222"/>
                        <a:pt x="1188" y="2222"/>
                      </a:cubicBezTo>
                      <a:cubicBezTo>
                        <a:pt x="1274" y="2222"/>
                        <a:pt x="1371" y="2200"/>
                        <a:pt x="1481" y="2153"/>
                      </a:cubicBezTo>
                      <a:cubicBezTo>
                        <a:pt x="2057" y="1906"/>
                        <a:pt x="2324" y="1248"/>
                        <a:pt x="2057" y="672"/>
                      </a:cubicBezTo>
                      <a:cubicBezTo>
                        <a:pt x="1875" y="247"/>
                        <a:pt x="1468" y="1"/>
                        <a:pt x="10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22"/>
                <p:cNvSpPr/>
                <p:nvPr/>
              </p:nvSpPr>
              <p:spPr>
                <a:xfrm>
                  <a:off x="6305653" y="2586424"/>
                  <a:ext cx="47039" cy="41453"/>
                </a:xfrm>
                <a:custGeom>
                  <a:rect b="b" l="l" r="r" t="t"/>
                  <a:pathLst>
                    <a:path extrusionOk="0" h="1922" w="2181">
                      <a:moveTo>
                        <a:pt x="206" y="1"/>
                      </a:moveTo>
                      <a:cubicBezTo>
                        <a:pt x="0" y="267"/>
                        <a:pt x="145" y="638"/>
                        <a:pt x="351" y="1070"/>
                      </a:cubicBezTo>
                      <a:cubicBezTo>
                        <a:pt x="550" y="1536"/>
                        <a:pt x="723" y="1921"/>
                        <a:pt x="1086" y="1921"/>
                      </a:cubicBezTo>
                      <a:cubicBezTo>
                        <a:pt x="1172" y="1921"/>
                        <a:pt x="1269" y="1899"/>
                        <a:pt x="1379" y="1852"/>
                      </a:cubicBezTo>
                      <a:cubicBezTo>
                        <a:pt x="1934" y="1625"/>
                        <a:pt x="2181" y="988"/>
                        <a:pt x="1975" y="432"/>
                      </a:cubicBezTo>
                      <a:lnTo>
                        <a:pt x="1975" y="432"/>
                      </a:lnTo>
                      <a:cubicBezTo>
                        <a:pt x="1362" y="722"/>
                        <a:pt x="963" y="855"/>
                        <a:pt x="704" y="855"/>
                      </a:cubicBezTo>
                      <a:cubicBezTo>
                        <a:pt x="301" y="855"/>
                        <a:pt x="231" y="538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22"/>
                <p:cNvSpPr/>
                <p:nvPr/>
              </p:nvSpPr>
              <p:spPr>
                <a:xfrm>
                  <a:off x="6174781" y="2643276"/>
                  <a:ext cx="51913" cy="50425"/>
                </a:xfrm>
                <a:custGeom>
                  <a:rect b="b" l="l" r="r" t="t"/>
                  <a:pathLst>
                    <a:path extrusionOk="0" h="2338" w="2407">
                      <a:moveTo>
                        <a:pt x="1060" y="0"/>
                      </a:moveTo>
                      <a:cubicBezTo>
                        <a:pt x="906" y="0"/>
                        <a:pt x="748" y="32"/>
                        <a:pt x="596" y="100"/>
                      </a:cubicBezTo>
                      <a:cubicBezTo>
                        <a:pt x="0" y="368"/>
                        <a:pt x="184" y="862"/>
                        <a:pt x="453" y="1458"/>
                      </a:cubicBezTo>
                      <a:cubicBezTo>
                        <a:pt x="667" y="1938"/>
                        <a:pt x="856" y="2337"/>
                        <a:pt x="1231" y="2337"/>
                      </a:cubicBezTo>
                      <a:cubicBezTo>
                        <a:pt x="1322" y="2337"/>
                        <a:pt x="1425" y="2313"/>
                        <a:pt x="1542" y="2261"/>
                      </a:cubicBezTo>
                      <a:cubicBezTo>
                        <a:pt x="2140" y="1993"/>
                        <a:pt x="2406" y="1315"/>
                        <a:pt x="2140" y="717"/>
                      </a:cubicBezTo>
                      <a:cubicBezTo>
                        <a:pt x="1940" y="273"/>
                        <a:pt x="1512" y="0"/>
                        <a:pt x="10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22"/>
                <p:cNvSpPr/>
                <p:nvPr/>
              </p:nvSpPr>
              <p:spPr>
                <a:xfrm>
                  <a:off x="6176550" y="2650048"/>
                  <a:ext cx="49713" cy="47923"/>
                </a:xfrm>
                <a:custGeom>
                  <a:rect b="b" l="l" r="r" t="t"/>
                  <a:pathLst>
                    <a:path extrusionOk="0" h="2222" w="2305">
                      <a:moveTo>
                        <a:pt x="1015" y="0"/>
                      </a:moveTo>
                      <a:cubicBezTo>
                        <a:pt x="862" y="0"/>
                        <a:pt x="706" y="31"/>
                        <a:pt x="555" y="95"/>
                      </a:cubicBezTo>
                      <a:cubicBezTo>
                        <a:pt x="0" y="342"/>
                        <a:pt x="185" y="815"/>
                        <a:pt x="432" y="1371"/>
                      </a:cubicBezTo>
                      <a:cubicBezTo>
                        <a:pt x="631" y="1837"/>
                        <a:pt x="818" y="2222"/>
                        <a:pt x="1175" y="2222"/>
                      </a:cubicBezTo>
                      <a:cubicBezTo>
                        <a:pt x="1260" y="2222"/>
                        <a:pt x="1354" y="2200"/>
                        <a:pt x="1460" y="2153"/>
                      </a:cubicBezTo>
                      <a:cubicBezTo>
                        <a:pt x="2036" y="1906"/>
                        <a:pt x="2304" y="1247"/>
                        <a:pt x="2058" y="671"/>
                      </a:cubicBezTo>
                      <a:cubicBezTo>
                        <a:pt x="1859" y="246"/>
                        <a:pt x="1449" y="0"/>
                        <a:pt x="10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22"/>
                <p:cNvSpPr/>
                <p:nvPr/>
              </p:nvSpPr>
              <p:spPr>
                <a:xfrm>
                  <a:off x="6178318" y="2656540"/>
                  <a:ext cx="47492" cy="41431"/>
                </a:xfrm>
                <a:custGeom>
                  <a:rect b="b" l="l" r="r" t="t"/>
                  <a:pathLst>
                    <a:path extrusionOk="0" h="1921" w="2202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1" y="267"/>
                        <a:pt x="165" y="637"/>
                        <a:pt x="350" y="1070"/>
                      </a:cubicBezTo>
                      <a:cubicBezTo>
                        <a:pt x="549" y="1536"/>
                        <a:pt x="736" y="1921"/>
                        <a:pt x="1093" y="1921"/>
                      </a:cubicBezTo>
                      <a:cubicBezTo>
                        <a:pt x="1178" y="1921"/>
                        <a:pt x="1272" y="1899"/>
                        <a:pt x="1378" y="1852"/>
                      </a:cubicBezTo>
                      <a:cubicBezTo>
                        <a:pt x="1934" y="1624"/>
                        <a:pt x="2201" y="988"/>
                        <a:pt x="1976" y="431"/>
                      </a:cubicBezTo>
                      <a:lnTo>
                        <a:pt x="1976" y="431"/>
                      </a:lnTo>
                      <a:cubicBezTo>
                        <a:pt x="1362" y="722"/>
                        <a:pt x="964" y="854"/>
                        <a:pt x="704" y="854"/>
                      </a:cubicBezTo>
                      <a:cubicBezTo>
                        <a:pt x="302" y="854"/>
                        <a:pt x="231" y="53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22"/>
                <p:cNvSpPr/>
                <p:nvPr/>
              </p:nvSpPr>
              <p:spPr>
                <a:xfrm>
                  <a:off x="6516410" y="2450182"/>
                  <a:ext cx="52387" cy="50295"/>
                </a:xfrm>
                <a:custGeom>
                  <a:rect b="b" l="l" r="r" t="t"/>
                  <a:pathLst>
                    <a:path extrusionOk="0" h="2332" w="2429">
                      <a:moveTo>
                        <a:pt x="1080" y="1"/>
                      </a:moveTo>
                      <a:cubicBezTo>
                        <a:pt x="918" y="1"/>
                        <a:pt x="754" y="34"/>
                        <a:pt x="596" y="105"/>
                      </a:cubicBezTo>
                      <a:cubicBezTo>
                        <a:pt x="1" y="352"/>
                        <a:pt x="206" y="845"/>
                        <a:pt x="473" y="1441"/>
                      </a:cubicBezTo>
                      <a:cubicBezTo>
                        <a:pt x="674" y="1928"/>
                        <a:pt x="862" y="2331"/>
                        <a:pt x="1246" y="2331"/>
                      </a:cubicBezTo>
                      <a:cubicBezTo>
                        <a:pt x="1334" y="2331"/>
                        <a:pt x="1432" y="2310"/>
                        <a:pt x="1543" y="2264"/>
                      </a:cubicBezTo>
                      <a:cubicBezTo>
                        <a:pt x="2140" y="1998"/>
                        <a:pt x="2428" y="1298"/>
                        <a:pt x="2160" y="701"/>
                      </a:cubicBezTo>
                      <a:cubicBezTo>
                        <a:pt x="1964" y="262"/>
                        <a:pt x="1532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22"/>
                <p:cNvSpPr/>
                <p:nvPr/>
              </p:nvSpPr>
              <p:spPr>
                <a:xfrm>
                  <a:off x="6518200" y="2456652"/>
                  <a:ext cx="50123" cy="48290"/>
                </a:xfrm>
                <a:custGeom>
                  <a:rect b="b" l="l" r="r" t="t"/>
                  <a:pathLst>
                    <a:path extrusionOk="0" h="2239" w="2324">
                      <a:moveTo>
                        <a:pt x="1024" y="0"/>
                      </a:moveTo>
                      <a:cubicBezTo>
                        <a:pt x="875" y="0"/>
                        <a:pt x="723" y="30"/>
                        <a:pt x="576" y="93"/>
                      </a:cubicBezTo>
                      <a:cubicBezTo>
                        <a:pt x="0" y="340"/>
                        <a:pt x="206" y="812"/>
                        <a:pt x="453" y="1388"/>
                      </a:cubicBezTo>
                      <a:cubicBezTo>
                        <a:pt x="652" y="1854"/>
                        <a:pt x="825" y="2239"/>
                        <a:pt x="1188" y="2239"/>
                      </a:cubicBezTo>
                      <a:cubicBezTo>
                        <a:pt x="1274" y="2239"/>
                        <a:pt x="1371" y="2217"/>
                        <a:pt x="1481" y="2170"/>
                      </a:cubicBezTo>
                      <a:cubicBezTo>
                        <a:pt x="2057" y="1923"/>
                        <a:pt x="2324" y="1245"/>
                        <a:pt x="2057" y="669"/>
                      </a:cubicBezTo>
                      <a:cubicBezTo>
                        <a:pt x="1873" y="254"/>
                        <a:pt x="1460" y="0"/>
                        <a:pt x="10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22"/>
                <p:cNvSpPr/>
                <p:nvPr/>
              </p:nvSpPr>
              <p:spPr>
                <a:xfrm>
                  <a:off x="6520400" y="2463079"/>
                  <a:ext cx="47039" cy="41863"/>
                </a:xfrm>
                <a:custGeom>
                  <a:rect b="b" l="l" r="r" t="t"/>
                  <a:pathLst>
                    <a:path extrusionOk="0" h="1941" w="2181">
                      <a:moveTo>
                        <a:pt x="206" y="1"/>
                      </a:moveTo>
                      <a:lnTo>
                        <a:pt x="206" y="1"/>
                      </a:lnTo>
                      <a:cubicBezTo>
                        <a:pt x="0" y="267"/>
                        <a:pt x="145" y="638"/>
                        <a:pt x="351" y="1090"/>
                      </a:cubicBezTo>
                      <a:cubicBezTo>
                        <a:pt x="550" y="1556"/>
                        <a:pt x="723" y="1941"/>
                        <a:pt x="1086" y="1941"/>
                      </a:cubicBezTo>
                      <a:cubicBezTo>
                        <a:pt x="1172" y="1941"/>
                        <a:pt x="1269" y="1919"/>
                        <a:pt x="1379" y="1872"/>
                      </a:cubicBezTo>
                      <a:cubicBezTo>
                        <a:pt x="1934" y="1625"/>
                        <a:pt x="2181" y="988"/>
                        <a:pt x="1975" y="432"/>
                      </a:cubicBezTo>
                      <a:lnTo>
                        <a:pt x="1975" y="432"/>
                      </a:lnTo>
                      <a:cubicBezTo>
                        <a:pt x="1364" y="730"/>
                        <a:pt x="966" y="864"/>
                        <a:pt x="706" y="864"/>
                      </a:cubicBezTo>
                      <a:cubicBezTo>
                        <a:pt x="302" y="864"/>
                        <a:pt x="231" y="539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22"/>
                <p:cNvSpPr/>
                <p:nvPr/>
              </p:nvSpPr>
              <p:spPr>
                <a:xfrm>
                  <a:off x="5931176" y="2772185"/>
                  <a:ext cx="51482" cy="50403"/>
                </a:xfrm>
                <a:custGeom>
                  <a:rect b="b" l="l" r="r" t="t"/>
                  <a:pathLst>
                    <a:path extrusionOk="0" h="2337" w="2387">
                      <a:moveTo>
                        <a:pt x="1040" y="1"/>
                      </a:moveTo>
                      <a:cubicBezTo>
                        <a:pt x="892" y="1"/>
                        <a:pt x="742" y="29"/>
                        <a:pt x="598" y="89"/>
                      </a:cubicBezTo>
                      <a:cubicBezTo>
                        <a:pt x="0" y="336"/>
                        <a:pt x="186" y="830"/>
                        <a:pt x="433" y="1447"/>
                      </a:cubicBezTo>
                      <a:cubicBezTo>
                        <a:pt x="634" y="1933"/>
                        <a:pt x="808" y="2336"/>
                        <a:pt x="1187" y="2336"/>
                      </a:cubicBezTo>
                      <a:cubicBezTo>
                        <a:pt x="1273" y="2336"/>
                        <a:pt x="1371" y="2315"/>
                        <a:pt x="1481" y="2270"/>
                      </a:cubicBezTo>
                      <a:cubicBezTo>
                        <a:pt x="2098" y="2023"/>
                        <a:pt x="2386" y="1345"/>
                        <a:pt x="2140" y="747"/>
                      </a:cubicBezTo>
                      <a:cubicBezTo>
                        <a:pt x="1953" y="279"/>
                        <a:pt x="1505" y="1"/>
                        <a:pt x="10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22"/>
                <p:cNvSpPr/>
                <p:nvPr/>
              </p:nvSpPr>
              <p:spPr>
                <a:xfrm>
                  <a:off x="5932513" y="2778849"/>
                  <a:ext cx="49260" cy="48182"/>
                </a:xfrm>
                <a:custGeom>
                  <a:rect b="b" l="l" r="r" t="t"/>
                  <a:pathLst>
                    <a:path extrusionOk="0" h="2234" w="2284">
                      <a:moveTo>
                        <a:pt x="1010" y="1"/>
                      </a:moveTo>
                      <a:cubicBezTo>
                        <a:pt x="865" y="1"/>
                        <a:pt x="718" y="29"/>
                        <a:pt x="577" y="89"/>
                      </a:cubicBezTo>
                      <a:cubicBezTo>
                        <a:pt x="1" y="315"/>
                        <a:pt x="185" y="789"/>
                        <a:pt x="412" y="1365"/>
                      </a:cubicBezTo>
                      <a:cubicBezTo>
                        <a:pt x="613" y="1833"/>
                        <a:pt x="787" y="2233"/>
                        <a:pt x="1154" y="2233"/>
                      </a:cubicBezTo>
                      <a:cubicBezTo>
                        <a:pt x="1239" y="2233"/>
                        <a:pt x="1333" y="2212"/>
                        <a:pt x="1441" y="2166"/>
                      </a:cubicBezTo>
                      <a:cubicBezTo>
                        <a:pt x="2017" y="1941"/>
                        <a:pt x="2283" y="1283"/>
                        <a:pt x="2058" y="706"/>
                      </a:cubicBezTo>
                      <a:cubicBezTo>
                        <a:pt x="1886" y="271"/>
                        <a:pt x="1457" y="1"/>
                        <a:pt x="10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22"/>
                <p:cNvSpPr/>
                <p:nvPr/>
              </p:nvSpPr>
              <p:spPr>
                <a:xfrm>
                  <a:off x="5934713" y="2784737"/>
                  <a:ext cx="46629" cy="42294"/>
                </a:xfrm>
                <a:custGeom>
                  <a:rect b="b" l="l" r="r" t="t"/>
                  <a:pathLst>
                    <a:path extrusionOk="0" h="1961" w="2162">
                      <a:moveTo>
                        <a:pt x="206" y="1"/>
                      </a:moveTo>
                      <a:cubicBezTo>
                        <a:pt x="1" y="269"/>
                        <a:pt x="146" y="659"/>
                        <a:pt x="310" y="1092"/>
                      </a:cubicBezTo>
                      <a:cubicBezTo>
                        <a:pt x="511" y="1560"/>
                        <a:pt x="685" y="1960"/>
                        <a:pt x="1052" y="1960"/>
                      </a:cubicBezTo>
                      <a:cubicBezTo>
                        <a:pt x="1137" y="1960"/>
                        <a:pt x="1231" y="1939"/>
                        <a:pt x="1339" y="1893"/>
                      </a:cubicBezTo>
                      <a:cubicBezTo>
                        <a:pt x="1893" y="1668"/>
                        <a:pt x="2162" y="1051"/>
                        <a:pt x="1976" y="494"/>
                      </a:cubicBezTo>
                      <a:lnTo>
                        <a:pt x="1976" y="494"/>
                      </a:lnTo>
                      <a:cubicBezTo>
                        <a:pt x="1370" y="759"/>
                        <a:pt x="972" y="879"/>
                        <a:pt x="711" y="879"/>
                      </a:cubicBezTo>
                      <a:cubicBezTo>
                        <a:pt x="280" y="879"/>
                        <a:pt x="220" y="552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22"/>
                <p:cNvSpPr/>
                <p:nvPr/>
              </p:nvSpPr>
              <p:spPr>
                <a:xfrm>
                  <a:off x="5819349" y="2832099"/>
                  <a:ext cx="51503" cy="50360"/>
                </a:xfrm>
                <a:custGeom>
                  <a:rect b="b" l="l" r="r" t="t"/>
                  <a:pathLst>
                    <a:path extrusionOk="0" h="2335" w="2388">
                      <a:moveTo>
                        <a:pt x="1061" y="1"/>
                      </a:moveTo>
                      <a:cubicBezTo>
                        <a:pt x="914" y="1"/>
                        <a:pt x="763" y="29"/>
                        <a:pt x="618" y="89"/>
                      </a:cubicBezTo>
                      <a:cubicBezTo>
                        <a:pt x="1" y="336"/>
                        <a:pt x="187" y="830"/>
                        <a:pt x="434" y="1425"/>
                      </a:cubicBezTo>
                      <a:cubicBezTo>
                        <a:pt x="636" y="1915"/>
                        <a:pt x="824" y="2335"/>
                        <a:pt x="1214" y="2335"/>
                      </a:cubicBezTo>
                      <a:cubicBezTo>
                        <a:pt x="1300" y="2335"/>
                        <a:pt x="1396" y="2314"/>
                        <a:pt x="1504" y="2270"/>
                      </a:cubicBezTo>
                      <a:cubicBezTo>
                        <a:pt x="2099" y="2023"/>
                        <a:pt x="2387" y="1323"/>
                        <a:pt x="2140" y="726"/>
                      </a:cubicBezTo>
                      <a:cubicBezTo>
                        <a:pt x="1954" y="275"/>
                        <a:pt x="1520" y="1"/>
                        <a:pt x="10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22"/>
                <p:cNvSpPr/>
                <p:nvPr/>
              </p:nvSpPr>
              <p:spPr>
                <a:xfrm>
                  <a:off x="5821139" y="2838483"/>
                  <a:ext cx="49282" cy="48290"/>
                </a:xfrm>
                <a:custGeom>
                  <a:rect b="b" l="l" r="r" t="t"/>
                  <a:pathLst>
                    <a:path extrusionOk="0" h="2239" w="2285">
                      <a:moveTo>
                        <a:pt x="998" y="0"/>
                      </a:moveTo>
                      <a:cubicBezTo>
                        <a:pt x="858" y="0"/>
                        <a:pt x="715" y="26"/>
                        <a:pt x="576" y="81"/>
                      </a:cubicBezTo>
                      <a:cubicBezTo>
                        <a:pt x="0" y="328"/>
                        <a:pt x="165" y="800"/>
                        <a:pt x="412" y="1376"/>
                      </a:cubicBezTo>
                      <a:cubicBezTo>
                        <a:pt x="598" y="1849"/>
                        <a:pt x="770" y="2238"/>
                        <a:pt x="1144" y="2238"/>
                      </a:cubicBezTo>
                      <a:cubicBezTo>
                        <a:pt x="1226" y="2238"/>
                        <a:pt x="1317" y="2220"/>
                        <a:pt x="1421" y="2179"/>
                      </a:cubicBezTo>
                      <a:cubicBezTo>
                        <a:pt x="1997" y="1932"/>
                        <a:pt x="2285" y="1274"/>
                        <a:pt x="2038" y="698"/>
                      </a:cubicBezTo>
                      <a:cubicBezTo>
                        <a:pt x="1865" y="260"/>
                        <a:pt x="1444" y="0"/>
                        <a:pt x="99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22"/>
                <p:cNvSpPr/>
                <p:nvPr/>
              </p:nvSpPr>
              <p:spPr>
                <a:xfrm>
                  <a:off x="5822907" y="2844651"/>
                  <a:ext cx="47060" cy="42121"/>
                </a:xfrm>
                <a:custGeom>
                  <a:rect b="b" l="l" r="r" t="t"/>
                  <a:pathLst>
                    <a:path extrusionOk="0" h="1953" w="2182">
                      <a:moveTo>
                        <a:pt x="228" y="1"/>
                      </a:moveTo>
                      <a:lnTo>
                        <a:pt x="228" y="1"/>
                      </a:lnTo>
                      <a:cubicBezTo>
                        <a:pt x="0" y="267"/>
                        <a:pt x="145" y="638"/>
                        <a:pt x="330" y="1090"/>
                      </a:cubicBezTo>
                      <a:cubicBezTo>
                        <a:pt x="516" y="1563"/>
                        <a:pt x="688" y="1952"/>
                        <a:pt x="1062" y="1952"/>
                      </a:cubicBezTo>
                      <a:cubicBezTo>
                        <a:pt x="1144" y="1952"/>
                        <a:pt x="1235" y="1934"/>
                        <a:pt x="1339" y="1893"/>
                      </a:cubicBezTo>
                      <a:cubicBezTo>
                        <a:pt x="1915" y="1666"/>
                        <a:pt x="2181" y="1029"/>
                        <a:pt x="1975" y="473"/>
                      </a:cubicBezTo>
                      <a:lnTo>
                        <a:pt x="1975" y="473"/>
                      </a:lnTo>
                      <a:cubicBezTo>
                        <a:pt x="1370" y="749"/>
                        <a:pt x="973" y="874"/>
                        <a:pt x="712" y="874"/>
                      </a:cubicBezTo>
                      <a:cubicBezTo>
                        <a:pt x="290" y="874"/>
                        <a:pt x="228" y="547"/>
                        <a:pt x="2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22"/>
                <p:cNvSpPr/>
                <p:nvPr/>
              </p:nvSpPr>
              <p:spPr>
                <a:xfrm>
                  <a:off x="5690677" y="2898657"/>
                  <a:ext cx="51503" cy="50791"/>
                </a:xfrm>
                <a:custGeom>
                  <a:rect b="b" l="l" r="r" t="t"/>
                  <a:pathLst>
                    <a:path extrusionOk="0" h="2355" w="2388">
                      <a:moveTo>
                        <a:pt x="1041" y="1"/>
                      </a:moveTo>
                      <a:cubicBezTo>
                        <a:pt x="893" y="1"/>
                        <a:pt x="743" y="29"/>
                        <a:pt x="598" y="89"/>
                      </a:cubicBezTo>
                      <a:cubicBezTo>
                        <a:pt x="1" y="336"/>
                        <a:pt x="187" y="829"/>
                        <a:pt x="434" y="1447"/>
                      </a:cubicBezTo>
                      <a:cubicBezTo>
                        <a:pt x="636" y="1935"/>
                        <a:pt x="811" y="2354"/>
                        <a:pt x="1195" y="2354"/>
                      </a:cubicBezTo>
                      <a:cubicBezTo>
                        <a:pt x="1280" y="2354"/>
                        <a:pt x="1374" y="2334"/>
                        <a:pt x="1482" y="2289"/>
                      </a:cubicBezTo>
                      <a:cubicBezTo>
                        <a:pt x="2099" y="2042"/>
                        <a:pt x="2387" y="1343"/>
                        <a:pt x="2140" y="747"/>
                      </a:cubicBezTo>
                      <a:cubicBezTo>
                        <a:pt x="1953" y="279"/>
                        <a:pt x="1506" y="1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22"/>
                <p:cNvSpPr/>
                <p:nvPr/>
              </p:nvSpPr>
              <p:spPr>
                <a:xfrm>
                  <a:off x="5692036" y="2905472"/>
                  <a:ext cx="49260" cy="48290"/>
                </a:xfrm>
                <a:custGeom>
                  <a:rect b="b" l="l" r="r" t="t"/>
                  <a:pathLst>
                    <a:path extrusionOk="0" h="2239" w="2284">
                      <a:moveTo>
                        <a:pt x="998" y="1"/>
                      </a:moveTo>
                      <a:cubicBezTo>
                        <a:pt x="857" y="1"/>
                        <a:pt x="715" y="27"/>
                        <a:pt x="577" y="81"/>
                      </a:cubicBezTo>
                      <a:cubicBezTo>
                        <a:pt x="1" y="327"/>
                        <a:pt x="185" y="801"/>
                        <a:pt x="412" y="1377"/>
                      </a:cubicBezTo>
                      <a:cubicBezTo>
                        <a:pt x="614" y="1850"/>
                        <a:pt x="789" y="2239"/>
                        <a:pt x="1163" y="2239"/>
                      </a:cubicBezTo>
                      <a:cubicBezTo>
                        <a:pt x="1245" y="2239"/>
                        <a:pt x="1337" y="2220"/>
                        <a:pt x="1441" y="2179"/>
                      </a:cubicBezTo>
                      <a:cubicBezTo>
                        <a:pt x="2017" y="1932"/>
                        <a:pt x="2283" y="1274"/>
                        <a:pt x="2058" y="698"/>
                      </a:cubicBezTo>
                      <a:cubicBezTo>
                        <a:pt x="1870" y="260"/>
                        <a:pt x="1445" y="1"/>
                        <a:pt x="9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22"/>
                <p:cNvSpPr/>
                <p:nvPr/>
              </p:nvSpPr>
              <p:spPr>
                <a:xfrm>
                  <a:off x="5694236" y="2911640"/>
                  <a:ext cx="46629" cy="42121"/>
                </a:xfrm>
                <a:custGeom>
                  <a:rect b="b" l="l" r="r" t="t"/>
                  <a:pathLst>
                    <a:path extrusionOk="0" h="1953" w="2162">
                      <a:moveTo>
                        <a:pt x="206" y="0"/>
                      </a:moveTo>
                      <a:cubicBezTo>
                        <a:pt x="1" y="247"/>
                        <a:pt x="124" y="639"/>
                        <a:pt x="310" y="1091"/>
                      </a:cubicBezTo>
                      <a:cubicBezTo>
                        <a:pt x="512" y="1564"/>
                        <a:pt x="687" y="1953"/>
                        <a:pt x="1061" y="1953"/>
                      </a:cubicBezTo>
                      <a:cubicBezTo>
                        <a:pt x="1143" y="1953"/>
                        <a:pt x="1235" y="1934"/>
                        <a:pt x="1339" y="1893"/>
                      </a:cubicBezTo>
                      <a:cubicBezTo>
                        <a:pt x="1893" y="1667"/>
                        <a:pt x="2161" y="1029"/>
                        <a:pt x="1956" y="474"/>
                      </a:cubicBezTo>
                      <a:lnTo>
                        <a:pt x="1956" y="474"/>
                      </a:lnTo>
                      <a:cubicBezTo>
                        <a:pt x="1350" y="749"/>
                        <a:pt x="955" y="874"/>
                        <a:pt x="697" y="874"/>
                      </a:cubicBezTo>
                      <a:cubicBezTo>
                        <a:pt x="279" y="874"/>
                        <a:pt x="219" y="54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22"/>
                <p:cNvSpPr/>
                <p:nvPr/>
              </p:nvSpPr>
              <p:spPr>
                <a:xfrm>
                  <a:off x="6037224" y="2714082"/>
                  <a:ext cx="51503" cy="50403"/>
                </a:xfrm>
                <a:custGeom>
                  <a:rect b="b" l="l" r="r" t="t"/>
                  <a:pathLst>
                    <a:path extrusionOk="0" h="2337" w="2388">
                      <a:moveTo>
                        <a:pt x="1051" y="0"/>
                      </a:moveTo>
                      <a:cubicBezTo>
                        <a:pt x="901" y="0"/>
                        <a:pt x="747" y="29"/>
                        <a:pt x="596" y="89"/>
                      </a:cubicBezTo>
                      <a:cubicBezTo>
                        <a:pt x="1" y="336"/>
                        <a:pt x="185" y="829"/>
                        <a:pt x="432" y="1425"/>
                      </a:cubicBezTo>
                      <a:cubicBezTo>
                        <a:pt x="633" y="1928"/>
                        <a:pt x="807" y="2336"/>
                        <a:pt x="1199" y="2336"/>
                      </a:cubicBezTo>
                      <a:cubicBezTo>
                        <a:pt x="1287" y="2336"/>
                        <a:pt x="1388" y="2315"/>
                        <a:pt x="1502" y="2269"/>
                      </a:cubicBezTo>
                      <a:cubicBezTo>
                        <a:pt x="2099" y="2023"/>
                        <a:pt x="2387" y="1343"/>
                        <a:pt x="2140" y="726"/>
                      </a:cubicBezTo>
                      <a:cubicBezTo>
                        <a:pt x="1953" y="275"/>
                        <a:pt x="1519" y="0"/>
                        <a:pt x="10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22"/>
                <p:cNvSpPr/>
                <p:nvPr/>
              </p:nvSpPr>
              <p:spPr>
                <a:xfrm>
                  <a:off x="6038992" y="2720703"/>
                  <a:ext cx="49260" cy="48225"/>
                </a:xfrm>
                <a:custGeom>
                  <a:rect b="b" l="l" r="r" t="t"/>
                  <a:pathLst>
                    <a:path extrusionOk="0" h="2236" w="2284">
                      <a:moveTo>
                        <a:pt x="1007" y="1"/>
                      </a:moveTo>
                      <a:cubicBezTo>
                        <a:pt x="864" y="1"/>
                        <a:pt x="718" y="29"/>
                        <a:pt x="577" y="90"/>
                      </a:cubicBezTo>
                      <a:cubicBezTo>
                        <a:pt x="1" y="317"/>
                        <a:pt x="166" y="789"/>
                        <a:pt x="412" y="1365"/>
                      </a:cubicBezTo>
                      <a:cubicBezTo>
                        <a:pt x="596" y="1834"/>
                        <a:pt x="766" y="2235"/>
                        <a:pt x="1134" y="2235"/>
                      </a:cubicBezTo>
                      <a:cubicBezTo>
                        <a:pt x="1218" y="2235"/>
                        <a:pt x="1312" y="2214"/>
                        <a:pt x="1420" y="2168"/>
                      </a:cubicBezTo>
                      <a:cubicBezTo>
                        <a:pt x="1996" y="1941"/>
                        <a:pt x="2284" y="1283"/>
                        <a:pt x="2037" y="707"/>
                      </a:cubicBezTo>
                      <a:cubicBezTo>
                        <a:pt x="1866" y="272"/>
                        <a:pt x="1449" y="1"/>
                        <a:pt x="10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22"/>
                <p:cNvSpPr/>
                <p:nvPr/>
              </p:nvSpPr>
              <p:spPr>
                <a:xfrm>
                  <a:off x="6040782" y="2726634"/>
                  <a:ext cx="46586" cy="42294"/>
                </a:xfrm>
                <a:custGeom>
                  <a:rect b="b" l="l" r="r" t="t"/>
                  <a:pathLst>
                    <a:path extrusionOk="0" h="1961" w="2160">
                      <a:moveTo>
                        <a:pt x="206" y="1"/>
                      </a:moveTo>
                      <a:lnTo>
                        <a:pt x="206" y="1"/>
                      </a:lnTo>
                      <a:cubicBezTo>
                        <a:pt x="0" y="267"/>
                        <a:pt x="143" y="659"/>
                        <a:pt x="329" y="1090"/>
                      </a:cubicBezTo>
                      <a:cubicBezTo>
                        <a:pt x="513" y="1559"/>
                        <a:pt x="683" y="1960"/>
                        <a:pt x="1051" y="1960"/>
                      </a:cubicBezTo>
                      <a:cubicBezTo>
                        <a:pt x="1135" y="1960"/>
                        <a:pt x="1229" y="1939"/>
                        <a:pt x="1337" y="1893"/>
                      </a:cubicBezTo>
                      <a:cubicBezTo>
                        <a:pt x="1893" y="1666"/>
                        <a:pt x="2160" y="1049"/>
                        <a:pt x="1975" y="473"/>
                      </a:cubicBezTo>
                      <a:lnTo>
                        <a:pt x="1975" y="473"/>
                      </a:lnTo>
                      <a:cubicBezTo>
                        <a:pt x="1362" y="748"/>
                        <a:pt x="962" y="873"/>
                        <a:pt x="701" y="873"/>
                      </a:cubicBezTo>
                      <a:cubicBezTo>
                        <a:pt x="278" y="873"/>
                        <a:pt x="218" y="547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28" name="Google Shape;728;p22"/>
            <p:cNvSpPr/>
            <p:nvPr/>
          </p:nvSpPr>
          <p:spPr>
            <a:xfrm>
              <a:off x="-104775" y="3778404"/>
              <a:ext cx="6705600" cy="974175"/>
            </a:xfrm>
            <a:custGeom>
              <a:rect b="b" l="l" r="r" t="t"/>
              <a:pathLst>
                <a:path extrusionOk="0" h="38967" w="268224">
                  <a:moveTo>
                    <a:pt x="268224" y="32083"/>
                  </a:moveTo>
                  <a:cubicBezTo>
                    <a:pt x="248898" y="33840"/>
                    <a:pt x="221820" y="34245"/>
                    <a:pt x="211836" y="17605"/>
                  </a:cubicBezTo>
                  <a:cubicBezTo>
                    <a:pt x="208799" y="12543"/>
                    <a:pt x="211874" y="2463"/>
                    <a:pt x="217551" y="841"/>
                  </a:cubicBezTo>
                  <a:cubicBezTo>
                    <a:pt x="221273" y="-222"/>
                    <a:pt x="227752" y="4867"/>
                    <a:pt x="226314" y="8461"/>
                  </a:cubicBezTo>
                  <a:cubicBezTo>
                    <a:pt x="218276" y="28557"/>
                    <a:pt x="181986" y="10999"/>
                    <a:pt x="161544" y="3889"/>
                  </a:cubicBezTo>
                  <a:cubicBezTo>
                    <a:pt x="153435" y="1069"/>
                    <a:pt x="144577" y="1118"/>
                    <a:pt x="136017" y="460"/>
                  </a:cubicBezTo>
                  <a:cubicBezTo>
                    <a:pt x="130354" y="24"/>
                    <a:pt x="123269" y="-508"/>
                    <a:pt x="119253" y="3508"/>
                  </a:cubicBezTo>
                  <a:cubicBezTo>
                    <a:pt x="106843" y="15918"/>
                    <a:pt x="97059" y="36128"/>
                    <a:pt x="79629" y="38179"/>
                  </a:cubicBezTo>
                  <a:cubicBezTo>
                    <a:pt x="65852" y="39800"/>
                    <a:pt x="51603" y="38689"/>
                    <a:pt x="38100" y="35512"/>
                  </a:cubicBezTo>
                  <a:cubicBezTo>
                    <a:pt x="25715" y="32598"/>
                    <a:pt x="11380" y="27536"/>
                    <a:pt x="0" y="33226"/>
                  </a:cubicBez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pic>
        <p:nvPicPr>
          <p:cNvPr id="729" name="Google Shape;7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11456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6775" y="11456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22"/>
          <p:cNvSpPr txBox="1"/>
          <p:nvPr/>
        </p:nvSpPr>
        <p:spPr>
          <a:xfrm>
            <a:off x="652900" y="2967350"/>
            <a:ext cx="17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32" name="Google Shape;732;p22"/>
          <p:cNvSpPr txBox="1"/>
          <p:nvPr>
            <p:ph type="title"/>
          </p:nvPr>
        </p:nvSpPr>
        <p:spPr>
          <a:xfrm>
            <a:off x="74825" y="79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CONCLU$ION / BU$INESS IMPLICATION </a:t>
            </a:r>
            <a:endParaRPr/>
          </a:p>
        </p:txBody>
      </p:sp>
      <p:sp>
        <p:nvSpPr>
          <p:cNvPr id="733" name="Google Shape;733;p22"/>
          <p:cNvSpPr txBox="1"/>
          <p:nvPr/>
        </p:nvSpPr>
        <p:spPr>
          <a:xfrm>
            <a:off x="-72000" y="3032750"/>
            <a:ext cx="369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Dynamic Pricing</a:t>
            </a:r>
            <a:endParaRPr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34" name="Google Shape;734;p22"/>
          <p:cNvSpPr txBox="1"/>
          <p:nvPr/>
        </p:nvSpPr>
        <p:spPr>
          <a:xfrm>
            <a:off x="2726263" y="3032750"/>
            <a:ext cx="369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Optimized</a:t>
            </a: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Cost Structure</a:t>
            </a:r>
            <a:endParaRPr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35" name="Google Shape;735;p22"/>
          <p:cNvSpPr txBox="1"/>
          <p:nvPr/>
        </p:nvSpPr>
        <p:spPr>
          <a:xfrm>
            <a:off x="5843525" y="3032750"/>
            <a:ext cx="369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Competitive Edge</a:t>
            </a:r>
            <a:endParaRPr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736" name="Google Shape;7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250" y="12903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23"/>
          <p:cNvGrpSpPr/>
          <p:nvPr/>
        </p:nvGrpSpPr>
        <p:grpSpPr>
          <a:xfrm>
            <a:off x="74826" y="3367547"/>
            <a:ext cx="8896529" cy="1775910"/>
            <a:chOff x="-104775" y="3225130"/>
            <a:chExt cx="8566710" cy="1775910"/>
          </a:xfrm>
        </p:grpSpPr>
        <p:grpSp>
          <p:nvGrpSpPr>
            <p:cNvPr id="742" name="Google Shape;742;p23"/>
            <p:cNvGrpSpPr/>
            <p:nvPr/>
          </p:nvGrpSpPr>
          <p:grpSpPr>
            <a:xfrm rot="-206156">
              <a:off x="6649380" y="3276487"/>
              <a:ext cx="1764001" cy="1673196"/>
              <a:chOff x="4138184" y="930105"/>
              <a:chExt cx="3959591" cy="3755764"/>
            </a:xfrm>
          </p:grpSpPr>
          <p:sp>
            <p:nvSpPr>
              <p:cNvPr id="743" name="Google Shape;743;p23"/>
              <p:cNvSpPr/>
              <p:nvPr/>
            </p:nvSpPr>
            <p:spPr>
              <a:xfrm>
                <a:off x="5909881" y="2233489"/>
                <a:ext cx="2187893" cy="2136822"/>
              </a:xfrm>
              <a:custGeom>
                <a:rect b="b" l="l" r="r" t="t"/>
                <a:pathLst>
                  <a:path extrusionOk="0" h="99076" w="101444">
                    <a:moveTo>
                      <a:pt x="14196" y="0"/>
                    </a:moveTo>
                    <a:lnTo>
                      <a:pt x="13949" y="247"/>
                    </a:lnTo>
                    <a:cubicBezTo>
                      <a:pt x="13167" y="1029"/>
                      <a:pt x="14217" y="2900"/>
                      <a:pt x="15657" y="4361"/>
                    </a:cubicBezTo>
                    <a:lnTo>
                      <a:pt x="47276" y="36103"/>
                    </a:lnTo>
                    <a:lnTo>
                      <a:pt x="49374" y="38223"/>
                    </a:lnTo>
                    <a:cubicBezTo>
                      <a:pt x="38492" y="44025"/>
                      <a:pt x="28062" y="50051"/>
                      <a:pt x="19956" y="55257"/>
                    </a:cubicBezTo>
                    <a:lnTo>
                      <a:pt x="640" y="54413"/>
                    </a:lnTo>
                    <a:lnTo>
                      <a:pt x="495" y="54577"/>
                    </a:lnTo>
                    <a:cubicBezTo>
                      <a:pt x="1" y="55194"/>
                      <a:pt x="105" y="56080"/>
                      <a:pt x="722" y="56574"/>
                    </a:cubicBezTo>
                    <a:lnTo>
                      <a:pt x="8806" y="63012"/>
                    </a:lnTo>
                    <a:cubicBezTo>
                      <a:pt x="3808" y="66983"/>
                      <a:pt x="3602" y="68320"/>
                      <a:pt x="3972" y="69060"/>
                    </a:cubicBezTo>
                    <a:cubicBezTo>
                      <a:pt x="4166" y="69418"/>
                      <a:pt x="4567" y="69740"/>
                      <a:pt x="5666" y="69740"/>
                    </a:cubicBezTo>
                    <a:cubicBezTo>
                      <a:pt x="6782" y="69740"/>
                      <a:pt x="8617" y="69408"/>
                      <a:pt x="11686" y="68443"/>
                    </a:cubicBezTo>
                    <a:lnTo>
                      <a:pt x="12489" y="78729"/>
                    </a:lnTo>
                    <a:cubicBezTo>
                      <a:pt x="12530" y="79121"/>
                      <a:pt x="12695" y="79470"/>
                      <a:pt x="12983" y="79717"/>
                    </a:cubicBezTo>
                    <a:cubicBezTo>
                      <a:pt x="13234" y="79932"/>
                      <a:pt x="13548" y="80054"/>
                      <a:pt x="13884" y="80054"/>
                    </a:cubicBezTo>
                    <a:cubicBezTo>
                      <a:pt x="13932" y="80054"/>
                      <a:pt x="13982" y="80051"/>
                      <a:pt x="14031" y="80046"/>
                    </a:cubicBezTo>
                    <a:lnTo>
                      <a:pt x="14237" y="80026"/>
                    </a:lnTo>
                    <a:lnTo>
                      <a:pt x="14258" y="79985"/>
                    </a:lnTo>
                    <a:lnTo>
                      <a:pt x="14319" y="79985"/>
                    </a:lnTo>
                    <a:lnTo>
                      <a:pt x="21561" y="68176"/>
                    </a:lnTo>
                    <a:lnTo>
                      <a:pt x="21582" y="68176"/>
                    </a:lnTo>
                    <a:lnTo>
                      <a:pt x="24421" y="63527"/>
                    </a:lnTo>
                    <a:cubicBezTo>
                      <a:pt x="33163" y="59762"/>
                      <a:pt x="43902" y="54558"/>
                      <a:pt x="54703" y="48838"/>
                    </a:cubicBezTo>
                    <a:lnTo>
                      <a:pt x="55505" y="52007"/>
                    </a:lnTo>
                    <a:lnTo>
                      <a:pt x="63981" y="95351"/>
                    </a:lnTo>
                    <a:cubicBezTo>
                      <a:pt x="64351" y="97244"/>
                      <a:pt x="65236" y="99076"/>
                      <a:pt x="66265" y="99076"/>
                    </a:cubicBezTo>
                    <a:lnTo>
                      <a:pt x="66430" y="99076"/>
                    </a:lnTo>
                    <a:lnTo>
                      <a:pt x="66759" y="99013"/>
                    </a:lnTo>
                    <a:lnTo>
                      <a:pt x="66759" y="98994"/>
                    </a:lnTo>
                    <a:lnTo>
                      <a:pt x="66800" y="98994"/>
                    </a:lnTo>
                    <a:lnTo>
                      <a:pt x="68322" y="70645"/>
                    </a:lnTo>
                    <a:cubicBezTo>
                      <a:pt x="68671" y="70480"/>
                      <a:pt x="69000" y="70294"/>
                      <a:pt x="69351" y="70110"/>
                    </a:cubicBezTo>
                    <a:cubicBezTo>
                      <a:pt x="69433" y="70069"/>
                      <a:pt x="69515" y="70028"/>
                      <a:pt x="69576" y="69987"/>
                    </a:cubicBezTo>
                    <a:cubicBezTo>
                      <a:pt x="71614" y="68917"/>
                      <a:pt x="73444" y="67785"/>
                      <a:pt x="74760" y="66797"/>
                    </a:cubicBezTo>
                    <a:cubicBezTo>
                      <a:pt x="76777" y="65296"/>
                      <a:pt x="76839" y="64679"/>
                      <a:pt x="76633" y="64287"/>
                    </a:cubicBezTo>
                    <a:cubicBezTo>
                      <a:pt x="76511" y="64078"/>
                      <a:pt x="76301" y="63892"/>
                      <a:pt x="75762" y="63892"/>
                    </a:cubicBezTo>
                    <a:cubicBezTo>
                      <a:pt x="75297" y="63892"/>
                      <a:pt x="74590" y="64030"/>
                      <a:pt x="73485" y="64411"/>
                    </a:cubicBezTo>
                    <a:cubicBezTo>
                      <a:pt x="72107" y="64905"/>
                      <a:pt x="70379" y="65667"/>
                      <a:pt x="68548" y="66613"/>
                    </a:cubicBezTo>
                    <a:lnTo>
                      <a:pt x="68753" y="62910"/>
                    </a:lnTo>
                    <a:lnTo>
                      <a:pt x="68816" y="62888"/>
                    </a:lnTo>
                    <a:lnTo>
                      <a:pt x="68816" y="62024"/>
                    </a:lnTo>
                    <a:cubicBezTo>
                      <a:pt x="68877" y="61983"/>
                      <a:pt x="68939" y="61964"/>
                      <a:pt x="69022" y="61922"/>
                    </a:cubicBezTo>
                    <a:cubicBezTo>
                      <a:pt x="69617" y="61634"/>
                      <a:pt x="70235" y="61325"/>
                      <a:pt x="70852" y="60996"/>
                    </a:cubicBezTo>
                    <a:cubicBezTo>
                      <a:pt x="71263" y="60770"/>
                      <a:pt x="71655" y="60565"/>
                      <a:pt x="72045" y="60338"/>
                    </a:cubicBezTo>
                    <a:cubicBezTo>
                      <a:pt x="73589" y="59474"/>
                      <a:pt x="74966" y="58590"/>
                      <a:pt x="76016" y="57808"/>
                    </a:cubicBezTo>
                    <a:cubicBezTo>
                      <a:pt x="76345" y="57561"/>
                      <a:pt x="76592" y="57355"/>
                      <a:pt x="76818" y="57169"/>
                    </a:cubicBezTo>
                    <a:cubicBezTo>
                      <a:pt x="78052" y="56100"/>
                      <a:pt x="78073" y="55606"/>
                      <a:pt x="77909" y="55277"/>
                    </a:cubicBezTo>
                    <a:cubicBezTo>
                      <a:pt x="77789" y="55071"/>
                      <a:pt x="77583" y="54893"/>
                      <a:pt x="77062" y="54893"/>
                    </a:cubicBezTo>
                    <a:cubicBezTo>
                      <a:pt x="76598" y="54893"/>
                      <a:pt x="75885" y="55034"/>
                      <a:pt x="74760" y="55422"/>
                    </a:cubicBezTo>
                    <a:cubicBezTo>
                      <a:pt x="74472" y="55524"/>
                      <a:pt x="74143" y="55647"/>
                      <a:pt x="73814" y="55771"/>
                    </a:cubicBezTo>
                    <a:cubicBezTo>
                      <a:pt x="72437" y="56305"/>
                      <a:pt x="70852" y="57046"/>
                      <a:pt x="69227" y="57910"/>
                    </a:cubicBezTo>
                    <a:cubicBezTo>
                      <a:pt x="69145" y="57951"/>
                      <a:pt x="69083" y="57992"/>
                      <a:pt x="69000" y="58033"/>
                    </a:cubicBezTo>
                    <a:lnTo>
                      <a:pt x="69186" y="54906"/>
                    </a:lnTo>
                    <a:cubicBezTo>
                      <a:pt x="69741" y="54618"/>
                      <a:pt x="70297" y="54330"/>
                      <a:pt x="70873" y="54023"/>
                    </a:cubicBezTo>
                    <a:cubicBezTo>
                      <a:pt x="70975" y="53982"/>
                      <a:pt x="71531" y="53672"/>
                      <a:pt x="72333" y="53220"/>
                    </a:cubicBezTo>
                    <a:cubicBezTo>
                      <a:pt x="75501" y="51431"/>
                      <a:pt x="82578" y="47212"/>
                      <a:pt x="81673" y="45506"/>
                    </a:cubicBezTo>
                    <a:cubicBezTo>
                      <a:pt x="81501" y="45181"/>
                      <a:pt x="81095" y="45043"/>
                      <a:pt x="80528" y="45043"/>
                    </a:cubicBezTo>
                    <a:cubicBezTo>
                      <a:pt x="79873" y="45043"/>
                      <a:pt x="79003" y="45228"/>
                      <a:pt x="78032" y="45526"/>
                    </a:cubicBezTo>
                    <a:cubicBezTo>
                      <a:pt x="75029" y="46431"/>
                      <a:pt x="71038" y="48386"/>
                      <a:pt x="69494" y="49187"/>
                    </a:cubicBezTo>
                    <a:lnTo>
                      <a:pt x="69535" y="48323"/>
                    </a:lnTo>
                    <a:lnTo>
                      <a:pt x="69659" y="45917"/>
                    </a:lnTo>
                    <a:lnTo>
                      <a:pt x="69968" y="40424"/>
                    </a:lnTo>
                    <a:cubicBezTo>
                      <a:pt x="70009" y="40404"/>
                      <a:pt x="70029" y="40382"/>
                      <a:pt x="70070" y="40363"/>
                    </a:cubicBezTo>
                    <a:cubicBezTo>
                      <a:pt x="70379" y="40198"/>
                      <a:pt x="70709" y="39992"/>
                      <a:pt x="71038" y="39806"/>
                    </a:cubicBezTo>
                    <a:cubicBezTo>
                      <a:pt x="71222" y="39683"/>
                      <a:pt x="71428" y="39581"/>
                      <a:pt x="71614" y="39477"/>
                    </a:cubicBezTo>
                    <a:cubicBezTo>
                      <a:pt x="71675" y="39436"/>
                      <a:pt x="71757" y="39395"/>
                      <a:pt x="71839" y="39334"/>
                    </a:cubicBezTo>
                    <a:cubicBezTo>
                      <a:pt x="74020" y="38059"/>
                      <a:pt x="76222" y="36762"/>
                      <a:pt x="78381" y="35467"/>
                    </a:cubicBezTo>
                    <a:cubicBezTo>
                      <a:pt x="88338" y="29418"/>
                      <a:pt x="101443" y="20860"/>
                      <a:pt x="100826" y="17898"/>
                    </a:cubicBezTo>
                    <a:lnTo>
                      <a:pt x="100846" y="17528"/>
                    </a:lnTo>
                    <a:lnTo>
                      <a:pt x="100703" y="17610"/>
                    </a:lnTo>
                    <a:cubicBezTo>
                      <a:pt x="100440" y="17209"/>
                      <a:pt x="99845" y="17029"/>
                      <a:pt x="98986" y="17029"/>
                    </a:cubicBezTo>
                    <a:cubicBezTo>
                      <a:pt x="92656" y="17029"/>
                      <a:pt x="72016" y="26829"/>
                      <a:pt x="64825" y="30343"/>
                    </a:cubicBezTo>
                    <a:lnTo>
                      <a:pt x="58406" y="26497"/>
                    </a:lnTo>
                    <a:lnTo>
                      <a:pt x="57748" y="26105"/>
                    </a:lnTo>
                    <a:cubicBezTo>
                      <a:pt x="60258" y="24706"/>
                      <a:pt x="68177" y="20098"/>
                      <a:pt x="67231" y="18309"/>
                    </a:cubicBezTo>
                    <a:cubicBezTo>
                      <a:pt x="67094" y="18044"/>
                      <a:pt x="66825" y="17807"/>
                      <a:pt x="66112" y="17807"/>
                    </a:cubicBezTo>
                    <a:cubicBezTo>
                      <a:pt x="65440" y="17807"/>
                      <a:pt x="64371" y="18018"/>
                      <a:pt x="62644" y="18617"/>
                    </a:cubicBezTo>
                    <a:cubicBezTo>
                      <a:pt x="60258" y="19440"/>
                      <a:pt x="57233" y="20819"/>
                      <a:pt x="54106" y="22465"/>
                    </a:cubicBezTo>
                    <a:cubicBezTo>
                      <a:pt x="53675" y="22690"/>
                      <a:pt x="53263" y="22937"/>
                      <a:pt x="52830" y="23164"/>
                    </a:cubicBezTo>
                    <a:lnTo>
                      <a:pt x="51061" y="22095"/>
                    </a:lnTo>
                    <a:lnTo>
                      <a:pt x="50156" y="21560"/>
                    </a:lnTo>
                    <a:cubicBezTo>
                      <a:pt x="52111" y="20510"/>
                      <a:pt x="53859" y="19420"/>
                      <a:pt x="55135" y="18474"/>
                    </a:cubicBezTo>
                    <a:cubicBezTo>
                      <a:pt x="57172" y="16952"/>
                      <a:pt x="57233" y="16334"/>
                      <a:pt x="57007" y="15943"/>
                    </a:cubicBezTo>
                    <a:cubicBezTo>
                      <a:pt x="56872" y="15689"/>
                      <a:pt x="56560" y="15582"/>
                      <a:pt x="56131" y="15582"/>
                    </a:cubicBezTo>
                    <a:cubicBezTo>
                      <a:pt x="54095" y="15582"/>
                      <a:pt x="49414" y="17998"/>
                      <a:pt x="48326" y="18576"/>
                    </a:cubicBezTo>
                    <a:cubicBezTo>
                      <a:pt x="47770" y="18885"/>
                      <a:pt x="47215" y="19193"/>
                      <a:pt x="46700" y="19481"/>
                    </a:cubicBezTo>
                    <a:lnTo>
                      <a:pt x="43120" y="17342"/>
                    </a:lnTo>
                    <a:lnTo>
                      <a:pt x="42771" y="17136"/>
                    </a:lnTo>
                    <a:cubicBezTo>
                      <a:pt x="44972" y="15902"/>
                      <a:pt x="49498" y="13186"/>
                      <a:pt x="48839" y="11952"/>
                    </a:cubicBezTo>
                    <a:cubicBezTo>
                      <a:pt x="48704" y="11699"/>
                      <a:pt x="48395" y="11592"/>
                      <a:pt x="47970" y="11592"/>
                    </a:cubicBezTo>
                    <a:cubicBezTo>
                      <a:pt x="45937" y="11592"/>
                      <a:pt x="41247" y="14028"/>
                      <a:pt x="40158" y="14606"/>
                    </a:cubicBezTo>
                    <a:cubicBezTo>
                      <a:pt x="39870" y="14750"/>
                      <a:pt x="39582" y="14894"/>
                      <a:pt x="39315" y="15059"/>
                    </a:cubicBezTo>
                    <a:lnTo>
                      <a:pt x="14196" y="0"/>
                    </a:lnTo>
                    <a:close/>
                  </a:path>
                </a:pathLst>
              </a:custGeom>
              <a:solidFill>
                <a:srgbClr val="13394F">
                  <a:alpha val="345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4" name="Google Shape;744;p23"/>
              <p:cNvGrpSpPr/>
              <p:nvPr/>
            </p:nvGrpSpPr>
            <p:grpSpPr>
              <a:xfrm>
                <a:off x="4138184" y="930105"/>
                <a:ext cx="3868174" cy="3755764"/>
                <a:chOff x="4138184" y="930105"/>
                <a:chExt cx="3868174" cy="3755764"/>
              </a:xfrm>
            </p:grpSpPr>
            <p:sp>
              <p:nvSpPr>
                <p:cNvPr id="745" name="Google Shape;745;p23"/>
                <p:cNvSpPr/>
                <p:nvPr/>
              </p:nvSpPr>
              <p:spPr>
                <a:xfrm>
                  <a:off x="4138184" y="930105"/>
                  <a:ext cx="3868174" cy="3755764"/>
                </a:xfrm>
                <a:custGeom>
                  <a:rect b="b" l="l" r="r" t="t"/>
                  <a:pathLst>
                    <a:path extrusionOk="0" h="174140" w="179352">
                      <a:moveTo>
                        <a:pt x="24442" y="1"/>
                      </a:moveTo>
                      <a:lnTo>
                        <a:pt x="24442" y="1"/>
                      </a:lnTo>
                      <a:cubicBezTo>
                        <a:pt x="23537" y="886"/>
                        <a:pt x="24915" y="3704"/>
                        <a:pt x="27466" y="6276"/>
                      </a:cubicBezTo>
                      <a:lnTo>
                        <a:pt x="88011" y="67066"/>
                      </a:lnTo>
                      <a:cubicBezTo>
                        <a:pt x="87846" y="67170"/>
                        <a:pt x="87660" y="67252"/>
                        <a:pt x="87495" y="67354"/>
                      </a:cubicBezTo>
                      <a:cubicBezTo>
                        <a:pt x="67109" y="78175"/>
                        <a:pt x="48778" y="88832"/>
                        <a:pt x="34748" y="97842"/>
                      </a:cubicBezTo>
                      <a:lnTo>
                        <a:pt x="598" y="96361"/>
                      </a:lnTo>
                      <a:lnTo>
                        <a:pt x="598" y="96361"/>
                      </a:lnTo>
                      <a:cubicBezTo>
                        <a:pt x="1" y="97123"/>
                        <a:pt x="124" y="98254"/>
                        <a:pt x="886" y="98871"/>
                      </a:cubicBezTo>
                      <a:lnTo>
                        <a:pt x="15967" y="110885"/>
                      </a:lnTo>
                      <a:cubicBezTo>
                        <a:pt x="9403" y="115987"/>
                        <a:pt x="6029" y="119670"/>
                        <a:pt x="6852" y="121253"/>
                      </a:cubicBezTo>
                      <a:cubicBezTo>
                        <a:pt x="7150" y="121805"/>
                        <a:pt x="7957" y="122070"/>
                        <a:pt x="9222" y="122070"/>
                      </a:cubicBezTo>
                      <a:cubicBezTo>
                        <a:pt x="11547" y="122070"/>
                        <a:pt x="15419" y="121177"/>
                        <a:pt x="20534" y="119525"/>
                      </a:cubicBezTo>
                      <a:lnTo>
                        <a:pt x="22056" y="138720"/>
                      </a:lnTo>
                      <a:cubicBezTo>
                        <a:pt x="22114" y="139657"/>
                        <a:pt x="22914" y="140372"/>
                        <a:pt x="23840" y="140372"/>
                      </a:cubicBezTo>
                      <a:cubicBezTo>
                        <a:pt x="23889" y="140372"/>
                        <a:pt x="23939" y="140370"/>
                        <a:pt x="23990" y="140366"/>
                      </a:cubicBezTo>
                      <a:lnTo>
                        <a:pt x="41866" y="111255"/>
                      </a:lnTo>
                      <a:cubicBezTo>
                        <a:pt x="57172" y="104672"/>
                        <a:pt x="76284" y="95477"/>
                        <a:pt x="96671" y="84635"/>
                      </a:cubicBezTo>
                      <a:lnTo>
                        <a:pt x="97041" y="84451"/>
                      </a:lnTo>
                      <a:lnTo>
                        <a:pt x="113397" y="168117"/>
                      </a:lnTo>
                      <a:cubicBezTo>
                        <a:pt x="114067" y="171506"/>
                        <a:pt x="115529" y="174140"/>
                        <a:pt x="116736" y="174140"/>
                      </a:cubicBezTo>
                      <a:cubicBezTo>
                        <a:pt x="116789" y="174140"/>
                        <a:pt x="116842" y="174134"/>
                        <a:pt x="116894" y="174124"/>
                      </a:cubicBezTo>
                      <a:lnTo>
                        <a:pt x="119651" y="123949"/>
                      </a:lnTo>
                      <a:cubicBezTo>
                        <a:pt x="120493" y="123538"/>
                        <a:pt x="121379" y="123085"/>
                        <a:pt x="122263" y="122633"/>
                      </a:cubicBezTo>
                      <a:cubicBezTo>
                        <a:pt x="129608" y="118724"/>
                        <a:pt x="135080" y="114629"/>
                        <a:pt x="134463" y="113477"/>
                      </a:cubicBezTo>
                      <a:cubicBezTo>
                        <a:pt x="134356" y="113272"/>
                        <a:pt x="134065" y="113175"/>
                        <a:pt x="133616" y="113175"/>
                      </a:cubicBezTo>
                      <a:cubicBezTo>
                        <a:pt x="131540" y="113175"/>
                        <a:pt x="126100" y="115259"/>
                        <a:pt x="120062" y="118456"/>
                      </a:cubicBezTo>
                      <a:cubicBezTo>
                        <a:pt x="120021" y="118477"/>
                        <a:pt x="119980" y="118497"/>
                        <a:pt x="119958" y="118518"/>
                      </a:cubicBezTo>
                      <a:lnTo>
                        <a:pt x="120493" y="108663"/>
                      </a:lnTo>
                      <a:cubicBezTo>
                        <a:pt x="121790" y="108046"/>
                        <a:pt x="123148" y="107388"/>
                        <a:pt x="124525" y="106647"/>
                      </a:cubicBezTo>
                      <a:cubicBezTo>
                        <a:pt x="131871" y="102738"/>
                        <a:pt x="137343" y="98645"/>
                        <a:pt x="136726" y="97493"/>
                      </a:cubicBezTo>
                      <a:cubicBezTo>
                        <a:pt x="136619" y="97288"/>
                        <a:pt x="136328" y="97191"/>
                        <a:pt x="135878" y="97191"/>
                      </a:cubicBezTo>
                      <a:cubicBezTo>
                        <a:pt x="133802" y="97191"/>
                        <a:pt x="128362" y="99275"/>
                        <a:pt x="122325" y="102472"/>
                      </a:cubicBezTo>
                      <a:cubicBezTo>
                        <a:pt x="121790" y="102760"/>
                        <a:pt x="121296" y="103026"/>
                        <a:pt x="120781" y="103314"/>
                      </a:cubicBezTo>
                      <a:lnTo>
                        <a:pt x="121193" y="96012"/>
                      </a:lnTo>
                      <a:cubicBezTo>
                        <a:pt x="122304" y="95456"/>
                        <a:pt x="123415" y="94880"/>
                        <a:pt x="124567" y="94284"/>
                      </a:cubicBezTo>
                      <a:cubicBezTo>
                        <a:pt x="135922" y="88256"/>
                        <a:pt x="144357" y="81919"/>
                        <a:pt x="143411" y="80150"/>
                      </a:cubicBezTo>
                      <a:cubicBezTo>
                        <a:pt x="143244" y="79835"/>
                        <a:pt x="142793" y="79685"/>
                        <a:pt x="142100" y="79685"/>
                      </a:cubicBezTo>
                      <a:cubicBezTo>
                        <a:pt x="138947" y="79685"/>
                        <a:pt x="130787" y="82791"/>
                        <a:pt x="121645" y="87597"/>
                      </a:cubicBezTo>
                      <a:lnTo>
                        <a:pt x="122592" y="70338"/>
                      </a:lnTo>
                      <a:cubicBezTo>
                        <a:pt x="156269" y="51020"/>
                        <a:pt x="179351" y="34583"/>
                        <a:pt x="177314" y="30736"/>
                      </a:cubicBezTo>
                      <a:cubicBezTo>
                        <a:pt x="177018" y="30181"/>
                        <a:pt x="176211" y="29913"/>
                        <a:pt x="174939" y="29913"/>
                      </a:cubicBezTo>
                      <a:cubicBezTo>
                        <a:pt x="167445" y="29913"/>
                        <a:pt x="143845" y="39208"/>
                        <a:pt x="114157" y="53735"/>
                      </a:cubicBezTo>
                      <a:lnTo>
                        <a:pt x="100148" y="45342"/>
                      </a:lnTo>
                      <a:cubicBezTo>
                        <a:pt x="110887" y="39521"/>
                        <a:pt x="118704" y="33575"/>
                        <a:pt x="117778" y="31868"/>
                      </a:cubicBezTo>
                      <a:cubicBezTo>
                        <a:pt x="117614" y="31554"/>
                        <a:pt x="117165" y="31405"/>
                        <a:pt x="116475" y="31405"/>
                      </a:cubicBezTo>
                      <a:cubicBezTo>
                        <a:pt x="113272" y="31405"/>
                        <a:pt x="104861" y="34623"/>
                        <a:pt x="95519" y="39582"/>
                      </a:cubicBezTo>
                      <a:cubicBezTo>
                        <a:pt x="94635" y="40056"/>
                        <a:pt x="93749" y="40528"/>
                        <a:pt x="92885" y="41002"/>
                      </a:cubicBezTo>
                      <a:lnTo>
                        <a:pt x="86653" y="37258"/>
                      </a:lnTo>
                      <a:cubicBezTo>
                        <a:pt x="86919" y="37134"/>
                        <a:pt x="87188" y="36990"/>
                        <a:pt x="87476" y="36846"/>
                      </a:cubicBezTo>
                      <a:cubicBezTo>
                        <a:pt x="94819" y="32938"/>
                        <a:pt x="100272" y="28843"/>
                        <a:pt x="99674" y="27691"/>
                      </a:cubicBezTo>
                      <a:cubicBezTo>
                        <a:pt x="99564" y="27486"/>
                        <a:pt x="99270" y="27389"/>
                        <a:pt x="98819" y="27389"/>
                      </a:cubicBezTo>
                      <a:cubicBezTo>
                        <a:pt x="96732" y="27389"/>
                        <a:pt x="91292" y="29473"/>
                        <a:pt x="85254" y="32669"/>
                      </a:cubicBezTo>
                      <a:cubicBezTo>
                        <a:pt x="84122" y="33287"/>
                        <a:pt x="83032" y="33884"/>
                        <a:pt x="82003" y="34480"/>
                      </a:cubicBezTo>
                      <a:lnTo>
                        <a:pt x="73569" y="29440"/>
                      </a:lnTo>
                      <a:cubicBezTo>
                        <a:pt x="80605" y="25634"/>
                        <a:pt x="85748" y="21725"/>
                        <a:pt x="85150" y="20614"/>
                      </a:cubicBezTo>
                      <a:cubicBezTo>
                        <a:pt x="85044" y="20409"/>
                        <a:pt x="84753" y="20312"/>
                        <a:pt x="84305" y="20312"/>
                      </a:cubicBezTo>
                      <a:cubicBezTo>
                        <a:pt x="82231" y="20312"/>
                        <a:pt x="76790" y="22400"/>
                        <a:pt x="70750" y="25614"/>
                      </a:cubicBezTo>
                      <a:cubicBezTo>
                        <a:pt x="70113" y="25943"/>
                        <a:pt x="69496" y="26292"/>
                        <a:pt x="68878" y="26621"/>
                      </a:cubicBezTo>
                      <a:lnTo>
                        <a:pt x="68878" y="26621"/>
                      </a:lnTo>
                      <a:lnTo>
                        <a:pt x="244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23"/>
                <p:cNvSpPr/>
                <p:nvPr/>
              </p:nvSpPr>
              <p:spPr>
                <a:xfrm>
                  <a:off x="4286848" y="1607173"/>
                  <a:ext cx="3675555" cy="3078221"/>
                </a:xfrm>
                <a:custGeom>
                  <a:rect b="b" l="l" r="r" t="t"/>
                  <a:pathLst>
                    <a:path extrusionOk="0" h="142725" w="170421">
                      <a:moveTo>
                        <a:pt x="170421" y="1"/>
                      </a:moveTo>
                      <a:lnTo>
                        <a:pt x="63" y="88914"/>
                      </a:lnTo>
                      <a:lnTo>
                        <a:pt x="63" y="88914"/>
                      </a:lnTo>
                      <a:cubicBezTo>
                        <a:pt x="0" y="89243"/>
                        <a:pt x="0" y="89531"/>
                        <a:pt x="124" y="89758"/>
                      </a:cubicBezTo>
                      <a:cubicBezTo>
                        <a:pt x="423" y="90320"/>
                        <a:pt x="1237" y="90589"/>
                        <a:pt x="2515" y="90589"/>
                      </a:cubicBezTo>
                      <a:cubicBezTo>
                        <a:pt x="4841" y="90589"/>
                        <a:pt x="8706" y="89697"/>
                        <a:pt x="13805" y="88050"/>
                      </a:cubicBezTo>
                      <a:lnTo>
                        <a:pt x="15306" y="107245"/>
                      </a:lnTo>
                      <a:cubicBezTo>
                        <a:pt x="15384" y="108182"/>
                        <a:pt x="16167" y="108897"/>
                        <a:pt x="17090" y="108897"/>
                      </a:cubicBezTo>
                      <a:cubicBezTo>
                        <a:pt x="17140" y="108897"/>
                        <a:pt x="17190" y="108895"/>
                        <a:pt x="17240" y="108891"/>
                      </a:cubicBezTo>
                      <a:lnTo>
                        <a:pt x="35097" y="79801"/>
                      </a:lnTo>
                      <a:cubicBezTo>
                        <a:pt x="50383" y="73238"/>
                        <a:pt x="69452" y="64043"/>
                        <a:pt x="89819" y="53222"/>
                      </a:cubicBezTo>
                      <a:lnTo>
                        <a:pt x="90189" y="53036"/>
                      </a:lnTo>
                      <a:lnTo>
                        <a:pt x="106565" y="136683"/>
                      </a:lnTo>
                      <a:cubicBezTo>
                        <a:pt x="107237" y="140103"/>
                        <a:pt x="108726" y="142724"/>
                        <a:pt x="109918" y="142724"/>
                      </a:cubicBezTo>
                      <a:cubicBezTo>
                        <a:pt x="109966" y="142724"/>
                        <a:pt x="110014" y="142720"/>
                        <a:pt x="110062" y="142711"/>
                      </a:cubicBezTo>
                      <a:lnTo>
                        <a:pt x="112799" y="92556"/>
                      </a:lnTo>
                      <a:cubicBezTo>
                        <a:pt x="113641" y="92123"/>
                        <a:pt x="114505" y="91692"/>
                        <a:pt x="115391" y="91218"/>
                      </a:cubicBezTo>
                      <a:cubicBezTo>
                        <a:pt x="122734" y="87331"/>
                        <a:pt x="128187" y="83236"/>
                        <a:pt x="127570" y="82084"/>
                      </a:cubicBezTo>
                      <a:cubicBezTo>
                        <a:pt x="127463" y="81878"/>
                        <a:pt x="127170" y="81780"/>
                        <a:pt x="126718" y="81780"/>
                      </a:cubicBezTo>
                      <a:cubicBezTo>
                        <a:pt x="124642" y="81780"/>
                        <a:pt x="119221" y="83852"/>
                        <a:pt x="113189" y="87063"/>
                      </a:cubicBezTo>
                      <a:cubicBezTo>
                        <a:pt x="113148" y="87084"/>
                        <a:pt x="113128" y="87104"/>
                        <a:pt x="113087" y="87104"/>
                      </a:cubicBezTo>
                      <a:lnTo>
                        <a:pt x="113622" y="77250"/>
                      </a:lnTo>
                      <a:cubicBezTo>
                        <a:pt x="114917" y="76653"/>
                        <a:pt x="116255" y="75975"/>
                        <a:pt x="117654" y="75234"/>
                      </a:cubicBezTo>
                      <a:cubicBezTo>
                        <a:pt x="124997" y="71345"/>
                        <a:pt x="130450" y="67252"/>
                        <a:pt x="129833" y="66100"/>
                      </a:cubicBezTo>
                      <a:cubicBezTo>
                        <a:pt x="129723" y="65895"/>
                        <a:pt x="129429" y="65798"/>
                        <a:pt x="128978" y="65798"/>
                      </a:cubicBezTo>
                      <a:cubicBezTo>
                        <a:pt x="126896" y="65798"/>
                        <a:pt x="121469" y="67882"/>
                        <a:pt x="115432" y="71079"/>
                      </a:cubicBezTo>
                      <a:cubicBezTo>
                        <a:pt x="114917" y="71367"/>
                        <a:pt x="114403" y="71633"/>
                        <a:pt x="113910" y="71921"/>
                      </a:cubicBezTo>
                      <a:lnTo>
                        <a:pt x="114300" y="64619"/>
                      </a:lnTo>
                      <a:cubicBezTo>
                        <a:pt x="115411" y="64063"/>
                        <a:pt x="116543" y="63487"/>
                        <a:pt x="117674" y="62870"/>
                      </a:cubicBezTo>
                      <a:cubicBezTo>
                        <a:pt x="129010" y="56863"/>
                        <a:pt x="137444" y="50548"/>
                        <a:pt x="136498" y="48757"/>
                      </a:cubicBezTo>
                      <a:cubicBezTo>
                        <a:pt x="136331" y="48442"/>
                        <a:pt x="135880" y="48292"/>
                        <a:pt x="135187" y="48292"/>
                      </a:cubicBezTo>
                      <a:cubicBezTo>
                        <a:pt x="132034" y="48292"/>
                        <a:pt x="123877" y="51398"/>
                        <a:pt x="114752" y="56204"/>
                      </a:cubicBezTo>
                      <a:lnTo>
                        <a:pt x="114752" y="56204"/>
                      </a:lnTo>
                      <a:lnTo>
                        <a:pt x="115699" y="38965"/>
                      </a:lnTo>
                      <a:cubicBezTo>
                        <a:pt x="147791" y="20532"/>
                        <a:pt x="170236" y="4754"/>
                        <a:pt x="17042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23"/>
                <p:cNvSpPr/>
                <p:nvPr/>
              </p:nvSpPr>
              <p:spPr>
                <a:xfrm>
                  <a:off x="7647367" y="1641789"/>
                  <a:ext cx="157982" cy="168636"/>
                </a:xfrm>
                <a:custGeom>
                  <a:rect b="b" l="l" r="r" t="t"/>
                  <a:pathLst>
                    <a:path extrusionOk="0" h="7819" w="7325">
                      <a:moveTo>
                        <a:pt x="3498" y="1"/>
                      </a:moveTo>
                      <a:lnTo>
                        <a:pt x="1" y="1421"/>
                      </a:lnTo>
                      <a:cubicBezTo>
                        <a:pt x="3498" y="3128"/>
                        <a:pt x="3684" y="7818"/>
                        <a:pt x="3684" y="7818"/>
                      </a:cubicBezTo>
                      <a:lnTo>
                        <a:pt x="7016" y="5226"/>
                      </a:lnTo>
                      <a:cubicBezTo>
                        <a:pt x="7324" y="680"/>
                        <a:pt x="3498" y="1"/>
                        <a:pt x="34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23"/>
                <p:cNvSpPr/>
                <p:nvPr/>
              </p:nvSpPr>
              <p:spPr>
                <a:xfrm>
                  <a:off x="7647367" y="1641789"/>
                  <a:ext cx="157982" cy="113186"/>
                </a:xfrm>
                <a:custGeom>
                  <a:rect b="b" l="l" r="r" t="t"/>
                  <a:pathLst>
                    <a:path extrusionOk="0" h="5248" w="7325">
                      <a:moveTo>
                        <a:pt x="3498" y="1"/>
                      </a:moveTo>
                      <a:lnTo>
                        <a:pt x="1" y="1421"/>
                      </a:lnTo>
                      <a:cubicBezTo>
                        <a:pt x="195" y="1419"/>
                        <a:pt x="390" y="1418"/>
                        <a:pt x="585" y="1418"/>
                      </a:cubicBezTo>
                      <a:cubicBezTo>
                        <a:pt x="2807" y="1418"/>
                        <a:pt x="5034" y="1605"/>
                        <a:pt x="6358" y="3704"/>
                      </a:cubicBezTo>
                      <a:cubicBezTo>
                        <a:pt x="6666" y="4197"/>
                        <a:pt x="6872" y="4712"/>
                        <a:pt x="6995" y="5247"/>
                      </a:cubicBezTo>
                      <a:lnTo>
                        <a:pt x="7016" y="5226"/>
                      </a:lnTo>
                      <a:cubicBezTo>
                        <a:pt x="7324" y="680"/>
                        <a:pt x="3498" y="1"/>
                        <a:pt x="349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23"/>
                <p:cNvSpPr/>
                <p:nvPr/>
              </p:nvSpPr>
              <p:spPr>
                <a:xfrm>
                  <a:off x="5940040" y="2183564"/>
                  <a:ext cx="524047" cy="193008"/>
                </a:xfrm>
                <a:custGeom>
                  <a:rect b="b" l="l" r="r" t="t"/>
                  <a:pathLst>
                    <a:path extrusionOk="0" h="8949" w="24298">
                      <a:moveTo>
                        <a:pt x="1" y="4485"/>
                      </a:moveTo>
                      <a:cubicBezTo>
                        <a:pt x="3" y="4488"/>
                        <a:pt x="6" y="4491"/>
                        <a:pt x="9" y="4493"/>
                      </a:cubicBezTo>
                      <a:lnTo>
                        <a:pt x="9" y="4493"/>
                      </a:lnTo>
                      <a:lnTo>
                        <a:pt x="1" y="4485"/>
                      </a:lnTo>
                      <a:close/>
                      <a:moveTo>
                        <a:pt x="24297" y="0"/>
                      </a:moveTo>
                      <a:cubicBezTo>
                        <a:pt x="24296" y="1"/>
                        <a:pt x="10841" y="5515"/>
                        <a:pt x="3703" y="5515"/>
                      </a:cubicBezTo>
                      <a:cubicBezTo>
                        <a:pt x="2052" y="5515"/>
                        <a:pt x="740" y="5220"/>
                        <a:pt x="9" y="4493"/>
                      </a:cubicBezTo>
                      <a:lnTo>
                        <a:pt x="9" y="4493"/>
                      </a:lnTo>
                      <a:lnTo>
                        <a:pt x="4466" y="8948"/>
                      </a:lnTo>
                      <a:lnTo>
                        <a:pt x="242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23"/>
                <p:cNvSpPr/>
                <p:nvPr/>
              </p:nvSpPr>
              <p:spPr>
                <a:xfrm>
                  <a:off x="6223998" y="2751480"/>
                  <a:ext cx="35975" cy="145559"/>
                </a:xfrm>
                <a:custGeom>
                  <a:rect b="b" l="l" r="r" t="t"/>
                  <a:pathLst>
                    <a:path extrusionOk="0" h="6749" w="1668">
                      <a:moveTo>
                        <a:pt x="330" y="1"/>
                      </a:moveTo>
                      <a:cubicBezTo>
                        <a:pt x="228" y="61"/>
                        <a:pt x="104" y="103"/>
                        <a:pt x="1" y="165"/>
                      </a:cubicBezTo>
                      <a:lnTo>
                        <a:pt x="1668" y="6748"/>
                      </a:lnTo>
                      <a:lnTo>
                        <a:pt x="330" y="1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23"/>
                <p:cNvSpPr/>
                <p:nvPr/>
              </p:nvSpPr>
              <p:spPr>
                <a:xfrm>
                  <a:off x="6231094" y="2751027"/>
                  <a:ext cx="32438" cy="161088"/>
                </a:xfrm>
                <a:custGeom>
                  <a:rect b="b" l="l" r="r" t="t"/>
                  <a:pathLst>
                    <a:path extrusionOk="0" h="7469" w="1504">
                      <a:moveTo>
                        <a:pt x="42" y="0"/>
                      </a:moveTo>
                      <a:cubicBezTo>
                        <a:pt x="22" y="0"/>
                        <a:pt x="22" y="0"/>
                        <a:pt x="1" y="22"/>
                      </a:cubicBezTo>
                      <a:lnTo>
                        <a:pt x="1339" y="6769"/>
                      </a:lnTo>
                      <a:lnTo>
                        <a:pt x="1504" y="746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23"/>
                <p:cNvSpPr/>
                <p:nvPr/>
              </p:nvSpPr>
              <p:spPr>
                <a:xfrm>
                  <a:off x="6223998" y="2502116"/>
                  <a:ext cx="436612" cy="409998"/>
                </a:xfrm>
                <a:custGeom>
                  <a:rect b="b" l="l" r="r" t="t"/>
                  <a:pathLst>
                    <a:path extrusionOk="0" h="19010" w="20244">
                      <a:moveTo>
                        <a:pt x="26" y="11713"/>
                      </a:moveTo>
                      <a:lnTo>
                        <a:pt x="26" y="11713"/>
                      </a:lnTo>
                      <a:cubicBezTo>
                        <a:pt x="17" y="11717"/>
                        <a:pt x="9" y="11722"/>
                        <a:pt x="1" y="11727"/>
                      </a:cubicBezTo>
                      <a:lnTo>
                        <a:pt x="26" y="11713"/>
                      </a:lnTo>
                      <a:close/>
                      <a:moveTo>
                        <a:pt x="20244" y="1"/>
                      </a:moveTo>
                      <a:lnTo>
                        <a:pt x="26" y="11713"/>
                      </a:lnTo>
                      <a:lnTo>
                        <a:pt x="26" y="11713"/>
                      </a:lnTo>
                      <a:cubicBezTo>
                        <a:pt x="124" y="11658"/>
                        <a:pt x="236" y="11619"/>
                        <a:pt x="330" y="11563"/>
                      </a:cubicBezTo>
                      <a:cubicBezTo>
                        <a:pt x="351" y="11541"/>
                        <a:pt x="351" y="11541"/>
                        <a:pt x="371" y="11541"/>
                      </a:cubicBezTo>
                      <a:lnTo>
                        <a:pt x="1833" y="19010"/>
                      </a:lnTo>
                      <a:cubicBezTo>
                        <a:pt x="3355" y="11151"/>
                        <a:pt x="20242" y="2"/>
                        <a:pt x="202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23"/>
                <p:cNvSpPr/>
                <p:nvPr/>
              </p:nvSpPr>
              <p:spPr>
                <a:xfrm>
                  <a:off x="5976878" y="1907997"/>
                  <a:ext cx="347884" cy="119743"/>
                </a:xfrm>
                <a:custGeom>
                  <a:rect b="b" l="l" r="r" t="t"/>
                  <a:pathLst>
                    <a:path extrusionOk="0" h="5552" w="16130">
                      <a:moveTo>
                        <a:pt x="14895" y="1"/>
                      </a:moveTo>
                      <a:cubicBezTo>
                        <a:pt x="14895" y="1"/>
                        <a:pt x="7966" y="4736"/>
                        <a:pt x="3060" y="4736"/>
                      </a:cubicBezTo>
                      <a:cubicBezTo>
                        <a:pt x="1883" y="4736"/>
                        <a:pt x="821" y="4463"/>
                        <a:pt x="1" y="3786"/>
                      </a:cubicBezTo>
                      <a:lnTo>
                        <a:pt x="1" y="3786"/>
                      </a:lnTo>
                      <a:cubicBezTo>
                        <a:pt x="1" y="3786"/>
                        <a:pt x="739" y="5551"/>
                        <a:pt x="3856" y="5551"/>
                      </a:cubicBezTo>
                      <a:cubicBezTo>
                        <a:pt x="6268" y="5551"/>
                        <a:pt x="10106" y="4494"/>
                        <a:pt x="16130" y="742"/>
                      </a:cubicBezTo>
                      <a:lnTo>
                        <a:pt x="148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23"/>
                <p:cNvSpPr/>
                <p:nvPr/>
              </p:nvSpPr>
              <p:spPr>
                <a:xfrm>
                  <a:off x="4550856" y="3032785"/>
                  <a:ext cx="336777" cy="231635"/>
                </a:xfrm>
                <a:custGeom>
                  <a:rect b="b" l="l" r="r" t="t"/>
                  <a:pathLst>
                    <a:path extrusionOk="0" h="10740" w="15615">
                      <a:moveTo>
                        <a:pt x="7797" y="0"/>
                      </a:moveTo>
                      <a:lnTo>
                        <a:pt x="7797" y="0"/>
                      </a:lnTo>
                      <a:cubicBezTo>
                        <a:pt x="11357" y="2406"/>
                        <a:pt x="1" y="10739"/>
                        <a:pt x="1" y="10739"/>
                      </a:cubicBezTo>
                      <a:lnTo>
                        <a:pt x="15614" y="349"/>
                      </a:lnTo>
                      <a:lnTo>
                        <a:pt x="77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23"/>
                <p:cNvSpPr/>
                <p:nvPr/>
              </p:nvSpPr>
              <p:spPr>
                <a:xfrm>
                  <a:off x="4630268" y="3328281"/>
                  <a:ext cx="413535" cy="157982"/>
                </a:xfrm>
                <a:custGeom>
                  <a:rect b="b" l="l" r="r" t="t"/>
                  <a:pathLst>
                    <a:path extrusionOk="0" h="7325" w="19174">
                      <a:moveTo>
                        <a:pt x="19174" y="0"/>
                      </a:moveTo>
                      <a:lnTo>
                        <a:pt x="0" y="7324"/>
                      </a:lnTo>
                      <a:cubicBezTo>
                        <a:pt x="4260" y="6008"/>
                        <a:pt x="7304" y="5555"/>
                        <a:pt x="9485" y="5555"/>
                      </a:cubicBezTo>
                      <a:cubicBezTo>
                        <a:pt x="13825" y="5555"/>
                        <a:pt x="14689" y="7324"/>
                        <a:pt x="14689" y="7324"/>
                      </a:cubicBezTo>
                      <a:lnTo>
                        <a:pt x="191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23"/>
                <p:cNvSpPr/>
                <p:nvPr/>
              </p:nvSpPr>
              <p:spPr>
                <a:xfrm>
                  <a:off x="5741727" y="1733645"/>
                  <a:ext cx="300845" cy="110210"/>
                </a:xfrm>
                <a:custGeom>
                  <a:rect b="b" l="l" r="r" t="t"/>
                  <a:pathLst>
                    <a:path extrusionOk="0" h="5110" w="13949">
                      <a:moveTo>
                        <a:pt x="12303" y="1"/>
                      </a:moveTo>
                      <a:cubicBezTo>
                        <a:pt x="12303" y="1"/>
                        <a:pt x="5931" y="4197"/>
                        <a:pt x="2044" y="4197"/>
                      </a:cubicBezTo>
                      <a:cubicBezTo>
                        <a:pt x="1225" y="4197"/>
                        <a:pt x="516" y="4010"/>
                        <a:pt x="1" y="3559"/>
                      </a:cubicBezTo>
                      <a:lnTo>
                        <a:pt x="1" y="3559"/>
                      </a:lnTo>
                      <a:cubicBezTo>
                        <a:pt x="1" y="3559"/>
                        <a:pt x="291" y="5110"/>
                        <a:pt x="2911" y="5110"/>
                      </a:cubicBezTo>
                      <a:cubicBezTo>
                        <a:pt x="4918" y="5110"/>
                        <a:pt x="8292" y="4200"/>
                        <a:pt x="13949" y="988"/>
                      </a:cubicBezTo>
                      <a:lnTo>
                        <a:pt x="1230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23"/>
                <p:cNvSpPr/>
                <p:nvPr/>
              </p:nvSpPr>
              <p:spPr>
                <a:xfrm>
                  <a:off x="5495038" y="1565052"/>
                  <a:ext cx="246711" cy="82151"/>
                </a:xfrm>
                <a:custGeom>
                  <a:rect b="b" l="l" r="r" t="t"/>
                  <a:pathLst>
                    <a:path extrusionOk="0" h="3809" w="11439">
                      <a:moveTo>
                        <a:pt x="10657" y="0"/>
                      </a:moveTo>
                      <a:cubicBezTo>
                        <a:pt x="10657" y="0"/>
                        <a:pt x="6835" y="3289"/>
                        <a:pt x="3293" y="3289"/>
                      </a:cubicBezTo>
                      <a:cubicBezTo>
                        <a:pt x="2114" y="3289"/>
                        <a:pt x="966" y="2925"/>
                        <a:pt x="0" y="1954"/>
                      </a:cubicBezTo>
                      <a:lnTo>
                        <a:pt x="0" y="1954"/>
                      </a:lnTo>
                      <a:cubicBezTo>
                        <a:pt x="1" y="1954"/>
                        <a:pt x="1007" y="3808"/>
                        <a:pt x="3740" y="3808"/>
                      </a:cubicBezTo>
                      <a:cubicBezTo>
                        <a:pt x="5513" y="3808"/>
                        <a:pt x="8014" y="3027"/>
                        <a:pt x="11439" y="453"/>
                      </a:cubicBezTo>
                      <a:lnTo>
                        <a:pt x="1065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23"/>
                <p:cNvSpPr/>
                <p:nvPr/>
              </p:nvSpPr>
              <p:spPr>
                <a:xfrm>
                  <a:off x="6415259" y="3000843"/>
                  <a:ext cx="336755" cy="98930"/>
                </a:xfrm>
                <a:custGeom>
                  <a:rect b="b" l="l" r="r" t="t"/>
                  <a:pathLst>
                    <a:path extrusionOk="0" h="4587" w="15614">
                      <a:moveTo>
                        <a:pt x="0" y="2798"/>
                      </a:moveTo>
                      <a:cubicBezTo>
                        <a:pt x="596" y="3517"/>
                        <a:pt x="1440" y="3929"/>
                        <a:pt x="2448" y="4073"/>
                      </a:cubicBezTo>
                      <a:cubicBezTo>
                        <a:pt x="823" y="3558"/>
                        <a:pt x="0" y="2798"/>
                        <a:pt x="0" y="2798"/>
                      </a:cubicBezTo>
                      <a:close/>
                      <a:moveTo>
                        <a:pt x="15614" y="0"/>
                      </a:moveTo>
                      <a:cubicBezTo>
                        <a:pt x="15613" y="0"/>
                        <a:pt x="8454" y="4156"/>
                        <a:pt x="3558" y="4156"/>
                      </a:cubicBezTo>
                      <a:cubicBezTo>
                        <a:pt x="3168" y="4156"/>
                        <a:pt x="2798" y="4134"/>
                        <a:pt x="2448" y="4073"/>
                      </a:cubicBezTo>
                      <a:lnTo>
                        <a:pt x="2448" y="4073"/>
                      </a:lnTo>
                      <a:cubicBezTo>
                        <a:pt x="3333" y="4361"/>
                        <a:pt x="4444" y="4587"/>
                        <a:pt x="5802" y="4587"/>
                      </a:cubicBezTo>
                      <a:cubicBezTo>
                        <a:pt x="8270" y="4587"/>
                        <a:pt x="11499" y="3868"/>
                        <a:pt x="15531" y="1481"/>
                      </a:cubicBezTo>
                      <a:lnTo>
                        <a:pt x="1561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23"/>
                <p:cNvSpPr/>
                <p:nvPr/>
              </p:nvSpPr>
              <p:spPr>
                <a:xfrm>
                  <a:off x="6761762" y="2786096"/>
                  <a:ext cx="1790" cy="33279"/>
                </a:xfrm>
                <a:custGeom>
                  <a:rect b="b" l="l" r="r" t="t"/>
                  <a:pathLst>
                    <a:path extrusionOk="0" h="1543" w="83">
                      <a:moveTo>
                        <a:pt x="83" y="0"/>
                      </a:moveTo>
                      <a:lnTo>
                        <a:pt x="83" y="0"/>
                      </a:lnTo>
                      <a:lnTo>
                        <a:pt x="0" y="1542"/>
                      </a:lnTo>
                      <a:lnTo>
                        <a:pt x="0" y="1542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23"/>
                <p:cNvSpPr/>
                <p:nvPr/>
              </p:nvSpPr>
              <p:spPr>
                <a:xfrm>
                  <a:off x="6486669" y="2786096"/>
                  <a:ext cx="276884" cy="147737"/>
                </a:xfrm>
                <a:custGeom>
                  <a:rect b="b" l="l" r="r" t="t"/>
                  <a:pathLst>
                    <a:path extrusionOk="0" h="6850" w="12838">
                      <a:moveTo>
                        <a:pt x="12838" y="0"/>
                      </a:moveTo>
                      <a:lnTo>
                        <a:pt x="1" y="6850"/>
                      </a:lnTo>
                      <a:cubicBezTo>
                        <a:pt x="3149" y="5739"/>
                        <a:pt x="12755" y="1542"/>
                        <a:pt x="12755" y="1542"/>
                      </a:cubicBezTo>
                      <a:lnTo>
                        <a:pt x="1283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23"/>
                <p:cNvSpPr/>
                <p:nvPr/>
              </p:nvSpPr>
              <p:spPr>
                <a:xfrm>
                  <a:off x="6735601" y="3273694"/>
                  <a:ext cx="1790" cy="32847"/>
                </a:xfrm>
                <a:custGeom>
                  <a:rect b="b" l="l" r="r" t="t"/>
                  <a:pathLst>
                    <a:path extrusionOk="0" h="1523" w="83">
                      <a:moveTo>
                        <a:pt x="83" y="0"/>
                      </a:moveTo>
                      <a:lnTo>
                        <a:pt x="0" y="1523"/>
                      </a:lnTo>
                      <a:cubicBezTo>
                        <a:pt x="20" y="1503"/>
                        <a:pt x="42" y="1503"/>
                        <a:pt x="83" y="1481"/>
                      </a:cubicBez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23"/>
                <p:cNvSpPr/>
                <p:nvPr/>
              </p:nvSpPr>
              <p:spPr>
                <a:xfrm>
                  <a:off x="6737369" y="3273262"/>
                  <a:ext cx="22" cy="453"/>
                </a:xfrm>
                <a:custGeom>
                  <a:rect b="b" l="l" r="r" t="t"/>
                  <a:pathLst>
                    <a:path extrusionOk="0" h="2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20"/>
                      </a:lnTo>
                      <a:lnTo>
                        <a:pt x="1" y="20"/>
                      </a:ln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23"/>
                <p:cNvSpPr/>
                <p:nvPr/>
              </p:nvSpPr>
              <p:spPr>
                <a:xfrm>
                  <a:off x="6463613" y="3273262"/>
                  <a:ext cx="273778" cy="79886"/>
                </a:xfrm>
                <a:custGeom>
                  <a:rect b="b" l="l" r="r" t="t"/>
                  <a:pathLst>
                    <a:path extrusionOk="0" h="3704" w="12694">
                      <a:moveTo>
                        <a:pt x="12694" y="0"/>
                      </a:moveTo>
                      <a:cubicBezTo>
                        <a:pt x="12694" y="0"/>
                        <a:pt x="6912" y="3004"/>
                        <a:pt x="3066" y="3004"/>
                      </a:cubicBezTo>
                      <a:cubicBezTo>
                        <a:pt x="1708" y="3004"/>
                        <a:pt x="576" y="2634"/>
                        <a:pt x="21" y="1625"/>
                      </a:cubicBezTo>
                      <a:lnTo>
                        <a:pt x="21" y="1625"/>
                      </a:lnTo>
                      <a:cubicBezTo>
                        <a:pt x="21" y="1625"/>
                        <a:pt x="0" y="3703"/>
                        <a:pt x="3662" y="3703"/>
                      </a:cubicBezTo>
                      <a:cubicBezTo>
                        <a:pt x="5513" y="3703"/>
                        <a:pt x="8332" y="3169"/>
                        <a:pt x="12611" y="1543"/>
                      </a:cubicBezTo>
                      <a:lnTo>
                        <a:pt x="12694" y="20"/>
                      </a:lnTo>
                      <a:lnTo>
                        <a:pt x="1269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23"/>
                <p:cNvSpPr/>
                <p:nvPr/>
              </p:nvSpPr>
              <p:spPr>
                <a:xfrm>
                  <a:off x="6510630" y="3603375"/>
                  <a:ext cx="209011" cy="79886"/>
                </a:xfrm>
                <a:custGeom>
                  <a:rect b="b" l="l" r="r" t="t"/>
                  <a:pathLst>
                    <a:path extrusionOk="0" h="3704" w="9691">
                      <a:moveTo>
                        <a:pt x="9691" y="0"/>
                      </a:moveTo>
                      <a:lnTo>
                        <a:pt x="9691" y="0"/>
                      </a:lnTo>
                      <a:cubicBezTo>
                        <a:pt x="9691" y="0"/>
                        <a:pt x="5124" y="3292"/>
                        <a:pt x="1709" y="3292"/>
                      </a:cubicBezTo>
                      <a:cubicBezTo>
                        <a:pt x="1092" y="3292"/>
                        <a:pt x="516" y="3188"/>
                        <a:pt x="0" y="2941"/>
                      </a:cubicBezTo>
                      <a:lnTo>
                        <a:pt x="0" y="2941"/>
                      </a:lnTo>
                      <a:cubicBezTo>
                        <a:pt x="1" y="2941"/>
                        <a:pt x="1029" y="3703"/>
                        <a:pt x="3086" y="3703"/>
                      </a:cubicBezTo>
                      <a:cubicBezTo>
                        <a:pt x="4650" y="3703"/>
                        <a:pt x="6811" y="3251"/>
                        <a:pt x="9567" y="1646"/>
                      </a:cubicBezTo>
                      <a:lnTo>
                        <a:pt x="969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23"/>
                <p:cNvSpPr/>
                <p:nvPr/>
              </p:nvSpPr>
              <p:spPr>
                <a:xfrm>
                  <a:off x="4908898" y="1244710"/>
                  <a:ext cx="1177154" cy="969459"/>
                </a:xfrm>
                <a:custGeom>
                  <a:rect b="b" l="l" r="r" t="t"/>
                  <a:pathLst>
                    <a:path extrusionOk="0" h="44950" w="54580">
                      <a:moveTo>
                        <a:pt x="187" y="0"/>
                      </a:moveTo>
                      <a:cubicBezTo>
                        <a:pt x="83" y="0"/>
                        <a:pt x="1" y="83"/>
                        <a:pt x="1" y="185"/>
                      </a:cubicBezTo>
                      <a:cubicBezTo>
                        <a:pt x="1" y="288"/>
                        <a:pt x="83" y="371"/>
                        <a:pt x="187" y="371"/>
                      </a:cubicBezTo>
                      <a:lnTo>
                        <a:pt x="3333" y="371"/>
                      </a:lnTo>
                      <a:lnTo>
                        <a:pt x="54270" y="44889"/>
                      </a:lnTo>
                      <a:cubicBezTo>
                        <a:pt x="54292" y="44930"/>
                        <a:pt x="54333" y="44950"/>
                        <a:pt x="54374" y="44950"/>
                      </a:cubicBezTo>
                      <a:cubicBezTo>
                        <a:pt x="54435" y="44950"/>
                        <a:pt x="54476" y="44930"/>
                        <a:pt x="54517" y="44889"/>
                      </a:cubicBezTo>
                      <a:cubicBezTo>
                        <a:pt x="54580" y="44807"/>
                        <a:pt x="54580" y="44683"/>
                        <a:pt x="54497" y="44621"/>
                      </a:cubicBezTo>
                      <a:lnTo>
                        <a:pt x="3519" y="41"/>
                      </a:lnTo>
                      <a:cubicBezTo>
                        <a:pt x="3498" y="20"/>
                        <a:pt x="3457" y="0"/>
                        <a:pt x="33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3"/>
                <p:cNvSpPr/>
                <p:nvPr/>
              </p:nvSpPr>
              <p:spPr>
                <a:xfrm>
                  <a:off x="5215933" y="1521658"/>
                  <a:ext cx="87456" cy="39857"/>
                </a:xfrm>
                <a:custGeom>
                  <a:rect b="b" l="l" r="r" t="t"/>
                  <a:pathLst>
                    <a:path extrusionOk="0" h="1848" w="4055">
                      <a:moveTo>
                        <a:pt x="3856" y="0"/>
                      </a:moveTo>
                      <a:cubicBezTo>
                        <a:pt x="3831" y="0"/>
                        <a:pt x="3807" y="5"/>
                        <a:pt x="3786" y="16"/>
                      </a:cubicBezTo>
                      <a:lnTo>
                        <a:pt x="145" y="1497"/>
                      </a:lnTo>
                      <a:cubicBezTo>
                        <a:pt x="63" y="1519"/>
                        <a:pt x="1" y="1642"/>
                        <a:pt x="42" y="1724"/>
                      </a:cubicBezTo>
                      <a:cubicBezTo>
                        <a:pt x="83" y="1807"/>
                        <a:pt x="145" y="1848"/>
                        <a:pt x="228" y="1848"/>
                      </a:cubicBezTo>
                      <a:cubicBezTo>
                        <a:pt x="248" y="1848"/>
                        <a:pt x="269" y="1848"/>
                        <a:pt x="289" y="1826"/>
                      </a:cubicBezTo>
                      <a:lnTo>
                        <a:pt x="3931" y="345"/>
                      </a:lnTo>
                      <a:cubicBezTo>
                        <a:pt x="4013" y="326"/>
                        <a:pt x="4054" y="202"/>
                        <a:pt x="4033" y="120"/>
                      </a:cubicBezTo>
                      <a:cubicBezTo>
                        <a:pt x="4002" y="43"/>
                        <a:pt x="3926" y="0"/>
                        <a:pt x="385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23"/>
                <p:cNvSpPr/>
                <p:nvPr/>
              </p:nvSpPr>
              <p:spPr>
                <a:xfrm>
                  <a:off x="5533191" y="1806500"/>
                  <a:ext cx="89656" cy="41194"/>
                </a:xfrm>
                <a:custGeom>
                  <a:rect b="b" l="l" r="r" t="t"/>
                  <a:pathLst>
                    <a:path extrusionOk="0" h="1910" w="4157">
                      <a:moveTo>
                        <a:pt x="3957" y="0"/>
                      </a:moveTo>
                      <a:cubicBezTo>
                        <a:pt x="3934" y="0"/>
                        <a:pt x="3910" y="5"/>
                        <a:pt x="3888" y="16"/>
                      </a:cubicBezTo>
                      <a:lnTo>
                        <a:pt x="144" y="1560"/>
                      </a:lnTo>
                      <a:cubicBezTo>
                        <a:pt x="42" y="1601"/>
                        <a:pt x="1" y="1703"/>
                        <a:pt x="42" y="1807"/>
                      </a:cubicBezTo>
                      <a:cubicBezTo>
                        <a:pt x="62" y="1868"/>
                        <a:pt x="144" y="1909"/>
                        <a:pt x="206" y="1909"/>
                      </a:cubicBezTo>
                      <a:lnTo>
                        <a:pt x="289" y="1909"/>
                      </a:lnTo>
                      <a:lnTo>
                        <a:pt x="4011" y="346"/>
                      </a:lnTo>
                      <a:cubicBezTo>
                        <a:pt x="4115" y="304"/>
                        <a:pt x="4156" y="202"/>
                        <a:pt x="4115" y="99"/>
                      </a:cubicBezTo>
                      <a:cubicBezTo>
                        <a:pt x="4085" y="39"/>
                        <a:pt x="4021" y="0"/>
                        <a:pt x="39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23"/>
                <p:cNvSpPr/>
                <p:nvPr/>
              </p:nvSpPr>
              <p:spPr>
                <a:xfrm>
                  <a:off x="5887696" y="2114419"/>
                  <a:ext cx="93646" cy="41194"/>
                </a:xfrm>
                <a:custGeom>
                  <a:rect b="b" l="l" r="r" t="t"/>
                  <a:pathLst>
                    <a:path extrusionOk="0" h="1910" w="4342">
                      <a:moveTo>
                        <a:pt x="4143" y="1"/>
                      </a:moveTo>
                      <a:cubicBezTo>
                        <a:pt x="4119" y="1"/>
                        <a:pt x="4095" y="6"/>
                        <a:pt x="4073" y="17"/>
                      </a:cubicBezTo>
                      <a:lnTo>
                        <a:pt x="145" y="1560"/>
                      </a:lnTo>
                      <a:cubicBezTo>
                        <a:pt x="41" y="1580"/>
                        <a:pt x="0" y="1704"/>
                        <a:pt x="41" y="1786"/>
                      </a:cubicBezTo>
                      <a:cubicBezTo>
                        <a:pt x="63" y="1868"/>
                        <a:pt x="123" y="1909"/>
                        <a:pt x="206" y="1909"/>
                      </a:cubicBezTo>
                      <a:cubicBezTo>
                        <a:pt x="227" y="1909"/>
                        <a:pt x="247" y="1909"/>
                        <a:pt x="268" y="1889"/>
                      </a:cubicBezTo>
                      <a:lnTo>
                        <a:pt x="4197" y="346"/>
                      </a:lnTo>
                      <a:cubicBezTo>
                        <a:pt x="4300" y="305"/>
                        <a:pt x="4342" y="203"/>
                        <a:pt x="4300" y="120"/>
                      </a:cubicBezTo>
                      <a:cubicBezTo>
                        <a:pt x="4285" y="43"/>
                        <a:pt x="4213" y="1"/>
                        <a:pt x="41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23"/>
                <p:cNvSpPr/>
                <p:nvPr/>
              </p:nvSpPr>
              <p:spPr>
                <a:xfrm>
                  <a:off x="6347343" y="2848641"/>
                  <a:ext cx="278242" cy="1503233"/>
                </a:xfrm>
                <a:custGeom>
                  <a:rect b="b" l="l" r="r" t="t"/>
                  <a:pathLst>
                    <a:path extrusionOk="0" h="69699" w="12901">
                      <a:moveTo>
                        <a:pt x="165" y="0"/>
                      </a:moveTo>
                      <a:cubicBezTo>
                        <a:pt x="63" y="21"/>
                        <a:pt x="1" y="123"/>
                        <a:pt x="22" y="227"/>
                      </a:cubicBezTo>
                      <a:lnTo>
                        <a:pt x="1194" y="6460"/>
                      </a:lnTo>
                      <a:lnTo>
                        <a:pt x="1276" y="6399"/>
                      </a:lnTo>
                      <a:cubicBezTo>
                        <a:pt x="1317" y="6358"/>
                        <a:pt x="1359" y="6358"/>
                        <a:pt x="1400" y="6358"/>
                      </a:cubicBezTo>
                      <a:cubicBezTo>
                        <a:pt x="1441" y="6358"/>
                        <a:pt x="1503" y="6377"/>
                        <a:pt x="1545" y="6419"/>
                      </a:cubicBezTo>
                      <a:cubicBezTo>
                        <a:pt x="1606" y="6501"/>
                        <a:pt x="1586" y="6624"/>
                        <a:pt x="1503" y="6687"/>
                      </a:cubicBezTo>
                      <a:lnTo>
                        <a:pt x="1276" y="6871"/>
                      </a:lnTo>
                      <a:lnTo>
                        <a:pt x="5226" y="27917"/>
                      </a:lnTo>
                      <a:lnTo>
                        <a:pt x="5248" y="27917"/>
                      </a:lnTo>
                      <a:cubicBezTo>
                        <a:pt x="5309" y="27917"/>
                        <a:pt x="5371" y="27937"/>
                        <a:pt x="5391" y="28000"/>
                      </a:cubicBezTo>
                      <a:cubicBezTo>
                        <a:pt x="5453" y="28082"/>
                        <a:pt x="5453" y="28184"/>
                        <a:pt x="5371" y="28247"/>
                      </a:cubicBezTo>
                      <a:lnTo>
                        <a:pt x="5289" y="28307"/>
                      </a:lnTo>
                      <a:lnTo>
                        <a:pt x="8909" y="47481"/>
                      </a:lnTo>
                      <a:lnTo>
                        <a:pt x="8992" y="47420"/>
                      </a:lnTo>
                      <a:cubicBezTo>
                        <a:pt x="9033" y="47398"/>
                        <a:pt x="9074" y="47379"/>
                        <a:pt x="9094" y="47379"/>
                      </a:cubicBezTo>
                      <a:cubicBezTo>
                        <a:pt x="9156" y="47379"/>
                        <a:pt x="9217" y="47398"/>
                        <a:pt x="9258" y="47461"/>
                      </a:cubicBezTo>
                      <a:cubicBezTo>
                        <a:pt x="9265" y="47470"/>
                        <a:pt x="9270" y="47478"/>
                        <a:pt x="9275" y="47487"/>
                      </a:cubicBezTo>
                      <a:lnTo>
                        <a:pt x="9275" y="47487"/>
                      </a:lnTo>
                      <a:lnTo>
                        <a:pt x="393" y="145"/>
                      </a:lnTo>
                      <a:cubicBezTo>
                        <a:pt x="371" y="63"/>
                        <a:pt x="289" y="0"/>
                        <a:pt x="207" y="0"/>
                      </a:cubicBezTo>
                      <a:close/>
                      <a:moveTo>
                        <a:pt x="9275" y="47487"/>
                      </a:moveTo>
                      <a:lnTo>
                        <a:pt x="9293" y="47584"/>
                      </a:lnTo>
                      <a:lnTo>
                        <a:pt x="9293" y="47584"/>
                      </a:lnTo>
                      <a:cubicBezTo>
                        <a:pt x="9297" y="47552"/>
                        <a:pt x="9292" y="47519"/>
                        <a:pt x="9275" y="47487"/>
                      </a:cubicBezTo>
                      <a:close/>
                      <a:moveTo>
                        <a:pt x="9293" y="47584"/>
                      </a:moveTo>
                      <a:lnTo>
                        <a:pt x="9293" y="47584"/>
                      </a:lnTo>
                      <a:cubicBezTo>
                        <a:pt x="9287" y="47630"/>
                        <a:pt x="9261" y="47675"/>
                        <a:pt x="9217" y="47708"/>
                      </a:cubicBezTo>
                      <a:lnTo>
                        <a:pt x="8970" y="47892"/>
                      </a:lnTo>
                      <a:lnTo>
                        <a:pt x="12509" y="66695"/>
                      </a:lnTo>
                      <a:lnTo>
                        <a:pt x="10904" y="69411"/>
                      </a:lnTo>
                      <a:cubicBezTo>
                        <a:pt x="10863" y="69493"/>
                        <a:pt x="10884" y="69616"/>
                        <a:pt x="10986" y="69658"/>
                      </a:cubicBezTo>
                      <a:cubicBezTo>
                        <a:pt x="11008" y="69679"/>
                        <a:pt x="11049" y="69699"/>
                        <a:pt x="11069" y="69699"/>
                      </a:cubicBezTo>
                      <a:cubicBezTo>
                        <a:pt x="11131" y="69699"/>
                        <a:pt x="11192" y="69658"/>
                        <a:pt x="11233" y="69597"/>
                      </a:cubicBezTo>
                      <a:lnTo>
                        <a:pt x="12859" y="66840"/>
                      </a:lnTo>
                      <a:cubicBezTo>
                        <a:pt x="12879" y="66799"/>
                        <a:pt x="12900" y="66758"/>
                        <a:pt x="12879" y="66695"/>
                      </a:cubicBezTo>
                      <a:lnTo>
                        <a:pt x="9293" y="4758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23"/>
                <p:cNvSpPr/>
                <p:nvPr/>
              </p:nvSpPr>
              <p:spPr>
                <a:xfrm>
                  <a:off x="6472046" y="3870466"/>
                  <a:ext cx="76327" cy="59483"/>
                </a:xfrm>
                <a:custGeom>
                  <a:rect b="b" l="l" r="r" t="t"/>
                  <a:pathLst>
                    <a:path extrusionOk="0" h="2758" w="3539">
                      <a:moveTo>
                        <a:pt x="3312" y="1"/>
                      </a:moveTo>
                      <a:cubicBezTo>
                        <a:pt x="3292" y="1"/>
                        <a:pt x="3251" y="20"/>
                        <a:pt x="3210" y="42"/>
                      </a:cubicBezTo>
                      <a:lnTo>
                        <a:pt x="3127" y="103"/>
                      </a:lnTo>
                      <a:lnTo>
                        <a:pt x="83" y="2428"/>
                      </a:lnTo>
                      <a:cubicBezTo>
                        <a:pt x="0" y="2489"/>
                        <a:pt x="0" y="2593"/>
                        <a:pt x="61" y="2675"/>
                      </a:cubicBezTo>
                      <a:cubicBezTo>
                        <a:pt x="103" y="2736"/>
                        <a:pt x="144" y="2757"/>
                        <a:pt x="206" y="2757"/>
                      </a:cubicBezTo>
                      <a:cubicBezTo>
                        <a:pt x="247" y="2757"/>
                        <a:pt x="289" y="2736"/>
                        <a:pt x="308" y="2716"/>
                      </a:cubicBezTo>
                      <a:lnTo>
                        <a:pt x="3188" y="514"/>
                      </a:lnTo>
                      <a:lnTo>
                        <a:pt x="3435" y="330"/>
                      </a:lnTo>
                      <a:cubicBezTo>
                        <a:pt x="3518" y="267"/>
                        <a:pt x="3539" y="165"/>
                        <a:pt x="3476" y="83"/>
                      </a:cubicBezTo>
                      <a:cubicBezTo>
                        <a:pt x="3435" y="20"/>
                        <a:pt x="3374" y="1"/>
                        <a:pt x="33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23"/>
                <p:cNvSpPr/>
                <p:nvPr/>
              </p:nvSpPr>
              <p:spPr>
                <a:xfrm>
                  <a:off x="6386401" y="3450741"/>
                  <a:ext cx="78570" cy="60367"/>
                </a:xfrm>
                <a:custGeom>
                  <a:rect b="b" l="l" r="r" t="t"/>
                  <a:pathLst>
                    <a:path extrusionOk="0" h="2799" w="3643">
                      <a:moveTo>
                        <a:pt x="3415" y="0"/>
                      </a:moveTo>
                      <a:cubicBezTo>
                        <a:pt x="3395" y="20"/>
                        <a:pt x="3354" y="20"/>
                        <a:pt x="3333" y="42"/>
                      </a:cubicBezTo>
                      <a:lnTo>
                        <a:pt x="83" y="2469"/>
                      </a:lnTo>
                      <a:cubicBezTo>
                        <a:pt x="0" y="2530"/>
                        <a:pt x="0" y="2653"/>
                        <a:pt x="63" y="2736"/>
                      </a:cubicBezTo>
                      <a:cubicBezTo>
                        <a:pt x="83" y="2777"/>
                        <a:pt x="145" y="2798"/>
                        <a:pt x="206" y="2798"/>
                      </a:cubicBezTo>
                      <a:cubicBezTo>
                        <a:pt x="247" y="2798"/>
                        <a:pt x="288" y="2798"/>
                        <a:pt x="310" y="2777"/>
                      </a:cubicBezTo>
                      <a:lnTo>
                        <a:pt x="3478" y="390"/>
                      </a:lnTo>
                      <a:lnTo>
                        <a:pt x="3560" y="330"/>
                      </a:lnTo>
                      <a:cubicBezTo>
                        <a:pt x="3642" y="267"/>
                        <a:pt x="3642" y="165"/>
                        <a:pt x="3580" y="83"/>
                      </a:cubicBezTo>
                      <a:cubicBezTo>
                        <a:pt x="3560" y="20"/>
                        <a:pt x="3498" y="0"/>
                        <a:pt x="34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23"/>
                <p:cNvSpPr/>
                <p:nvPr/>
              </p:nvSpPr>
              <p:spPr>
                <a:xfrm>
                  <a:off x="6301210" y="2985746"/>
                  <a:ext cx="80770" cy="63926"/>
                </a:xfrm>
                <a:custGeom>
                  <a:rect b="b" l="l" r="r" t="t"/>
                  <a:pathLst>
                    <a:path extrusionOk="0" h="2964" w="3745">
                      <a:moveTo>
                        <a:pt x="3539" y="1"/>
                      </a:moveTo>
                      <a:cubicBezTo>
                        <a:pt x="3498" y="1"/>
                        <a:pt x="3456" y="1"/>
                        <a:pt x="3415" y="42"/>
                      </a:cubicBezTo>
                      <a:lnTo>
                        <a:pt x="3333" y="103"/>
                      </a:lnTo>
                      <a:lnTo>
                        <a:pt x="104" y="2634"/>
                      </a:lnTo>
                      <a:cubicBezTo>
                        <a:pt x="22" y="2695"/>
                        <a:pt x="0" y="2818"/>
                        <a:pt x="63" y="2901"/>
                      </a:cubicBezTo>
                      <a:cubicBezTo>
                        <a:pt x="104" y="2942"/>
                        <a:pt x="165" y="2963"/>
                        <a:pt x="206" y="2963"/>
                      </a:cubicBezTo>
                      <a:cubicBezTo>
                        <a:pt x="247" y="2963"/>
                        <a:pt x="288" y="2942"/>
                        <a:pt x="330" y="2922"/>
                      </a:cubicBezTo>
                      <a:lnTo>
                        <a:pt x="3415" y="514"/>
                      </a:lnTo>
                      <a:lnTo>
                        <a:pt x="3642" y="330"/>
                      </a:lnTo>
                      <a:cubicBezTo>
                        <a:pt x="3725" y="267"/>
                        <a:pt x="3745" y="144"/>
                        <a:pt x="3684" y="62"/>
                      </a:cubicBezTo>
                      <a:cubicBezTo>
                        <a:pt x="3642" y="20"/>
                        <a:pt x="3580" y="1"/>
                        <a:pt x="35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23"/>
                <p:cNvSpPr/>
                <p:nvPr/>
              </p:nvSpPr>
              <p:spPr>
                <a:xfrm>
                  <a:off x="4197688" y="3077149"/>
                  <a:ext cx="357632" cy="145969"/>
                </a:xfrm>
                <a:custGeom>
                  <a:rect b="b" l="l" r="r" t="t"/>
                  <a:pathLst>
                    <a:path extrusionOk="0" h="6768" w="16582">
                      <a:moveTo>
                        <a:pt x="185" y="1"/>
                      </a:moveTo>
                      <a:cubicBezTo>
                        <a:pt x="82" y="1"/>
                        <a:pt x="0" y="83"/>
                        <a:pt x="0" y="185"/>
                      </a:cubicBezTo>
                      <a:cubicBezTo>
                        <a:pt x="0" y="289"/>
                        <a:pt x="82" y="371"/>
                        <a:pt x="185" y="371"/>
                      </a:cubicBezTo>
                      <a:lnTo>
                        <a:pt x="4115" y="371"/>
                      </a:lnTo>
                      <a:lnTo>
                        <a:pt x="16293" y="6748"/>
                      </a:lnTo>
                      <a:cubicBezTo>
                        <a:pt x="16313" y="6768"/>
                        <a:pt x="16335" y="6768"/>
                        <a:pt x="16376" y="6768"/>
                      </a:cubicBezTo>
                      <a:cubicBezTo>
                        <a:pt x="16437" y="6768"/>
                        <a:pt x="16499" y="6727"/>
                        <a:pt x="16540" y="6666"/>
                      </a:cubicBezTo>
                      <a:cubicBezTo>
                        <a:pt x="16581" y="6584"/>
                        <a:pt x="16540" y="6460"/>
                        <a:pt x="16458" y="6419"/>
                      </a:cubicBezTo>
                      <a:lnTo>
                        <a:pt x="4238" y="20"/>
                      </a:lnTo>
                      <a:cubicBezTo>
                        <a:pt x="4217" y="1"/>
                        <a:pt x="4197" y="1"/>
                        <a:pt x="415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23"/>
                <p:cNvSpPr/>
                <p:nvPr/>
              </p:nvSpPr>
              <p:spPr>
                <a:xfrm>
                  <a:off x="4625825" y="3528363"/>
                  <a:ext cx="57693" cy="350105"/>
                </a:xfrm>
                <a:custGeom>
                  <a:rect b="b" l="l" r="r" t="t"/>
                  <a:pathLst>
                    <a:path extrusionOk="0" h="16233" w="2675">
                      <a:moveTo>
                        <a:pt x="2491" y="1"/>
                      </a:moveTo>
                      <a:cubicBezTo>
                        <a:pt x="2387" y="1"/>
                        <a:pt x="2305" y="83"/>
                        <a:pt x="2305" y="187"/>
                      </a:cubicBezTo>
                      <a:lnTo>
                        <a:pt x="2305" y="11974"/>
                      </a:lnTo>
                      <a:lnTo>
                        <a:pt x="63" y="15965"/>
                      </a:lnTo>
                      <a:cubicBezTo>
                        <a:pt x="1" y="16047"/>
                        <a:pt x="42" y="16170"/>
                        <a:pt x="124" y="16212"/>
                      </a:cubicBezTo>
                      <a:cubicBezTo>
                        <a:pt x="145" y="16233"/>
                        <a:pt x="187" y="16233"/>
                        <a:pt x="206" y="16233"/>
                      </a:cubicBezTo>
                      <a:cubicBezTo>
                        <a:pt x="269" y="16233"/>
                        <a:pt x="351" y="16192"/>
                        <a:pt x="371" y="16151"/>
                      </a:cubicBezTo>
                      <a:lnTo>
                        <a:pt x="2655" y="12097"/>
                      </a:lnTo>
                      <a:cubicBezTo>
                        <a:pt x="2675" y="12077"/>
                        <a:pt x="2675" y="12056"/>
                        <a:pt x="2675" y="12015"/>
                      </a:cubicBezTo>
                      <a:lnTo>
                        <a:pt x="2675" y="187"/>
                      </a:lnTo>
                      <a:cubicBezTo>
                        <a:pt x="2675" y="83"/>
                        <a:pt x="2593" y="1"/>
                        <a:pt x="24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23"/>
                <p:cNvSpPr/>
                <p:nvPr/>
              </p:nvSpPr>
              <p:spPr>
                <a:xfrm>
                  <a:off x="6430766" y="1678087"/>
                  <a:ext cx="91425" cy="102618"/>
                </a:xfrm>
                <a:custGeom>
                  <a:rect b="b" l="l" r="r" t="t"/>
                  <a:pathLst>
                    <a:path extrusionOk="0" h="4758" w="4239">
                      <a:moveTo>
                        <a:pt x="203" y="1"/>
                      </a:moveTo>
                      <a:cubicBezTo>
                        <a:pt x="191" y="1"/>
                        <a:pt x="178" y="2"/>
                        <a:pt x="165" y="5"/>
                      </a:cubicBezTo>
                      <a:cubicBezTo>
                        <a:pt x="63" y="26"/>
                        <a:pt x="0" y="108"/>
                        <a:pt x="0" y="210"/>
                      </a:cubicBezTo>
                      <a:cubicBezTo>
                        <a:pt x="762" y="4511"/>
                        <a:pt x="3374" y="4758"/>
                        <a:pt x="3950" y="4758"/>
                      </a:cubicBezTo>
                      <a:lnTo>
                        <a:pt x="4054" y="4758"/>
                      </a:lnTo>
                      <a:cubicBezTo>
                        <a:pt x="4156" y="4736"/>
                        <a:pt x="4238" y="4654"/>
                        <a:pt x="4219" y="4552"/>
                      </a:cubicBezTo>
                      <a:cubicBezTo>
                        <a:pt x="4219" y="4459"/>
                        <a:pt x="4153" y="4384"/>
                        <a:pt x="4065" y="4384"/>
                      </a:cubicBezTo>
                      <a:cubicBezTo>
                        <a:pt x="4055" y="4384"/>
                        <a:pt x="4044" y="4385"/>
                        <a:pt x="4033" y="4387"/>
                      </a:cubicBezTo>
                      <a:cubicBezTo>
                        <a:pt x="4021" y="4387"/>
                        <a:pt x="3988" y="4389"/>
                        <a:pt x="3936" y="4389"/>
                      </a:cubicBezTo>
                      <a:cubicBezTo>
                        <a:pt x="3420" y="4389"/>
                        <a:pt x="1081" y="4203"/>
                        <a:pt x="371" y="149"/>
                      </a:cubicBezTo>
                      <a:cubicBezTo>
                        <a:pt x="353" y="59"/>
                        <a:pt x="288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23"/>
                <p:cNvSpPr/>
                <p:nvPr/>
              </p:nvSpPr>
              <p:spPr>
                <a:xfrm>
                  <a:off x="6077167" y="1579243"/>
                  <a:ext cx="77643" cy="66579"/>
                </a:xfrm>
                <a:custGeom>
                  <a:rect b="b" l="l" r="r" t="t"/>
                  <a:pathLst>
                    <a:path extrusionOk="0" h="3087" w="3600">
                      <a:moveTo>
                        <a:pt x="210" y="1"/>
                      </a:moveTo>
                      <a:cubicBezTo>
                        <a:pt x="179" y="1"/>
                        <a:pt x="150" y="8"/>
                        <a:pt x="124" y="21"/>
                      </a:cubicBezTo>
                      <a:cubicBezTo>
                        <a:pt x="41" y="62"/>
                        <a:pt x="0" y="185"/>
                        <a:pt x="61" y="267"/>
                      </a:cubicBezTo>
                      <a:cubicBezTo>
                        <a:pt x="1378" y="2716"/>
                        <a:pt x="3292" y="3065"/>
                        <a:pt x="3374" y="3087"/>
                      </a:cubicBezTo>
                      <a:lnTo>
                        <a:pt x="3415" y="3087"/>
                      </a:lnTo>
                      <a:cubicBezTo>
                        <a:pt x="3497" y="3087"/>
                        <a:pt x="3580" y="3024"/>
                        <a:pt x="3600" y="2922"/>
                      </a:cubicBezTo>
                      <a:cubicBezTo>
                        <a:pt x="3600" y="2818"/>
                        <a:pt x="3539" y="2736"/>
                        <a:pt x="3435" y="2716"/>
                      </a:cubicBezTo>
                      <a:cubicBezTo>
                        <a:pt x="3415" y="2716"/>
                        <a:pt x="1605" y="2366"/>
                        <a:pt x="371" y="103"/>
                      </a:cubicBezTo>
                      <a:cubicBezTo>
                        <a:pt x="342" y="33"/>
                        <a:pt x="275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23"/>
                <p:cNvSpPr/>
                <p:nvPr/>
              </p:nvSpPr>
              <p:spPr>
                <a:xfrm>
                  <a:off x="5802504" y="1408580"/>
                  <a:ext cx="76780" cy="69534"/>
                </a:xfrm>
                <a:custGeom>
                  <a:rect b="b" l="l" r="r" t="t"/>
                  <a:pathLst>
                    <a:path extrusionOk="0" h="3224" w="3560">
                      <a:moveTo>
                        <a:pt x="335" y="1"/>
                      </a:moveTo>
                      <a:cubicBezTo>
                        <a:pt x="267" y="1"/>
                        <a:pt x="197" y="52"/>
                        <a:pt x="165" y="116"/>
                      </a:cubicBezTo>
                      <a:cubicBezTo>
                        <a:pt x="0" y="590"/>
                        <a:pt x="22" y="1043"/>
                        <a:pt x="268" y="1454"/>
                      </a:cubicBezTo>
                      <a:cubicBezTo>
                        <a:pt x="968" y="2708"/>
                        <a:pt x="3231" y="3202"/>
                        <a:pt x="3333" y="3223"/>
                      </a:cubicBezTo>
                      <a:lnTo>
                        <a:pt x="3374" y="3223"/>
                      </a:lnTo>
                      <a:cubicBezTo>
                        <a:pt x="3456" y="3223"/>
                        <a:pt x="3519" y="3182"/>
                        <a:pt x="3539" y="3078"/>
                      </a:cubicBezTo>
                      <a:cubicBezTo>
                        <a:pt x="3560" y="2996"/>
                        <a:pt x="3497" y="2894"/>
                        <a:pt x="3395" y="2873"/>
                      </a:cubicBezTo>
                      <a:cubicBezTo>
                        <a:pt x="3374" y="2853"/>
                        <a:pt x="1193" y="2379"/>
                        <a:pt x="576" y="1289"/>
                      </a:cubicBezTo>
                      <a:cubicBezTo>
                        <a:pt x="412" y="960"/>
                        <a:pt x="392" y="610"/>
                        <a:pt x="515" y="239"/>
                      </a:cubicBezTo>
                      <a:cubicBezTo>
                        <a:pt x="556" y="157"/>
                        <a:pt x="494" y="34"/>
                        <a:pt x="392" y="14"/>
                      </a:cubicBezTo>
                      <a:cubicBezTo>
                        <a:pt x="374" y="5"/>
                        <a:pt x="354" y="1"/>
                        <a:pt x="3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23"/>
                <p:cNvSpPr/>
                <p:nvPr/>
              </p:nvSpPr>
              <p:spPr>
                <a:xfrm>
                  <a:off x="7008020" y="2703104"/>
                  <a:ext cx="72790" cy="86982"/>
                </a:xfrm>
                <a:custGeom>
                  <a:rect b="b" l="l" r="r" t="t"/>
                  <a:pathLst>
                    <a:path extrusionOk="0" h="4033" w="3375">
                      <a:moveTo>
                        <a:pt x="185" y="0"/>
                      </a:moveTo>
                      <a:cubicBezTo>
                        <a:pt x="83" y="0"/>
                        <a:pt x="1" y="83"/>
                        <a:pt x="1" y="186"/>
                      </a:cubicBezTo>
                      <a:cubicBezTo>
                        <a:pt x="1" y="227"/>
                        <a:pt x="62" y="3456"/>
                        <a:pt x="3128" y="4033"/>
                      </a:cubicBezTo>
                      <a:lnTo>
                        <a:pt x="3169" y="4033"/>
                      </a:lnTo>
                      <a:cubicBezTo>
                        <a:pt x="3251" y="4033"/>
                        <a:pt x="3333" y="3972"/>
                        <a:pt x="3353" y="3889"/>
                      </a:cubicBezTo>
                      <a:cubicBezTo>
                        <a:pt x="3375" y="3786"/>
                        <a:pt x="3312" y="3684"/>
                        <a:pt x="3210" y="3662"/>
                      </a:cubicBezTo>
                      <a:cubicBezTo>
                        <a:pt x="432" y="3149"/>
                        <a:pt x="371" y="310"/>
                        <a:pt x="371" y="186"/>
                      </a:cubicBezTo>
                      <a:cubicBezTo>
                        <a:pt x="371" y="83"/>
                        <a:pt x="289" y="0"/>
                        <a:pt x="1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23"/>
                <p:cNvSpPr/>
                <p:nvPr/>
              </p:nvSpPr>
              <p:spPr>
                <a:xfrm>
                  <a:off x="6981406" y="3041649"/>
                  <a:ext cx="26636" cy="82970"/>
                </a:xfrm>
                <a:custGeom>
                  <a:rect b="b" l="l" r="r" t="t"/>
                  <a:pathLst>
                    <a:path extrusionOk="0" h="3847" w="1235">
                      <a:moveTo>
                        <a:pt x="226" y="1"/>
                      </a:moveTo>
                      <a:cubicBezTo>
                        <a:pt x="165" y="1"/>
                        <a:pt x="102" y="42"/>
                        <a:pt x="61" y="103"/>
                      </a:cubicBezTo>
                      <a:cubicBezTo>
                        <a:pt x="61" y="124"/>
                        <a:pt x="42" y="165"/>
                        <a:pt x="0" y="267"/>
                      </a:cubicBezTo>
                      <a:cubicBezTo>
                        <a:pt x="144" y="226"/>
                        <a:pt x="267" y="165"/>
                        <a:pt x="412" y="124"/>
                      </a:cubicBezTo>
                      <a:cubicBezTo>
                        <a:pt x="390" y="83"/>
                        <a:pt x="349" y="42"/>
                        <a:pt x="308" y="21"/>
                      </a:cubicBezTo>
                      <a:cubicBezTo>
                        <a:pt x="288" y="1"/>
                        <a:pt x="267" y="1"/>
                        <a:pt x="226" y="1"/>
                      </a:cubicBezTo>
                      <a:close/>
                      <a:moveTo>
                        <a:pt x="1194" y="3559"/>
                      </a:moveTo>
                      <a:cubicBezTo>
                        <a:pt x="1090" y="3641"/>
                        <a:pt x="988" y="3724"/>
                        <a:pt x="864" y="3786"/>
                      </a:cubicBezTo>
                      <a:cubicBezTo>
                        <a:pt x="906" y="3806"/>
                        <a:pt x="947" y="3827"/>
                        <a:pt x="966" y="3847"/>
                      </a:cubicBezTo>
                      <a:lnTo>
                        <a:pt x="1049" y="3847"/>
                      </a:lnTo>
                      <a:cubicBezTo>
                        <a:pt x="1111" y="3847"/>
                        <a:pt x="1194" y="3806"/>
                        <a:pt x="1213" y="3745"/>
                      </a:cubicBezTo>
                      <a:cubicBezTo>
                        <a:pt x="1235" y="3682"/>
                        <a:pt x="1235" y="3621"/>
                        <a:pt x="1194" y="3559"/>
                      </a:cubicBez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23"/>
                <p:cNvSpPr/>
                <p:nvPr/>
              </p:nvSpPr>
              <p:spPr>
                <a:xfrm>
                  <a:off x="6981406" y="3044323"/>
                  <a:ext cx="25752" cy="74084"/>
                </a:xfrm>
                <a:custGeom>
                  <a:rect b="b" l="l" r="r" t="t"/>
                  <a:pathLst>
                    <a:path extrusionOk="0" h="3435" w="1194">
                      <a:moveTo>
                        <a:pt x="1194" y="3435"/>
                      </a:moveTo>
                      <a:lnTo>
                        <a:pt x="1194" y="3435"/>
                      </a:lnTo>
                      <a:lnTo>
                        <a:pt x="1194" y="3435"/>
                      </a:lnTo>
                      <a:lnTo>
                        <a:pt x="1194" y="3435"/>
                      </a:lnTo>
                      <a:close/>
                      <a:moveTo>
                        <a:pt x="412" y="0"/>
                      </a:moveTo>
                      <a:cubicBezTo>
                        <a:pt x="267" y="41"/>
                        <a:pt x="144" y="102"/>
                        <a:pt x="0" y="143"/>
                      </a:cubicBezTo>
                      <a:lnTo>
                        <a:pt x="0" y="143"/>
                      </a:lnTo>
                      <a:cubicBezTo>
                        <a:pt x="144" y="102"/>
                        <a:pt x="267" y="41"/>
                        <a:pt x="412" y="0"/>
                      </a:cubicBez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23"/>
                <p:cNvSpPr/>
                <p:nvPr/>
              </p:nvSpPr>
              <p:spPr>
                <a:xfrm>
                  <a:off x="6969867" y="3044323"/>
                  <a:ext cx="37290" cy="79002"/>
                </a:xfrm>
                <a:custGeom>
                  <a:rect b="b" l="l" r="r" t="t"/>
                  <a:pathLst>
                    <a:path extrusionOk="0" h="3663" w="1729">
                      <a:moveTo>
                        <a:pt x="947" y="0"/>
                      </a:moveTo>
                      <a:cubicBezTo>
                        <a:pt x="802" y="41"/>
                        <a:pt x="679" y="102"/>
                        <a:pt x="535" y="143"/>
                      </a:cubicBezTo>
                      <a:cubicBezTo>
                        <a:pt x="371" y="555"/>
                        <a:pt x="1" y="1605"/>
                        <a:pt x="349" y="2530"/>
                      </a:cubicBezTo>
                      <a:cubicBezTo>
                        <a:pt x="535" y="3024"/>
                        <a:pt x="884" y="3415"/>
                        <a:pt x="1399" y="3662"/>
                      </a:cubicBezTo>
                      <a:cubicBezTo>
                        <a:pt x="1523" y="3600"/>
                        <a:pt x="1625" y="3517"/>
                        <a:pt x="1729" y="3435"/>
                      </a:cubicBezTo>
                      <a:cubicBezTo>
                        <a:pt x="1707" y="3415"/>
                        <a:pt x="1687" y="3394"/>
                        <a:pt x="1646" y="3374"/>
                      </a:cubicBezTo>
                      <a:cubicBezTo>
                        <a:pt x="1172" y="3168"/>
                        <a:pt x="843" y="2839"/>
                        <a:pt x="700" y="2406"/>
                      </a:cubicBezTo>
                      <a:cubicBezTo>
                        <a:pt x="330" y="1399"/>
                        <a:pt x="925" y="165"/>
                        <a:pt x="925" y="143"/>
                      </a:cubicBezTo>
                      <a:cubicBezTo>
                        <a:pt x="947" y="102"/>
                        <a:pt x="967" y="41"/>
                        <a:pt x="9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23"/>
                <p:cNvSpPr/>
                <p:nvPr/>
              </p:nvSpPr>
              <p:spPr>
                <a:xfrm>
                  <a:off x="6946790" y="3381941"/>
                  <a:ext cx="8023" cy="5349"/>
                </a:xfrm>
                <a:custGeom>
                  <a:rect b="b" l="l" r="r" t="t"/>
                  <a:pathLst>
                    <a:path extrusionOk="0" h="248" w="372">
                      <a:moveTo>
                        <a:pt x="185" y="1"/>
                      </a:moveTo>
                      <a:cubicBezTo>
                        <a:pt x="103" y="1"/>
                        <a:pt x="21" y="63"/>
                        <a:pt x="1" y="165"/>
                      </a:cubicBezTo>
                      <a:lnTo>
                        <a:pt x="1" y="248"/>
                      </a:lnTo>
                      <a:lnTo>
                        <a:pt x="371" y="124"/>
                      </a:lnTo>
                      <a:cubicBezTo>
                        <a:pt x="350" y="63"/>
                        <a:pt x="289" y="22"/>
                        <a:pt x="226" y="1"/>
                      </a:cubicBez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23"/>
                <p:cNvSpPr/>
                <p:nvPr/>
              </p:nvSpPr>
              <p:spPr>
                <a:xfrm>
                  <a:off x="6945021" y="3384615"/>
                  <a:ext cx="37722" cy="51050"/>
                </a:xfrm>
                <a:custGeom>
                  <a:rect b="b" l="l" r="r" t="t"/>
                  <a:pathLst>
                    <a:path extrusionOk="0" h="2367" w="1749">
                      <a:moveTo>
                        <a:pt x="453" y="0"/>
                      </a:moveTo>
                      <a:lnTo>
                        <a:pt x="83" y="124"/>
                      </a:lnTo>
                      <a:cubicBezTo>
                        <a:pt x="0" y="803"/>
                        <a:pt x="185" y="2058"/>
                        <a:pt x="1501" y="2367"/>
                      </a:cubicBezTo>
                      <a:lnTo>
                        <a:pt x="1543" y="2367"/>
                      </a:lnTo>
                      <a:cubicBezTo>
                        <a:pt x="1625" y="2367"/>
                        <a:pt x="1707" y="2304"/>
                        <a:pt x="1729" y="2222"/>
                      </a:cubicBezTo>
                      <a:cubicBezTo>
                        <a:pt x="1748" y="2120"/>
                        <a:pt x="1687" y="2016"/>
                        <a:pt x="1584" y="1997"/>
                      </a:cubicBezTo>
                      <a:cubicBezTo>
                        <a:pt x="206" y="1667"/>
                        <a:pt x="453" y="165"/>
                        <a:pt x="453" y="83"/>
                      </a:cubicBezTo>
                      <a:lnTo>
                        <a:pt x="45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23"/>
                <p:cNvSpPr/>
                <p:nvPr/>
              </p:nvSpPr>
              <p:spPr>
                <a:xfrm>
                  <a:off x="7266248" y="1803588"/>
                  <a:ext cx="54156" cy="49670"/>
                </a:xfrm>
                <a:custGeom>
                  <a:rect b="b" l="l" r="r" t="t"/>
                  <a:pathLst>
                    <a:path extrusionOk="0" h="2303" w="2511">
                      <a:moveTo>
                        <a:pt x="1151" y="0"/>
                      </a:moveTo>
                      <a:cubicBezTo>
                        <a:pt x="948" y="0"/>
                        <a:pt x="742" y="55"/>
                        <a:pt x="555" y="173"/>
                      </a:cubicBezTo>
                      <a:cubicBezTo>
                        <a:pt x="1" y="502"/>
                        <a:pt x="248" y="955"/>
                        <a:pt x="577" y="1509"/>
                      </a:cubicBezTo>
                      <a:cubicBezTo>
                        <a:pt x="827" y="1947"/>
                        <a:pt x="1054" y="2303"/>
                        <a:pt x="1392" y="2303"/>
                      </a:cubicBezTo>
                      <a:cubicBezTo>
                        <a:pt x="1499" y="2303"/>
                        <a:pt x="1616" y="2268"/>
                        <a:pt x="1749" y="2189"/>
                      </a:cubicBezTo>
                      <a:cubicBezTo>
                        <a:pt x="2305" y="1860"/>
                        <a:pt x="2511" y="1139"/>
                        <a:pt x="2181" y="584"/>
                      </a:cubicBezTo>
                      <a:cubicBezTo>
                        <a:pt x="1949" y="215"/>
                        <a:pt x="1553" y="0"/>
                        <a:pt x="11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3"/>
                <p:cNvSpPr/>
                <p:nvPr/>
              </p:nvSpPr>
              <p:spPr>
                <a:xfrm>
                  <a:off x="7263120" y="1800871"/>
                  <a:ext cx="51956" cy="47729"/>
                </a:xfrm>
                <a:custGeom>
                  <a:rect b="b" l="l" r="r" t="t"/>
                  <a:pathLst>
                    <a:path extrusionOk="0" h="2213" w="2409">
                      <a:moveTo>
                        <a:pt x="1109" y="1"/>
                      </a:moveTo>
                      <a:cubicBezTo>
                        <a:pt x="913" y="1"/>
                        <a:pt x="715" y="51"/>
                        <a:pt x="536" y="154"/>
                      </a:cubicBezTo>
                      <a:cubicBezTo>
                        <a:pt x="1" y="463"/>
                        <a:pt x="248" y="916"/>
                        <a:pt x="557" y="1451"/>
                      </a:cubicBezTo>
                      <a:cubicBezTo>
                        <a:pt x="810" y="1862"/>
                        <a:pt x="1026" y="2212"/>
                        <a:pt x="1356" y="2212"/>
                      </a:cubicBezTo>
                      <a:cubicBezTo>
                        <a:pt x="1455" y="2212"/>
                        <a:pt x="1564" y="2180"/>
                        <a:pt x="1688" y="2109"/>
                      </a:cubicBezTo>
                      <a:cubicBezTo>
                        <a:pt x="2223" y="1780"/>
                        <a:pt x="2409" y="1100"/>
                        <a:pt x="2080" y="565"/>
                      </a:cubicBezTo>
                      <a:cubicBezTo>
                        <a:pt x="1874" y="197"/>
                        <a:pt x="1496" y="1"/>
                        <a:pt x="1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3"/>
                <p:cNvSpPr/>
                <p:nvPr/>
              </p:nvSpPr>
              <p:spPr>
                <a:xfrm>
                  <a:off x="7263120" y="1800828"/>
                  <a:ext cx="44407" cy="47341"/>
                </a:xfrm>
                <a:custGeom>
                  <a:rect b="b" l="l" r="r" t="t"/>
                  <a:pathLst>
                    <a:path extrusionOk="0" h="2195" w="2059">
                      <a:moveTo>
                        <a:pt x="1113" y="0"/>
                      </a:moveTo>
                      <a:cubicBezTo>
                        <a:pt x="918" y="0"/>
                        <a:pt x="720" y="50"/>
                        <a:pt x="536" y="156"/>
                      </a:cubicBezTo>
                      <a:cubicBezTo>
                        <a:pt x="1" y="465"/>
                        <a:pt x="248" y="918"/>
                        <a:pt x="557" y="1453"/>
                      </a:cubicBezTo>
                      <a:cubicBezTo>
                        <a:pt x="797" y="1853"/>
                        <a:pt x="1017" y="2194"/>
                        <a:pt x="1332" y="2194"/>
                      </a:cubicBezTo>
                      <a:cubicBezTo>
                        <a:pt x="1341" y="2194"/>
                        <a:pt x="1350" y="2194"/>
                        <a:pt x="1359" y="2194"/>
                      </a:cubicBezTo>
                      <a:cubicBezTo>
                        <a:pt x="681" y="1659"/>
                        <a:pt x="516" y="1349"/>
                        <a:pt x="2058" y="507"/>
                      </a:cubicBezTo>
                      <a:cubicBezTo>
                        <a:pt x="1842" y="183"/>
                        <a:pt x="1484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23"/>
                <p:cNvSpPr/>
                <p:nvPr/>
              </p:nvSpPr>
              <p:spPr>
                <a:xfrm>
                  <a:off x="7150905" y="1856148"/>
                  <a:ext cx="54134" cy="49842"/>
                </a:xfrm>
                <a:custGeom>
                  <a:rect b="b" l="l" r="r" t="t"/>
                  <a:pathLst>
                    <a:path extrusionOk="0" h="2311" w="2510">
                      <a:moveTo>
                        <a:pt x="1170" y="0"/>
                      </a:moveTo>
                      <a:cubicBezTo>
                        <a:pt x="968" y="0"/>
                        <a:pt x="762" y="53"/>
                        <a:pt x="576" y="163"/>
                      </a:cubicBezTo>
                      <a:cubicBezTo>
                        <a:pt x="0" y="493"/>
                        <a:pt x="267" y="965"/>
                        <a:pt x="596" y="1521"/>
                      </a:cubicBezTo>
                      <a:cubicBezTo>
                        <a:pt x="848" y="1946"/>
                        <a:pt x="1064" y="2311"/>
                        <a:pt x="1410" y="2311"/>
                      </a:cubicBezTo>
                      <a:cubicBezTo>
                        <a:pt x="1516" y="2311"/>
                        <a:pt x="1634" y="2276"/>
                        <a:pt x="1769" y="2199"/>
                      </a:cubicBezTo>
                      <a:cubicBezTo>
                        <a:pt x="2324" y="1870"/>
                        <a:pt x="2510" y="1151"/>
                        <a:pt x="2181" y="575"/>
                      </a:cubicBezTo>
                      <a:cubicBezTo>
                        <a:pt x="1962" y="206"/>
                        <a:pt x="1571" y="0"/>
                        <a:pt x="117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23"/>
                <p:cNvSpPr/>
                <p:nvPr/>
              </p:nvSpPr>
              <p:spPr>
                <a:xfrm>
                  <a:off x="7148230" y="1853323"/>
                  <a:ext cx="51482" cy="47880"/>
                </a:xfrm>
                <a:custGeom>
                  <a:rect b="b" l="l" r="r" t="t"/>
                  <a:pathLst>
                    <a:path extrusionOk="0" h="2220" w="2387">
                      <a:moveTo>
                        <a:pt x="1096" y="1"/>
                      </a:moveTo>
                      <a:cubicBezTo>
                        <a:pt x="904" y="1"/>
                        <a:pt x="711" y="49"/>
                        <a:pt x="535" y="150"/>
                      </a:cubicBezTo>
                      <a:cubicBezTo>
                        <a:pt x="1" y="479"/>
                        <a:pt x="247" y="912"/>
                        <a:pt x="555" y="1466"/>
                      </a:cubicBezTo>
                      <a:cubicBezTo>
                        <a:pt x="790" y="1872"/>
                        <a:pt x="1000" y="2219"/>
                        <a:pt x="1322" y="2219"/>
                      </a:cubicBezTo>
                      <a:cubicBezTo>
                        <a:pt x="1424" y="2219"/>
                        <a:pt x="1537" y="2184"/>
                        <a:pt x="1666" y="2105"/>
                      </a:cubicBezTo>
                      <a:cubicBezTo>
                        <a:pt x="2222" y="1795"/>
                        <a:pt x="2387" y="1096"/>
                        <a:pt x="2078" y="561"/>
                      </a:cubicBezTo>
                      <a:cubicBezTo>
                        <a:pt x="1871" y="202"/>
                        <a:pt x="1487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23"/>
                <p:cNvSpPr/>
                <p:nvPr/>
              </p:nvSpPr>
              <p:spPr>
                <a:xfrm>
                  <a:off x="7148230" y="1853474"/>
                  <a:ext cx="43933" cy="47449"/>
                </a:xfrm>
                <a:custGeom>
                  <a:rect b="b" l="l" r="r" t="t"/>
                  <a:pathLst>
                    <a:path extrusionOk="0" h="2200" w="2037">
                      <a:moveTo>
                        <a:pt x="1080" y="1"/>
                      </a:moveTo>
                      <a:cubicBezTo>
                        <a:pt x="894" y="1"/>
                        <a:pt x="707" y="47"/>
                        <a:pt x="535" y="143"/>
                      </a:cubicBezTo>
                      <a:cubicBezTo>
                        <a:pt x="1" y="472"/>
                        <a:pt x="247" y="905"/>
                        <a:pt x="555" y="1459"/>
                      </a:cubicBezTo>
                      <a:cubicBezTo>
                        <a:pt x="802" y="1871"/>
                        <a:pt x="1008" y="2200"/>
                        <a:pt x="1358" y="2200"/>
                      </a:cubicBezTo>
                      <a:cubicBezTo>
                        <a:pt x="659" y="1645"/>
                        <a:pt x="514" y="1336"/>
                        <a:pt x="2036" y="513"/>
                      </a:cubicBezTo>
                      <a:cubicBezTo>
                        <a:pt x="1817" y="184"/>
                        <a:pt x="1451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23"/>
                <p:cNvSpPr/>
                <p:nvPr/>
              </p:nvSpPr>
              <p:spPr>
                <a:xfrm>
                  <a:off x="7019559" y="1918263"/>
                  <a:ext cx="54156" cy="49842"/>
                </a:xfrm>
                <a:custGeom>
                  <a:rect b="b" l="l" r="r" t="t"/>
                  <a:pathLst>
                    <a:path extrusionOk="0" h="2311" w="2511">
                      <a:moveTo>
                        <a:pt x="1165" y="0"/>
                      </a:moveTo>
                      <a:cubicBezTo>
                        <a:pt x="959" y="0"/>
                        <a:pt x="749" y="53"/>
                        <a:pt x="555" y="164"/>
                      </a:cubicBezTo>
                      <a:cubicBezTo>
                        <a:pt x="1" y="493"/>
                        <a:pt x="267" y="945"/>
                        <a:pt x="596" y="1500"/>
                      </a:cubicBezTo>
                      <a:cubicBezTo>
                        <a:pt x="849" y="1941"/>
                        <a:pt x="1065" y="2310"/>
                        <a:pt x="1412" y="2310"/>
                      </a:cubicBezTo>
                      <a:cubicBezTo>
                        <a:pt x="1518" y="2310"/>
                        <a:pt x="1635" y="2276"/>
                        <a:pt x="1770" y="2199"/>
                      </a:cubicBezTo>
                      <a:cubicBezTo>
                        <a:pt x="2324" y="1850"/>
                        <a:pt x="2510" y="1130"/>
                        <a:pt x="2181" y="575"/>
                      </a:cubicBezTo>
                      <a:cubicBezTo>
                        <a:pt x="1963" y="206"/>
                        <a:pt x="1572" y="0"/>
                        <a:pt x="11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3"/>
                <p:cNvSpPr/>
                <p:nvPr/>
              </p:nvSpPr>
              <p:spPr>
                <a:xfrm>
                  <a:off x="7016906" y="1915351"/>
                  <a:ext cx="51482" cy="47707"/>
                </a:xfrm>
                <a:custGeom>
                  <a:rect b="b" l="l" r="r" t="t"/>
                  <a:pathLst>
                    <a:path extrusionOk="0" h="2212" w="2387">
                      <a:moveTo>
                        <a:pt x="1103" y="0"/>
                      </a:moveTo>
                      <a:cubicBezTo>
                        <a:pt x="910" y="0"/>
                        <a:pt x="715" y="50"/>
                        <a:pt x="535" y="154"/>
                      </a:cubicBezTo>
                      <a:cubicBezTo>
                        <a:pt x="0" y="463"/>
                        <a:pt x="226" y="916"/>
                        <a:pt x="555" y="1451"/>
                      </a:cubicBezTo>
                      <a:cubicBezTo>
                        <a:pt x="793" y="1862"/>
                        <a:pt x="1005" y="2212"/>
                        <a:pt x="1334" y="2212"/>
                      </a:cubicBezTo>
                      <a:cubicBezTo>
                        <a:pt x="1433" y="2212"/>
                        <a:pt x="1542" y="2180"/>
                        <a:pt x="1666" y="2109"/>
                      </a:cubicBezTo>
                      <a:cubicBezTo>
                        <a:pt x="2201" y="1780"/>
                        <a:pt x="2387" y="1100"/>
                        <a:pt x="2077" y="565"/>
                      </a:cubicBezTo>
                      <a:cubicBezTo>
                        <a:pt x="1858" y="197"/>
                        <a:pt x="1486" y="0"/>
                        <a:pt x="1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23"/>
                <p:cNvSpPr/>
                <p:nvPr/>
              </p:nvSpPr>
              <p:spPr>
                <a:xfrm>
                  <a:off x="7016906" y="1915308"/>
                  <a:ext cx="43933" cy="47319"/>
                </a:xfrm>
                <a:custGeom>
                  <a:rect b="b" l="l" r="r" t="t"/>
                  <a:pathLst>
                    <a:path extrusionOk="0" h="2194" w="2037">
                      <a:moveTo>
                        <a:pt x="1092" y="1"/>
                      </a:moveTo>
                      <a:cubicBezTo>
                        <a:pt x="902" y="1"/>
                        <a:pt x="710" y="51"/>
                        <a:pt x="535" y="156"/>
                      </a:cubicBezTo>
                      <a:cubicBezTo>
                        <a:pt x="0" y="465"/>
                        <a:pt x="226" y="918"/>
                        <a:pt x="555" y="1453"/>
                      </a:cubicBezTo>
                      <a:cubicBezTo>
                        <a:pt x="795" y="1853"/>
                        <a:pt x="996" y="2194"/>
                        <a:pt x="1330" y="2194"/>
                      </a:cubicBezTo>
                      <a:cubicBezTo>
                        <a:pt x="1339" y="2194"/>
                        <a:pt x="1348" y="2194"/>
                        <a:pt x="1358" y="2193"/>
                      </a:cubicBezTo>
                      <a:cubicBezTo>
                        <a:pt x="659" y="1658"/>
                        <a:pt x="494" y="1349"/>
                        <a:pt x="2036" y="526"/>
                      </a:cubicBezTo>
                      <a:cubicBezTo>
                        <a:pt x="1819" y="188"/>
                        <a:pt x="1459" y="1"/>
                        <a:pt x="109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23"/>
                <p:cNvSpPr/>
                <p:nvPr/>
              </p:nvSpPr>
              <p:spPr>
                <a:xfrm>
                  <a:off x="7376716" y="1754522"/>
                  <a:ext cx="54156" cy="49886"/>
                </a:xfrm>
                <a:custGeom>
                  <a:rect b="b" l="l" r="r" t="t"/>
                  <a:pathLst>
                    <a:path extrusionOk="0" h="2313" w="2511">
                      <a:moveTo>
                        <a:pt x="1165" y="1"/>
                      </a:moveTo>
                      <a:cubicBezTo>
                        <a:pt x="959" y="1"/>
                        <a:pt x="750" y="53"/>
                        <a:pt x="557" y="164"/>
                      </a:cubicBezTo>
                      <a:cubicBezTo>
                        <a:pt x="0" y="493"/>
                        <a:pt x="247" y="945"/>
                        <a:pt x="576" y="1521"/>
                      </a:cubicBezTo>
                      <a:cubicBezTo>
                        <a:pt x="829" y="1947"/>
                        <a:pt x="1056" y="2312"/>
                        <a:pt x="1399" y="2312"/>
                      </a:cubicBezTo>
                      <a:cubicBezTo>
                        <a:pt x="1504" y="2312"/>
                        <a:pt x="1620" y="2278"/>
                        <a:pt x="1750" y="2201"/>
                      </a:cubicBezTo>
                      <a:cubicBezTo>
                        <a:pt x="2326" y="1872"/>
                        <a:pt x="2510" y="1131"/>
                        <a:pt x="2181" y="575"/>
                      </a:cubicBezTo>
                      <a:cubicBezTo>
                        <a:pt x="1962" y="206"/>
                        <a:pt x="1571" y="1"/>
                        <a:pt x="116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23"/>
                <p:cNvSpPr/>
                <p:nvPr/>
              </p:nvSpPr>
              <p:spPr>
                <a:xfrm>
                  <a:off x="7373632" y="1751718"/>
                  <a:ext cx="51913" cy="47621"/>
                </a:xfrm>
                <a:custGeom>
                  <a:rect b="b" l="l" r="r" t="t"/>
                  <a:pathLst>
                    <a:path extrusionOk="0" h="2208" w="2407">
                      <a:moveTo>
                        <a:pt x="1111" y="1"/>
                      </a:moveTo>
                      <a:cubicBezTo>
                        <a:pt x="922" y="1"/>
                        <a:pt x="730" y="49"/>
                        <a:pt x="555" y="150"/>
                      </a:cubicBezTo>
                      <a:cubicBezTo>
                        <a:pt x="0" y="480"/>
                        <a:pt x="247" y="911"/>
                        <a:pt x="576" y="1446"/>
                      </a:cubicBezTo>
                      <a:cubicBezTo>
                        <a:pt x="813" y="1857"/>
                        <a:pt x="1026" y="2207"/>
                        <a:pt x="1355" y="2207"/>
                      </a:cubicBezTo>
                      <a:cubicBezTo>
                        <a:pt x="1454" y="2207"/>
                        <a:pt x="1563" y="2176"/>
                        <a:pt x="1687" y="2104"/>
                      </a:cubicBezTo>
                      <a:cubicBezTo>
                        <a:pt x="2222" y="1796"/>
                        <a:pt x="2406" y="1097"/>
                        <a:pt x="2099" y="562"/>
                      </a:cubicBezTo>
                      <a:cubicBezTo>
                        <a:pt x="1878" y="202"/>
                        <a:pt x="1498" y="1"/>
                        <a:pt x="11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23"/>
                <p:cNvSpPr/>
                <p:nvPr/>
              </p:nvSpPr>
              <p:spPr>
                <a:xfrm>
                  <a:off x="7373632" y="1751589"/>
                  <a:ext cx="44386" cy="47750"/>
                </a:xfrm>
                <a:custGeom>
                  <a:rect b="b" l="l" r="r" t="t"/>
                  <a:pathLst>
                    <a:path extrusionOk="0" h="2214" w="2058">
                      <a:moveTo>
                        <a:pt x="1114" y="0"/>
                      </a:moveTo>
                      <a:cubicBezTo>
                        <a:pt x="924" y="0"/>
                        <a:pt x="731" y="51"/>
                        <a:pt x="555" y="156"/>
                      </a:cubicBezTo>
                      <a:cubicBezTo>
                        <a:pt x="0" y="486"/>
                        <a:pt x="247" y="917"/>
                        <a:pt x="576" y="1452"/>
                      </a:cubicBezTo>
                      <a:cubicBezTo>
                        <a:pt x="823" y="1884"/>
                        <a:pt x="1029" y="2214"/>
                        <a:pt x="1358" y="2214"/>
                      </a:cubicBezTo>
                      <a:cubicBezTo>
                        <a:pt x="678" y="1657"/>
                        <a:pt x="514" y="1350"/>
                        <a:pt x="2058" y="527"/>
                      </a:cubicBezTo>
                      <a:cubicBezTo>
                        <a:pt x="1841" y="187"/>
                        <a:pt x="1481" y="0"/>
                        <a:pt x="11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23"/>
                <p:cNvSpPr/>
                <p:nvPr/>
              </p:nvSpPr>
              <p:spPr>
                <a:xfrm>
                  <a:off x="6771511" y="2039947"/>
                  <a:ext cx="54630" cy="49799"/>
                </a:xfrm>
                <a:custGeom>
                  <a:rect b="b" l="l" r="r" t="t"/>
                  <a:pathLst>
                    <a:path extrusionOk="0" h="2309" w="2533">
                      <a:moveTo>
                        <a:pt x="1173" y="1"/>
                      </a:moveTo>
                      <a:cubicBezTo>
                        <a:pt x="962" y="1"/>
                        <a:pt x="749" y="58"/>
                        <a:pt x="557" y="178"/>
                      </a:cubicBezTo>
                      <a:cubicBezTo>
                        <a:pt x="1" y="529"/>
                        <a:pt x="269" y="981"/>
                        <a:pt x="618" y="1536"/>
                      </a:cubicBezTo>
                      <a:cubicBezTo>
                        <a:pt x="884" y="1958"/>
                        <a:pt x="1114" y="2309"/>
                        <a:pt x="1453" y="2309"/>
                      </a:cubicBezTo>
                      <a:cubicBezTo>
                        <a:pt x="1560" y="2309"/>
                        <a:pt x="1678" y="2273"/>
                        <a:pt x="1811" y="2194"/>
                      </a:cubicBezTo>
                      <a:cubicBezTo>
                        <a:pt x="2368" y="1845"/>
                        <a:pt x="2532" y="1124"/>
                        <a:pt x="2182" y="570"/>
                      </a:cubicBezTo>
                      <a:cubicBezTo>
                        <a:pt x="1966" y="205"/>
                        <a:pt x="1574" y="1"/>
                        <a:pt x="11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23"/>
                <p:cNvSpPr/>
                <p:nvPr/>
              </p:nvSpPr>
              <p:spPr>
                <a:xfrm>
                  <a:off x="6768858" y="2037466"/>
                  <a:ext cx="51956" cy="47492"/>
                </a:xfrm>
                <a:custGeom>
                  <a:rect b="b" l="l" r="r" t="t"/>
                  <a:pathLst>
                    <a:path extrusionOk="0" h="2202" w="2409">
                      <a:moveTo>
                        <a:pt x="1112" y="0"/>
                      </a:moveTo>
                      <a:cubicBezTo>
                        <a:pt x="908" y="0"/>
                        <a:pt x="702" y="55"/>
                        <a:pt x="516" y="170"/>
                      </a:cubicBezTo>
                      <a:cubicBezTo>
                        <a:pt x="0" y="499"/>
                        <a:pt x="247" y="932"/>
                        <a:pt x="577" y="1466"/>
                      </a:cubicBezTo>
                      <a:cubicBezTo>
                        <a:pt x="824" y="1869"/>
                        <a:pt x="1048" y="2201"/>
                        <a:pt x="1364" y="2201"/>
                      </a:cubicBezTo>
                      <a:cubicBezTo>
                        <a:pt x="1467" y="2201"/>
                        <a:pt x="1581" y="2165"/>
                        <a:pt x="1709" y="2084"/>
                      </a:cubicBezTo>
                      <a:cubicBezTo>
                        <a:pt x="2244" y="1754"/>
                        <a:pt x="2408" y="1055"/>
                        <a:pt x="2079" y="540"/>
                      </a:cubicBezTo>
                      <a:cubicBezTo>
                        <a:pt x="1865" y="191"/>
                        <a:pt x="1493" y="0"/>
                        <a:pt x="111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23"/>
                <p:cNvSpPr/>
                <p:nvPr/>
              </p:nvSpPr>
              <p:spPr>
                <a:xfrm>
                  <a:off x="6768858" y="2037423"/>
                  <a:ext cx="43955" cy="47211"/>
                </a:xfrm>
                <a:custGeom>
                  <a:rect b="b" l="l" r="r" t="t"/>
                  <a:pathLst>
                    <a:path extrusionOk="0" h="2189" w="2038">
                      <a:moveTo>
                        <a:pt x="1101" y="0"/>
                      </a:moveTo>
                      <a:cubicBezTo>
                        <a:pt x="900" y="0"/>
                        <a:pt x="698" y="55"/>
                        <a:pt x="516" y="172"/>
                      </a:cubicBezTo>
                      <a:cubicBezTo>
                        <a:pt x="0" y="501"/>
                        <a:pt x="247" y="934"/>
                        <a:pt x="577" y="1468"/>
                      </a:cubicBezTo>
                      <a:cubicBezTo>
                        <a:pt x="816" y="1867"/>
                        <a:pt x="1055" y="2189"/>
                        <a:pt x="1369" y="2189"/>
                      </a:cubicBezTo>
                      <a:cubicBezTo>
                        <a:pt x="1379" y="2189"/>
                        <a:pt x="1389" y="2188"/>
                        <a:pt x="1399" y="2188"/>
                      </a:cubicBezTo>
                      <a:cubicBezTo>
                        <a:pt x="700" y="1653"/>
                        <a:pt x="535" y="1365"/>
                        <a:pt x="2038" y="501"/>
                      </a:cubicBezTo>
                      <a:cubicBezTo>
                        <a:pt x="1825" y="182"/>
                        <a:pt x="1467" y="0"/>
                        <a:pt x="11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23"/>
                <p:cNvSpPr/>
                <p:nvPr/>
              </p:nvSpPr>
              <p:spPr>
                <a:xfrm>
                  <a:off x="6657936" y="2095418"/>
                  <a:ext cx="54609" cy="49799"/>
                </a:xfrm>
                <a:custGeom>
                  <a:rect b="b" l="l" r="r" t="t"/>
                  <a:pathLst>
                    <a:path extrusionOk="0" h="2309" w="2532">
                      <a:moveTo>
                        <a:pt x="1169" y="0"/>
                      </a:moveTo>
                      <a:cubicBezTo>
                        <a:pt x="960" y="0"/>
                        <a:pt x="748" y="57"/>
                        <a:pt x="557" y="178"/>
                      </a:cubicBezTo>
                      <a:cubicBezTo>
                        <a:pt x="0" y="527"/>
                        <a:pt x="269" y="980"/>
                        <a:pt x="618" y="1536"/>
                      </a:cubicBezTo>
                      <a:cubicBezTo>
                        <a:pt x="868" y="1958"/>
                        <a:pt x="1106" y="2309"/>
                        <a:pt x="1450" y="2309"/>
                      </a:cubicBezTo>
                      <a:cubicBezTo>
                        <a:pt x="1558" y="2309"/>
                        <a:pt x="1678" y="2274"/>
                        <a:pt x="1811" y="2194"/>
                      </a:cubicBezTo>
                      <a:cubicBezTo>
                        <a:pt x="2346" y="1844"/>
                        <a:pt x="2532" y="1103"/>
                        <a:pt x="2181" y="568"/>
                      </a:cubicBezTo>
                      <a:cubicBezTo>
                        <a:pt x="1953" y="205"/>
                        <a:pt x="1565" y="0"/>
                        <a:pt x="11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23"/>
                <p:cNvSpPr/>
                <p:nvPr/>
              </p:nvSpPr>
              <p:spPr>
                <a:xfrm>
                  <a:off x="6654852" y="2092916"/>
                  <a:ext cx="52366" cy="47470"/>
                </a:xfrm>
                <a:custGeom>
                  <a:rect b="b" l="l" r="r" t="t"/>
                  <a:pathLst>
                    <a:path extrusionOk="0" h="2201" w="2428">
                      <a:moveTo>
                        <a:pt x="1137" y="1"/>
                      </a:moveTo>
                      <a:cubicBezTo>
                        <a:pt x="931" y="1"/>
                        <a:pt x="723" y="55"/>
                        <a:pt x="535" y="171"/>
                      </a:cubicBezTo>
                      <a:cubicBezTo>
                        <a:pt x="0" y="500"/>
                        <a:pt x="267" y="931"/>
                        <a:pt x="596" y="1466"/>
                      </a:cubicBezTo>
                      <a:cubicBezTo>
                        <a:pt x="844" y="1869"/>
                        <a:pt x="1057" y="2201"/>
                        <a:pt x="1375" y="2201"/>
                      </a:cubicBezTo>
                      <a:cubicBezTo>
                        <a:pt x="1480" y="2201"/>
                        <a:pt x="1596" y="2165"/>
                        <a:pt x="1728" y="2083"/>
                      </a:cubicBezTo>
                      <a:cubicBezTo>
                        <a:pt x="2263" y="1754"/>
                        <a:pt x="2428" y="1055"/>
                        <a:pt x="2099" y="520"/>
                      </a:cubicBezTo>
                      <a:cubicBezTo>
                        <a:pt x="1885" y="187"/>
                        <a:pt x="1516" y="1"/>
                        <a:pt x="11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23"/>
                <p:cNvSpPr/>
                <p:nvPr/>
              </p:nvSpPr>
              <p:spPr>
                <a:xfrm>
                  <a:off x="6654852" y="2092873"/>
                  <a:ext cx="44386" cy="47233"/>
                </a:xfrm>
                <a:custGeom>
                  <a:rect b="b" l="l" r="r" t="t"/>
                  <a:pathLst>
                    <a:path extrusionOk="0" h="2190" w="2058">
                      <a:moveTo>
                        <a:pt x="1121" y="1"/>
                      </a:moveTo>
                      <a:cubicBezTo>
                        <a:pt x="921" y="1"/>
                        <a:pt x="719" y="55"/>
                        <a:pt x="535" y="173"/>
                      </a:cubicBezTo>
                      <a:cubicBezTo>
                        <a:pt x="0" y="502"/>
                        <a:pt x="267" y="933"/>
                        <a:pt x="596" y="1468"/>
                      </a:cubicBezTo>
                      <a:cubicBezTo>
                        <a:pt x="836" y="1868"/>
                        <a:pt x="1057" y="2190"/>
                        <a:pt x="1371" y="2190"/>
                      </a:cubicBezTo>
                      <a:cubicBezTo>
                        <a:pt x="1380" y="2190"/>
                        <a:pt x="1390" y="2190"/>
                        <a:pt x="1399" y="2189"/>
                      </a:cubicBezTo>
                      <a:cubicBezTo>
                        <a:pt x="700" y="1654"/>
                        <a:pt x="535" y="1366"/>
                        <a:pt x="2057" y="481"/>
                      </a:cubicBezTo>
                      <a:cubicBezTo>
                        <a:pt x="1832" y="177"/>
                        <a:pt x="1480" y="1"/>
                        <a:pt x="112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23"/>
                <p:cNvSpPr/>
                <p:nvPr/>
              </p:nvSpPr>
              <p:spPr>
                <a:xfrm>
                  <a:off x="6527949" y="2160509"/>
                  <a:ext cx="54587" cy="49735"/>
                </a:xfrm>
                <a:custGeom>
                  <a:rect b="b" l="l" r="r" t="t"/>
                  <a:pathLst>
                    <a:path extrusionOk="0" h="2306" w="2531">
                      <a:moveTo>
                        <a:pt x="1190" y="1"/>
                      </a:moveTo>
                      <a:cubicBezTo>
                        <a:pt x="973" y="1"/>
                        <a:pt x="753" y="60"/>
                        <a:pt x="555" y="184"/>
                      </a:cubicBezTo>
                      <a:cubicBezTo>
                        <a:pt x="1" y="534"/>
                        <a:pt x="267" y="987"/>
                        <a:pt x="618" y="1541"/>
                      </a:cubicBezTo>
                      <a:cubicBezTo>
                        <a:pt x="879" y="1959"/>
                        <a:pt x="1107" y="2306"/>
                        <a:pt x="1439" y="2306"/>
                      </a:cubicBezTo>
                      <a:cubicBezTo>
                        <a:pt x="1550" y="2306"/>
                        <a:pt x="1672" y="2267"/>
                        <a:pt x="1811" y="2180"/>
                      </a:cubicBezTo>
                      <a:cubicBezTo>
                        <a:pt x="2366" y="1851"/>
                        <a:pt x="2530" y="1110"/>
                        <a:pt x="2181" y="554"/>
                      </a:cubicBezTo>
                      <a:cubicBezTo>
                        <a:pt x="1969" y="196"/>
                        <a:pt x="1585" y="1"/>
                        <a:pt x="11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23"/>
                <p:cNvSpPr/>
                <p:nvPr/>
              </p:nvSpPr>
              <p:spPr>
                <a:xfrm>
                  <a:off x="6525296" y="2158115"/>
                  <a:ext cx="51913" cy="47470"/>
                </a:xfrm>
                <a:custGeom>
                  <a:rect b="b" l="l" r="r" t="t"/>
                  <a:pathLst>
                    <a:path extrusionOk="0" h="2201" w="2407">
                      <a:moveTo>
                        <a:pt x="1115" y="1"/>
                      </a:moveTo>
                      <a:cubicBezTo>
                        <a:pt x="910" y="1"/>
                        <a:pt x="702" y="56"/>
                        <a:pt x="514" y="171"/>
                      </a:cubicBezTo>
                      <a:cubicBezTo>
                        <a:pt x="0" y="500"/>
                        <a:pt x="247" y="933"/>
                        <a:pt x="576" y="1468"/>
                      </a:cubicBezTo>
                      <a:cubicBezTo>
                        <a:pt x="826" y="1857"/>
                        <a:pt x="1051" y="2200"/>
                        <a:pt x="1370" y="2200"/>
                      </a:cubicBezTo>
                      <a:cubicBezTo>
                        <a:pt x="1471" y="2200"/>
                        <a:pt x="1582" y="2165"/>
                        <a:pt x="1707" y="2085"/>
                      </a:cubicBezTo>
                      <a:cubicBezTo>
                        <a:pt x="2242" y="1756"/>
                        <a:pt x="2406" y="1057"/>
                        <a:pt x="2077" y="522"/>
                      </a:cubicBezTo>
                      <a:cubicBezTo>
                        <a:pt x="1864" y="188"/>
                        <a:pt x="1494" y="1"/>
                        <a:pt x="11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23"/>
                <p:cNvSpPr/>
                <p:nvPr/>
              </p:nvSpPr>
              <p:spPr>
                <a:xfrm>
                  <a:off x="6525296" y="2157985"/>
                  <a:ext cx="43911" cy="47341"/>
                </a:xfrm>
                <a:custGeom>
                  <a:rect b="b" l="l" r="r" t="t"/>
                  <a:pathLst>
                    <a:path extrusionOk="0" h="2195" w="2036">
                      <a:moveTo>
                        <a:pt x="1118" y="0"/>
                      </a:moveTo>
                      <a:cubicBezTo>
                        <a:pt x="911" y="0"/>
                        <a:pt x="702" y="57"/>
                        <a:pt x="514" y="177"/>
                      </a:cubicBezTo>
                      <a:cubicBezTo>
                        <a:pt x="0" y="506"/>
                        <a:pt x="247" y="939"/>
                        <a:pt x="576" y="1474"/>
                      </a:cubicBezTo>
                      <a:cubicBezTo>
                        <a:pt x="815" y="1873"/>
                        <a:pt x="1055" y="2194"/>
                        <a:pt x="1369" y="2194"/>
                      </a:cubicBezTo>
                      <a:cubicBezTo>
                        <a:pt x="1379" y="2194"/>
                        <a:pt x="1389" y="2194"/>
                        <a:pt x="1399" y="2193"/>
                      </a:cubicBezTo>
                      <a:cubicBezTo>
                        <a:pt x="700" y="1658"/>
                        <a:pt x="535" y="1351"/>
                        <a:pt x="2036" y="487"/>
                      </a:cubicBezTo>
                      <a:cubicBezTo>
                        <a:pt x="1827" y="173"/>
                        <a:pt x="1477" y="0"/>
                        <a:pt x="111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23"/>
                <p:cNvSpPr/>
                <p:nvPr/>
              </p:nvSpPr>
              <p:spPr>
                <a:xfrm>
                  <a:off x="6881138" y="1988249"/>
                  <a:ext cx="54566" cy="49605"/>
                </a:xfrm>
                <a:custGeom>
                  <a:rect b="b" l="l" r="r" t="t"/>
                  <a:pathLst>
                    <a:path extrusionOk="0" h="2300" w="2530">
                      <a:moveTo>
                        <a:pt x="1168" y="0"/>
                      </a:moveTo>
                      <a:cubicBezTo>
                        <a:pt x="959" y="0"/>
                        <a:pt x="747" y="55"/>
                        <a:pt x="555" y="169"/>
                      </a:cubicBezTo>
                      <a:cubicBezTo>
                        <a:pt x="0" y="518"/>
                        <a:pt x="267" y="970"/>
                        <a:pt x="617" y="1527"/>
                      </a:cubicBezTo>
                      <a:cubicBezTo>
                        <a:pt x="867" y="1948"/>
                        <a:pt x="1094" y="2299"/>
                        <a:pt x="1431" y="2299"/>
                      </a:cubicBezTo>
                      <a:cubicBezTo>
                        <a:pt x="1538" y="2299"/>
                        <a:pt x="1656" y="2264"/>
                        <a:pt x="1789" y="2185"/>
                      </a:cubicBezTo>
                      <a:cubicBezTo>
                        <a:pt x="2345" y="1834"/>
                        <a:pt x="2530" y="1115"/>
                        <a:pt x="2181" y="559"/>
                      </a:cubicBezTo>
                      <a:cubicBezTo>
                        <a:pt x="1951" y="196"/>
                        <a:pt x="1564" y="0"/>
                        <a:pt x="11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23"/>
                <p:cNvSpPr/>
                <p:nvPr/>
              </p:nvSpPr>
              <p:spPr>
                <a:xfrm>
                  <a:off x="6878011" y="1985575"/>
                  <a:ext cx="52366" cy="47449"/>
                </a:xfrm>
                <a:custGeom>
                  <a:rect b="b" l="l" r="r" t="t"/>
                  <a:pathLst>
                    <a:path extrusionOk="0" h="2200" w="2428">
                      <a:moveTo>
                        <a:pt x="1132" y="0"/>
                      </a:moveTo>
                      <a:cubicBezTo>
                        <a:pt x="928" y="0"/>
                        <a:pt x="722" y="55"/>
                        <a:pt x="535" y="169"/>
                      </a:cubicBezTo>
                      <a:cubicBezTo>
                        <a:pt x="0" y="499"/>
                        <a:pt x="269" y="930"/>
                        <a:pt x="598" y="1465"/>
                      </a:cubicBezTo>
                      <a:cubicBezTo>
                        <a:pt x="845" y="1867"/>
                        <a:pt x="1057" y="2200"/>
                        <a:pt x="1375" y="2200"/>
                      </a:cubicBezTo>
                      <a:cubicBezTo>
                        <a:pt x="1480" y="2200"/>
                        <a:pt x="1596" y="2163"/>
                        <a:pt x="1728" y="2082"/>
                      </a:cubicBezTo>
                      <a:cubicBezTo>
                        <a:pt x="2263" y="1753"/>
                        <a:pt x="2428" y="1053"/>
                        <a:pt x="2099" y="540"/>
                      </a:cubicBezTo>
                      <a:cubicBezTo>
                        <a:pt x="1884" y="191"/>
                        <a:pt x="1513" y="0"/>
                        <a:pt x="11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23"/>
                <p:cNvSpPr/>
                <p:nvPr/>
              </p:nvSpPr>
              <p:spPr>
                <a:xfrm>
                  <a:off x="6878011" y="1985532"/>
                  <a:ext cx="44386" cy="47211"/>
                </a:xfrm>
                <a:custGeom>
                  <a:rect b="b" l="l" r="r" t="t"/>
                  <a:pathLst>
                    <a:path extrusionOk="0" h="2189" w="2058">
                      <a:moveTo>
                        <a:pt x="1116" y="0"/>
                      </a:moveTo>
                      <a:cubicBezTo>
                        <a:pt x="918" y="0"/>
                        <a:pt x="718" y="55"/>
                        <a:pt x="535" y="171"/>
                      </a:cubicBezTo>
                      <a:cubicBezTo>
                        <a:pt x="0" y="501"/>
                        <a:pt x="269" y="932"/>
                        <a:pt x="598" y="1467"/>
                      </a:cubicBezTo>
                      <a:cubicBezTo>
                        <a:pt x="837" y="1866"/>
                        <a:pt x="1057" y="2188"/>
                        <a:pt x="1371" y="2188"/>
                      </a:cubicBezTo>
                      <a:cubicBezTo>
                        <a:pt x="1380" y="2188"/>
                        <a:pt x="1390" y="2188"/>
                        <a:pt x="1399" y="2188"/>
                      </a:cubicBezTo>
                      <a:cubicBezTo>
                        <a:pt x="700" y="1672"/>
                        <a:pt x="535" y="1365"/>
                        <a:pt x="2057" y="501"/>
                      </a:cubicBezTo>
                      <a:cubicBezTo>
                        <a:pt x="1832" y="182"/>
                        <a:pt x="1478" y="0"/>
                        <a:pt x="11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23"/>
                <p:cNvSpPr/>
                <p:nvPr/>
              </p:nvSpPr>
              <p:spPr>
                <a:xfrm>
                  <a:off x="6258614" y="2310489"/>
                  <a:ext cx="54609" cy="49735"/>
                </a:xfrm>
                <a:custGeom>
                  <a:rect b="b" l="l" r="r" t="t"/>
                  <a:pathLst>
                    <a:path extrusionOk="0" h="2306" w="2532">
                      <a:moveTo>
                        <a:pt x="1171" y="0"/>
                      </a:moveTo>
                      <a:cubicBezTo>
                        <a:pt x="953" y="0"/>
                        <a:pt x="733" y="59"/>
                        <a:pt x="535" y="183"/>
                      </a:cubicBezTo>
                      <a:cubicBezTo>
                        <a:pt x="0" y="534"/>
                        <a:pt x="269" y="986"/>
                        <a:pt x="618" y="1541"/>
                      </a:cubicBezTo>
                      <a:cubicBezTo>
                        <a:pt x="881" y="1958"/>
                        <a:pt x="1108" y="2305"/>
                        <a:pt x="1440" y="2305"/>
                      </a:cubicBezTo>
                      <a:cubicBezTo>
                        <a:pt x="1550" y="2305"/>
                        <a:pt x="1672" y="2267"/>
                        <a:pt x="1811" y="2179"/>
                      </a:cubicBezTo>
                      <a:cubicBezTo>
                        <a:pt x="2367" y="1829"/>
                        <a:pt x="2532" y="1088"/>
                        <a:pt x="2181" y="553"/>
                      </a:cubicBezTo>
                      <a:cubicBezTo>
                        <a:pt x="1956" y="196"/>
                        <a:pt x="1568" y="0"/>
                        <a:pt x="11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23"/>
                <p:cNvSpPr/>
                <p:nvPr/>
              </p:nvSpPr>
              <p:spPr>
                <a:xfrm>
                  <a:off x="6255530" y="2307987"/>
                  <a:ext cx="51913" cy="47556"/>
                </a:xfrm>
                <a:custGeom>
                  <a:rect b="b" l="l" r="r" t="t"/>
                  <a:pathLst>
                    <a:path extrusionOk="0" h="2205" w="2407">
                      <a:moveTo>
                        <a:pt x="1128" y="1"/>
                      </a:moveTo>
                      <a:cubicBezTo>
                        <a:pt x="919" y="1"/>
                        <a:pt x="706" y="58"/>
                        <a:pt x="514" y="176"/>
                      </a:cubicBezTo>
                      <a:cubicBezTo>
                        <a:pt x="0" y="505"/>
                        <a:pt x="247" y="938"/>
                        <a:pt x="596" y="1473"/>
                      </a:cubicBezTo>
                      <a:cubicBezTo>
                        <a:pt x="845" y="1862"/>
                        <a:pt x="1071" y="2204"/>
                        <a:pt x="1390" y="2204"/>
                      </a:cubicBezTo>
                      <a:cubicBezTo>
                        <a:pt x="1492" y="2204"/>
                        <a:pt x="1604" y="2169"/>
                        <a:pt x="1728" y="2090"/>
                      </a:cubicBezTo>
                      <a:cubicBezTo>
                        <a:pt x="2263" y="1739"/>
                        <a:pt x="2406" y="1040"/>
                        <a:pt x="2077" y="526"/>
                      </a:cubicBezTo>
                      <a:cubicBezTo>
                        <a:pt x="1866" y="183"/>
                        <a:pt x="1503" y="1"/>
                        <a:pt x="11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23"/>
                <p:cNvSpPr/>
                <p:nvPr/>
              </p:nvSpPr>
              <p:spPr>
                <a:xfrm>
                  <a:off x="6255530" y="2307944"/>
                  <a:ext cx="43933" cy="47341"/>
                </a:xfrm>
                <a:custGeom>
                  <a:rect b="b" l="l" r="r" t="t"/>
                  <a:pathLst>
                    <a:path extrusionOk="0" h="2195" w="2037">
                      <a:moveTo>
                        <a:pt x="1118" y="1"/>
                      </a:moveTo>
                      <a:cubicBezTo>
                        <a:pt x="911" y="1"/>
                        <a:pt x="702" y="58"/>
                        <a:pt x="514" y="178"/>
                      </a:cubicBezTo>
                      <a:cubicBezTo>
                        <a:pt x="0" y="507"/>
                        <a:pt x="247" y="940"/>
                        <a:pt x="596" y="1475"/>
                      </a:cubicBezTo>
                      <a:cubicBezTo>
                        <a:pt x="835" y="1873"/>
                        <a:pt x="1074" y="2195"/>
                        <a:pt x="1389" y="2195"/>
                      </a:cubicBezTo>
                      <a:cubicBezTo>
                        <a:pt x="1399" y="2195"/>
                        <a:pt x="1409" y="2194"/>
                        <a:pt x="1419" y="2194"/>
                      </a:cubicBezTo>
                      <a:cubicBezTo>
                        <a:pt x="700" y="1659"/>
                        <a:pt x="535" y="1371"/>
                        <a:pt x="2036" y="487"/>
                      </a:cubicBezTo>
                      <a:cubicBezTo>
                        <a:pt x="1827" y="173"/>
                        <a:pt x="1477" y="1"/>
                        <a:pt x="11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23"/>
                <p:cNvSpPr/>
                <p:nvPr/>
              </p:nvSpPr>
              <p:spPr>
                <a:xfrm>
                  <a:off x="6145492" y="2366824"/>
                  <a:ext cx="54156" cy="49735"/>
                </a:xfrm>
                <a:custGeom>
                  <a:rect b="b" l="l" r="r" t="t"/>
                  <a:pathLst>
                    <a:path extrusionOk="0" h="2306" w="2511">
                      <a:moveTo>
                        <a:pt x="1165" y="0"/>
                      </a:moveTo>
                      <a:cubicBezTo>
                        <a:pt x="950" y="0"/>
                        <a:pt x="732" y="60"/>
                        <a:pt x="535" y="185"/>
                      </a:cubicBezTo>
                      <a:cubicBezTo>
                        <a:pt x="0" y="533"/>
                        <a:pt x="267" y="986"/>
                        <a:pt x="617" y="1542"/>
                      </a:cubicBezTo>
                      <a:cubicBezTo>
                        <a:pt x="879" y="1958"/>
                        <a:pt x="1106" y="2306"/>
                        <a:pt x="1438" y="2306"/>
                      </a:cubicBezTo>
                      <a:cubicBezTo>
                        <a:pt x="1549" y="2306"/>
                        <a:pt x="1672" y="2267"/>
                        <a:pt x="1811" y="2179"/>
                      </a:cubicBezTo>
                      <a:cubicBezTo>
                        <a:pt x="2365" y="1830"/>
                        <a:pt x="2510" y="1110"/>
                        <a:pt x="2160" y="555"/>
                      </a:cubicBezTo>
                      <a:cubicBezTo>
                        <a:pt x="1935" y="196"/>
                        <a:pt x="1555" y="0"/>
                        <a:pt x="11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23"/>
                <p:cNvSpPr/>
                <p:nvPr/>
              </p:nvSpPr>
              <p:spPr>
                <a:xfrm>
                  <a:off x="6142365" y="2364343"/>
                  <a:ext cx="51956" cy="47599"/>
                </a:xfrm>
                <a:custGeom>
                  <a:rect b="b" l="l" r="r" t="t"/>
                  <a:pathLst>
                    <a:path extrusionOk="0" h="2207" w="2409">
                      <a:moveTo>
                        <a:pt x="1131" y="1"/>
                      </a:moveTo>
                      <a:cubicBezTo>
                        <a:pt x="921" y="1"/>
                        <a:pt x="708" y="58"/>
                        <a:pt x="516" y="176"/>
                      </a:cubicBezTo>
                      <a:cubicBezTo>
                        <a:pt x="0" y="505"/>
                        <a:pt x="247" y="958"/>
                        <a:pt x="598" y="1471"/>
                      </a:cubicBezTo>
                      <a:cubicBezTo>
                        <a:pt x="846" y="1874"/>
                        <a:pt x="1070" y="2206"/>
                        <a:pt x="1384" y="2206"/>
                      </a:cubicBezTo>
                      <a:cubicBezTo>
                        <a:pt x="1488" y="2206"/>
                        <a:pt x="1601" y="2170"/>
                        <a:pt x="1729" y="2089"/>
                      </a:cubicBezTo>
                      <a:cubicBezTo>
                        <a:pt x="2263" y="1759"/>
                        <a:pt x="2408" y="1060"/>
                        <a:pt x="2079" y="525"/>
                      </a:cubicBezTo>
                      <a:cubicBezTo>
                        <a:pt x="1868" y="182"/>
                        <a:pt x="1506" y="1"/>
                        <a:pt x="11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23"/>
                <p:cNvSpPr/>
                <p:nvPr/>
              </p:nvSpPr>
              <p:spPr>
                <a:xfrm>
                  <a:off x="6142365" y="2364300"/>
                  <a:ext cx="43955" cy="47362"/>
                </a:xfrm>
                <a:custGeom>
                  <a:rect b="b" l="l" r="r" t="t"/>
                  <a:pathLst>
                    <a:path extrusionOk="0" h="2196" w="2038">
                      <a:moveTo>
                        <a:pt x="1115" y="1"/>
                      </a:moveTo>
                      <a:cubicBezTo>
                        <a:pt x="911" y="1"/>
                        <a:pt x="703" y="58"/>
                        <a:pt x="516" y="178"/>
                      </a:cubicBezTo>
                      <a:cubicBezTo>
                        <a:pt x="0" y="507"/>
                        <a:pt x="247" y="960"/>
                        <a:pt x="598" y="1473"/>
                      </a:cubicBezTo>
                      <a:cubicBezTo>
                        <a:pt x="838" y="1873"/>
                        <a:pt x="1057" y="2195"/>
                        <a:pt x="1391" y="2195"/>
                      </a:cubicBezTo>
                      <a:cubicBezTo>
                        <a:pt x="1401" y="2195"/>
                        <a:pt x="1411" y="2195"/>
                        <a:pt x="1421" y="2194"/>
                      </a:cubicBezTo>
                      <a:cubicBezTo>
                        <a:pt x="700" y="1679"/>
                        <a:pt x="535" y="1371"/>
                        <a:pt x="2038" y="486"/>
                      </a:cubicBezTo>
                      <a:cubicBezTo>
                        <a:pt x="1816" y="173"/>
                        <a:pt x="1469" y="1"/>
                        <a:pt x="111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23"/>
                <p:cNvSpPr/>
                <p:nvPr/>
              </p:nvSpPr>
              <p:spPr>
                <a:xfrm>
                  <a:off x="6015936" y="2433381"/>
                  <a:ext cx="54566" cy="49735"/>
                </a:xfrm>
                <a:custGeom>
                  <a:rect b="b" l="l" r="r" t="t"/>
                  <a:pathLst>
                    <a:path extrusionOk="0" h="2306" w="2530">
                      <a:moveTo>
                        <a:pt x="1186" y="0"/>
                      </a:moveTo>
                      <a:cubicBezTo>
                        <a:pt x="971" y="0"/>
                        <a:pt x="753" y="60"/>
                        <a:pt x="555" y="184"/>
                      </a:cubicBezTo>
                      <a:cubicBezTo>
                        <a:pt x="0" y="533"/>
                        <a:pt x="267" y="986"/>
                        <a:pt x="617" y="1542"/>
                      </a:cubicBezTo>
                      <a:cubicBezTo>
                        <a:pt x="879" y="1958"/>
                        <a:pt x="1118" y="2305"/>
                        <a:pt x="1456" y="2305"/>
                      </a:cubicBezTo>
                      <a:cubicBezTo>
                        <a:pt x="1568" y="2305"/>
                        <a:pt x="1692" y="2267"/>
                        <a:pt x="1830" y="2179"/>
                      </a:cubicBezTo>
                      <a:cubicBezTo>
                        <a:pt x="2365" y="1830"/>
                        <a:pt x="2530" y="1109"/>
                        <a:pt x="2181" y="555"/>
                      </a:cubicBezTo>
                      <a:cubicBezTo>
                        <a:pt x="1955" y="196"/>
                        <a:pt x="1576" y="0"/>
                        <a:pt x="11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3"/>
                <p:cNvSpPr/>
                <p:nvPr/>
              </p:nvSpPr>
              <p:spPr>
                <a:xfrm>
                  <a:off x="6013262" y="2430901"/>
                  <a:ext cx="51913" cy="47535"/>
                </a:xfrm>
                <a:custGeom>
                  <a:rect b="b" l="l" r="r" t="t"/>
                  <a:pathLst>
                    <a:path extrusionOk="0" h="2204" w="2407">
                      <a:moveTo>
                        <a:pt x="1130" y="0"/>
                      </a:moveTo>
                      <a:cubicBezTo>
                        <a:pt x="920" y="0"/>
                        <a:pt x="707" y="58"/>
                        <a:pt x="514" y="176"/>
                      </a:cubicBezTo>
                      <a:cubicBezTo>
                        <a:pt x="1" y="505"/>
                        <a:pt x="248" y="936"/>
                        <a:pt x="577" y="1471"/>
                      </a:cubicBezTo>
                      <a:cubicBezTo>
                        <a:pt x="841" y="1861"/>
                        <a:pt x="1059" y="2203"/>
                        <a:pt x="1382" y="2203"/>
                      </a:cubicBezTo>
                      <a:cubicBezTo>
                        <a:pt x="1485" y="2203"/>
                        <a:pt x="1599" y="2168"/>
                        <a:pt x="1729" y="2088"/>
                      </a:cubicBezTo>
                      <a:cubicBezTo>
                        <a:pt x="2264" y="1739"/>
                        <a:pt x="2407" y="1040"/>
                        <a:pt x="2078" y="525"/>
                      </a:cubicBezTo>
                      <a:cubicBezTo>
                        <a:pt x="1867" y="182"/>
                        <a:pt x="1504" y="0"/>
                        <a:pt x="11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6" name="Google Shape;816;p23"/>
                <p:cNvSpPr/>
                <p:nvPr/>
              </p:nvSpPr>
              <p:spPr>
                <a:xfrm>
                  <a:off x="6013262" y="2430857"/>
                  <a:ext cx="43933" cy="47341"/>
                </a:xfrm>
                <a:custGeom>
                  <a:rect b="b" l="l" r="r" t="t"/>
                  <a:pathLst>
                    <a:path extrusionOk="0" h="2195" w="2037">
                      <a:moveTo>
                        <a:pt x="1115" y="0"/>
                      </a:moveTo>
                      <a:cubicBezTo>
                        <a:pt x="910" y="0"/>
                        <a:pt x="703" y="58"/>
                        <a:pt x="514" y="178"/>
                      </a:cubicBezTo>
                      <a:cubicBezTo>
                        <a:pt x="1" y="507"/>
                        <a:pt x="248" y="938"/>
                        <a:pt x="577" y="1473"/>
                      </a:cubicBezTo>
                      <a:cubicBezTo>
                        <a:pt x="836" y="1873"/>
                        <a:pt x="1058" y="2195"/>
                        <a:pt x="1372" y="2195"/>
                      </a:cubicBezTo>
                      <a:cubicBezTo>
                        <a:pt x="1381" y="2195"/>
                        <a:pt x="1390" y="2195"/>
                        <a:pt x="1400" y="2194"/>
                      </a:cubicBezTo>
                      <a:cubicBezTo>
                        <a:pt x="700" y="1659"/>
                        <a:pt x="536" y="1371"/>
                        <a:pt x="2037" y="486"/>
                      </a:cubicBezTo>
                      <a:cubicBezTo>
                        <a:pt x="1815" y="173"/>
                        <a:pt x="1469" y="0"/>
                        <a:pt x="111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23"/>
                <p:cNvSpPr/>
                <p:nvPr/>
              </p:nvSpPr>
              <p:spPr>
                <a:xfrm>
                  <a:off x="6367336" y="2257670"/>
                  <a:ext cx="54566" cy="49692"/>
                </a:xfrm>
                <a:custGeom>
                  <a:rect b="b" l="l" r="r" t="t"/>
                  <a:pathLst>
                    <a:path extrusionOk="0" h="2304" w="2530">
                      <a:moveTo>
                        <a:pt x="1186" y="1"/>
                      </a:moveTo>
                      <a:cubicBezTo>
                        <a:pt x="971" y="1"/>
                        <a:pt x="753" y="60"/>
                        <a:pt x="555" y="185"/>
                      </a:cubicBezTo>
                      <a:cubicBezTo>
                        <a:pt x="0" y="534"/>
                        <a:pt x="267" y="986"/>
                        <a:pt x="618" y="1543"/>
                      </a:cubicBezTo>
                      <a:cubicBezTo>
                        <a:pt x="881" y="1946"/>
                        <a:pt x="1122" y="2303"/>
                        <a:pt x="1454" y="2303"/>
                      </a:cubicBezTo>
                      <a:cubicBezTo>
                        <a:pt x="1562" y="2303"/>
                        <a:pt x="1680" y="2265"/>
                        <a:pt x="1811" y="2180"/>
                      </a:cubicBezTo>
                      <a:cubicBezTo>
                        <a:pt x="2365" y="1831"/>
                        <a:pt x="2530" y="1090"/>
                        <a:pt x="2181" y="555"/>
                      </a:cubicBezTo>
                      <a:cubicBezTo>
                        <a:pt x="1955" y="197"/>
                        <a:pt x="1576" y="1"/>
                        <a:pt x="11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3"/>
                <p:cNvSpPr/>
                <p:nvPr/>
              </p:nvSpPr>
              <p:spPr>
                <a:xfrm>
                  <a:off x="6364208" y="2254974"/>
                  <a:ext cx="52387" cy="47578"/>
                </a:xfrm>
                <a:custGeom>
                  <a:rect b="b" l="l" r="r" t="t"/>
                  <a:pathLst>
                    <a:path extrusionOk="0" h="2206" w="2429">
                      <a:moveTo>
                        <a:pt x="1140" y="0"/>
                      </a:moveTo>
                      <a:cubicBezTo>
                        <a:pt x="932" y="0"/>
                        <a:pt x="721" y="60"/>
                        <a:pt x="535" y="186"/>
                      </a:cubicBezTo>
                      <a:cubicBezTo>
                        <a:pt x="1" y="516"/>
                        <a:pt x="269" y="947"/>
                        <a:pt x="598" y="1482"/>
                      </a:cubicBezTo>
                      <a:cubicBezTo>
                        <a:pt x="844" y="1867"/>
                        <a:pt x="1067" y="2205"/>
                        <a:pt x="1388" y="2205"/>
                      </a:cubicBezTo>
                      <a:cubicBezTo>
                        <a:pt x="1496" y="2205"/>
                        <a:pt x="1615" y="2167"/>
                        <a:pt x="1750" y="2079"/>
                      </a:cubicBezTo>
                      <a:cubicBezTo>
                        <a:pt x="2264" y="1750"/>
                        <a:pt x="2428" y="1050"/>
                        <a:pt x="2099" y="516"/>
                      </a:cubicBezTo>
                      <a:cubicBezTo>
                        <a:pt x="1876" y="186"/>
                        <a:pt x="1510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23"/>
                <p:cNvSpPr/>
                <p:nvPr/>
              </p:nvSpPr>
              <p:spPr>
                <a:xfrm>
                  <a:off x="6364208" y="2255147"/>
                  <a:ext cx="44386" cy="47362"/>
                </a:xfrm>
                <a:custGeom>
                  <a:rect b="b" l="l" r="r" t="t"/>
                  <a:pathLst>
                    <a:path extrusionOk="0" h="2196" w="2058">
                      <a:moveTo>
                        <a:pt x="1136" y="1"/>
                      </a:moveTo>
                      <a:cubicBezTo>
                        <a:pt x="931" y="1"/>
                        <a:pt x="724" y="58"/>
                        <a:pt x="535" y="178"/>
                      </a:cubicBezTo>
                      <a:cubicBezTo>
                        <a:pt x="1" y="508"/>
                        <a:pt x="269" y="939"/>
                        <a:pt x="598" y="1474"/>
                      </a:cubicBezTo>
                      <a:cubicBezTo>
                        <a:pt x="857" y="1855"/>
                        <a:pt x="1079" y="2195"/>
                        <a:pt x="1394" y="2195"/>
                      </a:cubicBezTo>
                      <a:cubicBezTo>
                        <a:pt x="1403" y="2195"/>
                        <a:pt x="1412" y="2195"/>
                        <a:pt x="1421" y="2194"/>
                      </a:cubicBezTo>
                      <a:cubicBezTo>
                        <a:pt x="721" y="1660"/>
                        <a:pt x="557" y="1350"/>
                        <a:pt x="2058" y="486"/>
                      </a:cubicBezTo>
                      <a:cubicBezTo>
                        <a:pt x="1837" y="173"/>
                        <a:pt x="1491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23"/>
                <p:cNvSpPr/>
                <p:nvPr/>
              </p:nvSpPr>
              <p:spPr>
                <a:xfrm>
                  <a:off x="5772332" y="2563778"/>
                  <a:ext cx="55040" cy="49605"/>
                </a:xfrm>
                <a:custGeom>
                  <a:rect b="b" l="l" r="r" t="t"/>
                  <a:pathLst>
                    <a:path extrusionOk="0" h="2300" w="2552">
                      <a:moveTo>
                        <a:pt x="1217" y="1"/>
                      </a:moveTo>
                      <a:cubicBezTo>
                        <a:pt x="989" y="1"/>
                        <a:pt x="758" y="67"/>
                        <a:pt x="557" y="206"/>
                      </a:cubicBezTo>
                      <a:cubicBezTo>
                        <a:pt x="0" y="557"/>
                        <a:pt x="288" y="1010"/>
                        <a:pt x="659" y="1544"/>
                      </a:cubicBezTo>
                      <a:cubicBezTo>
                        <a:pt x="918" y="1955"/>
                        <a:pt x="1155" y="2300"/>
                        <a:pt x="1486" y="2300"/>
                      </a:cubicBezTo>
                      <a:cubicBezTo>
                        <a:pt x="1602" y="2300"/>
                        <a:pt x="1729" y="2257"/>
                        <a:pt x="1873" y="2162"/>
                      </a:cubicBezTo>
                      <a:cubicBezTo>
                        <a:pt x="2408" y="1791"/>
                        <a:pt x="2551" y="1070"/>
                        <a:pt x="2181" y="516"/>
                      </a:cubicBezTo>
                      <a:cubicBezTo>
                        <a:pt x="1963" y="182"/>
                        <a:pt x="1594" y="1"/>
                        <a:pt x="12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3"/>
                <p:cNvSpPr/>
                <p:nvPr/>
              </p:nvSpPr>
              <p:spPr>
                <a:xfrm>
                  <a:off x="5769247" y="2561427"/>
                  <a:ext cx="52797" cy="47341"/>
                </a:xfrm>
                <a:custGeom>
                  <a:rect b="b" l="l" r="r" t="t"/>
                  <a:pathLst>
                    <a:path extrusionOk="0" h="2195" w="2448">
                      <a:moveTo>
                        <a:pt x="1157" y="1"/>
                      </a:moveTo>
                      <a:cubicBezTo>
                        <a:pt x="942" y="1"/>
                        <a:pt x="726" y="62"/>
                        <a:pt x="535" y="192"/>
                      </a:cubicBezTo>
                      <a:cubicBezTo>
                        <a:pt x="0" y="543"/>
                        <a:pt x="288" y="954"/>
                        <a:pt x="617" y="1489"/>
                      </a:cubicBezTo>
                      <a:cubicBezTo>
                        <a:pt x="876" y="1870"/>
                        <a:pt x="1113" y="2194"/>
                        <a:pt x="1428" y="2194"/>
                      </a:cubicBezTo>
                      <a:cubicBezTo>
                        <a:pt x="1537" y="2194"/>
                        <a:pt x="1656" y="2155"/>
                        <a:pt x="1789" y="2065"/>
                      </a:cubicBezTo>
                      <a:cubicBezTo>
                        <a:pt x="2304" y="1714"/>
                        <a:pt x="2447" y="1015"/>
                        <a:pt x="2098" y="501"/>
                      </a:cubicBezTo>
                      <a:cubicBezTo>
                        <a:pt x="1878" y="178"/>
                        <a:pt x="1520" y="1"/>
                        <a:pt x="11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23"/>
                <p:cNvSpPr/>
                <p:nvPr/>
              </p:nvSpPr>
              <p:spPr>
                <a:xfrm>
                  <a:off x="5769247" y="2561384"/>
                  <a:ext cx="44386" cy="47276"/>
                </a:xfrm>
                <a:custGeom>
                  <a:rect b="b" l="l" r="r" t="t"/>
                  <a:pathLst>
                    <a:path extrusionOk="0" h="2192" w="2058">
                      <a:moveTo>
                        <a:pt x="1146" y="1"/>
                      </a:moveTo>
                      <a:cubicBezTo>
                        <a:pt x="934" y="1"/>
                        <a:pt x="722" y="62"/>
                        <a:pt x="535" y="194"/>
                      </a:cubicBezTo>
                      <a:cubicBezTo>
                        <a:pt x="0" y="545"/>
                        <a:pt x="288" y="956"/>
                        <a:pt x="617" y="1491"/>
                      </a:cubicBezTo>
                      <a:cubicBezTo>
                        <a:pt x="876" y="1870"/>
                        <a:pt x="1117" y="2191"/>
                        <a:pt x="1432" y="2191"/>
                      </a:cubicBezTo>
                      <a:cubicBezTo>
                        <a:pt x="1441" y="2191"/>
                        <a:pt x="1450" y="2191"/>
                        <a:pt x="1460" y="2190"/>
                      </a:cubicBezTo>
                      <a:cubicBezTo>
                        <a:pt x="741" y="1675"/>
                        <a:pt x="576" y="1367"/>
                        <a:pt x="2057" y="462"/>
                      </a:cubicBezTo>
                      <a:cubicBezTo>
                        <a:pt x="1839" y="167"/>
                        <a:pt x="1494" y="1"/>
                        <a:pt x="114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23"/>
                <p:cNvSpPr/>
                <p:nvPr/>
              </p:nvSpPr>
              <p:spPr>
                <a:xfrm>
                  <a:off x="5660979" y="2623132"/>
                  <a:ext cx="54566" cy="49454"/>
                </a:xfrm>
                <a:custGeom>
                  <a:rect b="b" l="l" r="r" t="t"/>
                  <a:pathLst>
                    <a:path extrusionOk="0" h="2293" w="2530">
                      <a:moveTo>
                        <a:pt x="1180" y="0"/>
                      </a:moveTo>
                      <a:cubicBezTo>
                        <a:pt x="957" y="0"/>
                        <a:pt x="732" y="62"/>
                        <a:pt x="535" y="191"/>
                      </a:cubicBezTo>
                      <a:cubicBezTo>
                        <a:pt x="0" y="562"/>
                        <a:pt x="267" y="1014"/>
                        <a:pt x="637" y="1549"/>
                      </a:cubicBezTo>
                      <a:cubicBezTo>
                        <a:pt x="900" y="1950"/>
                        <a:pt x="1139" y="2292"/>
                        <a:pt x="1476" y="2292"/>
                      </a:cubicBezTo>
                      <a:cubicBezTo>
                        <a:pt x="1588" y="2292"/>
                        <a:pt x="1712" y="2254"/>
                        <a:pt x="1852" y="2166"/>
                      </a:cubicBezTo>
                      <a:cubicBezTo>
                        <a:pt x="2387" y="1796"/>
                        <a:pt x="2530" y="1055"/>
                        <a:pt x="2160" y="520"/>
                      </a:cubicBezTo>
                      <a:cubicBezTo>
                        <a:pt x="1939" y="183"/>
                        <a:pt x="1563" y="0"/>
                        <a:pt x="11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23"/>
                <p:cNvSpPr/>
                <p:nvPr/>
              </p:nvSpPr>
              <p:spPr>
                <a:xfrm>
                  <a:off x="5657851" y="2620436"/>
                  <a:ext cx="52387" cy="47535"/>
                </a:xfrm>
                <a:custGeom>
                  <a:rect b="b" l="l" r="r" t="t"/>
                  <a:pathLst>
                    <a:path extrusionOk="0" h="2204" w="2429">
                      <a:moveTo>
                        <a:pt x="1138" y="1"/>
                      </a:moveTo>
                      <a:cubicBezTo>
                        <a:pt x="923" y="1"/>
                        <a:pt x="706" y="63"/>
                        <a:pt x="516" y="193"/>
                      </a:cubicBezTo>
                      <a:cubicBezTo>
                        <a:pt x="1" y="542"/>
                        <a:pt x="269" y="975"/>
                        <a:pt x="598" y="1488"/>
                      </a:cubicBezTo>
                      <a:cubicBezTo>
                        <a:pt x="860" y="1875"/>
                        <a:pt x="1100" y="2203"/>
                        <a:pt x="1421" y="2203"/>
                      </a:cubicBezTo>
                      <a:cubicBezTo>
                        <a:pt x="1527" y="2203"/>
                        <a:pt x="1642" y="2167"/>
                        <a:pt x="1770" y="2086"/>
                      </a:cubicBezTo>
                      <a:cubicBezTo>
                        <a:pt x="2285" y="1735"/>
                        <a:pt x="2428" y="1036"/>
                        <a:pt x="2079" y="501"/>
                      </a:cubicBezTo>
                      <a:cubicBezTo>
                        <a:pt x="1859" y="178"/>
                        <a:pt x="1501" y="1"/>
                        <a:pt x="1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23"/>
                <p:cNvSpPr/>
                <p:nvPr/>
              </p:nvSpPr>
              <p:spPr>
                <a:xfrm>
                  <a:off x="5657851" y="2620608"/>
                  <a:ext cx="43976" cy="47103"/>
                </a:xfrm>
                <a:custGeom>
                  <a:rect b="b" l="l" r="r" t="t"/>
                  <a:pathLst>
                    <a:path extrusionOk="0" h="2184" w="2039">
                      <a:moveTo>
                        <a:pt x="1131" y="0"/>
                      </a:moveTo>
                      <a:cubicBezTo>
                        <a:pt x="918" y="0"/>
                        <a:pt x="703" y="60"/>
                        <a:pt x="516" y="185"/>
                      </a:cubicBezTo>
                      <a:cubicBezTo>
                        <a:pt x="1" y="534"/>
                        <a:pt x="269" y="967"/>
                        <a:pt x="598" y="1480"/>
                      </a:cubicBezTo>
                      <a:cubicBezTo>
                        <a:pt x="870" y="1868"/>
                        <a:pt x="1086" y="2183"/>
                        <a:pt x="1386" y="2183"/>
                      </a:cubicBezTo>
                      <a:cubicBezTo>
                        <a:pt x="1404" y="2183"/>
                        <a:pt x="1422" y="2182"/>
                        <a:pt x="1441" y="2180"/>
                      </a:cubicBezTo>
                      <a:cubicBezTo>
                        <a:pt x="721" y="1686"/>
                        <a:pt x="557" y="1378"/>
                        <a:pt x="2038" y="452"/>
                      </a:cubicBezTo>
                      <a:cubicBezTo>
                        <a:pt x="1821" y="159"/>
                        <a:pt x="1478" y="0"/>
                        <a:pt x="1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23"/>
                <p:cNvSpPr/>
                <p:nvPr/>
              </p:nvSpPr>
              <p:spPr>
                <a:xfrm>
                  <a:off x="5533191" y="2692795"/>
                  <a:ext cx="55040" cy="49433"/>
                </a:xfrm>
                <a:custGeom>
                  <a:rect b="b" l="l" r="r" t="t"/>
                  <a:pathLst>
                    <a:path extrusionOk="0" h="2292" w="2552">
                      <a:moveTo>
                        <a:pt x="1190" y="0"/>
                      </a:moveTo>
                      <a:cubicBezTo>
                        <a:pt x="967" y="0"/>
                        <a:pt x="740" y="62"/>
                        <a:pt x="536" y="190"/>
                      </a:cubicBezTo>
                      <a:cubicBezTo>
                        <a:pt x="1" y="561"/>
                        <a:pt x="289" y="1013"/>
                        <a:pt x="638" y="1548"/>
                      </a:cubicBezTo>
                      <a:cubicBezTo>
                        <a:pt x="915" y="1949"/>
                        <a:pt x="1158" y="2292"/>
                        <a:pt x="1487" y="2292"/>
                      </a:cubicBezTo>
                      <a:cubicBezTo>
                        <a:pt x="1598" y="2292"/>
                        <a:pt x="1718" y="2253"/>
                        <a:pt x="1852" y="2165"/>
                      </a:cubicBezTo>
                      <a:cubicBezTo>
                        <a:pt x="2407" y="1795"/>
                        <a:pt x="2552" y="1054"/>
                        <a:pt x="2181" y="520"/>
                      </a:cubicBezTo>
                      <a:cubicBezTo>
                        <a:pt x="1947" y="182"/>
                        <a:pt x="1574" y="0"/>
                        <a:pt x="11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23"/>
                <p:cNvSpPr/>
                <p:nvPr/>
              </p:nvSpPr>
              <p:spPr>
                <a:xfrm>
                  <a:off x="5530064" y="2690099"/>
                  <a:ext cx="52387" cy="47341"/>
                </a:xfrm>
                <a:custGeom>
                  <a:rect b="b" l="l" r="r" t="t"/>
                  <a:pathLst>
                    <a:path extrusionOk="0" h="2195" w="2429">
                      <a:moveTo>
                        <a:pt x="1154" y="1"/>
                      </a:moveTo>
                      <a:cubicBezTo>
                        <a:pt x="936" y="1"/>
                        <a:pt x="715" y="62"/>
                        <a:pt x="516" y="192"/>
                      </a:cubicBezTo>
                      <a:cubicBezTo>
                        <a:pt x="1" y="542"/>
                        <a:pt x="269" y="974"/>
                        <a:pt x="618" y="1489"/>
                      </a:cubicBezTo>
                      <a:cubicBezTo>
                        <a:pt x="878" y="1870"/>
                        <a:pt x="1104" y="2194"/>
                        <a:pt x="1412" y="2194"/>
                      </a:cubicBezTo>
                      <a:cubicBezTo>
                        <a:pt x="1520" y="2194"/>
                        <a:pt x="1637" y="2155"/>
                        <a:pt x="1770" y="2065"/>
                      </a:cubicBezTo>
                      <a:cubicBezTo>
                        <a:pt x="2305" y="1714"/>
                        <a:pt x="2428" y="1015"/>
                        <a:pt x="2099" y="501"/>
                      </a:cubicBezTo>
                      <a:cubicBezTo>
                        <a:pt x="1880" y="177"/>
                        <a:pt x="1522" y="1"/>
                        <a:pt x="11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23"/>
                <p:cNvSpPr/>
                <p:nvPr/>
              </p:nvSpPr>
              <p:spPr>
                <a:xfrm>
                  <a:off x="5530064" y="2690250"/>
                  <a:ext cx="44407" cy="47082"/>
                </a:xfrm>
                <a:custGeom>
                  <a:rect b="b" l="l" r="r" t="t"/>
                  <a:pathLst>
                    <a:path extrusionOk="0" h="2183" w="2059">
                      <a:moveTo>
                        <a:pt x="1140" y="0"/>
                      </a:moveTo>
                      <a:cubicBezTo>
                        <a:pt x="927" y="0"/>
                        <a:pt x="711" y="60"/>
                        <a:pt x="516" y="185"/>
                      </a:cubicBezTo>
                      <a:cubicBezTo>
                        <a:pt x="1" y="535"/>
                        <a:pt x="269" y="967"/>
                        <a:pt x="618" y="1482"/>
                      </a:cubicBezTo>
                      <a:cubicBezTo>
                        <a:pt x="878" y="1881"/>
                        <a:pt x="1118" y="2182"/>
                        <a:pt x="1432" y="2182"/>
                      </a:cubicBezTo>
                      <a:cubicBezTo>
                        <a:pt x="1442" y="2182"/>
                        <a:pt x="1452" y="2182"/>
                        <a:pt x="1462" y="2181"/>
                      </a:cubicBezTo>
                      <a:cubicBezTo>
                        <a:pt x="741" y="1666"/>
                        <a:pt x="577" y="1378"/>
                        <a:pt x="2058" y="453"/>
                      </a:cubicBezTo>
                      <a:cubicBezTo>
                        <a:pt x="1828" y="159"/>
                        <a:pt x="1488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23"/>
                <p:cNvSpPr/>
                <p:nvPr/>
              </p:nvSpPr>
              <p:spPr>
                <a:xfrm>
                  <a:off x="5880169" y="2508220"/>
                  <a:ext cx="54566" cy="49433"/>
                </a:xfrm>
                <a:custGeom>
                  <a:rect b="b" l="l" r="r" t="t"/>
                  <a:pathLst>
                    <a:path extrusionOk="0" h="2292" w="2530">
                      <a:moveTo>
                        <a:pt x="1181" y="0"/>
                      </a:moveTo>
                      <a:cubicBezTo>
                        <a:pt x="957" y="0"/>
                        <a:pt x="732" y="62"/>
                        <a:pt x="535" y="190"/>
                      </a:cubicBezTo>
                      <a:cubicBezTo>
                        <a:pt x="0" y="561"/>
                        <a:pt x="267" y="1013"/>
                        <a:pt x="637" y="1548"/>
                      </a:cubicBezTo>
                      <a:cubicBezTo>
                        <a:pt x="914" y="1949"/>
                        <a:pt x="1157" y="2292"/>
                        <a:pt x="1487" y="2292"/>
                      </a:cubicBezTo>
                      <a:cubicBezTo>
                        <a:pt x="1597" y="2292"/>
                        <a:pt x="1717" y="2253"/>
                        <a:pt x="1852" y="2165"/>
                      </a:cubicBezTo>
                      <a:cubicBezTo>
                        <a:pt x="2387" y="1795"/>
                        <a:pt x="2530" y="1054"/>
                        <a:pt x="2181" y="519"/>
                      </a:cubicBezTo>
                      <a:cubicBezTo>
                        <a:pt x="1947" y="182"/>
                        <a:pt x="1565" y="0"/>
                        <a:pt x="1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23"/>
                <p:cNvSpPr/>
                <p:nvPr/>
              </p:nvSpPr>
              <p:spPr>
                <a:xfrm>
                  <a:off x="5877042" y="2505718"/>
                  <a:ext cx="52366" cy="47319"/>
                </a:xfrm>
                <a:custGeom>
                  <a:rect b="b" l="l" r="r" t="t"/>
                  <a:pathLst>
                    <a:path extrusionOk="0" h="2194" w="2428">
                      <a:moveTo>
                        <a:pt x="1140" y="0"/>
                      </a:moveTo>
                      <a:cubicBezTo>
                        <a:pt x="924" y="0"/>
                        <a:pt x="707" y="60"/>
                        <a:pt x="515" y="183"/>
                      </a:cubicBezTo>
                      <a:cubicBezTo>
                        <a:pt x="0" y="533"/>
                        <a:pt x="269" y="965"/>
                        <a:pt x="617" y="1480"/>
                      </a:cubicBezTo>
                      <a:cubicBezTo>
                        <a:pt x="881" y="1865"/>
                        <a:pt x="1109" y="2193"/>
                        <a:pt x="1424" y="2193"/>
                      </a:cubicBezTo>
                      <a:cubicBezTo>
                        <a:pt x="1528" y="2193"/>
                        <a:pt x="1642" y="2157"/>
                        <a:pt x="1770" y="2076"/>
                      </a:cubicBezTo>
                      <a:cubicBezTo>
                        <a:pt x="2285" y="1727"/>
                        <a:pt x="2428" y="1027"/>
                        <a:pt x="2079" y="492"/>
                      </a:cubicBezTo>
                      <a:cubicBezTo>
                        <a:pt x="1859" y="169"/>
                        <a:pt x="1502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" name="Google Shape;831;p23"/>
                <p:cNvSpPr/>
                <p:nvPr/>
              </p:nvSpPr>
              <p:spPr>
                <a:xfrm>
                  <a:off x="5877042" y="2505697"/>
                  <a:ext cx="43955" cy="47103"/>
                </a:xfrm>
                <a:custGeom>
                  <a:rect b="b" l="l" r="r" t="t"/>
                  <a:pathLst>
                    <a:path extrusionOk="0" h="2184" w="2038">
                      <a:moveTo>
                        <a:pt x="1124" y="0"/>
                      </a:moveTo>
                      <a:cubicBezTo>
                        <a:pt x="913" y="0"/>
                        <a:pt x="701" y="60"/>
                        <a:pt x="515" y="184"/>
                      </a:cubicBezTo>
                      <a:cubicBezTo>
                        <a:pt x="0" y="534"/>
                        <a:pt x="269" y="966"/>
                        <a:pt x="617" y="1481"/>
                      </a:cubicBezTo>
                      <a:cubicBezTo>
                        <a:pt x="870" y="1869"/>
                        <a:pt x="1085" y="2184"/>
                        <a:pt x="1403" y="2184"/>
                      </a:cubicBezTo>
                      <a:cubicBezTo>
                        <a:pt x="1422" y="2184"/>
                        <a:pt x="1442" y="2183"/>
                        <a:pt x="1462" y="2180"/>
                      </a:cubicBezTo>
                      <a:cubicBezTo>
                        <a:pt x="741" y="1686"/>
                        <a:pt x="557" y="1377"/>
                        <a:pt x="2038" y="472"/>
                      </a:cubicBezTo>
                      <a:cubicBezTo>
                        <a:pt x="1819" y="164"/>
                        <a:pt x="1473" y="0"/>
                        <a:pt x="11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23"/>
                <p:cNvSpPr/>
                <p:nvPr/>
              </p:nvSpPr>
              <p:spPr>
                <a:xfrm>
                  <a:off x="7394035" y="1958486"/>
                  <a:ext cx="52797" cy="50188"/>
                </a:xfrm>
                <a:custGeom>
                  <a:rect b="b" l="l" r="r" t="t"/>
                  <a:pathLst>
                    <a:path extrusionOk="0" h="2327" w="2448">
                      <a:moveTo>
                        <a:pt x="1100" y="1"/>
                      </a:moveTo>
                      <a:cubicBezTo>
                        <a:pt x="931" y="1"/>
                        <a:pt x="760" y="35"/>
                        <a:pt x="596" y="109"/>
                      </a:cubicBezTo>
                      <a:cubicBezTo>
                        <a:pt x="1" y="397"/>
                        <a:pt x="226" y="869"/>
                        <a:pt x="514" y="1467"/>
                      </a:cubicBezTo>
                      <a:cubicBezTo>
                        <a:pt x="728" y="1942"/>
                        <a:pt x="929" y="2327"/>
                        <a:pt x="1304" y="2327"/>
                      </a:cubicBezTo>
                      <a:cubicBezTo>
                        <a:pt x="1399" y="2327"/>
                        <a:pt x="1505" y="2302"/>
                        <a:pt x="1625" y="2248"/>
                      </a:cubicBezTo>
                      <a:cubicBezTo>
                        <a:pt x="2201" y="1960"/>
                        <a:pt x="2448" y="1261"/>
                        <a:pt x="2181" y="663"/>
                      </a:cubicBezTo>
                      <a:cubicBezTo>
                        <a:pt x="1972" y="245"/>
                        <a:pt x="1546" y="1"/>
                        <a:pt x="110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23"/>
                <p:cNvSpPr/>
                <p:nvPr/>
              </p:nvSpPr>
              <p:spPr>
                <a:xfrm>
                  <a:off x="7396235" y="1965064"/>
                  <a:ext cx="50597" cy="48052"/>
                </a:xfrm>
                <a:custGeom>
                  <a:rect b="b" l="l" r="r" t="t"/>
                  <a:pathLst>
                    <a:path extrusionOk="0" h="2228" w="2346">
                      <a:moveTo>
                        <a:pt x="1054" y="0"/>
                      </a:moveTo>
                      <a:cubicBezTo>
                        <a:pt x="889" y="0"/>
                        <a:pt x="720" y="36"/>
                        <a:pt x="557" y="112"/>
                      </a:cubicBezTo>
                      <a:cubicBezTo>
                        <a:pt x="1" y="380"/>
                        <a:pt x="206" y="832"/>
                        <a:pt x="475" y="1408"/>
                      </a:cubicBezTo>
                      <a:cubicBezTo>
                        <a:pt x="687" y="1851"/>
                        <a:pt x="875" y="2228"/>
                        <a:pt x="1233" y="2228"/>
                      </a:cubicBezTo>
                      <a:cubicBezTo>
                        <a:pt x="1325" y="2228"/>
                        <a:pt x="1427" y="2203"/>
                        <a:pt x="1544" y="2149"/>
                      </a:cubicBezTo>
                      <a:cubicBezTo>
                        <a:pt x="2099" y="1881"/>
                        <a:pt x="2346" y="1203"/>
                        <a:pt x="2058" y="646"/>
                      </a:cubicBezTo>
                      <a:cubicBezTo>
                        <a:pt x="1867" y="233"/>
                        <a:pt x="1473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23"/>
                <p:cNvSpPr/>
                <p:nvPr/>
              </p:nvSpPr>
              <p:spPr>
                <a:xfrm>
                  <a:off x="7398478" y="1971901"/>
                  <a:ext cx="47470" cy="41215"/>
                </a:xfrm>
                <a:custGeom>
                  <a:rect b="b" l="l" r="r" t="t"/>
                  <a:pathLst>
                    <a:path extrusionOk="0" h="1911" w="2201">
                      <a:moveTo>
                        <a:pt x="185" y="0"/>
                      </a:moveTo>
                      <a:lnTo>
                        <a:pt x="185" y="0"/>
                      </a:lnTo>
                      <a:cubicBezTo>
                        <a:pt x="0" y="269"/>
                        <a:pt x="165" y="659"/>
                        <a:pt x="371" y="1091"/>
                      </a:cubicBezTo>
                      <a:cubicBezTo>
                        <a:pt x="583" y="1534"/>
                        <a:pt x="771" y="1911"/>
                        <a:pt x="1129" y="1911"/>
                      </a:cubicBezTo>
                      <a:cubicBezTo>
                        <a:pt x="1221" y="1911"/>
                        <a:pt x="1323" y="1886"/>
                        <a:pt x="1440" y="1832"/>
                      </a:cubicBezTo>
                      <a:cubicBezTo>
                        <a:pt x="1975" y="1564"/>
                        <a:pt x="2201" y="927"/>
                        <a:pt x="1975" y="371"/>
                      </a:cubicBezTo>
                      <a:lnTo>
                        <a:pt x="1975" y="371"/>
                      </a:lnTo>
                      <a:cubicBezTo>
                        <a:pt x="1352" y="703"/>
                        <a:pt x="953" y="851"/>
                        <a:pt x="694" y="851"/>
                      </a:cubicBezTo>
                      <a:cubicBezTo>
                        <a:pt x="312" y="851"/>
                        <a:pt x="234" y="528"/>
                        <a:pt x="1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23"/>
                <p:cNvSpPr/>
                <p:nvPr/>
              </p:nvSpPr>
              <p:spPr>
                <a:xfrm>
                  <a:off x="7286198" y="2024590"/>
                  <a:ext cx="52840" cy="50188"/>
                </a:xfrm>
                <a:custGeom>
                  <a:rect b="b" l="l" r="r" t="t"/>
                  <a:pathLst>
                    <a:path extrusionOk="0" h="2327" w="2450">
                      <a:moveTo>
                        <a:pt x="1090" y="1"/>
                      </a:moveTo>
                      <a:cubicBezTo>
                        <a:pt x="923" y="1"/>
                        <a:pt x="755" y="36"/>
                        <a:pt x="598" y="108"/>
                      </a:cubicBezTo>
                      <a:cubicBezTo>
                        <a:pt x="1" y="396"/>
                        <a:pt x="228" y="870"/>
                        <a:pt x="494" y="1466"/>
                      </a:cubicBezTo>
                      <a:cubicBezTo>
                        <a:pt x="724" y="1943"/>
                        <a:pt x="928" y="2327"/>
                        <a:pt x="1293" y="2327"/>
                      </a:cubicBezTo>
                      <a:cubicBezTo>
                        <a:pt x="1386" y="2327"/>
                        <a:pt x="1489" y="2302"/>
                        <a:pt x="1605" y="2248"/>
                      </a:cubicBezTo>
                      <a:cubicBezTo>
                        <a:pt x="2203" y="1960"/>
                        <a:pt x="2450" y="1260"/>
                        <a:pt x="2162" y="665"/>
                      </a:cubicBezTo>
                      <a:cubicBezTo>
                        <a:pt x="1967" y="246"/>
                        <a:pt x="1533" y="1"/>
                        <a:pt x="10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23"/>
                <p:cNvSpPr/>
                <p:nvPr/>
              </p:nvSpPr>
              <p:spPr>
                <a:xfrm>
                  <a:off x="7288441" y="2031169"/>
                  <a:ext cx="50144" cy="48052"/>
                </a:xfrm>
                <a:custGeom>
                  <a:rect b="b" l="l" r="r" t="t"/>
                  <a:pathLst>
                    <a:path extrusionOk="0" h="2228" w="2325">
                      <a:moveTo>
                        <a:pt x="1044" y="1"/>
                      </a:moveTo>
                      <a:cubicBezTo>
                        <a:pt x="879" y="1"/>
                        <a:pt x="712" y="37"/>
                        <a:pt x="555" y="113"/>
                      </a:cubicBezTo>
                      <a:cubicBezTo>
                        <a:pt x="0" y="379"/>
                        <a:pt x="206" y="832"/>
                        <a:pt x="473" y="1408"/>
                      </a:cubicBezTo>
                      <a:cubicBezTo>
                        <a:pt x="686" y="1851"/>
                        <a:pt x="873" y="2228"/>
                        <a:pt x="1231" y="2228"/>
                      </a:cubicBezTo>
                      <a:cubicBezTo>
                        <a:pt x="1322" y="2228"/>
                        <a:pt x="1425" y="2203"/>
                        <a:pt x="1543" y="2149"/>
                      </a:cubicBezTo>
                      <a:cubicBezTo>
                        <a:pt x="2099" y="1882"/>
                        <a:pt x="2324" y="1202"/>
                        <a:pt x="2058" y="648"/>
                      </a:cubicBezTo>
                      <a:cubicBezTo>
                        <a:pt x="1865" y="234"/>
                        <a:pt x="1462" y="1"/>
                        <a:pt x="10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23"/>
                <p:cNvSpPr/>
                <p:nvPr/>
              </p:nvSpPr>
              <p:spPr>
                <a:xfrm>
                  <a:off x="7290640" y="2038027"/>
                  <a:ext cx="47513" cy="41194"/>
                </a:xfrm>
                <a:custGeom>
                  <a:rect b="b" l="l" r="r" t="t"/>
                  <a:pathLst>
                    <a:path extrusionOk="0" h="1910" w="2203">
                      <a:moveTo>
                        <a:pt x="186" y="0"/>
                      </a:moveTo>
                      <a:cubicBezTo>
                        <a:pt x="0" y="267"/>
                        <a:pt x="165" y="659"/>
                        <a:pt x="371" y="1090"/>
                      </a:cubicBezTo>
                      <a:cubicBezTo>
                        <a:pt x="584" y="1533"/>
                        <a:pt x="771" y="1910"/>
                        <a:pt x="1129" y="1910"/>
                      </a:cubicBezTo>
                      <a:cubicBezTo>
                        <a:pt x="1220" y="1910"/>
                        <a:pt x="1323" y="1885"/>
                        <a:pt x="1441" y="1831"/>
                      </a:cubicBezTo>
                      <a:cubicBezTo>
                        <a:pt x="1975" y="1564"/>
                        <a:pt x="2203" y="925"/>
                        <a:pt x="1975" y="371"/>
                      </a:cubicBezTo>
                      <a:lnTo>
                        <a:pt x="1975" y="371"/>
                      </a:lnTo>
                      <a:cubicBezTo>
                        <a:pt x="1353" y="703"/>
                        <a:pt x="955" y="850"/>
                        <a:pt x="696" y="850"/>
                      </a:cubicBezTo>
                      <a:cubicBezTo>
                        <a:pt x="314" y="850"/>
                        <a:pt x="236" y="528"/>
                        <a:pt x="1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p23"/>
                <p:cNvSpPr/>
                <p:nvPr/>
              </p:nvSpPr>
              <p:spPr>
                <a:xfrm>
                  <a:off x="7161537" y="2098869"/>
                  <a:ext cx="52819" cy="50403"/>
                </a:xfrm>
                <a:custGeom>
                  <a:rect b="b" l="l" r="r" t="t"/>
                  <a:pathLst>
                    <a:path extrusionOk="0" h="2337" w="2449">
                      <a:moveTo>
                        <a:pt x="1107" y="0"/>
                      </a:moveTo>
                      <a:cubicBezTo>
                        <a:pt x="934" y="0"/>
                        <a:pt x="760" y="39"/>
                        <a:pt x="597" y="120"/>
                      </a:cubicBezTo>
                      <a:cubicBezTo>
                        <a:pt x="1" y="408"/>
                        <a:pt x="226" y="882"/>
                        <a:pt x="494" y="1478"/>
                      </a:cubicBezTo>
                      <a:cubicBezTo>
                        <a:pt x="726" y="1940"/>
                        <a:pt x="930" y="2337"/>
                        <a:pt x="1300" y="2337"/>
                      </a:cubicBezTo>
                      <a:cubicBezTo>
                        <a:pt x="1391" y="2337"/>
                        <a:pt x="1492" y="2313"/>
                        <a:pt x="1605" y="2260"/>
                      </a:cubicBezTo>
                      <a:cubicBezTo>
                        <a:pt x="2201" y="1972"/>
                        <a:pt x="2448" y="1272"/>
                        <a:pt x="2160" y="677"/>
                      </a:cubicBezTo>
                      <a:cubicBezTo>
                        <a:pt x="1969" y="248"/>
                        <a:pt x="1544" y="0"/>
                        <a:pt x="11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23"/>
                <p:cNvSpPr/>
                <p:nvPr/>
              </p:nvSpPr>
              <p:spPr>
                <a:xfrm>
                  <a:off x="7163737" y="2105512"/>
                  <a:ext cx="50188" cy="48246"/>
                </a:xfrm>
                <a:custGeom>
                  <a:rect b="b" l="l" r="r" t="t"/>
                  <a:pathLst>
                    <a:path extrusionOk="0" h="2237" w="2327">
                      <a:moveTo>
                        <a:pt x="1052" y="1"/>
                      </a:moveTo>
                      <a:cubicBezTo>
                        <a:pt x="885" y="1"/>
                        <a:pt x="716" y="39"/>
                        <a:pt x="557" y="122"/>
                      </a:cubicBezTo>
                      <a:cubicBezTo>
                        <a:pt x="1" y="388"/>
                        <a:pt x="207" y="841"/>
                        <a:pt x="475" y="1397"/>
                      </a:cubicBezTo>
                      <a:cubicBezTo>
                        <a:pt x="687" y="1856"/>
                        <a:pt x="875" y="2237"/>
                        <a:pt x="1223" y="2237"/>
                      </a:cubicBezTo>
                      <a:cubicBezTo>
                        <a:pt x="1311" y="2237"/>
                        <a:pt x="1410" y="2212"/>
                        <a:pt x="1523" y="2158"/>
                      </a:cubicBezTo>
                      <a:cubicBezTo>
                        <a:pt x="2099" y="1870"/>
                        <a:pt x="2326" y="1211"/>
                        <a:pt x="2058" y="635"/>
                      </a:cubicBezTo>
                      <a:cubicBezTo>
                        <a:pt x="1868" y="240"/>
                        <a:pt x="1467" y="1"/>
                        <a:pt x="10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23"/>
                <p:cNvSpPr/>
                <p:nvPr/>
              </p:nvSpPr>
              <p:spPr>
                <a:xfrm>
                  <a:off x="7165980" y="2112564"/>
                  <a:ext cx="47470" cy="41194"/>
                </a:xfrm>
                <a:custGeom>
                  <a:rect b="b" l="l" r="r" t="t"/>
                  <a:pathLst>
                    <a:path extrusionOk="0" h="1910" w="2201">
                      <a:moveTo>
                        <a:pt x="185" y="1"/>
                      </a:moveTo>
                      <a:cubicBezTo>
                        <a:pt x="0" y="267"/>
                        <a:pt x="165" y="637"/>
                        <a:pt x="371" y="1070"/>
                      </a:cubicBezTo>
                      <a:cubicBezTo>
                        <a:pt x="583" y="1529"/>
                        <a:pt x="771" y="1910"/>
                        <a:pt x="1119" y="1910"/>
                      </a:cubicBezTo>
                      <a:cubicBezTo>
                        <a:pt x="1207" y="1910"/>
                        <a:pt x="1306" y="1885"/>
                        <a:pt x="1419" y="1831"/>
                      </a:cubicBezTo>
                      <a:cubicBezTo>
                        <a:pt x="1975" y="1564"/>
                        <a:pt x="2201" y="925"/>
                        <a:pt x="1975" y="371"/>
                      </a:cubicBezTo>
                      <a:lnTo>
                        <a:pt x="1975" y="371"/>
                      </a:lnTo>
                      <a:cubicBezTo>
                        <a:pt x="1350" y="695"/>
                        <a:pt x="951" y="841"/>
                        <a:pt x="692" y="841"/>
                      </a:cubicBezTo>
                      <a:cubicBezTo>
                        <a:pt x="312" y="841"/>
                        <a:pt x="234" y="526"/>
                        <a:pt x="1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23"/>
                <p:cNvSpPr/>
                <p:nvPr/>
              </p:nvSpPr>
              <p:spPr>
                <a:xfrm>
                  <a:off x="7496977" y="1894150"/>
                  <a:ext cx="52366" cy="50188"/>
                </a:xfrm>
                <a:custGeom>
                  <a:rect b="b" l="l" r="r" t="t"/>
                  <a:pathLst>
                    <a:path extrusionOk="0" h="2327" w="2428">
                      <a:moveTo>
                        <a:pt x="1077" y="1"/>
                      </a:moveTo>
                      <a:cubicBezTo>
                        <a:pt x="909" y="1"/>
                        <a:pt x="739" y="35"/>
                        <a:pt x="576" y="108"/>
                      </a:cubicBezTo>
                      <a:cubicBezTo>
                        <a:pt x="0" y="396"/>
                        <a:pt x="206" y="870"/>
                        <a:pt x="494" y="1466"/>
                      </a:cubicBezTo>
                      <a:cubicBezTo>
                        <a:pt x="707" y="1942"/>
                        <a:pt x="907" y="2327"/>
                        <a:pt x="1282" y="2327"/>
                      </a:cubicBezTo>
                      <a:cubicBezTo>
                        <a:pt x="1377" y="2327"/>
                        <a:pt x="1484" y="2302"/>
                        <a:pt x="1605" y="2248"/>
                      </a:cubicBezTo>
                      <a:cubicBezTo>
                        <a:pt x="2181" y="1960"/>
                        <a:pt x="2428" y="1260"/>
                        <a:pt x="2160" y="664"/>
                      </a:cubicBezTo>
                      <a:cubicBezTo>
                        <a:pt x="1950" y="246"/>
                        <a:pt x="1523" y="1"/>
                        <a:pt x="10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23"/>
                <p:cNvSpPr/>
                <p:nvPr/>
              </p:nvSpPr>
              <p:spPr>
                <a:xfrm>
                  <a:off x="7498745" y="1900728"/>
                  <a:ext cx="50597" cy="48052"/>
                </a:xfrm>
                <a:custGeom>
                  <a:rect b="b" l="l" r="r" t="t"/>
                  <a:pathLst>
                    <a:path extrusionOk="0" h="2228" w="2346">
                      <a:moveTo>
                        <a:pt x="1053" y="0"/>
                      </a:moveTo>
                      <a:cubicBezTo>
                        <a:pt x="887" y="0"/>
                        <a:pt x="718" y="37"/>
                        <a:pt x="555" y="112"/>
                      </a:cubicBezTo>
                      <a:cubicBezTo>
                        <a:pt x="1" y="379"/>
                        <a:pt x="206" y="832"/>
                        <a:pt x="473" y="1408"/>
                      </a:cubicBezTo>
                      <a:cubicBezTo>
                        <a:pt x="687" y="1851"/>
                        <a:pt x="873" y="2228"/>
                        <a:pt x="1231" y="2228"/>
                      </a:cubicBezTo>
                      <a:cubicBezTo>
                        <a:pt x="1322" y="2228"/>
                        <a:pt x="1425" y="2203"/>
                        <a:pt x="1543" y="2148"/>
                      </a:cubicBezTo>
                      <a:cubicBezTo>
                        <a:pt x="2099" y="1882"/>
                        <a:pt x="2346" y="1202"/>
                        <a:pt x="2078" y="647"/>
                      </a:cubicBezTo>
                      <a:cubicBezTo>
                        <a:pt x="1871" y="234"/>
                        <a:pt x="1474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23"/>
                <p:cNvSpPr/>
                <p:nvPr/>
              </p:nvSpPr>
              <p:spPr>
                <a:xfrm>
                  <a:off x="7500945" y="1907587"/>
                  <a:ext cx="47513" cy="41194"/>
                </a:xfrm>
                <a:custGeom>
                  <a:rect b="b" l="l" r="r" t="t"/>
                  <a:pathLst>
                    <a:path extrusionOk="0" h="1910" w="2203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1" y="267"/>
                        <a:pt x="165" y="659"/>
                        <a:pt x="371" y="1090"/>
                      </a:cubicBezTo>
                      <a:cubicBezTo>
                        <a:pt x="585" y="1533"/>
                        <a:pt x="771" y="1910"/>
                        <a:pt x="1129" y="1910"/>
                      </a:cubicBezTo>
                      <a:cubicBezTo>
                        <a:pt x="1220" y="1910"/>
                        <a:pt x="1323" y="1885"/>
                        <a:pt x="1441" y="1830"/>
                      </a:cubicBezTo>
                      <a:cubicBezTo>
                        <a:pt x="1976" y="1564"/>
                        <a:pt x="2203" y="925"/>
                        <a:pt x="1976" y="370"/>
                      </a:cubicBezTo>
                      <a:lnTo>
                        <a:pt x="1976" y="370"/>
                      </a:lnTo>
                      <a:cubicBezTo>
                        <a:pt x="1353" y="703"/>
                        <a:pt x="955" y="850"/>
                        <a:pt x="698" y="850"/>
                      </a:cubicBezTo>
                      <a:cubicBezTo>
                        <a:pt x="317" y="850"/>
                        <a:pt x="244" y="52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23"/>
                <p:cNvSpPr/>
                <p:nvPr/>
              </p:nvSpPr>
              <p:spPr>
                <a:xfrm>
                  <a:off x="6922828" y="2236319"/>
                  <a:ext cx="51935" cy="50058"/>
                </a:xfrm>
                <a:custGeom>
                  <a:rect b="b" l="l" r="r" t="t"/>
                  <a:pathLst>
                    <a:path extrusionOk="0" h="2321" w="2408">
                      <a:moveTo>
                        <a:pt x="1060" y="1"/>
                      </a:moveTo>
                      <a:cubicBezTo>
                        <a:pt x="898" y="1"/>
                        <a:pt x="734" y="34"/>
                        <a:pt x="577" y="105"/>
                      </a:cubicBezTo>
                      <a:cubicBezTo>
                        <a:pt x="1" y="372"/>
                        <a:pt x="185" y="865"/>
                        <a:pt x="453" y="1441"/>
                      </a:cubicBezTo>
                      <a:cubicBezTo>
                        <a:pt x="668" y="1922"/>
                        <a:pt x="869" y="2321"/>
                        <a:pt x="1239" y="2321"/>
                      </a:cubicBezTo>
                      <a:cubicBezTo>
                        <a:pt x="1329" y="2321"/>
                        <a:pt x="1430" y="2297"/>
                        <a:pt x="1543" y="2245"/>
                      </a:cubicBezTo>
                      <a:cubicBezTo>
                        <a:pt x="2140" y="1976"/>
                        <a:pt x="2407" y="1298"/>
                        <a:pt x="2140" y="701"/>
                      </a:cubicBezTo>
                      <a:cubicBezTo>
                        <a:pt x="1943" y="262"/>
                        <a:pt x="1511" y="1"/>
                        <a:pt x="106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23"/>
                <p:cNvSpPr/>
                <p:nvPr/>
              </p:nvSpPr>
              <p:spPr>
                <a:xfrm>
                  <a:off x="6924618" y="2242724"/>
                  <a:ext cx="49713" cy="48354"/>
                </a:xfrm>
                <a:custGeom>
                  <a:rect b="b" l="l" r="r" t="t"/>
                  <a:pathLst>
                    <a:path extrusionOk="0" h="2242" w="2305">
                      <a:moveTo>
                        <a:pt x="1015" y="1"/>
                      </a:moveTo>
                      <a:cubicBezTo>
                        <a:pt x="862" y="1"/>
                        <a:pt x="705" y="32"/>
                        <a:pt x="555" y="96"/>
                      </a:cubicBezTo>
                      <a:cubicBezTo>
                        <a:pt x="0" y="363"/>
                        <a:pt x="185" y="837"/>
                        <a:pt x="431" y="1391"/>
                      </a:cubicBezTo>
                      <a:cubicBezTo>
                        <a:pt x="648" y="1857"/>
                        <a:pt x="837" y="2242"/>
                        <a:pt x="1195" y="2242"/>
                      </a:cubicBezTo>
                      <a:cubicBezTo>
                        <a:pt x="1280" y="2242"/>
                        <a:pt x="1375" y="2220"/>
                        <a:pt x="1481" y="2173"/>
                      </a:cubicBezTo>
                      <a:cubicBezTo>
                        <a:pt x="2057" y="1906"/>
                        <a:pt x="2304" y="1248"/>
                        <a:pt x="2057" y="672"/>
                      </a:cubicBezTo>
                      <a:cubicBezTo>
                        <a:pt x="1859" y="247"/>
                        <a:pt x="1448" y="1"/>
                        <a:pt x="10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23"/>
                <p:cNvSpPr/>
                <p:nvPr/>
              </p:nvSpPr>
              <p:spPr>
                <a:xfrm>
                  <a:off x="6926818" y="2249216"/>
                  <a:ext cx="47039" cy="41863"/>
                </a:xfrm>
                <a:custGeom>
                  <a:rect b="b" l="l" r="r" t="t"/>
                  <a:pathLst>
                    <a:path extrusionOk="0" h="1941" w="2181">
                      <a:moveTo>
                        <a:pt x="186" y="1"/>
                      </a:moveTo>
                      <a:cubicBezTo>
                        <a:pt x="0" y="267"/>
                        <a:pt x="145" y="659"/>
                        <a:pt x="329" y="1090"/>
                      </a:cubicBezTo>
                      <a:cubicBezTo>
                        <a:pt x="546" y="1556"/>
                        <a:pt x="735" y="1941"/>
                        <a:pt x="1093" y="1941"/>
                      </a:cubicBezTo>
                      <a:cubicBezTo>
                        <a:pt x="1178" y="1941"/>
                        <a:pt x="1273" y="1919"/>
                        <a:pt x="1379" y="1872"/>
                      </a:cubicBezTo>
                      <a:cubicBezTo>
                        <a:pt x="1934" y="1625"/>
                        <a:pt x="2181" y="988"/>
                        <a:pt x="1955" y="432"/>
                      </a:cubicBezTo>
                      <a:lnTo>
                        <a:pt x="1955" y="432"/>
                      </a:lnTo>
                      <a:cubicBezTo>
                        <a:pt x="1344" y="730"/>
                        <a:pt x="949" y="864"/>
                        <a:pt x="692" y="864"/>
                      </a:cubicBezTo>
                      <a:cubicBezTo>
                        <a:pt x="291" y="864"/>
                        <a:pt x="223" y="539"/>
                        <a:pt x="1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23"/>
                <p:cNvSpPr/>
                <p:nvPr/>
              </p:nvSpPr>
              <p:spPr>
                <a:xfrm>
                  <a:off x="6813222" y="2299770"/>
                  <a:ext cx="52387" cy="50058"/>
                </a:xfrm>
                <a:custGeom>
                  <a:rect b="b" l="l" r="r" t="t"/>
                  <a:pathLst>
                    <a:path extrusionOk="0" h="2321" w="2429">
                      <a:moveTo>
                        <a:pt x="1080" y="1"/>
                      </a:moveTo>
                      <a:cubicBezTo>
                        <a:pt x="919" y="1"/>
                        <a:pt x="755" y="34"/>
                        <a:pt x="598" y="104"/>
                      </a:cubicBezTo>
                      <a:cubicBezTo>
                        <a:pt x="1" y="372"/>
                        <a:pt x="206" y="845"/>
                        <a:pt x="475" y="1442"/>
                      </a:cubicBezTo>
                      <a:cubicBezTo>
                        <a:pt x="689" y="1921"/>
                        <a:pt x="877" y="2320"/>
                        <a:pt x="1252" y="2320"/>
                      </a:cubicBezTo>
                      <a:cubicBezTo>
                        <a:pt x="1344" y="2320"/>
                        <a:pt x="1447" y="2296"/>
                        <a:pt x="1564" y="2244"/>
                      </a:cubicBezTo>
                      <a:cubicBezTo>
                        <a:pt x="2162" y="1977"/>
                        <a:pt x="2428" y="1278"/>
                        <a:pt x="2162" y="701"/>
                      </a:cubicBezTo>
                      <a:cubicBezTo>
                        <a:pt x="1964" y="261"/>
                        <a:pt x="1532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23"/>
                <p:cNvSpPr/>
                <p:nvPr/>
              </p:nvSpPr>
              <p:spPr>
                <a:xfrm>
                  <a:off x="6815012" y="2306154"/>
                  <a:ext cx="50166" cy="48160"/>
                </a:xfrm>
                <a:custGeom>
                  <a:rect b="b" l="l" r="r" t="t"/>
                  <a:pathLst>
                    <a:path extrusionOk="0" h="2233" w="2326">
                      <a:moveTo>
                        <a:pt x="1027" y="1"/>
                      </a:moveTo>
                      <a:cubicBezTo>
                        <a:pt x="875" y="1"/>
                        <a:pt x="721" y="32"/>
                        <a:pt x="576" y="96"/>
                      </a:cubicBezTo>
                      <a:cubicBezTo>
                        <a:pt x="0" y="364"/>
                        <a:pt x="186" y="817"/>
                        <a:pt x="453" y="1393"/>
                      </a:cubicBezTo>
                      <a:cubicBezTo>
                        <a:pt x="649" y="1852"/>
                        <a:pt x="833" y="2233"/>
                        <a:pt x="1192" y="2233"/>
                      </a:cubicBezTo>
                      <a:cubicBezTo>
                        <a:pt x="1283" y="2233"/>
                        <a:pt x="1386" y="2208"/>
                        <a:pt x="1503" y="2153"/>
                      </a:cubicBezTo>
                      <a:cubicBezTo>
                        <a:pt x="2057" y="1906"/>
                        <a:pt x="2325" y="1248"/>
                        <a:pt x="2057" y="672"/>
                      </a:cubicBezTo>
                      <a:cubicBezTo>
                        <a:pt x="1875" y="247"/>
                        <a:pt x="1457" y="1"/>
                        <a:pt x="10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23"/>
                <p:cNvSpPr/>
                <p:nvPr/>
              </p:nvSpPr>
              <p:spPr>
                <a:xfrm>
                  <a:off x="6817234" y="2312646"/>
                  <a:ext cx="47060" cy="41668"/>
                </a:xfrm>
                <a:custGeom>
                  <a:rect b="b" l="l" r="r" t="t"/>
                  <a:pathLst>
                    <a:path extrusionOk="0" h="1932" w="2182">
                      <a:moveTo>
                        <a:pt x="206" y="1"/>
                      </a:moveTo>
                      <a:cubicBezTo>
                        <a:pt x="1" y="269"/>
                        <a:pt x="144" y="659"/>
                        <a:pt x="350" y="1092"/>
                      </a:cubicBezTo>
                      <a:cubicBezTo>
                        <a:pt x="546" y="1551"/>
                        <a:pt x="730" y="1932"/>
                        <a:pt x="1089" y="1932"/>
                      </a:cubicBezTo>
                      <a:cubicBezTo>
                        <a:pt x="1180" y="1932"/>
                        <a:pt x="1283" y="1907"/>
                        <a:pt x="1400" y="1852"/>
                      </a:cubicBezTo>
                      <a:cubicBezTo>
                        <a:pt x="1934" y="1605"/>
                        <a:pt x="2181" y="988"/>
                        <a:pt x="1976" y="434"/>
                      </a:cubicBezTo>
                      <a:lnTo>
                        <a:pt x="1976" y="434"/>
                      </a:lnTo>
                      <a:cubicBezTo>
                        <a:pt x="1364" y="731"/>
                        <a:pt x="967" y="865"/>
                        <a:pt x="707" y="865"/>
                      </a:cubicBezTo>
                      <a:cubicBezTo>
                        <a:pt x="302" y="865"/>
                        <a:pt x="231" y="540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23"/>
                <p:cNvSpPr/>
                <p:nvPr/>
              </p:nvSpPr>
              <p:spPr>
                <a:xfrm>
                  <a:off x="6686794" y="2370770"/>
                  <a:ext cx="51913" cy="50490"/>
                </a:xfrm>
                <a:custGeom>
                  <a:rect b="b" l="l" r="r" t="t"/>
                  <a:pathLst>
                    <a:path extrusionOk="0" h="2341" w="2407">
                      <a:moveTo>
                        <a:pt x="1059" y="0"/>
                      </a:moveTo>
                      <a:cubicBezTo>
                        <a:pt x="897" y="0"/>
                        <a:pt x="733" y="33"/>
                        <a:pt x="576" y="104"/>
                      </a:cubicBezTo>
                      <a:cubicBezTo>
                        <a:pt x="0" y="372"/>
                        <a:pt x="185" y="866"/>
                        <a:pt x="453" y="1461"/>
                      </a:cubicBezTo>
                      <a:cubicBezTo>
                        <a:pt x="667" y="1941"/>
                        <a:pt x="869" y="2341"/>
                        <a:pt x="1239" y="2341"/>
                      </a:cubicBezTo>
                      <a:cubicBezTo>
                        <a:pt x="1329" y="2341"/>
                        <a:pt x="1429" y="2317"/>
                        <a:pt x="1543" y="2265"/>
                      </a:cubicBezTo>
                      <a:cubicBezTo>
                        <a:pt x="2140" y="1996"/>
                        <a:pt x="2407" y="1297"/>
                        <a:pt x="2140" y="701"/>
                      </a:cubicBezTo>
                      <a:cubicBezTo>
                        <a:pt x="1942" y="261"/>
                        <a:pt x="1511" y="0"/>
                        <a:pt x="10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23"/>
                <p:cNvSpPr/>
                <p:nvPr/>
              </p:nvSpPr>
              <p:spPr>
                <a:xfrm>
                  <a:off x="6688562" y="2377607"/>
                  <a:ext cx="49713" cy="48139"/>
                </a:xfrm>
                <a:custGeom>
                  <a:rect b="b" l="l" r="r" t="t"/>
                  <a:pathLst>
                    <a:path extrusionOk="0" h="2232" w="2305">
                      <a:moveTo>
                        <a:pt x="1015" y="1"/>
                      </a:moveTo>
                      <a:cubicBezTo>
                        <a:pt x="862" y="1"/>
                        <a:pt x="706" y="32"/>
                        <a:pt x="555" y="96"/>
                      </a:cubicBezTo>
                      <a:cubicBezTo>
                        <a:pt x="1" y="343"/>
                        <a:pt x="185" y="815"/>
                        <a:pt x="432" y="1391"/>
                      </a:cubicBezTo>
                      <a:cubicBezTo>
                        <a:pt x="646" y="1851"/>
                        <a:pt x="833" y="2232"/>
                        <a:pt x="1182" y="2232"/>
                      </a:cubicBezTo>
                      <a:cubicBezTo>
                        <a:pt x="1270" y="2232"/>
                        <a:pt x="1369" y="2207"/>
                        <a:pt x="1482" y="2153"/>
                      </a:cubicBezTo>
                      <a:cubicBezTo>
                        <a:pt x="2058" y="1906"/>
                        <a:pt x="2305" y="1227"/>
                        <a:pt x="2058" y="672"/>
                      </a:cubicBezTo>
                      <a:cubicBezTo>
                        <a:pt x="1860" y="247"/>
                        <a:pt x="1449" y="1"/>
                        <a:pt x="10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23"/>
                <p:cNvSpPr/>
                <p:nvPr/>
              </p:nvSpPr>
              <p:spPr>
                <a:xfrm>
                  <a:off x="6690762" y="2384099"/>
                  <a:ext cx="47060" cy="41647"/>
                </a:xfrm>
                <a:custGeom>
                  <a:rect b="b" l="l" r="r" t="t"/>
                  <a:pathLst>
                    <a:path extrusionOk="0" h="1931" w="2182">
                      <a:moveTo>
                        <a:pt x="187" y="1"/>
                      </a:moveTo>
                      <a:cubicBezTo>
                        <a:pt x="1" y="267"/>
                        <a:pt x="146" y="638"/>
                        <a:pt x="330" y="1090"/>
                      </a:cubicBezTo>
                      <a:cubicBezTo>
                        <a:pt x="544" y="1550"/>
                        <a:pt x="731" y="1931"/>
                        <a:pt x="1080" y="1931"/>
                      </a:cubicBezTo>
                      <a:cubicBezTo>
                        <a:pt x="1168" y="1931"/>
                        <a:pt x="1267" y="1906"/>
                        <a:pt x="1380" y="1852"/>
                      </a:cubicBezTo>
                      <a:cubicBezTo>
                        <a:pt x="1935" y="1605"/>
                        <a:pt x="2181" y="967"/>
                        <a:pt x="1956" y="412"/>
                      </a:cubicBezTo>
                      <a:lnTo>
                        <a:pt x="1956" y="412"/>
                      </a:lnTo>
                      <a:cubicBezTo>
                        <a:pt x="1338" y="721"/>
                        <a:pt x="942" y="860"/>
                        <a:pt x="685" y="860"/>
                      </a:cubicBezTo>
                      <a:cubicBezTo>
                        <a:pt x="291" y="860"/>
                        <a:pt x="224" y="535"/>
                        <a:pt x="1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23"/>
                <p:cNvSpPr/>
                <p:nvPr/>
              </p:nvSpPr>
              <p:spPr>
                <a:xfrm>
                  <a:off x="7026654" y="2174571"/>
                  <a:ext cx="52387" cy="50144"/>
                </a:xfrm>
                <a:custGeom>
                  <a:rect b="b" l="l" r="r" t="t"/>
                  <a:pathLst>
                    <a:path extrusionOk="0" h="2325" w="2429">
                      <a:moveTo>
                        <a:pt x="1095" y="1"/>
                      </a:moveTo>
                      <a:cubicBezTo>
                        <a:pt x="928" y="1"/>
                        <a:pt x="759" y="35"/>
                        <a:pt x="597" y="108"/>
                      </a:cubicBezTo>
                      <a:cubicBezTo>
                        <a:pt x="1" y="376"/>
                        <a:pt x="207" y="848"/>
                        <a:pt x="473" y="1446"/>
                      </a:cubicBezTo>
                      <a:cubicBezTo>
                        <a:pt x="689" y="1924"/>
                        <a:pt x="876" y="2324"/>
                        <a:pt x="1251" y="2324"/>
                      </a:cubicBezTo>
                      <a:cubicBezTo>
                        <a:pt x="1343" y="2324"/>
                        <a:pt x="1447" y="2300"/>
                        <a:pt x="1564" y="2247"/>
                      </a:cubicBezTo>
                      <a:cubicBezTo>
                        <a:pt x="2160" y="1981"/>
                        <a:pt x="2428" y="1281"/>
                        <a:pt x="2160" y="684"/>
                      </a:cubicBezTo>
                      <a:cubicBezTo>
                        <a:pt x="1966" y="250"/>
                        <a:pt x="1542" y="1"/>
                        <a:pt x="10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23"/>
                <p:cNvSpPr/>
                <p:nvPr/>
              </p:nvSpPr>
              <p:spPr>
                <a:xfrm>
                  <a:off x="7028444" y="2181041"/>
                  <a:ext cx="50123" cy="48160"/>
                </a:xfrm>
                <a:custGeom>
                  <a:rect b="b" l="l" r="r" t="t"/>
                  <a:pathLst>
                    <a:path extrusionOk="0" h="2233" w="2324">
                      <a:moveTo>
                        <a:pt x="1036" y="0"/>
                      </a:moveTo>
                      <a:cubicBezTo>
                        <a:pt x="883" y="0"/>
                        <a:pt x="727" y="31"/>
                        <a:pt x="576" y="96"/>
                      </a:cubicBezTo>
                      <a:cubicBezTo>
                        <a:pt x="0" y="364"/>
                        <a:pt x="206" y="817"/>
                        <a:pt x="453" y="1393"/>
                      </a:cubicBezTo>
                      <a:cubicBezTo>
                        <a:pt x="665" y="1852"/>
                        <a:pt x="839" y="2232"/>
                        <a:pt x="1192" y="2232"/>
                      </a:cubicBezTo>
                      <a:cubicBezTo>
                        <a:pt x="1282" y="2232"/>
                        <a:pt x="1384" y="2207"/>
                        <a:pt x="1501" y="2153"/>
                      </a:cubicBezTo>
                      <a:cubicBezTo>
                        <a:pt x="2077" y="1906"/>
                        <a:pt x="2324" y="1228"/>
                        <a:pt x="2057" y="672"/>
                      </a:cubicBezTo>
                      <a:cubicBezTo>
                        <a:pt x="1875" y="246"/>
                        <a:pt x="1468" y="0"/>
                        <a:pt x="10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23"/>
                <p:cNvSpPr/>
                <p:nvPr/>
              </p:nvSpPr>
              <p:spPr>
                <a:xfrm>
                  <a:off x="7030644" y="2187533"/>
                  <a:ext cx="47513" cy="41668"/>
                </a:xfrm>
                <a:custGeom>
                  <a:rect b="b" l="l" r="r" t="t"/>
                  <a:pathLst>
                    <a:path extrusionOk="0" h="1932" w="2203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0" y="269"/>
                        <a:pt x="145" y="659"/>
                        <a:pt x="351" y="1092"/>
                      </a:cubicBezTo>
                      <a:cubicBezTo>
                        <a:pt x="563" y="1551"/>
                        <a:pt x="737" y="1931"/>
                        <a:pt x="1090" y="1931"/>
                      </a:cubicBezTo>
                      <a:cubicBezTo>
                        <a:pt x="1180" y="1931"/>
                        <a:pt x="1282" y="1906"/>
                        <a:pt x="1399" y="1852"/>
                      </a:cubicBezTo>
                      <a:cubicBezTo>
                        <a:pt x="1955" y="1605"/>
                        <a:pt x="2202" y="968"/>
                        <a:pt x="1975" y="412"/>
                      </a:cubicBezTo>
                      <a:lnTo>
                        <a:pt x="1975" y="412"/>
                      </a:lnTo>
                      <a:cubicBezTo>
                        <a:pt x="1357" y="721"/>
                        <a:pt x="957" y="860"/>
                        <a:pt x="698" y="860"/>
                      </a:cubicBezTo>
                      <a:cubicBezTo>
                        <a:pt x="301" y="860"/>
                        <a:pt x="231" y="536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23"/>
                <p:cNvSpPr/>
                <p:nvPr/>
              </p:nvSpPr>
              <p:spPr>
                <a:xfrm>
                  <a:off x="6411700" y="2510981"/>
                  <a:ext cx="52387" cy="50295"/>
                </a:xfrm>
                <a:custGeom>
                  <a:rect b="b" l="l" r="r" t="t"/>
                  <a:pathLst>
                    <a:path extrusionOk="0" h="2332" w="2429">
                      <a:moveTo>
                        <a:pt x="1088" y="0"/>
                      </a:moveTo>
                      <a:cubicBezTo>
                        <a:pt x="926" y="0"/>
                        <a:pt x="759" y="33"/>
                        <a:pt x="596" y="103"/>
                      </a:cubicBezTo>
                      <a:cubicBezTo>
                        <a:pt x="1" y="350"/>
                        <a:pt x="206" y="844"/>
                        <a:pt x="473" y="1441"/>
                      </a:cubicBezTo>
                      <a:cubicBezTo>
                        <a:pt x="691" y="1927"/>
                        <a:pt x="868" y="2331"/>
                        <a:pt x="1260" y="2331"/>
                      </a:cubicBezTo>
                      <a:cubicBezTo>
                        <a:pt x="1349" y="2331"/>
                        <a:pt x="1450" y="2310"/>
                        <a:pt x="1564" y="2264"/>
                      </a:cubicBezTo>
                      <a:cubicBezTo>
                        <a:pt x="2160" y="1996"/>
                        <a:pt x="2428" y="1297"/>
                        <a:pt x="2160" y="701"/>
                      </a:cubicBezTo>
                      <a:cubicBezTo>
                        <a:pt x="1963" y="261"/>
                        <a:pt x="1543" y="0"/>
                        <a:pt x="108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23"/>
                <p:cNvSpPr/>
                <p:nvPr/>
              </p:nvSpPr>
              <p:spPr>
                <a:xfrm>
                  <a:off x="6413469" y="2517429"/>
                  <a:ext cx="50144" cy="48311"/>
                </a:xfrm>
                <a:custGeom>
                  <a:rect b="b" l="l" r="r" t="t"/>
                  <a:pathLst>
                    <a:path extrusionOk="0" h="2240" w="2325">
                      <a:moveTo>
                        <a:pt x="1024" y="0"/>
                      </a:moveTo>
                      <a:cubicBezTo>
                        <a:pt x="875" y="0"/>
                        <a:pt x="723" y="30"/>
                        <a:pt x="577" y="92"/>
                      </a:cubicBezTo>
                      <a:cubicBezTo>
                        <a:pt x="1" y="339"/>
                        <a:pt x="207" y="813"/>
                        <a:pt x="454" y="1389"/>
                      </a:cubicBezTo>
                      <a:cubicBezTo>
                        <a:pt x="653" y="1855"/>
                        <a:pt x="826" y="2240"/>
                        <a:pt x="1189" y="2240"/>
                      </a:cubicBezTo>
                      <a:cubicBezTo>
                        <a:pt x="1275" y="2240"/>
                        <a:pt x="1372" y="2218"/>
                        <a:pt x="1482" y="2171"/>
                      </a:cubicBezTo>
                      <a:cubicBezTo>
                        <a:pt x="2058" y="1924"/>
                        <a:pt x="2325" y="1245"/>
                        <a:pt x="2078" y="668"/>
                      </a:cubicBezTo>
                      <a:cubicBezTo>
                        <a:pt x="1879" y="255"/>
                        <a:pt x="1462" y="0"/>
                        <a:pt x="10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23"/>
                <p:cNvSpPr/>
                <p:nvPr/>
              </p:nvSpPr>
              <p:spPr>
                <a:xfrm>
                  <a:off x="6415669" y="2523856"/>
                  <a:ext cx="47060" cy="41884"/>
                </a:xfrm>
                <a:custGeom>
                  <a:rect b="b" l="l" r="r" t="t"/>
                  <a:pathLst>
                    <a:path extrusionOk="0" h="1942" w="2182">
                      <a:moveTo>
                        <a:pt x="207" y="0"/>
                      </a:moveTo>
                      <a:lnTo>
                        <a:pt x="207" y="0"/>
                      </a:lnTo>
                      <a:cubicBezTo>
                        <a:pt x="1" y="268"/>
                        <a:pt x="146" y="639"/>
                        <a:pt x="352" y="1091"/>
                      </a:cubicBezTo>
                      <a:cubicBezTo>
                        <a:pt x="551" y="1557"/>
                        <a:pt x="724" y="1942"/>
                        <a:pt x="1087" y="1942"/>
                      </a:cubicBezTo>
                      <a:cubicBezTo>
                        <a:pt x="1173" y="1942"/>
                        <a:pt x="1270" y="1920"/>
                        <a:pt x="1380" y="1873"/>
                      </a:cubicBezTo>
                      <a:cubicBezTo>
                        <a:pt x="1935" y="1626"/>
                        <a:pt x="2182" y="988"/>
                        <a:pt x="1976" y="433"/>
                      </a:cubicBezTo>
                      <a:lnTo>
                        <a:pt x="1976" y="433"/>
                      </a:lnTo>
                      <a:cubicBezTo>
                        <a:pt x="1365" y="730"/>
                        <a:pt x="967" y="864"/>
                        <a:pt x="707" y="864"/>
                      </a:cubicBezTo>
                      <a:cubicBezTo>
                        <a:pt x="303" y="864"/>
                        <a:pt x="232" y="539"/>
                        <a:pt x="20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23"/>
                <p:cNvSpPr/>
                <p:nvPr/>
              </p:nvSpPr>
              <p:spPr>
                <a:xfrm>
                  <a:off x="6301663" y="2573160"/>
                  <a:ext cx="52387" cy="50425"/>
                </a:xfrm>
                <a:custGeom>
                  <a:rect b="b" l="l" r="r" t="t"/>
                  <a:pathLst>
                    <a:path extrusionOk="0" h="2338" w="2429">
                      <a:moveTo>
                        <a:pt x="1064" y="1"/>
                      </a:moveTo>
                      <a:cubicBezTo>
                        <a:pt x="908" y="1"/>
                        <a:pt x="749" y="33"/>
                        <a:pt x="597" y="101"/>
                      </a:cubicBezTo>
                      <a:cubicBezTo>
                        <a:pt x="1" y="369"/>
                        <a:pt x="206" y="863"/>
                        <a:pt x="473" y="1458"/>
                      </a:cubicBezTo>
                      <a:cubicBezTo>
                        <a:pt x="671" y="1938"/>
                        <a:pt x="857" y="2338"/>
                        <a:pt x="1231" y="2338"/>
                      </a:cubicBezTo>
                      <a:cubicBezTo>
                        <a:pt x="1323" y="2338"/>
                        <a:pt x="1426" y="2314"/>
                        <a:pt x="1543" y="2261"/>
                      </a:cubicBezTo>
                      <a:cubicBezTo>
                        <a:pt x="2140" y="2015"/>
                        <a:pt x="2428" y="1315"/>
                        <a:pt x="2160" y="718"/>
                      </a:cubicBezTo>
                      <a:cubicBezTo>
                        <a:pt x="1961" y="274"/>
                        <a:pt x="1522" y="1"/>
                        <a:pt x="106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23"/>
                <p:cNvSpPr/>
                <p:nvPr/>
              </p:nvSpPr>
              <p:spPr>
                <a:xfrm>
                  <a:off x="6303453" y="2579932"/>
                  <a:ext cx="50123" cy="47945"/>
                </a:xfrm>
                <a:custGeom>
                  <a:rect b="b" l="l" r="r" t="t"/>
                  <a:pathLst>
                    <a:path extrusionOk="0" h="2223" w="2324">
                      <a:moveTo>
                        <a:pt x="1036" y="1"/>
                      </a:moveTo>
                      <a:cubicBezTo>
                        <a:pt x="883" y="1"/>
                        <a:pt x="727" y="31"/>
                        <a:pt x="576" y="96"/>
                      </a:cubicBezTo>
                      <a:cubicBezTo>
                        <a:pt x="0" y="343"/>
                        <a:pt x="206" y="815"/>
                        <a:pt x="453" y="1371"/>
                      </a:cubicBezTo>
                      <a:cubicBezTo>
                        <a:pt x="652" y="1837"/>
                        <a:pt x="825" y="2222"/>
                        <a:pt x="1188" y="2222"/>
                      </a:cubicBezTo>
                      <a:cubicBezTo>
                        <a:pt x="1274" y="2222"/>
                        <a:pt x="1371" y="2200"/>
                        <a:pt x="1481" y="2153"/>
                      </a:cubicBezTo>
                      <a:cubicBezTo>
                        <a:pt x="2057" y="1906"/>
                        <a:pt x="2324" y="1248"/>
                        <a:pt x="2057" y="672"/>
                      </a:cubicBezTo>
                      <a:cubicBezTo>
                        <a:pt x="1875" y="247"/>
                        <a:pt x="1468" y="1"/>
                        <a:pt x="10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23"/>
                <p:cNvSpPr/>
                <p:nvPr/>
              </p:nvSpPr>
              <p:spPr>
                <a:xfrm>
                  <a:off x="6305653" y="2586424"/>
                  <a:ext cx="47039" cy="41453"/>
                </a:xfrm>
                <a:custGeom>
                  <a:rect b="b" l="l" r="r" t="t"/>
                  <a:pathLst>
                    <a:path extrusionOk="0" h="1922" w="2181">
                      <a:moveTo>
                        <a:pt x="206" y="1"/>
                      </a:moveTo>
                      <a:cubicBezTo>
                        <a:pt x="0" y="267"/>
                        <a:pt x="145" y="638"/>
                        <a:pt x="351" y="1070"/>
                      </a:cubicBezTo>
                      <a:cubicBezTo>
                        <a:pt x="550" y="1536"/>
                        <a:pt x="723" y="1921"/>
                        <a:pt x="1086" y="1921"/>
                      </a:cubicBezTo>
                      <a:cubicBezTo>
                        <a:pt x="1172" y="1921"/>
                        <a:pt x="1269" y="1899"/>
                        <a:pt x="1379" y="1852"/>
                      </a:cubicBezTo>
                      <a:cubicBezTo>
                        <a:pt x="1934" y="1625"/>
                        <a:pt x="2181" y="988"/>
                        <a:pt x="1975" y="432"/>
                      </a:cubicBezTo>
                      <a:lnTo>
                        <a:pt x="1975" y="432"/>
                      </a:lnTo>
                      <a:cubicBezTo>
                        <a:pt x="1362" y="722"/>
                        <a:pt x="963" y="855"/>
                        <a:pt x="704" y="855"/>
                      </a:cubicBezTo>
                      <a:cubicBezTo>
                        <a:pt x="301" y="855"/>
                        <a:pt x="231" y="538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23"/>
                <p:cNvSpPr/>
                <p:nvPr/>
              </p:nvSpPr>
              <p:spPr>
                <a:xfrm>
                  <a:off x="6174781" y="2643276"/>
                  <a:ext cx="51913" cy="50425"/>
                </a:xfrm>
                <a:custGeom>
                  <a:rect b="b" l="l" r="r" t="t"/>
                  <a:pathLst>
                    <a:path extrusionOk="0" h="2338" w="2407">
                      <a:moveTo>
                        <a:pt x="1060" y="0"/>
                      </a:moveTo>
                      <a:cubicBezTo>
                        <a:pt x="906" y="0"/>
                        <a:pt x="748" y="32"/>
                        <a:pt x="596" y="100"/>
                      </a:cubicBezTo>
                      <a:cubicBezTo>
                        <a:pt x="0" y="368"/>
                        <a:pt x="184" y="862"/>
                        <a:pt x="453" y="1458"/>
                      </a:cubicBezTo>
                      <a:cubicBezTo>
                        <a:pt x="667" y="1938"/>
                        <a:pt x="856" y="2337"/>
                        <a:pt x="1231" y="2337"/>
                      </a:cubicBezTo>
                      <a:cubicBezTo>
                        <a:pt x="1322" y="2337"/>
                        <a:pt x="1425" y="2313"/>
                        <a:pt x="1542" y="2261"/>
                      </a:cubicBezTo>
                      <a:cubicBezTo>
                        <a:pt x="2140" y="1993"/>
                        <a:pt x="2406" y="1315"/>
                        <a:pt x="2140" y="717"/>
                      </a:cubicBezTo>
                      <a:cubicBezTo>
                        <a:pt x="1940" y="273"/>
                        <a:pt x="1512" y="0"/>
                        <a:pt x="10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23"/>
                <p:cNvSpPr/>
                <p:nvPr/>
              </p:nvSpPr>
              <p:spPr>
                <a:xfrm>
                  <a:off x="6176550" y="2650048"/>
                  <a:ext cx="49713" cy="47923"/>
                </a:xfrm>
                <a:custGeom>
                  <a:rect b="b" l="l" r="r" t="t"/>
                  <a:pathLst>
                    <a:path extrusionOk="0" h="2222" w="2305">
                      <a:moveTo>
                        <a:pt x="1015" y="0"/>
                      </a:moveTo>
                      <a:cubicBezTo>
                        <a:pt x="862" y="0"/>
                        <a:pt x="706" y="31"/>
                        <a:pt x="555" y="95"/>
                      </a:cubicBezTo>
                      <a:cubicBezTo>
                        <a:pt x="0" y="342"/>
                        <a:pt x="185" y="815"/>
                        <a:pt x="432" y="1371"/>
                      </a:cubicBezTo>
                      <a:cubicBezTo>
                        <a:pt x="631" y="1837"/>
                        <a:pt x="818" y="2222"/>
                        <a:pt x="1175" y="2222"/>
                      </a:cubicBezTo>
                      <a:cubicBezTo>
                        <a:pt x="1260" y="2222"/>
                        <a:pt x="1354" y="2200"/>
                        <a:pt x="1460" y="2153"/>
                      </a:cubicBezTo>
                      <a:cubicBezTo>
                        <a:pt x="2036" y="1906"/>
                        <a:pt x="2304" y="1247"/>
                        <a:pt x="2058" y="671"/>
                      </a:cubicBezTo>
                      <a:cubicBezTo>
                        <a:pt x="1859" y="246"/>
                        <a:pt x="1449" y="0"/>
                        <a:pt x="10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4" name="Google Shape;864;p23"/>
                <p:cNvSpPr/>
                <p:nvPr/>
              </p:nvSpPr>
              <p:spPr>
                <a:xfrm>
                  <a:off x="6178318" y="2656540"/>
                  <a:ext cx="47492" cy="41431"/>
                </a:xfrm>
                <a:custGeom>
                  <a:rect b="b" l="l" r="r" t="t"/>
                  <a:pathLst>
                    <a:path extrusionOk="0" h="1921" w="2202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1" y="267"/>
                        <a:pt x="165" y="637"/>
                        <a:pt x="350" y="1070"/>
                      </a:cubicBezTo>
                      <a:cubicBezTo>
                        <a:pt x="549" y="1536"/>
                        <a:pt x="736" y="1921"/>
                        <a:pt x="1093" y="1921"/>
                      </a:cubicBezTo>
                      <a:cubicBezTo>
                        <a:pt x="1178" y="1921"/>
                        <a:pt x="1272" y="1899"/>
                        <a:pt x="1378" y="1852"/>
                      </a:cubicBezTo>
                      <a:cubicBezTo>
                        <a:pt x="1934" y="1624"/>
                        <a:pt x="2201" y="988"/>
                        <a:pt x="1976" y="431"/>
                      </a:cubicBezTo>
                      <a:lnTo>
                        <a:pt x="1976" y="431"/>
                      </a:lnTo>
                      <a:cubicBezTo>
                        <a:pt x="1362" y="722"/>
                        <a:pt x="964" y="854"/>
                        <a:pt x="704" y="854"/>
                      </a:cubicBezTo>
                      <a:cubicBezTo>
                        <a:pt x="302" y="854"/>
                        <a:pt x="231" y="53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23"/>
                <p:cNvSpPr/>
                <p:nvPr/>
              </p:nvSpPr>
              <p:spPr>
                <a:xfrm>
                  <a:off x="6516410" y="2450182"/>
                  <a:ext cx="52387" cy="50295"/>
                </a:xfrm>
                <a:custGeom>
                  <a:rect b="b" l="l" r="r" t="t"/>
                  <a:pathLst>
                    <a:path extrusionOk="0" h="2332" w="2429">
                      <a:moveTo>
                        <a:pt x="1080" y="1"/>
                      </a:moveTo>
                      <a:cubicBezTo>
                        <a:pt x="918" y="1"/>
                        <a:pt x="754" y="34"/>
                        <a:pt x="596" y="105"/>
                      </a:cubicBezTo>
                      <a:cubicBezTo>
                        <a:pt x="1" y="352"/>
                        <a:pt x="206" y="845"/>
                        <a:pt x="473" y="1441"/>
                      </a:cubicBezTo>
                      <a:cubicBezTo>
                        <a:pt x="674" y="1928"/>
                        <a:pt x="862" y="2331"/>
                        <a:pt x="1246" y="2331"/>
                      </a:cubicBezTo>
                      <a:cubicBezTo>
                        <a:pt x="1334" y="2331"/>
                        <a:pt x="1432" y="2310"/>
                        <a:pt x="1543" y="2264"/>
                      </a:cubicBezTo>
                      <a:cubicBezTo>
                        <a:pt x="2140" y="1998"/>
                        <a:pt x="2428" y="1298"/>
                        <a:pt x="2160" y="701"/>
                      </a:cubicBezTo>
                      <a:cubicBezTo>
                        <a:pt x="1964" y="262"/>
                        <a:pt x="1532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3"/>
                <p:cNvSpPr/>
                <p:nvPr/>
              </p:nvSpPr>
              <p:spPr>
                <a:xfrm>
                  <a:off x="6518200" y="2456652"/>
                  <a:ext cx="50123" cy="48290"/>
                </a:xfrm>
                <a:custGeom>
                  <a:rect b="b" l="l" r="r" t="t"/>
                  <a:pathLst>
                    <a:path extrusionOk="0" h="2239" w="2324">
                      <a:moveTo>
                        <a:pt x="1024" y="0"/>
                      </a:moveTo>
                      <a:cubicBezTo>
                        <a:pt x="875" y="0"/>
                        <a:pt x="723" y="30"/>
                        <a:pt x="576" y="93"/>
                      </a:cubicBezTo>
                      <a:cubicBezTo>
                        <a:pt x="0" y="340"/>
                        <a:pt x="206" y="812"/>
                        <a:pt x="453" y="1388"/>
                      </a:cubicBezTo>
                      <a:cubicBezTo>
                        <a:pt x="652" y="1854"/>
                        <a:pt x="825" y="2239"/>
                        <a:pt x="1188" y="2239"/>
                      </a:cubicBezTo>
                      <a:cubicBezTo>
                        <a:pt x="1274" y="2239"/>
                        <a:pt x="1371" y="2217"/>
                        <a:pt x="1481" y="2170"/>
                      </a:cubicBezTo>
                      <a:cubicBezTo>
                        <a:pt x="2057" y="1923"/>
                        <a:pt x="2324" y="1245"/>
                        <a:pt x="2057" y="669"/>
                      </a:cubicBezTo>
                      <a:cubicBezTo>
                        <a:pt x="1873" y="254"/>
                        <a:pt x="1460" y="0"/>
                        <a:pt x="10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23"/>
                <p:cNvSpPr/>
                <p:nvPr/>
              </p:nvSpPr>
              <p:spPr>
                <a:xfrm>
                  <a:off x="6520400" y="2463079"/>
                  <a:ext cx="47039" cy="41863"/>
                </a:xfrm>
                <a:custGeom>
                  <a:rect b="b" l="l" r="r" t="t"/>
                  <a:pathLst>
                    <a:path extrusionOk="0" h="1941" w="2181">
                      <a:moveTo>
                        <a:pt x="206" y="1"/>
                      </a:moveTo>
                      <a:lnTo>
                        <a:pt x="206" y="1"/>
                      </a:lnTo>
                      <a:cubicBezTo>
                        <a:pt x="0" y="267"/>
                        <a:pt x="145" y="638"/>
                        <a:pt x="351" y="1090"/>
                      </a:cubicBezTo>
                      <a:cubicBezTo>
                        <a:pt x="550" y="1556"/>
                        <a:pt x="723" y="1941"/>
                        <a:pt x="1086" y="1941"/>
                      </a:cubicBezTo>
                      <a:cubicBezTo>
                        <a:pt x="1172" y="1941"/>
                        <a:pt x="1269" y="1919"/>
                        <a:pt x="1379" y="1872"/>
                      </a:cubicBezTo>
                      <a:cubicBezTo>
                        <a:pt x="1934" y="1625"/>
                        <a:pt x="2181" y="988"/>
                        <a:pt x="1975" y="432"/>
                      </a:cubicBezTo>
                      <a:lnTo>
                        <a:pt x="1975" y="432"/>
                      </a:lnTo>
                      <a:cubicBezTo>
                        <a:pt x="1364" y="730"/>
                        <a:pt x="966" y="864"/>
                        <a:pt x="706" y="864"/>
                      </a:cubicBezTo>
                      <a:cubicBezTo>
                        <a:pt x="302" y="864"/>
                        <a:pt x="231" y="539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23"/>
                <p:cNvSpPr/>
                <p:nvPr/>
              </p:nvSpPr>
              <p:spPr>
                <a:xfrm>
                  <a:off x="5931176" y="2772185"/>
                  <a:ext cx="51482" cy="50403"/>
                </a:xfrm>
                <a:custGeom>
                  <a:rect b="b" l="l" r="r" t="t"/>
                  <a:pathLst>
                    <a:path extrusionOk="0" h="2337" w="2387">
                      <a:moveTo>
                        <a:pt x="1040" y="1"/>
                      </a:moveTo>
                      <a:cubicBezTo>
                        <a:pt x="892" y="1"/>
                        <a:pt x="742" y="29"/>
                        <a:pt x="598" y="89"/>
                      </a:cubicBezTo>
                      <a:cubicBezTo>
                        <a:pt x="0" y="336"/>
                        <a:pt x="186" y="830"/>
                        <a:pt x="433" y="1447"/>
                      </a:cubicBezTo>
                      <a:cubicBezTo>
                        <a:pt x="634" y="1933"/>
                        <a:pt x="808" y="2336"/>
                        <a:pt x="1187" y="2336"/>
                      </a:cubicBezTo>
                      <a:cubicBezTo>
                        <a:pt x="1273" y="2336"/>
                        <a:pt x="1371" y="2315"/>
                        <a:pt x="1481" y="2270"/>
                      </a:cubicBezTo>
                      <a:cubicBezTo>
                        <a:pt x="2098" y="2023"/>
                        <a:pt x="2386" y="1345"/>
                        <a:pt x="2140" y="747"/>
                      </a:cubicBezTo>
                      <a:cubicBezTo>
                        <a:pt x="1953" y="279"/>
                        <a:pt x="1505" y="1"/>
                        <a:pt x="10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3"/>
                <p:cNvSpPr/>
                <p:nvPr/>
              </p:nvSpPr>
              <p:spPr>
                <a:xfrm>
                  <a:off x="5932513" y="2778849"/>
                  <a:ext cx="49260" cy="48182"/>
                </a:xfrm>
                <a:custGeom>
                  <a:rect b="b" l="l" r="r" t="t"/>
                  <a:pathLst>
                    <a:path extrusionOk="0" h="2234" w="2284">
                      <a:moveTo>
                        <a:pt x="1010" y="1"/>
                      </a:moveTo>
                      <a:cubicBezTo>
                        <a:pt x="865" y="1"/>
                        <a:pt x="718" y="29"/>
                        <a:pt x="577" y="89"/>
                      </a:cubicBezTo>
                      <a:cubicBezTo>
                        <a:pt x="1" y="315"/>
                        <a:pt x="185" y="789"/>
                        <a:pt x="412" y="1365"/>
                      </a:cubicBezTo>
                      <a:cubicBezTo>
                        <a:pt x="613" y="1833"/>
                        <a:pt x="787" y="2233"/>
                        <a:pt x="1154" y="2233"/>
                      </a:cubicBezTo>
                      <a:cubicBezTo>
                        <a:pt x="1239" y="2233"/>
                        <a:pt x="1333" y="2212"/>
                        <a:pt x="1441" y="2166"/>
                      </a:cubicBezTo>
                      <a:cubicBezTo>
                        <a:pt x="2017" y="1941"/>
                        <a:pt x="2283" y="1283"/>
                        <a:pt x="2058" y="706"/>
                      </a:cubicBezTo>
                      <a:cubicBezTo>
                        <a:pt x="1886" y="271"/>
                        <a:pt x="1457" y="1"/>
                        <a:pt x="10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23"/>
                <p:cNvSpPr/>
                <p:nvPr/>
              </p:nvSpPr>
              <p:spPr>
                <a:xfrm>
                  <a:off x="5934713" y="2784737"/>
                  <a:ext cx="46629" cy="42294"/>
                </a:xfrm>
                <a:custGeom>
                  <a:rect b="b" l="l" r="r" t="t"/>
                  <a:pathLst>
                    <a:path extrusionOk="0" h="1961" w="2162">
                      <a:moveTo>
                        <a:pt x="206" y="1"/>
                      </a:moveTo>
                      <a:cubicBezTo>
                        <a:pt x="1" y="269"/>
                        <a:pt x="146" y="659"/>
                        <a:pt x="310" y="1092"/>
                      </a:cubicBezTo>
                      <a:cubicBezTo>
                        <a:pt x="511" y="1560"/>
                        <a:pt x="685" y="1960"/>
                        <a:pt x="1052" y="1960"/>
                      </a:cubicBezTo>
                      <a:cubicBezTo>
                        <a:pt x="1137" y="1960"/>
                        <a:pt x="1231" y="1939"/>
                        <a:pt x="1339" y="1893"/>
                      </a:cubicBezTo>
                      <a:cubicBezTo>
                        <a:pt x="1893" y="1668"/>
                        <a:pt x="2162" y="1051"/>
                        <a:pt x="1976" y="494"/>
                      </a:cubicBezTo>
                      <a:lnTo>
                        <a:pt x="1976" y="494"/>
                      </a:lnTo>
                      <a:cubicBezTo>
                        <a:pt x="1370" y="759"/>
                        <a:pt x="972" y="879"/>
                        <a:pt x="711" y="879"/>
                      </a:cubicBezTo>
                      <a:cubicBezTo>
                        <a:pt x="280" y="879"/>
                        <a:pt x="220" y="552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23"/>
                <p:cNvSpPr/>
                <p:nvPr/>
              </p:nvSpPr>
              <p:spPr>
                <a:xfrm>
                  <a:off x="5819349" y="2832099"/>
                  <a:ext cx="51503" cy="50360"/>
                </a:xfrm>
                <a:custGeom>
                  <a:rect b="b" l="l" r="r" t="t"/>
                  <a:pathLst>
                    <a:path extrusionOk="0" h="2335" w="2388">
                      <a:moveTo>
                        <a:pt x="1061" y="1"/>
                      </a:moveTo>
                      <a:cubicBezTo>
                        <a:pt x="914" y="1"/>
                        <a:pt x="763" y="29"/>
                        <a:pt x="618" y="89"/>
                      </a:cubicBezTo>
                      <a:cubicBezTo>
                        <a:pt x="1" y="336"/>
                        <a:pt x="187" y="830"/>
                        <a:pt x="434" y="1425"/>
                      </a:cubicBezTo>
                      <a:cubicBezTo>
                        <a:pt x="636" y="1915"/>
                        <a:pt x="824" y="2335"/>
                        <a:pt x="1214" y="2335"/>
                      </a:cubicBezTo>
                      <a:cubicBezTo>
                        <a:pt x="1300" y="2335"/>
                        <a:pt x="1396" y="2314"/>
                        <a:pt x="1504" y="2270"/>
                      </a:cubicBezTo>
                      <a:cubicBezTo>
                        <a:pt x="2099" y="2023"/>
                        <a:pt x="2387" y="1323"/>
                        <a:pt x="2140" y="726"/>
                      </a:cubicBezTo>
                      <a:cubicBezTo>
                        <a:pt x="1954" y="275"/>
                        <a:pt x="1520" y="1"/>
                        <a:pt x="10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3"/>
                <p:cNvSpPr/>
                <p:nvPr/>
              </p:nvSpPr>
              <p:spPr>
                <a:xfrm>
                  <a:off x="5821139" y="2838483"/>
                  <a:ext cx="49282" cy="48290"/>
                </a:xfrm>
                <a:custGeom>
                  <a:rect b="b" l="l" r="r" t="t"/>
                  <a:pathLst>
                    <a:path extrusionOk="0" h="2239" w="2285">
                      <a:moveTo>
                        <a:pt x="998" y="0"/>
                      </a:moveTo>
                      <a:cubicBezTo>
                        <a:pt x="858" y="0"/>
                        <a:pt x="715" y="26"/>
                        <a:pt x="576" y="81"/>
                      </a:cubicBezTo>
                      <a:cubicBezTo>
                        <a:pt x="0" y="328"/>
                        <a:pt x="165" y="800"/>
                        <a:pt x="412" y="1376"/>
                      </a:cubicBezTo>
                      <a:cubicBezTo>
                        <a:pt x="598" y="1849"/>
                        <a:pt x="770" y="2238"/>
                        <a:pt x="1144" y="2238"/>
                      </a:cubicBezTo>
                      <a:cubicBezTo>
                        <a:pt x="1226" y="2238"/>
                        <a:pt x="1317" y="2220"/>
                        <a:pt x="1421" y="2179"/>
                      </a:cubicBezTo>
                      <a:cubicBezTo>
                        <a:pt x="1997" y="1932"/>
                        <a:pt x="2285" y="1274"/>
                        <a:pt x="2038" y="698"/>
                      </a:cubicBezTo>
                      <a:cubicBezTo>
                        <a:pt x="1865" y="260"/>
                        <a:pt x="1444" y="0"/>
                        <a:pt x="99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23"/>
                <p:cNvSpPr/>
                <p:nvPr/>
              </p:nvSpPr>
              <p:spPr>
                <a:xfrm>
                  <a:off x="5822907" y="2844651"/>
                  <a:ext cx="47060" cy="42121"/>
                </a:xfrm>
                <a:custGeom>
                  <a:rect b="b" l="l" r="r" t="t"/>
                  <a:pathLst>
                    <a:path extrusionOk="0" h="1953" w="2182">
                      <a:moveTo>
                        <a:pt x="228" y="1"/>
                      </a:moveTo>
                      <a:lnTo>
                        <a:pt x="228" y="1"/>
                      </a:lnTo>
                      <a:cubicBezTo>
                        <a:pt x="0" y="267"/>
                        <a:pt x="145" y="638"/>
                        <a:pt x="330" y="1090"/>
                      </a:cubicBezTo>
                      <a:cubicBezTo>
                        <a:pt x="516" y="1563"/>
                        <a:pt x="688" y="1952"/>
                        <a:pt x="1062" y="1952"/>
                      </a:cubicBezTo>
                      <a:cubicBezTo>
                        <a:pt x="1144" y="1952"/>
                        <a:pt x="1235" y="1934"/>
                        <a:pt x="1339" y="1893"/>
                      </a:cubicBezTo>
                      <a:cubicBezTo>
                        <a:pt x="1915" y="1666"/>
                        <a:pt x="2181" y="1029"/>
                        <a:pt x="1975" y="473"/>
                      </a:cubicBezTo>
                      <a:lnTo>
                        <a:pt x="1975" y="473"/>
                      </a:lnTo>
                      <a:cubicBezTo>
                        <a:pt x="1370" y="749"/>
                        <a:pt x="973" y="874"/>
                        <a:pt x="712" y="874"/>
                      </a:cubicBezTo>
                      <a:cubicBezTo>
                        <a:pt x="290" y="874"/>
                        <a:pt x="228" y="547"/>
                        <a:pt x="2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23"/>
                <p:cNvSpPr/>
                <p:nvPr/>
              </p:nvSpPr>
              <p:spPr>
                <a:xfrm>
                  <a:off x="5690677" y="2898657"/>
                  <a:ext cx="51503" cy="50791"/>
                </a:xfrm>
                <a:custGeom>
                  <a:rect b="b" l="l" r="r" t="t"/>
                  <a:pathLst>
                    <a:path extrusionOk="0" h="2355" w="2388">
                      <a:moveTo>
                        <a:pt x="1041" y="1"/>
                      </a:moveTo>
                      <a:cubicBezTo>
                        <a:pt x="893" y="1"/>
                        <a:pt x="743" y="29"/>
                        <a:pt x="598" y="89"/>
                      </a:cubicBezTo>
                      <a:cubicBezTo>
                        <a:pt x="1" y="336"/>
                        <a:pt x="187" y="829"/>
                        <a:pt x="434" y="1447"/>
                      </a:cubicBezTo>
                      <a:cubicBezTo>
                        <a:pt x="636" y="1935"/>
                        <a:pt x="811" y="2354"/>
                        <a:pt x="1195" y="2354"/>
                      </a:cubicBezTo>
                      <a:cubicBezTo>
                        <a:pt x="1280" y="2354"/>
                        <a:pt x="1374" y="2334"/>
                        <a:pt x="1482" y="2289"/>
                      </a:cubicBezTo>
                      <a:cubicBezTo>
                        <a:pt x="2099" y="2042"/>
                        <a:pt x="2387" y="1343"/>
                        <a:pt x="2140" y="747"/>
                      </a:cubicBezTo>
                      <a:cubicBezTo>
                        <a:pt x="1953" y="279"/>
                        <a:pt x="1506" y="1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23"/>
                <p:cNvSpPr/>
                <p:nvPr/>
              </p:nvSpPr>
              <p:spPr>
                <a:xfrm>
                  <a:off x="5692036" y="2905472"/>
                  <a:ext cx="49260" cy="48290"/>
                </a:xfrm>
                <a:custGeom>
                  <a:rect b="b" l="l" r="r" t="t"/>
                  <a:pathLst>
                    <a:path extrusionOk="0" h="2239" w="2284">
                      <a:moveTo>
                        <a:pt x="998" y="1"/>
                      </a:moveTo>
                      <a:cubicBezTo>
                        <a:pt x="857" y="1"/>
                        <a:pt x="715" y="27"/>
                        <a:pt x="577" y="81"/>
                      </a:cubicBezTo>
                      <a:cubicBezTo>
                        <a:pt x="1" y="327"/>
                        <a:pt x="185" y="801"/>
                        <a:pt x="412" y="1377"/>
                      </a:cubicBezTo>
                      <a:cubicBezTo>
                        <a:pt x="614" y="1850"/>
                        <a:pt x="789" y="2239"/>
                        <a:pt x="1163" y="2239"/>
                      </a:cubicBezTo>
                      <a:cubicBezTo>
                        <a:pt x="1245" y="2239"/>
                        <a:pt x="1337" y="2220"/>
                        <a:pt x="1441" y="2179"/>
                      </a:cubicBezTo>
                      <a:cubicBezTo>
                        <a:pt x="2017" y="1932"/>
                        <a:pt x="2283" y="1274"/>
                        <a:pt x="2058" y="698"/>
                      </a:cubicBezTo>
                      <a:cubicBezTo>
                        <a:pt x="1870" y="260"/>
                        <a:pt x="1445" y="1"/>
                        <a:pt x="9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23"/>
                <p:cNvSpPr/>
                <p:nvPr/>
              </p:nvSpPr>
              <p:spPr>
                <a:xfrm>
                  <a:off x="5694236" y="2911640"/>
                  <a:ext cx="46629" cy="42121"/>
                </a:xfrm>
                <a:custGeom>
                  <a:rect b="b" l="l" r="r" t="t"/>
                  <a:pathLst>
                    <a:path extrusionOk="0" h="1953" w="2162">
                      <a:moveTo>
                        <a:pt x="206" y="0"/>
                      </a:moveTo>
                      <a:cubicBezTo>
                        <a:pt x="1" y="247"/>
                        <a:pt x="124" y="639"/>
                        <a:pt x="310" y="1091"/>
                      </a:cubicBezTo>
                      <a:cubicBezTo>
                        <a:pt x="512" y="1564"/>
                        <a:pt x="687" y="1953"/>
                        <a:pt x="1061" y="1953"/>
                      </a:cubicBezTo>
                      <a:cubicBezTo>
                        <a:pt x="1143" y="1953"/>
                        <a:pt x="1235" y="1934"/>
                        <a:pt x="1339" y="1893"/>
                      </a:cubicBezTo>
                      <a:cubicBezTo>
                        <a:pt x="1893" y="1667"/>
                        <a:pt x="2161" y="1029"/>
                        <a:pt x="1956" y="474"/>
                      </a:cubicBezTo>
                      <a:lnTo>
                        <a:pt x="1956" y="474"/>
                      </a:lnTo>
                      <a:cubicBezTo>
                        <a:pt x="1350" y="749"/>
                        <a:pt x="955" y="874"/>
                        <a:pt x="697" y="874"/>
                      </a:cubicBezTo>
                      <a:cubicBezTo>
                        <a:pt x="279" y="874"/>
                        <a:pt x="219" y="54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23"/>
                <p:cNvSpPr/>
                <p:nvPr/>
              </p:nvSpPr>
              <p:spPr>
                <a:xfrm>
                  <a:off x="6037224" y="2714082"/>
                  <a:ext cx="51503" cy="50403"/>
                </a:xfrm>
                <a:custGeom>
                  <a:rect b="b" l="l" r="r" t="t"/>
                  <a:pathLst>
                    <a:path extrusionOk="0" h="2337" w="2388">
                      <a:moveTo>
                        <a:pt x="1051" y="0"/>
                      </a:moveTo>
                      <a:cubicBezTo>
                        <a:pt x="901" y="0"/>
                        <a:pt x="747" y="29"/>
                        <a:pt x="596" y="89"/>
                      </a:cubicBezTo>
                      <a:cubicBezTo>
                        <a:pt x="1" y="336"/>
                        <a:pt x="185" y="829"/>
                        <a:pt x="432" y="1425"/>
                      </a:cubicBezTo>
                      <a:cubicBezTo>
                        <a:pt x="633" y="1928"/>
                        <a:pt x="807" y="2336"/>
                        <a:pt x="1199" y="2336"/>
                      </a:cubicBezTo>
                      <a:cubicBezTo>
                        <a:pt x="1287" y="2336"/>
                        <a:pt x="1388" y="2315"/>
                        <a:pt x="1502" y="2269"/>
                      </a:cubicBezTo>
                      <a:cubicBezTo>
                        <a:pt x="2099" y="2023"/>
                        <a:pt x="2387" y="1343"/>
                        <a:pt x="2140" y="726"/>
                      </a:cubicBezTo>
                      <a:cubicBezTo>
                        <a:pt x="1953" y="275"/>
                        <a:pt x="1519" y="0"/>
                        <a:pt x="10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23"/>
                <p:cNvSpPr/>
                <p:nvPr/>
              </p:nvSpPr>
              <p:spPr>
                <a:xfrm>
                  <a:off x="6038992" y="2720703"/>
                  <a:ext cx="49260" cy="48225"/>
                </a:xfrm>
                <a:custGeom>
                  <a:rect b="b" l="l" r="r" t="t"/>
                  <a:pathLst>
                    <a:path extrusionOk="0" h="2236" w="2284">
                      <a:moveTo>
                        <a:pt x="1007" y="1"/>
                      </a:moveTo>
                      <a:cubicBezTo>
                        <a:pt x="864" y="1"/>
                        <a:pt x="718" y="29"/>
                        <a:pt x="577" y="90"/>
                      </a:cubicBezTo>
                      <a:cubicBezTo>
                        <a:pt x="1" y="317"/>
                        <a:pt x="166" y="789"/>
                        <a:pt x="412" y="1365"/>
                      </a:cubicBezTo>
                      <a:cubicBezTo>
                        <a:pt x="596" y="1834"/>
                        <a:pt x="766" y="2235"/>
                        <a:pt x="1134" y="2235"/>
                      </a:cubicBezTo>
                      <a:cubicBezTo>
                        <a:pt x="1218" y="2235"/>
                        <a:pt x="1312" y="2214"/>
                        <a:pt x="1420" y="2168"/>
                      </a:cubicBezTo>
                      <a:cubicBezTo>
                        <a:pt x="1996" y="1941"/>
                        <a:pt x="2284" y="1283"/>
                        <a:pt x="2037" y="707"/>
                      </a:cubicBezTo>
                      <a:cubicBezTo>
                        <a:pt x="1866" y="272"/>
                        <a:pt x="1449" y="1"/>
                        <a:pt x="10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23"/>
                <p:cNvSpPr/>
                <p:nvPr/>
              </p:nvSpPr>
              <p:spPr>
                <a:xfrm>
                  <a:off x="6040782" y="2726634"/>
                  <a:ext cx="46586" cy="42294"/>
                </a:xfrm>
                <a:custGeom>
                  <a:rect b="b" l="l" r="r" t="t"/>
                  <a:pathLst>
                    <a:path extrusionOk="0" h="1961" w="2160">
                      <a:moveTo>
                        <a:pt x="206" y="1"/>
                      </a:moveTo>
                      <a:lnTo>
                        <a:pt x="206" y="1"/>
                      </a:lnTo>
                      <a:cubicBezTo>
                        <a:pt x="0" y="267"/>
                        <a:pt x="143" y="659"/>
                        <a:pt x="329" y="1090"/>
                      </a:cubicBezTo>
                      <a:cubicBezTo>
                        <a:pt x="513" y="1559"/>
                        <a:pt x="683" y="1960"/>
                        <a:pt x="1051" y="1960"/>
                      </a:cubicBezTo>
                      <a:cubicBezTo>
                        <a:pt x="1135" y="1960"/>
                        <a:pt x="1229" y="1939"/>
                        <a:pt x="1337" y="1893"/>
                      </a:cubicBezTo>
                      <a:cubicBezTo>
                        <a:pt x="1893" y="1666"/>
                        <a:pt x="2160" y="1049"/>
                        <a:pt x="1975" y="473"/>
                      </a:cubicBezTo>
                      <a:lnTo>
                        <a:pt x="1975" y="473"/>
                      </a:lnTo>
                      <a:cubicBezTo>
                        <a:pt x="1362" y="748"/>
                        <a:pt x="962" y="873"/>
                        <a:pt x="701" y="873"/>
                      </a:cubicBezTo>
                      <a:cubicBezTo>
                        <a:pt x="278" y="873"/>
                        <a:pt x="218" y="547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80" name="Google Shape;880;p23"/>
            <p:cNvSpPr/>
            <p:nvPr/>
          </p:nvSpPr>
          <p:spPr>
            <a:xfrm>
              <a:off x="-104775" y="3778404"/>
              <a:ext cx="6705600" cy="974175"/>
            </a:xfrm>
            <a:custGeom>
              <a:rect b="b" l="l" r="r" t="t"/>
              <a:pathLst>
                <a:path extrusionOk="0" h="38967" w="268224">
                  <a:moveTo>
                    <a:pt x="268224" y="32083"/>
                  </a:moveTo>
                  <a:cubicBezTo>
                    <a:pt x="248898" y="33840"/>
                    <a:pt x="221820" y="34245"/>
                    <a:pt x="211836" y="17605"/>
                  </a:cubicBezTo>
                  <a:cubicBezTo>
                    <a:pt x="208799" y="12543"/>
                    <a:pt x="211874" y="2463"/>
                    <a:pt x="217551" y="841"/>
                  </a:cubicBezTo>
                  <a:cubicBezTo>
                    <a:pt x="221273" y="-222"/>
                    <a:pt x="227752" y="4867"/>
                    <a:pt x="226314" y="8461"/>
                  </a:cubicBezTo>
                  <a:cubicBezTo>
                    <a:pt x="218276" y="28557"/>
                    <a:pt x="181986" y="10999"/>
                    <a:pt x="161544" y="3889"/>
                  </a:cubicBezTo>
                  <a:cubicBezTo>
                    <a:pt x="153435" y="1069"/>
                    <a:pt x="144577" y="1118"/>
                    <a:pt x="136017" y="460"/>
                  </a:cubicBezTo>
                  <a:cubicBezTo>
                    <a:pt x="130354" y="24"/>
                    <a:pt x="123269" y="-508"/>
                    <a:pt x="119253" y="3508"/>
                  </a:cubicBezTo>
                  <a:cubicBezTo>
                    <a:pt x="106843" y="15918"/>
                    <a:pt x="97059" y="36128"/>
                    <a:pt x="79629" y="38179"/>
                  </a:cubicBezTo>
                  <a:cubicBezTo>
                    <a:pt x="65852" y="39800"/>
                    <a:pt x="51603" y="38689"/>
                    <a:pt x="38100" y="35512"/>
                  </a:cubicBezTo>
                  <a:cubicBezTo>
                    <a:pt x="25715" y="32598"/>
                    <a:pt x="11380" y="27536"/>
                    <a:pt x="0" y="33226"/>
                  </a:cubicBez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sp>
        <p:nvSpPr>
          <p:cNvPr id="881" name="Google Shape;881;p23"/>
          <p:cNvSpPr txBox="1"/>
          <p:nvPr>
            <p:ph type="title"/>
          </p:nvPr>
        </p:nvSpPr>
        <p:spPr>
          <a:xfrm>
            <a:off x="74825" y="79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Challenge$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23"/>
          <p:cNvSpPr txBox="1"/>
          <p:nvPr/>
        </p:nvSpPr>
        <p:spPr>
          <a:xfrm>
            <a:off x="422850" y="1453800"/>
            <a:ext cx="82983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91919"/>
                </a:solidFill>
                <a:latin typeface="Lexend Deca"/>
                <a:ea typeface="Lexend Deca"/>
                <a:cs typeface="Lexend Deca"/>
                <a:sym typeface="Lexend Deca"/>
              </a:rPr>
              <a:t>- </a:t>
            </a:r>
            <a:r>
              <a:rPr lang="en" sz="1450">
                <a:solidFill>
                  <a:srgbClr val="191919"/>
                </a:solidFill>
                <a:latin typeface="Lexend Deca"/>
                <a:ea typeface="Lexend Deca"/>
                <a:cs typeface="Lexend Deca"/>
                <a:sym typeface="Lexend Deca"/>
              </a:rPr>
              <a:t>Optimized Parameters for computational purpose</a:t>
            </a:r>
            <a:endParaRPr sz="1450">
              <a:solidFill>
                <a:srgbClr val="191919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91919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91919"/>
                </a:solidFill>
                <a:latin typeface="Lexend Deca"/>
                <a:ea typeface="Lexend Deca"/>
                <a:cs typeface="Lexend Deca"/>
                <a:sym typeface="Lexend Deca"/>
              </a:rPr>
              <a:t>- Conversion of datetime variables to numerical features</a:t>
            </a:r>
            <a:endParaRPr sz="1450">
              <a:solidFill>
                <a:srgbClr val="191919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91919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91919"/>
                </a:solidFill>
                <a:latin typeface="Lexend Deca"/>
                <a:ea typeface="Lexend Deca"/>
                <a:cs typeface="Lexend Deca"/>
                <a:sym typeface="Lexend Deca"/>
              </a:rPr>
              <a:t>- Disregarded SVM model despite a positive R-Squared after tuning </a:t>
            </a:r>
            <a:endParaRPr/>
          </a:p>
        </p:txBody>
      </p:sp>
      <p:sp>
        <p:nvSpPr>
          <p:cNvPr id="883" name="Google Shape;883;p23"/>
          <p:cNvSpPr txBox="1"/>
          <p:nvPr/>
        </p:nvSpPr>
        <p:spPr>
          <a:xfrm>
            <a:off x="6201150" y="278325"/>
            <a:ext cx="29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4"/>
          <p:cNvSpPr txBox="1"/>
          <p:nvPr>
            <p:ph type="title"/>
          </p:nvPr>
        </p:nvSpPr>
        <p:spPr>
          <a:xfrm>
            <a:off x="802200" y="262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THANK$ for </a:t>
            </a:r>
            <a:r>
              <a:rPr lang="en"/>
              <a:t>flying with u$!</a:t>
            </a:r>
            <a:endParaRPr/>
          </a:p>
        </p:txBody>
      </p:sp>
      <p:grpSp>
        <p:nvGrpSpPr>
          <p:cNvPr id="889" name="Google Shape;889;p24"/>
          <p:cNvGrpSpPr/>
          <p:nvPr/>
        </p:nvGrpSpPr>
        <p:grpSpPr>
          <a:xfrm>
            <a:off x="1790616" y="1169366"/>
            <a:ext cx="5018949" cy="3018266"/>
            <a:chOff x="233350" y="949250"/>
            <a:chExt cx="7137300" cy="3802300"/>
          </a:xfrm>
        </p:grpSpPr>
        <p:sp>
          <p:nvSpPr>
            <p:cNvPr id="890" name="Google Shape;890;p24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1" name="Google Shape;941;p24"/>
          <p:cNvCxnSpPr/>
          <p:nvPr/>
        </p:nvCxnSpPr>
        <p:spPr>
          <a:xfrm>
            <a:off x="3116578" y="1803950"/>
            <a:ext cx="1245000" cy="825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triangle"/>
            <a:tailEnd len="med" w="med" type="oval"/>
          </a:ln>
        </p:spPr>
      </p:cxnSp>
      <p:cxnSp>
        <p:nvCxnSpPr>
          <p:cNvPr id="942" name="Google Shape;942;p24"/>
          <p:cNvCxnSpPr/>
          <p:nvPr/>
        </p:nvCxnSpPr>
        <p:spPr>
          <a:xfrm flipH="1" rot="-5400000">
            <a:off x="2717900" y="2699675"/>
            <a:ext cx="502500" cy="164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oval"/>
            <a:tailEnd len="med" w="med" type="triangle"/>
          </a:ln>
        </p:spPr>
      </p:cxnSp>
      <p:cxnSp>
        <p:nvCxnSpPr>
          <p:cNvPr id="943" name="Google Shape;943;p24"/>
          <p:cNvCxnSpPr/>
          <p:nvPr/>
        </p:nvCxnSpPr>
        <p:spPr>
          <a:xfrm flipH="1">
            <a:off x="5294975" y="1789363"/>
            <a:ext cx="835200" cy="527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triangle"/>
            <a:tailEnd len="med" w="med" type="oval"/>
          </a:ln>
        </p:spPr>
      </p:cxnSp>
      <p:cxnSp>
        <p:nvCxnSpPr>
          <p:cNvPr id="944" name="Google Shape;944;p24"/>
          <p:cNvCxnSpPr/>
          <p:nvPr/>
        </p:nvCxnSpPr>
        <p:spPr>
          <a:xfrm flipH="1" rot="5400000">
            <a:off x="5830503" y="2997800"/>
            <a:ext cx="718200" cy="699000"/>
          </a:xfrm>
          <a:prstGeom prst="curvedConnector3">
            <a:avLst>
              <a:gd fmla="val 56857" name="adj1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triangle"/>
            <a:tailEnd len="med" w="med" type="oval"/>
          </a:ln>
        </p:spPr>
      </p:cxnSp>
      <p:grpSp>
        <p:nvGrpSpPr>
          <p:cNvPr id="945" name="Google Shape;945;p24"/>
          <p:cNvGrpSpPr/>
          <p:nvPr/>
        </p:nvGrpSpPr>
        <p:grpSpPr>
          <a:xfrm>
            <a:off x="1" y="3522872"/>
            <a:ext cx="8896529" cy="1775910"/>
            <a:chOff x="-104775" y="3225130"/>
            <a:chExt cx="8566710" cy="1775910"/>
          </a:xfrm>
        </p:grpSpPr>
        <p:grpSp>
          <p:nvGrpSpPr>
            <p:cNvPr id="946" name="Google Shape;946;p24"/>
            <p:cNvGrpSpPr/>
            <p:nvPr/>
          </p:nvGrpSpPr>
          <p:grpSpPr>
            <a:xfrm rot="-206156">
              <a:off x="6649380" y="3276487"/>
              <a:ext cx="1764001" cy="1673196"/>
              <a:chOff x="4138184" y="930105"/>
              <a:chExt cx="3959591" cy="3755764"/>
            </a:xfrm>
          </p:grpSpPr>
          <p:sp>
            <p:nvSpPr>
              <p:cNvPr id="947" name="Google Shape;947;p24"/>
              <p:cNvSpPr/>
              <p:nvPr/>
            </p:nvSpPr>
            <p:spPr>
              <a:xfrm>
                <a:off x="5909881" y="2233489"/>
                <a:ext cx="2187893" cy="2136822"/>
              </a:xfrm>
              <a:custGeom>
                <a:rect b="b" l="l" r="r" t="t"/>
                <a:pathLst>
                  <a:path extrusionOk="0" h="99076" w="101444">
                    <a:moveTo>
                      <a:pt x="14196" y="0"/>
                    </a:moveTo>
                    <a:lnTo>
                      <a:pt x="13949" y="247"/>
                    </a:lnTo>
                    <a:cubicBezTo>
                      <a:pt x="13167" y="1029"/>
                      <a:pt x="14217" y="2900"/>
                      <a:pt x="15657" y="4361"/>
                    </a:cubicBezTo>
                    <a:lnTo>
                      <a:pt x="47276" y="36103"/>
                    </a:lnTo>
                    <a:lnTo>
                      <a:pt x="49374" y="38223"/>
                    </a:lnTo>
                    <a:cubicBezTo>
                      <a:pt x="38492" y="44025"/>
                      <a:pt x="28062" y="50051"/>
                      <a:pt x="19956" y="55257"/>
                    </a:cubicBezTo>
                    <a:lnTo>
                      <a:pt x="640" y="54413"/>
                    </a:lnTo>
                    <a:lnTo>
                      <a:pt x="495" y="54577"/>
                    </a:lnTo>
                    <a:cubicBezTo>
                      <a:pt x="1" y="55194"/>
                      <a:pt x="105" y="56080"/>
                      <a:pt x="722" y="56574"/>
                    </a:cubicBezTo>
                    <a:lnTo>
                      <a:pt x="8806" y="63012"/>
                    </a:lnTo>
                    <a:cubicBezTo>
                      <a:pt x="3808" y="66983"/>
                      <a:pt x="3602" y="68320"/>
                      <a:pt x="3972" y="69060"/>
                    </a:cubicBezTo>
                    <a:cubicBezTo>
                      <a:pt x="4166" y="69418"/>
                      <a:pt x="4567" y="69740"/>
                      <a:pt x="5666" y="69740"/>
                    </a:cubicBezTo>
                    <a:cubicBezTo>
                      <a:pt x="6782" y="69740"/>
                      <a:pt x="8617" y="69408"/>
                      <a:pt x="11686" y="68443"/>
                    </a:cubicBezTo>
                    <a:lnTo>
                      <a:pt x="12489" y="78729"/>
                    </a:lnTo>
                    <a:cubicBezTo>
                      <a:pt x="12530" y="79121"/>
                      <a:pt x="12695" y="79470"/>
                      <a:pt x="12983" y="79717"/>
                    </a:cubicBezTo>
                    <a:cubicBezTo>
                      <a:pt x="13234" y="79932"/>
                      <a:pt x="13548" y="80054"/>
                      <a:pt x="13884" y="80054"/>
                    </a:cubicBezTo>
                    <a:cubicBezTo>
                      <a:pt x="13932" y="80054"/>
                      <a:pt x="13982" y="80051"/>
                      <a:pt x="14031" y="80046"/>
                    </a:cubicBezTo>
                    <a:lnTo>
                      <a:pt x="14237" y="80026"/>
                    </a:lnTo>
                    <a:lnTo>
                      <a:pt x="14258" y="79985"/>
                    </a:lnTo>
                    <a:lnTo>
                      <a:pt x="14319" y="79985"/>
                    </a:lnTo>
                    <a:lnTo>
                      <a:pt x="21561" y="68176"/>
                    </a:lnTo>
                    <a:lnTo>
                      <a:pt x="21582" y="68176"/>
                    </a:lnTo>
                    <a:lnTo>
                      <a:pt x="24421" y="63527"/>
                    </a:lnTo>
                    <a:cubicBezTo>
                      <a:pt x="33163" y="59762"/>
                      <a:pt x="43902" y="54558"/>
                      <a:pt x="54703" y="48838"/>
                    </a:cubicBezTo>
                    <a:lnTo>
                      <a:pt x="55505" y="52007"/>
                    </a:lnTo>
                    <a:lnTo>
                      <a:pt x="63981" y="95351"/>
                    </a:lnTo>
                    <a:cubicBezTo>
                      <a:pt x="64351" y="97244"/>
                      <a:pt x="65236" y="99076"/>
                      <a:pt x="66265" y="99076"/>
                    </a:cubicBezTo>
                    <a:lnTo>
                      <a:pt x="66430" y="99076"/>
                    </a:lnTo>
                    <a:lnTo>
                      <a:pt x="66759" y="99013"/>
                    </a:lnTo>
                    <a:lnTo>
                      <a:pt x="66759" y="98994"/>
                    </a:lnTo>
                    <a:lnTo>
                      <a:pt x="66800" y="98994"/>
                    </a:lnTo>
                    <a:lnTo>
                      <a:pt x="68322" y="70645"/>
                    </a:lnTo>
                    <a:cubicBezTo>
                      <a:pt x="68671" y="70480"/>
                      <a:pt x="69000" y="70294"/>
                      <a:pt x="69351" y="70110"/>
                    </a:cubicBezTo>
                    <a:cubicBezTo>
                      <a:pt x="69433" y="70069"/>
                      <a:pt x="69515" y="70028"/>
                      <a:pt x="69576" y="69987"/>
                    </a:cubicBezTo>
                    <a:cubicBezTo>
                      <a:pt x="71614" y="68917"/>
                      <a:pt x="73444" y="67785"/>
                      <a:pt x="74760" y="66797"/>
                    </a:cubicBezTo>
                    <a:cubicBezTo>
                      <a:pt x="76777" y="65296"/>
                      <a:pt x="76839" y="64679"/>
                      <a:pt x="76633" y="64287"/>
                    </a:cubicBezTo>
                    <a:cubicBezTo>
                      <a:pt x="76511" y="64078"/>
                      <a:pt x="76301" y="63892"/>
                      <a:pt x="75762" y="63892"/>
                    </a:cubicBezTo>
                    <a:cubicBezTo>
                      <a:pt x="75297" y="63892"/>
                      <a:pt x="74590" y="64030"/>
                      <a:pt x="73485" y="64411"/>
                    </a:cubicBezTo>
                    <a:cubicBezTo>
                      <a:pt x="72107" y="64905"/>
                      <a:pt x="70379" y="65667"/>
                      <a:pt x="68548" y="66613"/>
                    </a:cubicBezTo>
                    <a:lnTo>
                      <a:pt x="68753" y="62910"/>
                    </a:lnTo>
                    <a:lnTo>
                      <a:pt x="68816" y="62888"/>
                    </a:lnTo>
                    <a:lnTo>
                      <a:pt x="68816" y="62024"/>
                    </a:lnTo>
                    <a:cubicBezTo>
                      <a:pt x="68877" y="61983"/>
                      <a:pt x="68939" y="61964"/>
                      <a:pt x="69022" y="61922"/>
                    </a:cubicBezTo>
                    <a:cubicBezTo>
                      <a:pt x="69617" y="61634"/>
                      <a:pt x="70235" y="61325"/>
                      <a:pt x="70852" y="60996"/>
                    </a:cubicBezTo>
                    <a:cubicBezTo>
                      <a:pt x="71263" y="60770"/>
                      <a:pt x="71655" y="60565"/>
                      <a:pt x="72045" y="60338"/>
                    </a:cubicBezTo>
                    <a:cubicBezTo>
                      <a:pt x="73589" y="59474"/>
                      <a:pt x="74966" y="58590"/>
                      <a:pt x="76016" y="57808"/>
                    </a:cubicBezTo>
                    <a:cubicBezTo>
                      <a:pt x="76345" y="57561"/>
                      <a:pt x="76592" y="57355"/>
                      <a:pt x="76818" y="57169"/>
                    </a:cubicBezTo>
                    <a:cubicBezTo>
                      <a:pt x="78052" y="56100"/>
                      <a:pt x="78073" y="55606"/>
                      <a:pt x="77909" y="55277"/>
                    </a:cubicBezTo>
                    <a:cubicBezTo>
                      <a:pt x="77789" y="55071"/>
                      <a:pt x="77583" y="54893"/>
                      <a:pt x="77062" y="54893"/>
                    </a:cubicBezTo>
                    <a:cubicBezTo>
                      <a:pt x="76598" y="54893"/>
                      <a:pt x="75885" y="55034"/>
                      <a:pt x="74760" y="55422"/>
                    </a:cubicBezTo>
                    <a:cubicBezTo>
                      <a:pt x="74472" y="55524"/>
                      <a:pt x="74143" y="55647"/>
                      <a:pt x="73814" y="55771"/>
                    </a:cubicBezTo>
                    <a:cubicBezTo>
                      <a:pt x="72437" y="56305"/>
                      <a:pt x="70852" y="57046"/>
                      <a:pt x="69227" y="57910"/>
                    </a:cubicBezTo>
                    <a:cubicBezTo>
                      <a:pt x="69145" y="57951"/>
                      <a:pt x="69083" y="57992"/>
                      <a:pt x="69000" y="58033"/>
                    </a:cubicBezTo>
                    <a:lnTo>
                      <a:pt x="69186" y="54906"/>
                    </a:lnTo>
                    <a:cubicBezTo>
                      <a:pt x="69741" y="54618"/>
                      <a:pt x="70297" y="54330"/>
                      <a:pt x="70873" y="54023"/>
                    </a:cubicBezTo>
                    <a:cubicBezTo>
                      <a:pt x="70975" y="53982"/>
                      <a:pt x="71531" y="53672"/>
                      <a:pt x="72333" y="53220"/>
                    </a:cubicBezTo>
                    <a:cubicBezTo>
                      <a:pt x="75501" y="51431"/>
                      <a:pt x="82578" y="47212"/>
                      <a:pt x="81673" y="45506"/>
                    </a:cubicBezTo>
                    <a:cubicBezTo>
                      <a:pt x="81501" y="45181"/>
                      <a:pt x="81095" y="45043"/>
                      <a:pt x="80528" y="45043"/>
                    </a:cubicBezTo>
                    <a:cubicBezTo>
                      <a:pt x="79873" y="45043"/>
                      <a:pt x="79003" y="45228"/>
                      <a:pt x="78032" y="45526"/>
                    </a:cubicBezTo>
                    <a:cubicBezTo>
                      <a:pt x="75029" y="46431"/>
                      <a:pt x="71038" y="48386"/>
                      <a:pt x="69494" y="49187"/>
                    </a:cubicBezTo>
                    <a:lnTo>
                      <a:pt x="69535" y="48323"/>
                    </a:lnTo>
                    <a:lnTo>
                      <a:pt x="69659" y="45917"/>
                    </a:lnTo>
                    <a:lnTo>
                      <a:pt x="69968" y="40424"/>
                    </a:lnTo>
                    <a:cubicBezTo>
                      <a:pt x="70009" y="40404"/>
                      <a:pt x="70029" y="40382"/>
                      <a:pt x="70070" y="40363"/>
                    </a:cubicBezTo>
                    <a:cubicBezTo>
                      <a:pt x="70379" y="40198"/>
                      <a:pt x="70709" y="39992"/>
                      <a:pt x="71038" y="39806"/>
                    </a:cubicBezTo>
                    <a:cubicBezTo>
                      <a:pt x="71222" y="39683"/>
                      <a:pt x="71428" y="39581"/>
                      <a:pt x="71614" y="39477"/>
                    </a:cubicBezTo>
                    <a:cubicBezTo>
                      <a:pt x="71675" y="39436"/>
                      <a:pt x="71757" y="39395"/>
                      <a:pt x="71839" y="39334"/>
                    </a:cubicBezTo>
                    <a:cubicBezTo>
                      <a:pt x="74020" y="38059"/>
                      <a:pt x="76222" y="36762"/>
                      <a:pt x="78381" y="35467"/>
                    </a:cubicBezTo>
                    <a:cubicBezTo>
                      <a:pt x="88338" y="29418"/>
                      <a:pt x="101443" y="20860"/>
                      <a:pt x="100826" y="17898"/>
                    </a:cubicBezTo>
                    <a:lnTo>
                      <a:pt x="100846" y="17528"/>
                    </a:lnTo>
                    <a:lnTo>
                      <a:pt x="100703" y="17610"/>
                    </a:lnTo>
                    <a:cubicBezTo>
                      <a:pt x="100440" y="17209"/>
                      <a:pt x="99845" y="17029"/>
                      <a:pt x="98986" y="17029"/>
                    </a:cubicBezTo>
                    <a:cubicBezTo>
                      <a:pt x="92656" y="17029"/>
                      <a:pt x="72016" y="26829"/>
                      <a:pt x="64825" y="30343"/>
                    </a:cubicBezTo>
                    <a:lnTo>
                      <a:pt x="58406" y="26497"/>
                    </a:lnTo>
                    <a:lnTo>
                      <a:pt x="57748" y="26105"/>
                    </a:lnTo>
                    <a:cubicBezTo>
                      <a:pt x="60258" y="24706"/>
                      <a:pt x="68177" y="20098"/>
                      <a:pt x="67231" y="18309"/>
                    </a:cubicBezTo>
                    <a:cubicBezTo>
                      <a:pt x="67094" y="18044"/>
                      <a:pt x="66825" y="17807"/>
                      <a:pt x="66112" y="17807"/>
                    </a:cubicBezTo>
                    <a:cubicBezTo>
                      <a:pt x="65440" y="17807"/>
                      <a:pt x="64371" y="18018"/>
                      <a:pt x="62644" y="18617"/>
                    </a:cubicBezTo>
                    <a:cubicBezTo>
                      <a:pt x="60258" y="19440"/>
                      <a:pt x="57233" y="20819"/>
                      <a:pt x="54106" y="22465"/>
                    </a:cubicBezTo>
                    <a:cubicBezTo>
                      <a:pt x="53675" y="22690"/>
                      <a:pt x="53263" y="22937"/>
                      <a:pt x="52830" y="23164"/>
                    </a:cubicBezTo>
                    <a:lnTo>
                      <a:pt x="51061" y="22095"/>
                    </a:lnTo>
                    <a:lnTo>
                      <a:pt x="50156" y="21560"/>
                    </a:lnTo>
                    <a:cubicBezTo>
                      <a:pt x="52111" y="20510"/>
                      <a:pt x="53859" y="19420"/>
                      <a:pt x="55135" y="18474"/>
                    </a:cubicBezTo>
                    <a:cubicBezTo>
                      <a:pt x="57172" y="16952"/>
                      <a:pt x="57233" y="16334"/>
                      <a:pt x="57007" y="15943"/>
                    </a:cubicBezTo>
                    <a:cubicBezTo>
                      <a:pt x="56872" y="15689"/>
                      <a:pt x="56560" y="15582"/>
                      <a:pt x="56131" y="15582"/>
                    </a:cubicBezTo>
                    <a:cubicBezTo>
                      <a:pt x="54095" y="15582"/>
                      <a:pt x="49414" y="17998"/>
                      <a:pt x="48326" y="18576"/>
                    </a:cubicBezTo>
                    <a:cubicBezTo>
                      <a:pt x="47770" y="18885"/>
                      <a:pt x="47215" y="19193"/>
                      <a:pt x="46700" y="19481"/>
                    </a:cubicBezTo>
                    <a:lnTo>
                      <a:pt x="43120" y="17342"/>
                    </a:lnTo>
                    <a:lnTo>
                      <a:pt x="42771" y="17136"/>
                    </a:lnTo>
                    <a:cubicBezTo>
                      <a:pt x="44972" y="15902"/>
                      <a:pt x="49498" y="13186"/>
                      <a:pt x="48839" y="11952"/>
                    </a:cubicBezTo>
                    <a:cubicBezTo>
                      <a:pt x="48704" y="11699"/>
                      <a:pt x="48395" y="11592"/>
                      <a:pt x="47970" y="11592"/>
                    </a:cubicBezTo>
                    <a:cubicBezTo>
                      <a:pt x="45937" y="11592"/>
                      <a:pt x="41247" y="14028"/>
                      <a:pt x="40158" y="14606"/>
                    </a:cubicBezTo>
                    <a:cubicBezTo>
                      <a:pt x="39870" y="14750"/>
                      <a:pt x="39582" y="14894"/>
                      <a:pt x="39315" y="15059"/>
                    </a:cubicBezTo>
                    <a:lnTo>
                      <a:pt x="14196" y="0"/>
                    </a:lnTo>
                    <a:close/>
                  </a:path>
                </a:pathLst>
              </a:custGeom>
              <a:solidFill>
                <a:srgbClr val="13394F">
                  <a:alpha val="345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8" name="Google Shape;948;p24"/>
              <p:cNvGrpSpPr/>
              <p:nvPr/>
            </p:nvGrpSpPr>
            <p:grpSpPr>
              <a:xfrm>
                <a:off x="4138184" y="930105"/>
                <a:ext cx="3868174" cy="3755764"/>
                <a:chOff x="4138184" y="930105"/>
                <a:chExt cx="3868174" cy="3755764"/>
              </a:xfrm>
            </p:grpSpPr>
            <p:sp>
              <p:nvSpPr>
                <p:cNvPr id="949" name="Google Shape;949;p24"/>
                <p:cNvSpPr/>
                <p:nvPr/>
              </p:nvSpPr>
              <p:spPr>
                <a:xfrm>
                  <a:off x="4138184" y="930105"/>
                  <a:ext cx="3868174" cy="3755764"/>
                </a:xfrm>
                <a:custGeom>
                  <a:rect b="b" l="l" r="r" t="t"/>
                  <a:pathLst>
                    <a:path extrusionOk="0" h="174140" w="179352">
                      <a:moveTo>
                        <a:pt x="24442" y="1"/>
                      </a:moveTo>
                      <a:lnTo>
                        <a:pt x="24442" y="1"/>
                      </a:lnTo>
                      <a:cubicBezTo>
                        <a:pt x="23537" y="886"/>
                        <a:pt x="24915" y="3704"/>
                        <a:pt x="27466" y="6276"/>
                      </a:cubicBezTo>
                      <a:lnTo>
                        <a:pt x="88011" y="67066"/>
                      </a:lnTo>
                      <a:cubicBezTo>
                        <a:pt x="87846" y="67170"/>
                        <a:pt x="87660" y="67252"/>
                        <a:pt x="87495" y="67354"/>
                      </a:cubicBezTo>
                      <a:cubicBezTo>
                        <a:pt x="67109" y="78175"/>
                        <a:pt x="48778" y="88832"/>
                        <a:pt x="34748" y="97842"/>
                      </a:cubicBezTo>
                      <a:lnTo>
                        <a:pt x="598" y="96361"/>
                      </a:lnTo>
                      <a:lnTo>
                        <a:pt x="598" y="96361"/>
                      </a:lnTo>
                      <a:cubicBezTo>
                        <a:pt x="1" y="97123"/>
                        <a:pt x="124" y="98254"/>
                        <a:pt x="886" y="98871"/>
                      </a:cubicBezTo>
                      <a:lnTo>
                        <a:pt x="15967" y="110885"/>
                      </a:lnTo>
                      <a:cubicBezTo>
                        <a:pt x="9403" y="115987"/>
                        <a:pt x="6029" y="119670"/>
                        <a:pt x="6852" y="121253"/>
                      </a:cubicBezTo>
                      <a:cubicBezTo>
                        <a:pt x="7150" y="121805"/>
                        <a:pt x="7957" y="122070"/>
                        <a:pt x="9222" y="122070"/>
                      </a:cubicBezTo>
                      <a:cubicBezTo>
                        <a:pt x="11547" y="122070"/>
                        <a:pt x="15419" y="121177"/>
                        <a:pt x="20534" y="119525"/>
                      </a:cubicBezTo>
                      <a:lnTo>
                        <a:pt x="22056" y="138720"/>
                      </a:lnTo>
                      <a:cubicBezTo>
                        <a:pt x="22114" y="139657"/>
                        <a:pt x="22914" y="140372"/>
                        <a:pt x="23840" y="140372"/>
                      </a:cubicBezTo>
                      <a:cubicBezTo>
                        <a:pt x="23889" y="140372"/>
                        <a:pt x="23939" y="140370"/>
                        <a:pt x="23990" y="140366"/>
                      </a:cubicBezTo>
                      <a:lnTo>
                        <a:pt x="41866" y="111255"/>
                      </a:lnTo>
                      <a:cubicBezTo>
                        <a:pt x="57172" y="104672"/>
                        <a:pt x="76284" y="95477"/>
                        <a:pt x="96671" y="84635"/>
                      </a:cubicBezTo>
                      <a:lnTo>
                        <a:pt x="97041" y="84451"/>
                      </a:lnTo>
                      <a:lnTo>
                        <a:pt x="113397" y="168117"/>
                      </a:lnTo>
                      <a:cubicBezTo>
                        <a:pt x="114067" y="171506"/>
                        <a:pt x="115529" y="174140"/>
                        <a:pt x="116736" y="174140"/>
                      </a:cubicBezTo>
                      <a:cubicBezTo>
                        <a:pt x="116789" y="174140"/>
                        <a:pt x="116842" y="174134"/>
                        <a:pt x="116894" y="174124"/>
                      </a:cubicBezTo>
                      <a:lnTo>
                        <a:pt x="119651" y="123949"/>
                      </a:lnTo>
                      <a:cubicBezTo>
                        <a:pt x="120493" y="123538"/>
                        <a:pt x="121379" y="123085"/>
                        <a:pt x="122263" y="122633"/>
                      </a:cubicBezTo>
                      <a:cubicBezTo>
                        <a:pt x="129608" y="118724"/>
                        <a:pt x="135080" y="114629"/>
                        <a:pt x="134463" y="113477"/>
                      </a:cubicBezTo>
                      <a:cubicBezTo>
                        <a:pt x="134356" y="113272"/>
                        <a:pt x="134065" y="113175"/>
                        <a:pt x="133616" y="113175"/>
                      </a:cubicBezTo>
                      <a:cubicBezTo>
                        <a:pt x="131540" y="113175"/>
                        <a:pt x="126100" y="115259"/>
                        <a:pt x="120062" y="118456"/>
                      </a:cubicBezTo>
                      <a:cubicBezTo>
                        <a:pt x="120021" y="118477"/>
                        <a:pt x="119980" y="118497"/>
                        <a:pt x="119958" y="118518"/>
                      </a:cubicBezTo>
                      <a:lnTo>
                        <a:pt x="120493" y="108663"/>
                      </a:lnTo>
                      <a:cubicBezTo>
                        <a:pt x="121790" y="108046"/>
                        <a:pt x="123148" y="107388"/>
                        <a:pt x="124525" y="106647"/>
                      </a:cubicBezTo>
                      <a:cubicBezTo>
                        <a:pt x="131871" y="102738"/>
                        <a:pt x="137343" y="98645"/>
                        <a:pt x="136726" y="97493"/>
                      </a:cubicBezTo>
                      <a:cubicBezTo>
                        <a:pt x="136619" y="97288"/>
                        <a:pt x="136328" y="97191"/>
                        <a:pt x="135878" y="97191"/>
                      </a:cubicBezTo>
                      <a:cubicBezTo>
                        <a:pt x="133802" y="97191"/>
                        <a:pt x="128362" y="99275"/>
                        <a:pt x="122325" y="102472"/>
                      </a:cubicBezTo>
                      <a:cubicBezTo>
                        <a:pt x="121790" y="102760"/>
                        <a:pt x="121296" y="103026"/>
                        <a:pt x="120781" y="103314"/>
                      </a:cubicBezTo>
                      <a:lnTo>
                        <a:pt x="121193" y="96012"/>
                      </a:lnTo>
                      <a:cubicBezTo>
                        <a:pt x="122304" y="95456"/>
                        <a:pt x="123415" y="94880"/>
                        <a:pt x="124567" y="94284"/>
                      </a:cubicBezTo>
                      <a:cubicBezTo>
                        <a:pt x="135922" y="88256"/>
                        <a:pt x="144357" y="81919"/>
                        <a:pt x="143411" y="80150"/>
                      </a:cubicBezTo>
                      <a:cubicBezTo>
                        <a:pt x="143244" y="79835"/>
                        <a:pt x="142793" y="79685"/>
                        <a:pt x="142100" y="79685"/>
                      </a:cubicBezTo>
                      <a:cubicBezTo>
                        <a:pt x="138947" y="79685"/>
                        <a:pt x="130787" y="82791"/>
                        <a:pt x="121645" y="87597"/>
                      </a:cubicBezTo>
                      <a:lnTo>
                        <a:pt x="122592" y="70338"/>
                      </a:lnTo>
                      <a:cubicBezTo>
                        <a:pt x="156269" y="51020"/>
                        <a:pt x="179351" y="34583"/>
                        <a:pt x="177314" y="30736"/>
                      </a:cubicBezTo>
                      <a:cubicBezTo>
                        <a:pt x="177018" y="30181"/>
                        <a:pt x="176211" y="29913"/>
                        <a:pt x="174939" y="29913"/>
                      </a:cubicBezTo>
                      <a:cubicBezTo>
                        <a:pt x="167445" y="29913"/>
                        <a:pt x="143845" y="39208"/>
                        <a:pt x="114157" y="53735"/>
                      </a:cubicBezTo>
                      <a:lnTo>
                        <a:pt x="100148" y="45342"/>
                      </a:lnTo>
                      <a:cubicBezTo>
                        <a:pt x="110887" y="39521"/>
                        <a:pt x="118704" y="33575"/>
                        <a:pt x="117778" y="31868"/>
                      </a:cubicBezTo>
                      <a:cubicBezTo>
                        <a:pt x="117614" y="31554"/>
                        <a:pt x="117165" y="31405"/>
                        <a:pt x="116475" y="31405"/>
                      </a:cubicBezTo>
                      <a:cubicBezTo>
                        <a:pt x="113272" y="31405"/>
                        <a:pt x="104861" y="34623"/>
                        <a:pt x="95519" y="39582"/>
                      </a:cubicBezTo>
                      <a:cubicBezTo>
                        <a:pt x="94635" y="40056"/>
                        <a:pt x="93749" y="40528"/>
                        <a:pt x="92885" y="41002"/>
                      </a:cubicBezTo>
                      <a:lnTo>
                        <a:pt x="86653" y="37258"/>
                      </a:lnTo>
                      <a:cubicBezTo>
                        <a:pt x="86919" y="37134"/>
                        <a:pt x="87188" y="36990"/>
                        <a:pt x="87476" y="36846"/>
                      </a:cubicBezTo>
                      <a:cubicBezTo>
                        <a:pt x="94819" y="32938"/>
                        <a:pt x="100272" y="28843"/>
                        <a:pt x="99674" y="27691"/>
                      </a:cubicBezTo>
                      <a:cubicBezTo>
                        <a:pt x="99564" y="27486"/>
                        <a:pt x="99270" y="27389"/>
                        <a:pt x="98819" y="27389"/>
                      </a:cubicBezTo>
                      <a:cubicBezTo>
                        <a:pt x="96732" y="27389"/>
                        <a:pt x="91292" y="29473"/>
                        <a:pt x="85254" y="32669"/>
                      </a:cubicBezTo>
                      <a:cubicBezTo>
                        <a:pt x="84122" y="33287"/>
                        <a:pt x="83032" y="33884"/>
                        <a:pt x="82003" y="34480"/>
                      </a:cubicBezTo>
                      <a:lnTo>
                        <a:pt x="73569" y="29440"/>
                      </a:lnTo>
                      <a:cubicBezTo>
                        <a:pt x="80605" y="25634"/>
                        <a:pt x="85748" y="21725"/>
                        <a:pt x="85150" y="20614"/>
                      </a:cubicBezTo>
                      <a:cubicBezTo>
                        <a:pt x="85044" y="20409"/>
                        <a:pt x="84753" y="20312"/>
                        <a:pt x="84305" y="20312"/>
                      </a:cubicBezTo>
                      <a:cubicBezTo>
                        <a:pt x="82231" y="20312"/>
                        <a:pt x="76790" y="22400"/>
                        <a:pt x="70750" y="25614"/>
                      </a:cubicBezTo>
                      <a:cubicBezTo>
                        <a:pt x="70113" y="25943"/>
                        <a:pt x="69496" y="26292"/>
                        <a:pt x="68878" y="26621"/>
                      </a:cubicBezTo>
                      <a:lnTo>
                        <a:pt x="68878" y="26621"/>
                      </a:lnTo>
                      <a:lnTo>
                        <a:pt x="244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0" name="Google Shape;950;p24"/>
                <p:cNvSpPr/>
                <p:nvPr/>
              </p:nvSpPr>
              <p:spPr>
                <a:xfrm>
                  <a:off x="4286848" y="1607173"/>
                  <a:ext cx="3675555" cy="3078221"/>
                </a:xfrm>
                <a:custGeom>
                  <a:rect b="b" l="l" r="r" t="t"/>
                  <a:pathLst>
                    <a:path extrusionOk="0" h="142725" w="170421">
                      <a:moveTo>
                        <a:pt x="170421" y="1"/>
                      </a:moveTo>
                      <a:lnTo>
                        <a:pt x="63" y="88914"/>
                      </a:lnTo>
                      <a:lnTo>
                        <a:pt x="63" y="88914"/>
                      </a:lnTo>
                      <a:cubicBezTo>
                        <a:pt x="0" y="89243"/>
                        <a:pt x="0" y="89531"/>
                        <a:pt x="124" y="89758"/>
                      </a:cubicBezTo>
                      <a:cubicBezTo>
                        <a:pt x="423" y="90320"/>
                        <a:pt x="1237" y="90589"/>
                        <a:pt x="2515" y="90589"/>
                      </a:cubicBezTo>
                      <a:cubicBezTo>
                        <a:pt x="4841" y="90589"/>
                        <a:pt x="8706" y="89697"/>
                        <a:pt x="13805" y="88050"/>
                      </a:cubicBezTo>
                      <a:lnTo>
                        <a:pt x="15306" y="107245"/>
                      </a:lnTo>
                      <a:cubicBezTo>
                        <a:pt x="15384" y="108182"/>
                        <a:pt x="16167" y="108897"/>
                        <a:pt x="17090" y="108897"/>
                      </a:cubicBezTo>
                      <a:cubicBezTo>
                        <a:pt x="17140" y="108897"/>
                        <a:pt x="17190" y="108895"/>
                        <a:pt x="17240" y="108891"/>
                      </a:cubicBezTo>
                      <a:lnTo>
                        <a:pt x="35097" y="79801"/>
                      </a:lnTo>
                      <a:cubicBezTo>
                        <a:pt x="50383" y="73238"/>
                        <a:pt x="69452" y="64043"/>
                        <a:pt x="89819" y="53222"/>
                      </a:cubicBezTo>
                      <a:lnTo>
                        <a:pt x="90189" y="53036"/>
                      </a:lnTo>
                      <a:lnTo>
                        <a:pt x="106565" y="136683"/>
                      </a:lnTo>
                      <a:cubicBezTo>
                        <a:pt x="107237" y="140103"/>
                        <a:pt x="108726" y="142724"/>
                        <a:pt x="109918" y="142724"/>
                      </a:cubicBezTo>
                      <a:cubicBezTo>
                        <a:pt x="109966" y="142724"/>
                        <a:pt x="110014" y="142720"/>
                        <a:pt x="110062" y="142711"/>
                      </a:cubicBezTo>
                      <a:lnTo>
                        <a:pt x="112799" y="92556"/>
                      </a:lnTo>
                      <a:cubicBezTo>
                        <a:pt x="113641" y="92123"/>
                        <a:pt x="114505" y="91692"/>
                        <a:pt x="115391" y="91218"/>
                      </a:cubicBezTo>
                      <a:cubicBezTo>
                        <a:pt x="122734" y="87331"/>
                        <a:pt x="128187" y="83236"/>
                        <a:pt x="127570" y="82084"/>
                      </a:cubicBezTo>
                      <a:cubicBezTo>
                        <a:pt x="127463" y="81878"/>
                        <a:pt x="127170" y="81780"/>
                        <a:pt x="126718" y="81780"/>
                      </a:cubicBezTo>
                      <a:cubicBezTo>
                        <a:pt x="124642" y="81780"/>
                        <a:pt x="119221" y="83852"/>
                        <a:pt x="113189" y="87063"/>
                      </a:cubicBezTo>
                      <a:cubicBezTo>
                        <a:pt x="113148" y="87084"/>
                        <a:pt x="113128" y="87104"/>
                        <a:pt x="113087" y="87104"/>
                      </a:cubicBezTo>
                      <a:lnTo>
                        <a:pt x="113622" y="77250"/>
                      </a:lnTo>
                      <a:cubicBezTo>
                        <a:pt x="114917" y="76653"/>
                        <a:pt x="116255" y="75975"/>
                        <a:pt x="117654" y="75234"/>
                      </a:cubicBezTo>
                      <a:cubicBezTo>
                        <a:pt x="124997" y="71345"/>
                        <a:pt x="130450" y="67252"/>
                        <a:pt x="129833" y="66100"/>
                      </a:cubicBezTo>
                      <a:cubicBezTo>
                        <a:pt x="129723" y="65895"/>
                        <a:pt x="129429" y="65798"/>
                        <a:pt x="128978" y="65798"/>
                      </a:cubicBezTo>
                      <a:cubicBezTo>
                        <a:pt x="126896" y="65798"/>
                        <a:pt x="121469" y="67882"/>
                        <a:pt x="115432" y="71079"/>
                      </a:cubicBezTo>
                      <a:cubicBezTo>
                        <a:pt x="114917" y="71367"/>
                        <a:pt x="114403" y="71633"/>
                        <a:pt x="113910" y="71921"/>
                      </a:cubicBezTo>
                      <a:lnTo>
                        <a:pt x="114300" y="64619"/>
                      </a:lnTo>
                      <a:cubicBezTo>
                        <a:pt x="115411" y="64063"/>
                        <a:pt x="116543" y="63487"/>
                        <a:pt x="117674" y="62870"/>
                      </a:cubicBezTo>
                      <a:cubicBezTo>
                        <a:pt x="129010" y="56863"/>
                        <a:pt x="137444" y="50548"/>
                        <a:pt x="136498" y="48757"/>
                      </a:cubicBezTo>
                      <a:cubicBezTo>
                        <a:pt x="136331" y="48442"/>
                        <a:pt x="135880" y="48292"/>
                        <a:pt x="135187" y="48292"/>
                      </a:cubicBezTo>
                      <a:cubicBezTo>
                        <a:pt x="132034" y="48292"/>
                        <a:pt x="123877" y="51398"/>
                        <a:pt x="114752" y="56204"/>
                      </a:cubicBezTo>
                      <a:lnTo>
                        <a:pt x="114752" y="56204"/>
                      </a:lnTo>
                      <a:lnTo>
                        <a:pt x="115699" y="38965"/>
                      </a:lnTo>
                      <a:cubicBezTo>
                        <a:pt x="147791" y="20532"/>
                        <a:pt x="170236" y="4754"/>
                        <a:pt x="17042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1" name="Google Shape;951;p24"/>
                <p:cNvSpPr/>
                <p:nvPr/>
              </p:nvSpPr>
              <p:spPr>
                <a:xfrm>
                  <a:off x="7647367" y="1641789"/>
                  <a:ext cx="157982" cy="168636"/>
                </a:xfrm>
                <a:custGeom>
                  <a:rect b="b" l="l" r="r" t="t"/>
                  <a:pathLst>
                    <a:path extrusionOk="0" h="7819" w="7325">
                      <a:moveTo>
                        <a:pt x="3498" y="1"/>
                      </a:moveTo>
                      <a:lnTo>
                        <a:pt x="1" y="1421"/>
                      </a:lnTo>
                      <a:cubicBezTo>
                        <a:pt x="3498" y="3128"/>
                        <a:pt x="3684" y="7818"/>
                        <a:pt x="3684" y="7818"/>
                      </a:cubicBezTo>
                      <a:lnTo>
                        <a:pt x="7016" y="5226"/>
                      </a:lnTo>
                      <a:cubicBezTo>
                        <a:pt x="7324" y="680"/>
                        <a:pt x="3498" y="1"/>
                        <a:pt x="34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2" name="Google Shape;952;p24"/>
                <p:cNvSpPr/>
                <p:nvPr/>
              </p:nvSpPr>
              <p:spPr>
                <a:xfrm>
                  <a:off x="7647367" y="1641789"/>
                  <a:ext cx="157982" cy="113186"/>
                </a:xfrm>
                <a:custGeom>
                  <a:rect b="b" l="l" r="r" t="t"/>
                  <a:pathLst>
                    <a:path extrusionOk="0" h="5248" w="7325">
                      <a:moveTo>
                        <a:pt x="3498" y="1"/>
                      </a:moveTo>
                      <a:lnTo>
                        <a:pt x="1" y="1421"/>
                      </a:lnTo>
                      <a:cubicBezTo>
                        <a:pt x="195" y="1419"/>
                        <a:pt x="390" y="1418"/>
                        <a:pt x="585" y="1418"/>
                      </a:cubicBezTo>
                      <a:cubicBezTo>
                        <a:pt x="2807" y="1418"/>
                        <a:pt x="5034" y="1605"/>
                        <a:pt x="6358" y="3704"/>
                      </a:cubicBezTo>
                      <a:cubicBezTo>
                        <a:pt x="6666" y="4197"/>
                        <a:pt x="6872" y="4712"/>
                        <a:pt x="6995" y="5247"/>
                      </a:cubicBezTo>
                      <a:lnTo>
                        <a:pt x="7016" y="5226"/>
                      </a:lnTo>
                      <a:cubicBezTo>
                        <a:pt x="7324" y="680"/>
                        <a:pt x="3498" y="1"/>
                        <a:pt x="349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24"/>
                <p:cNvSpPr/>
                <p:nvPr/>
              </p:nvSpPr>
              <p:spPr>
                <a:xfrm>
                  <a:off x="5940040" y="2183564"/>
                  <a:ext cx="524047" cy="193008"/>
                </a:xfrm>
                <a:custGeom>
                  <a:rect b="b" l="l" r="r" t="t"/>
                  <a:pathLst>
                    <a:path extrusionOk="0" h="8949" w="24298">
                      <a:moveTo>
                        <a:pt x="1" y="4485"/>
                      </a:moveTo>
                      <a:cubicBezTo>
                        <a:pt x="3" y="4488"/>
                        <a:pt x="6" y="4491"/>
                        <a:pt x="9" y="4493"/>
                      </a:cubicBezTo>
                      <a:lnTo>
                        <a:pt x="9" y="4493"/>
                      </a:lnTo>
                      <a:lnTo>
                        <a:pt x="1" y="4485"/>
                      </a:lnTo>
                      <a:close/>
                      <a:moveTo>
                        <a:pt x="24297" y="0"/>
                      </a:moveTo>
                      <a:cubicBezTo>
                        <a:pt x="24296" y="1"/>
                        <a:pt x="10841" y="5515"/>
                        <a:pt x="3703" y="5515"/>
                      </a:cubicBezTo>
                      <a:cubicBezTo>
                        <a:pt x="2052" y="5515"/>
                        <a:pt x="740" y="5220"/>
                        <a:pt x="9" y="4493"/>
                      </a:cubicBezTo>
                      <a:lnTo>
                        <a:pt x="9" y="4493"/>
                      </a:lnTo>
                      <a:lnTo>
                        <a:pt x="4466" y="8948"/>
                      </a:lnTo>
                      <a:lnTo>
                        <a:pt x="242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Google Shape;954;p24"/>
                <p:cNvSpPr/>
                <p:nvPr/>
              </p:nvSpPr>
              <p:spPr>
                <a:xfrm>
                  <a:off x="6223998" y="2751480"/>
                  <a:ext cx="35975" cy="145559"/>
                </a:xfrm>
                <a:custGeom>
                  <a:rect b="b" l="l" r="r" t="t"/>
                  <a:pathLst>
                    <a:path extrusionOk="0" h="6749" w="1668">
                      <a:moveTo>
                        <a:pt x="330" y="1"/>
                      </a:moveTo>
                      <a:cubicBezTo>
                        <a:pt x="228" y="61"/>
                        <a:pt x="104" y="103"/>
                        <a:pt x="1" y="165"/>
                      </a:cubicBezTo>
                      <a:lnTo>
                        <a:pt x="1668" y="6748"/>
                      </a:lnTo>
                      <a:lnTo>
                        <a:pt x="330" y="1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Google Shape;955;p24"/>
                <p:cNvSpPr/>
                <p:nvPr/>
              </p:nvSpPr>
              <p:spPr>
                <a:xfrm>
                  <a:off x="6231094" y="2751027"/>
                  <a:ext cx="32438" cy="161088"/>
                </a:xfrm>
                <a:custGeom>
                  <a:rect b="b" l="l" r="r" t="t"/>
                  <a:pathLst>
                    <a:path extrusionOk="0" h="7469" w="1504">
                      <a:moveTo>
                        <a:pt x="42" y="0"/>
                      </a:moveTo>
                      <a:cubicBezTo>
                        <a:pt x="22" y="0"/>
                        <a:pt x="22" y="0"/>
                        <a:pt x="1" y="22"/>
                      </a:cubicBezTo>
                      <a:lnTo>
                        <a:pt x="1339" y="6769"/>
                      </a:lnTo>
                      <a:lnTo>
                        <a:pt x="1504" y="746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24"/>
                <p:cNvSpPr/>
                <p:nvPr/>
              </p:nvSpPr>
              <p:spPr>
                <a:xfrm>
                  <a:off x="6223998" y="2502116"/>
                  <a:ext cx="436612" cy="409998"/>
                </a:xfrm>
                <a:custGeom>
                  <a:rect b="b" l="l" r="r" t="t"/>
                  <a:pathLst>
                    <a:path extrusionOk="0" h="19010" w="20244">
                      <a:moveTo>
                        <a:pt x="26" y="11713"/>
                      </a:moveTo>
                      <a:lnTo>
                        <a:pt x="26" y="11713"/>
                      </a:lnTo>
                      <a:cubicBezTo>
                        <a:pt x="17" y="11717"/>
                        <a:pt x="9" y="11722"/>
                        <a:pt x="1" y="11727"/>
                      </a:cubicBezTo>
                      <a:lnTo>
                        <a:pt x="26" y="11713"/>
                      </a:lnTo>
                      <a:close/>
                      <a:moveTo>
                        <a:pt x="20244" y="1"/>
                      </a:moveTo>
                      <a:lnTo>
                        <a:pt x="26" y="11713"/>
                      </a:lnTo>
                      <a:lnTo>
                        <a:pt x="26" y="11713"/>
                      </a:lnTo>
                      <a:cubicBezTo>
                        <a:pt x="124" y="11658"/>
                        <a:pt x="236" y="11619"/>
                        <a:pt x="330" y="11563"/>
                      </a:cubicBezTo>
                      <a:cubicBezTo>
                        <a:pt x="351" y="11541"/>
                        <a:pt x="351" y="11541"/>
                        <a:pt x="371" y="11541"/>
                      </a:cubicBezTo>
                      <a:lnTo>
                        <a:pt x="1833" y="19010"/>
                      </a:lnTo>
                      <a:cubicBezTo>
                        <a:pt x="3355" y="11151"/>
                        <a:pt x="20242" y="2"/>
                        <a:pt x="202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7" name="Google Shape;957;p24"/>
                <p:cNvSpPr/>
                <p:nvPr/>
              </p:nvSpPr>
              <p:spPr>
                <a:xfrm>
                  <a:off x="5976878" y="1907997"/>
                  <a:ext cx="347884" cy="119743"/>
                </a:xfrm>
                <a:custGeom>
                  <a:rect b="b" l="l" r="r" t="t"/>
                  <a:pathLst>
                    <a:path extrusionOk="0" h="5552" w="16130">
                      <a:moveTo>
                        <a:pt x="14895" y="1"/>
                      </a:moveTo>
                      <a:cubicBezTo>
                        <a:pt x="14895" y="1"/>
                        <a:pt x="7966" y="4736"/>
                        <a:pt x="3060" y="4736"/>
                      </a:cubicBezTo>
                      <a:cubicBezTo>
                        <a:pt x="1883" y="4736"/>
                        <a:pt x="821" y="4463"/>
                        <a:pt x="1" y="3786"/>
                      </a:cubicBezTo>
                      <a:lnTo>
                        <a:pt x="1" y="3786"/>
                      </a:lnTo>
                      <a:cubicBezTo>
                        <a:pt x="1" y="3786"/>
                        <a:pt x="739" y="5551"/>
                        <a:pt x="3856" y="5551"/>
                      </a:cubicBezTo>
                      <a:cubicBezTo>
                        <a:pt x="6268" y="5551"/>
                        <a:pt x="10106" y="4494"/>
                        <a:pt x="16130" y="742"/>
                      </a:cubicBezTo>
                      <a:lnTo>
                        <a:pt x="148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Google Shape;958;p24"/>
                <p:cNvSpPr/>
                <p:nvPr/>
              </p:nvSpPr>
              <p:spPr>
                <a:xfrm>
                  <a:off x="4550856" y="3032785"/>
                  <a:ext cx="336777" cy="231635"/>
                </a:xfrm>
                <a:custGeom>
                  <a:rect b="b" l="l" r="r" t="t"/>
                  <a:pathLst>
                    <a:path extrusionOk="0" h="10740" w="15615">
                      <a:moveTo>
                        <a:pt x="7797" y="0"/>
                      </a:moveTo>
                      <a:lnTo>
                        <a:pt x="7797" y="0"/>
                      </a:lnTo>
                      <a:cubicBezTo>
                        <a:pt x="11357" y="2406"/>
                        <a:pt x="1" y="10739"/>
                        <a:pt x="1" y="10739"/>
                      </a:cubicBezTo>
                      <a:lnTo>
                        <a:pt x="15614" y="349"/>
                      </a:lnTo>
                      <a:lnTo>
                        <a:pt x="77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24"/>
                <p:cNvSpPr/>
                <p:nvPr/>
              </p:nvSpPr>
              <p:spPr>
                <a:xfrm>
                  <a:off x="4630268" y="3328281"/>
                  <a:ext cx="413535" cy="157982"/>
                </a:xfrm>
                <a:custGeom>
                  <a:rect b="b" l="l" r="r" t="t"/>
                  <a:pathLst>
                    <a:path extrusionOk="0" h="7325" w="19174">
                      <a:moveTo>
                        <a:pt x="19174" y="0"/>
                      </a:moveTo>
                      <a:lnTo>
                        <a:pt x="0" y="7324"/>
                      </a:lnTo>
                      <a:cubicBezTo>
                        <a:pt x="4260" y="6008"/>
                        <a:pt x="7304" y="5555"/>
                        <a:pt x="9485" y="5555"/>
                      </a:cubicBezTo>
                      <a:cubicBezTo>
                        <a:pt x="13825" y="5555"/>
                        <a:pt x="14689" y="7324"/>
                        <a:pt x="14689" y="7324"/>
                      </a:cubicBezTo>
                      <a:lnTo>
                        <a:pt x="191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24"/>
                <p:cNvSpPr/>
                <p:nvPr/>
              </p:nvSpPr>
              <p:spPr>
                <a:xfrm>
                  <a:off x="5741727" y="1733645"/>
                  <a:ext cx="300845" cy="110210"/>
                </a:xfrm>
                <a:custGeom>
                  <a:rect b="b" l="l" r="r" t="t"/>
                  <a:pathLst>
                    <a:path extrusionOk="0" h="5110" w="13949">
                      <a:moveTo>
                        <a:pt x="12303" y="1"/>
                      </a:moveTo>
                      <a:cubicBezTo>
                        <a:pt x="12303" y="1"/>
                        <a:pt x="5931" y="4197"/>
                        <a:pt x="2044" y="4197"/>
                      </a:cubicBezTo>
                      <a:cubicBezTo>
                        <a:pt x="1225" y="4197"/>
                        <a:pt x="516" y="4010"/>
                        <a:pt x="1" y="3559"/>
                      </a:cubicBezTo>
                      <a:lnTo>
                        <a:pt x="1" y="3559"/>
                      </a:lnTo>
                      <a:cubicBezTo>
                        <a:pt x="1" y="3559"/>
                        <a:pt x="291" y="5110"/>
                        <a:pt x="2911" y="5110"/>
                      </a:cubicBezTo>
                      <a:cubicBezTo>
                        <a:pt x="4918" y="5110"/>
                        <a:pt x="8292" y="4200"/>
                        <a:pt x="13949" y="988"/>
                      </a:cubicBezTo>
                      <a:lnTo>
                        <a:pt x="1230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24"/>
                <p:cNvSpPr/>
                <p:nvPr/>
              </p:nvSpPr>
              <p:spPr>
                <a:xfrm>
                  <a:off x="5495038" y="1565052"/>
                  <a:ext cx="246711" cy="82151"/>
                </a:xfrm>
                <a:custGeom>
                  <a:rect b="b" l="l" r="r" t="t"/>
                  <a:pathLst>
                    <a:path extrusionOk="0" h="3809" w="11439">
                      <a:moveTo>
                        <a:pt x="10657" y="0"/>
                      </a:moveTo>
                      <a:cubicBezTo>
                        <a:pt x="10657" y="0"/>
                        <a:pt x="6835" y="3289"/>
                        <a:pt x="3293" y="3289"/>
                      </a:cubicBezTo>
                      <a:cubicBezTo>
                        <a:pt x="2114" y="3289"/>
                        <a:pt x="966" y="2925"/>
                        <a:pt x="0" y="1954"/>
                      </a:cubicBezTo>
                      <a:lnTo>
                        <a:pt x="0" y="1954"/>
                      </a:lnTo>
                      <a:cubicBezTo>
                        <a:pt x="1" y="1954"/>
                        <a:pt x="1007" y="3808"/>
                        <a:pt x="3740" y="3808"/>
                      </a:cubicBezTo>
                      <a:cubicBezTo>
                        <a:pt x="5513" y="3808"/>
                        <a:pt x="8014" y="3027"/>
                        <a:pt x="11439" y="453"/>
                      </a:cubicBezTo>
                      <a:lnTo>
                        <a:pt x="1065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24"/>
                <p:cNvSpPr/>
                <p:nvPr/>
              </p:nvSpPr>
              <p:spPr>
                <a:xfrm>
                  <a:off x="6415259" y="3000843"/>
                  <a:ext cx="336755" cy="98930"/>
                </a:xfrm>
                <a:custGeom>
                  <a:rect b="b" l="l" r="r" t="t"/>
                  <a:pathLst>
                    <a:path extrusionOk="0" h="4587" w="15614">
                      <a:moveTo>
                        <a:pt x="0" y="2798"/>
                      </a:moveTo>
                      <a:cubicBezTo>
                        <a:pt x="596" y="3517"/>
                        <a:pt x="1440" y="3929"/>
                        <a:pt x="2448" y="4073"/>
                      </a:cubicBezTo>
                      <a:cubicBezTo>
                        <a:pt x="823" y="3558"/>
                        <a:pt x="0" y="2798"/>
                        <a:pt x="0" y="2798"/>
                      </a:cubicBezTo>
                      <a:close/>
                      <a:moveTo>
                        <a:pt x="15614" y="0"/>
                      </a:moveTo>
                      <a:cubicBezTo>
                        <a:pt x="15613" y="0"/>
                        <a:pt x="8454" y="4156"/>
                        <a:pt x="3558" y="4156"/>
                      </a:cubicBezTo>
                      <a:cubicBezTo>
                        <a:pt x="3168" y="4156"/>
                        <a:pt x="2798" y="4134"/>
                        <a:pt x="2448" y="4073"/>
                      </a:cubicBezTo>
                      <a:lnTo>
                        <a:pt x="2448" y="4073"/>
                      </a:lnTo>
                      <a:cubicBezTo>
                        <a:pt x="3333" y="4361"/>
                        <a:pt x="4444" y="4587"/>
                        <a:pt x="5802" y="4587"/>
                      </a:cubicBezTo>
                      <a:cubicBezTo>
                        <a:pt x="8270" y="4587"/>
                        <a:pt x="11499" y="3868"/>
                        <a:pt x="15531" y="1481"/>
                      </a:cubicBezTo>
                      <a:lnTo>
                        <a:pt x="1561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24"/>
                <p:cNvSpPr/>
                <p:nvPr/>
              </p:nvSpPr>
              <p:spPr>
                <a:xfrm>
                  <a:off x="6761762" y="2786096"/>
                  <a:ext cx="1790" cy="33279"/>
                </a:xfrm>
                <a:custGeom>
                  <a:rect b="b" l="l" r="r" t="t"/>
                  <a:pathLst>
                    <a:path extrusionOk="0" h="1543" w="83">
                      <a:moveTo>
                        <a:pt x="83" y="0"/>
                      </a:moveTo>
                      <a:lnTo>
                        <a:pt x="83" y="0"/>
                      </a:lnTo>
                      <a:lnTo>
                        <a:pt x="0" y="1542"/>
                      </a:lnTo>
                      <a:lnTo>
                        <a:pt x="0" y="1542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24"/>
                <p:cNvSpPr/>
                <p:nvPr/>
              </p:nvSpPr>
              <p:spPr>
                <a:xfrm>
                  <a:off x="6486669" y="2786096"/>
                  <a:ext cx="276884" cy="147737"/>
                </a:xfrm>
                <a:custGeom>
                  <a:rect b="b" l="l" r="r" t="t"/>
                  <a:pathLst>
                    <a:path extrusionOk="0" h="6850" w="12838">
                      <a:moveTo>
                        <a:pt x="12838" y="0"/>
                      </a:moveTo>
                      <a:lnTo>
                        <a:pt x="1" y="6850"/>
                      </a:lnTo>
                      <a:cubicBezTo>
                        <a:pt x="3149" y="5739"/>
                        <a:pt x="12755" y="1542"/>
                        <a:pt x="12755" y="1542"/>
                      </a:cubicBezTo>
                      <a:lnTo>
                        <a:pt x="1283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Google Shape;965;p24"/>
                <p:cNvSpPr/>
                <p:nvPr/>
              </p:nvSpPr>
              <p:spPr>
                <a:xfrm>
                  <a:off x="6735601" y="3273694"/>
                  <a:ext cx="1790" cy="32847"/>
                </a:xfrm>
                <a:custGeom>
                  <a:rect b="b" l="l" r="r" t="t"/>
                  <a:pathLst>
                    <a:path extrusionOk="0" h="1523" w="83">
                      <a:moveTo>
                        <a:pt x="83" y="0"/>
                      </a:moveTo>
                      <a:lnTo>
                        <a:pt x="0" y="1523"/>
                      </a:lnTo>
                      <a:cubicBezTo>
                        <a:pt x="20" y="1503"/>
                        <a:pt x="42" y="1503"/>
                        <a:pt x="83" y="1481"/>
                      </a:cubicBez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24"/>
                <p:cNvSpPr/>
                <p:nvPr/>
              </p:nvSpPr>
              <p:spPr>
                <a:xfrm>
                  <a:off x="6737369" y="3273262"/>
                  <a:ext cx="22" cy="453"/>
                </a:xfrm>
                <a:custGeom>
                  <a:rect b="b" l="l" r="r" t="t"/>
                  <a:pathLst>
                    <a:path extrusionOk="0" h="2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20"/>
                      </a:lnTo>
                      <a:lnTo>
                        <a:pt x="1" y="20"/>
                      </a:ln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24"/>
                <p:cNvSpPr/>
                <p:nvPr/>
              </p:nvSpPr>
              <p:spPr>
                <a:xfrm>
                  <a:off x="6463613" y="3273262"/>
                  <a:ext cx="273778" cy="79886"/>
                </a:xfrm>
                <a:custGeom>
                  <a:rect b="b" l="l" r="r" t="t"/>
                  <a:pathLst>
                    <a:path extrusionOk="0" h="3704" w="12694">
                      <a:moveTo>
                        <a:pt x="12694" y="0"/>
                      </a:moveTo>
                      <a:cubicBezTo>
                        <a:pt x="12694" y="0"/>
                        <a:pt x="6912" y="3004"/>
                        <a:pt x="3066" y="3004"/>
                      </a:cubicBezTo>
                      <a:cubicBezTo>
                        <a:pt x="1708" y="3004"/>
                        <a:pt x="576" y="2634"/>
                        <a:pt x="21" y="1625"/>
                      </a:cubicBezTo>
                      <a:lnTo>
                        <a:pt x="21" y="1625"/>
                      </a:lnTo>
                      <a:cubicBezTo>
                        <a:pt x="21" y="1625"/>
                        <a:pt x="0" y="3703"/>
                        <a:pt x="3662" y="3703"/>
                      </a:cubicBezTo>
                      <a:cubicBezTo>
                        <a:pt x="5513" y="3703"/>
                        <a:pt x="8332" y="3169"/>
                        <a:pt x="12611" y="1543"/>
                      </a:cubicBezTo>
                      <a:lnTo>
                        <a:pt x="12694" y="20"/>
                      </a:lnTo>
                      <a:lnTo>
                        <a:pt x="1269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24"/>
                <p:cNvSpPr/>
                <p:nvPr/>
              </p:nvSpPr>
              <p:spPr>
                <a:xfrm>
                  <a:off x="6510630" y="3603375"/>
                  <a:ext cx="209011" cy="79886"/>
                </a:xfrm>
                <a:custGeom>
                  <a:rect b="b" l="l" r="r" t="t"/>
                  <a:pathLst>
                    <a:path extrusionOk="0" h="3704" w="9691">
                      <a:moveTo>
                        <a:pt x="9691" y="0"/>
                      </a:moveTo>
                      <a:lnTo>
                        <a:pt x="9691" y="0"/>
                      </a:lnTo>
                      <a:cubicBezTo>
                        <a:pt x="9691" y="0"/>
                        <a:pt x="5124" y="3292"/>
                        <a:pt x="1709" y="3292"/>
                      </a:cubicBezTo>
                      <a:cubicBezTo>
                        <a:pt x="1092" y="3292"/>
                        <a:pt x="516" y="3188"/>
                        <a:pt x="0" y="2941"/>
                      </a:cubicBezTo>
                      <a:lnTo>
                        <a:pt x="0" y="2941"/>
                      </a:lnTo>
                      <a:cubicBezTo>
                        <a:pt x="1" y="2941"/>
                        <a:pt x="1029" y="3703"/>
                        <a:pt x="3086" y="3703"/>
                      </a:cubicBezTo>
                      <a:cubicBezTo>
                        <a:pt x="4650" y="3703"/>
                        <a:pt x="6811" y="3251"/>
                        <a:pt x="9567" y="1646"/>
                      </a:cubicBezTo>
                      <a:lnTo>
                        <a:pt x="969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24"/>
                <p:cNvSpPr/>
                <p:nvPr/>
              </p:nvSpPr>
              <p:spPr>
                <a:xfrm>
                  <a:off x="4908898" y="1244710"/>
                  <a:ext cx="1177154" cy="969459"/>
                </a:xfrm>
                <a:custGeom>
                  <a:rect b="b" l="l" r="r" t="t"/>
                  <a:pathLst>
                    <a:path extrusionOk="0" h="44950" w="54580">
                      <a:moveTo>
                        <a:pt x="187" y="0"/>
                      </a:moveTo>
                      <a:cubicBezTo>
                        <a:pt x="83" y="0"/>
                        <a:pt x="1" y="83"/>
                        <a:pt x="1" y="185"/>
                      </a:cubicBezTo>
                      <a:cubicBezTo>
                        <a:pt x="1" y="288"/>
                        <a:pt x="83" y="371"/>
                        <a:pt x="187" y="371"/>
                      </a:cubicBezTo>
                      <a:lnTo>
                        <a:pt x="3333" y="371"/>
                      </a:lnTo>
                      <a:lnTo>
                        <a:pt x="54270" y="44889"/>
                      </a:lnTo>
                      <a:cubicBezTo>
                        <a:pt x="54292" y="44930"/>
                        <a:pt x="54333" y="44950"/>
                        <a:pt x="54374" y="44950"/>
                      </a:cubicBezTo>
                      <a:cubicBezTo>
                        <a:pt x="54435" y="44950"/>
                        <a:pt x="54476" y="44930"/>
                        <a:pt x="54517" y="44889"/>
                      </a:cubicBezTo>
                      <a:cubicBezTo>
                        <a:pt x="54580" y="44807"/>
                        <a:pt x="54580" y="44683"/>
                        <a:pt x="54497" y="44621"/>
                      </a:cubicBezTo>
                      <a:lnTo>
                        <a:pt x="3519" y="41"/>
                      </a:lnTo>
                      <a:cubicBezTo>
                        <a:pt x="3498" y="20"/>
                        <a:pt x="3457" y="0"/>
                        <a:pt x="33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24"/>
                <p:cNvSpPr/>
                <p:nvPr/>
              </p:nvSpPr>
              <p:spPr>
                <a:xfrm>
                  <a:off x="5215933" y="1521658"/>
                  <a:ext cx="87456" cy="39857"/>
                </a:xfrm>
                <a:custGeom>
                  <a:rect b="b" l="l" r="r" t="t"/>
                  <a:pathLst>
                    <a:path extrusionOk="0" h="1848" w="4055">
                      <a:moveTo>
                        <a:pt x="3856" y="0"/>
                      </a:moveTo>
                      <a:cubicBezTo>
                        <a:pt x="3831" y="0"/>
                        <a:pt x="3807" y="5"/>
                        <a:pt x="3786" y="16"/>
                      </a:cubicBezTo>
                      <a:lnTo>
                        <a:pt x="145" y="1497"/>
                      </a:lnTo>
                      <a:cubicBezTo>
                        <a:pt x="63" y="1519"/>
                        <a:pt x="1" y="1642"/>
                        <a:pt x="42" y="1724"/>
                      </a:cubicBezTo>
                      <a:cubicBezTo>
                        <a:pt x="83" y="1807"/>
                        <a:pt x="145" y="1848"/>
                        <a:pt x="228" y="1848"/>
                      </a:cubicBezTo>
                      <a:cubicBezTo>
                        <a:pt x="248" y="1848"/>
                        <a:pt x="269" y="1848"/>
                        <a:pt x="289" y="1826"/>
                      </a:cubicBezTo>
                      <a:lnTo>
                        <a:pt x="3931" y="345"/>
                      </a:lnTo>
                      <a:cubicBezTo>
                        <a:pt x="4013" y="326"/>
                        <a:pt x="4054" y="202"/>
                        <a:pt x="4033" y="120"/>
                      </a:cubicBezTo>
                      <a:cubicBezTo>
                        <a:pt x="4002" y="43"/>
                        <a:pt x="3926" y="0"/>
                        <a:pt x="385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24"/>
                <p:cNvSpPr/>
                <p:nvPr/>
              </p:nvSpPr>
              <p:spPr>
                <a:xfrm>
                  <a:off x="5533191" y="1806500"/>
                  <a:ext cx="89656" cy="41194"/>
                </a:xfrm>
                <a:custGeom>
                  <a:rect b="b" l="l" r="r" t="t"/>
                  <a:pathLst>
                    <a:path extrusionOk="0" h="1910" w="4157">
                      <a:moveTo>
                        <a:pt x="3957" y="0"/>
                      </a:moveTo>
                      <a:cubicBezTo>
                        <a:pt x="3934" y="0"/>
                        <a:pt x="3910" y="5"/>
                        <a:pt x="3888" y="16"/>
                      </a:cubicBezTo>
                      <a:lnTo>
                        <a:pt x="144" y="1560"/>
                      </a:lnTo>
                      <a:cubicBezTo>
                        <a:pt x="42" y="1601"/>
                        <a:pt x="1" y="1703"/>
                        <a:pt x="42" y="1807"/>
                      </a:cubicBezTo>
                      <a:cubicBezTo>
                        <a:pt x="62" y="1868"/>
                        <a:pt x="144" y="1909"/>
                        <a:pt x="206" y="1909"/>
                      </a:cubicBezTo>
                      <a:lnTo>
                        <a:pt x="289" y="1909"/>
                      </a:lnTo>
                      <a:lnTo>
                        <a:pt x="4011" y="346"/>
                      </a:lnTo>
                      <a:cubicBezTo>
                        <a:pt x="4115" y="304"/>
                        <a:pt x="4156" y="202"/>
                        <a:pt x="4115" y="99"/>
                      </a:cubicBezTo>
                      <a:cubicBezTo>
                        <a:pt x="4085" y="39"/>
                        <a:pt x="4021" y="0"/>
                        <a:pt x="39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24"/>
                <p:cNvSpPr/>
                <p:nvPr/>
              </p:nvSpPr>
              <p:spPr>
                <a:xfrm>
                  <a:off x="5887696" y="2114419"/>
                  <a:ext cx="93646" cy="41194"/>
                </a:xfrm>
                <a:custGeom>
                  <a:rect b="b" l="l" r="r" t="t"/>
                  <a:pathLst>
                    <a:path extrusionOk="0" h="1910" w="4342">
                      <a:moveTo>
                        <a:pt x="4143" y="1"/>
                      </a:moveTo>
                      <a:cubicBezTo>
                        <a:pt x="4119" y="1"/>
                        <a:pt x="4095" y="6"/>
                        <a:pt x="4073" y="17"/>
                      </a:cubicBezTo>
                      <a:lnTo>
                        <a:pt x="145" y="1560"/>
                      </a:lnTo>
                      <a:cubicBezTo>
                        <a:pt x="41" y="1580"/>
                        <a:pt x="0" y="1704"/>
                        <a:pt x="41" y="1786"/>
                      </a:cubicBezTo>
                      <a:cubicBezTo>
                        <a:pt x="63" y="1868"/>
                        <a:pt x="123" y="1909"/>
                        <a:pt x="206" y="1909"/>
                      </a:cubicBezTo>
                      <a:cubicBezTo>
                        <a:pt x="227" y="1909"/>
                        <a:pt x="247" y="1909"/>
                        <a:pt x="268" y="1889"/>
                      </a:cubicBezTo>
                      <a:lnTo>
                        <a:pt x="4197" y="346"/>
                      </a:lnTo>
                      <a:cubicBezTo>
                        <a:pt x="4300" y="305"/>
                        <a:pt x="4342" y="203"/>
                        <a:pt x="4300" y="120"/>
                      </a:cubicBezTo>
                      <a:cubicBezTo>
                        <a:pt x="4285" y="43"/>
                        <a:pt x="4213" y="1"/>
                        <a:pt x="41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24"/>
                <p:cNvSpPr/>
                <p:nvPr/>
              </p:nvSpPr>
              <p:spPr>
                <a:xfrm>
                  <a:off x="6347343" y="2848641"/>
                  <a:ext cx="278242" cy="1503233"/>
                </a:xfrm>
                <a:custGeom>
                  <a:rect b="b" l="l" r="r" t="t"/>
                  <a:pathLst>
                    <a:path extrusionOk="0" h="69699" w="12901">
                      <a:moveTo>
                        <a:pt x="165" y="0"/>
                      </a:moveTo>
                      <a:cubicBezTo>
                        <a:pt x="63" y="21"/>
                        <a:pt x="1" y="123"/>
                        <a:pt x="22" y="227"/>
                      </a:cubicBezTo>
                      <a:lnTo>
                        <a:pt x="1194" y="6460"/>
                      </a:lnTo>
                      <a:lnTo>
                        <a:pt x="1276" y="6399"/>
                      </a:lnTo>
                      <a:cubicBezTo>
                        <a:pt x="1317" y="6358"/>
                        <a:pt x="1359" y="6358"/>
                        <a:pt x="1400" y="6358"/>
                      </a:cubicBezTo>
                      <a:cubicBezTo>
                        <a:pt x="1441" y="6358"/>
                        <a:pt x="1503" y="6377"/>
                        <a:pt x="1545" y="6419"/>
                      </a:cubicBezTo>
                      <a:cubicBezTo>
                        <a:pt x="1606" y="6501"/>
                        <a:pt x="1586" y="6624"/>
                        <a:pt x="1503" y="6687"/>
                      </a:cubicBezTo>
                      <a:lnTo>
                        <a:pt x="1276" y="6871"/>
                      </a:lnTo>
                      <a:lnTo>
                        <a:pt x="5226" y="27917"/>
                      </a:lnTo>
                      <a:lnTo>
                        <a:pt x="5248" y="27917"/>
                      </a:lnTo>
                      <a:cubicBezTo>
                        <a:pt x="5309" y="27917"/>
                        <a:pt x="5371" y="27937"/>
                        <a:pt x="5391" y="28000"/>
                      </a:cubicBezTo>
                      <a:cubicBezTo>
                        <a:pt x="5453" y="28082"/>
                        <a:pt x="5453" y="28184"/>
                        <a:pt x="5371" y="28247"/>
                      </a:cubicBezTo>
                      <a:lnTo>
                        <a:pt x="5289" y="28307"/>
                      </a:lnTo>
                      <a:lnTo>
                        <a:pt x="8909" y="47481"/>
                      </a:lnTo>
                      <a:lnTo>
                        <a:pt x="8992" y="47420"/>
                      </a:lnTo>
                      <a:cubicBezTo>
                        <a:pt x="9033" y="47398"/>
                        <a:pt x="9074" y="47379"/>
                        <a:pt x="9094" y="47379"/>
                      </a:cubicBezTo>
                      <a:cubicBezTo>
                        <a:pt x="9156" y="47379"/>
                        <a:pt x="9217" y="47398"/>
                        <a:pt x="9258" y="47461"/>
                      </a:cubicBezTo>
                      <a:cubicBezTo>
                        <a:pt x="9265" y="47470"/>
                        <a:pt x="9270" y="47478"/>
                        <a:pt x="9275" y="47487"/>
                      </a:cubicBezTo>
                      <a:lnTo>
                        <a:pt x="9275" y="47487"/>
                      </a:lnTo>
                      <a:lnTo>
                        <a:pt x="393" y="145"/>
                      </a:lnTo>
                      <a:cubicBezTo>
                        <a:pt x="371" y="63"/>
                        <a:pt x="289" y="0"/>
                        <a:pt x="207" y="0"/>
                      </a:cubicBezTo>
                      <a:close/>
                      <a:moveTo>
                        <a:pt x="9275" y="47487"/>
                      </a:moveTo>
                      <a:lnTo>
                        <a:pt x="9293" y="47584"/>
                      </a:lnTo>
                      <a:lnTo>
                        <a:pt x="9293" y="47584"/>
                      </a:lnTo>
                      <a:cubicBezTo>
                        <a:pt x="9297" y="47552"/>
                        <a:pt x="9292" y="47519"/>
                        <a:pt x="9275" y="47487"/>
                      </a:cubicBezTo>
                      <a:close/>
                      <a:moveTo>
                        <a:pt x="9293" y="47584"/>
                      </a:moveTo>
                      <a:lnTo>
                        <a:pt x="9293" y="47584"/>
                      </a:lnTo>
                      <a:cubicBezTo>
                        <a:pt x="9287" y="47630"/>
                        <a:pt x="9261" y="47675"/>
                        <a:pt x="9217" y="47708"/>
                      </a:cubicBezTo>
                      <a:lnTo>
                        <a:pt x="8970" y="47892"/>
                      </a:lnTo>
                      <a:lnTo>
                        <a:pt x="12509" y="66695"/>
                      </a:lnTo>
                      <a:lnTo>
                        <a:pt x="10904" y="69411"/>
                      </a:lnTo>
                      <a:cubicBezTo>
                        <a:pt x="10863" y="69493"/>
                        <a:pt x="10884" y="69616"/>
                        <a:pt x="10986" y="69658"/>
                      </a:cubicBezTo>
                      <a:cubicBezTo>
                        <a:pt x="11008" y="69679"/>
                        <a:pt x="11049" y="69699"/>
                        <a:pt x="11069" y="69699"/>
                      </a:cubicBezTo>
                      <a:cubicBezTo>
                        <a:pt x="11131" y="69699"/>
                        <a:pt x="11192" y="69658"/>
                        <a:pt x="11233" y="69597"/>
                      </a:cubicBezTo>
                      <a:lnTo>
                        <a:pt x="12859" y="66840"/>
                      </a:lnTo>
                      <a:cubicBezTo>
                        <a:pt x="12879" y="66799"/>
                        <a:pt x="12900" y="66758"/>
                        <a:pt x="12879" y="66695"/>
                      </a:cubicBezTo>
                      <a:lnTo>
                        <a:pt x="9293" y="4758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24"/>
                <p:cNvSpPr/>
                <p:nvPr/>
              </p:nvSpPr>
              <p:spPr>
                <a:xfrm>
                  <a:off x="6472046" y="3870466"/>
                  <a:ext cx="76327" cy="59483"/>
                </a:xfrm>
                <a:custGeom>
                  <a:rect b="b" l="l" r="r" t="t"/>
                  <a:pathLst>
                    <a:path extrusionOk="0" h="2758" w="3539">
                      <a:moveTo>
                        <a:pt x="3312" y="1"/>
                      </a:moveTo>
                      <a:cubicBezTo>
                        <a:pt x="3292" y="1"/>
                        <a:pt x="3251" y="20"/>
                        <a:pt x="3210" y="42"/>
                      </a:cubicBezTo>
                      <a:lnTo>
                        <a:pt x="3127" y="103"/>
                      </a:lnTo>
                      <a:lnTo>
                        <a:pt x="83" y="2428"/>
                      </a:lnTo>
                      <a:cubicBezTo>
                        <a:pt x="0" y="2489"/>
                        <a:pt x="0" y="2593"/>
                        <a:pt x="61" y="2675"/>
                      </a:cubicBezTo>
                      <a:cubicBezTo>
                        <a:pt x="103" y="2736"/>
                        <a:pt x="144" y="2757"/>
                        <a:pt x="206" y="2757"/>
                      </a:cubicBezTo>
                      <a:cubicBezTo>
                        <a:pt x="247" y="2757"/>
                        <a:pt x="289" y="2736"/>
                        <a:pt x="308" y="2716"/>
                      </a:cubicBezTo>
                      <a:lnTo>
                        <a:pt x="3188" y="514"/>
                      </a:lnTo>
                      <a:lnTo>
                        <a:pt x="3435" y="330"/>
                      </a:lnTo>
                      <a:cubicBezTo>
                        <a:pt x="3518" y="267"/>
                        <a:pt x="3539" y="165"/>
                        <a:pt x="3476" y="83"/>
                      </a:cubicBezTo>
                      <a:cubicBezTo>
                        <a:pt x="3435" y="20"/>
                        <a:pt x="3374" y="1"/>
                        <a:pt x="33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24"/>
                <p:cNvSpPr/>
                <p:nvPr/>
              </p:nvSpPr>
              <p:spPr>
                <a:xfrm>
                  <a:off x="6386401" y="3450741"/>
                  <a:ext cx="78570" cy="60367"/>
                </a:xfrm>
                <a:custGeom>
                  <a:rect b="b" l="l" r="r" t="t"/>
                  <a:pathLst>
                    <a:path extrusionOk="0" h="2799" w="3643">
                      <a:moveTo>
                        <a:pt x="3415" y="0"/>
                      </a:moveTo>
                      <a:cubicBezTo>
                        <a:pt x="3395" y="20"/>
                        <a:pt x="3354" y="20"/>
                        <a:pt x="3333" y="42"/>
                      </a:cubicBezTo>
                      <a:lnTo>
                        <a:pt x="83" y="2469"/>
                      </a:lnTo>
                      <a:cubicBezTo>
                        <a:pt x="0" y="2530"/>
                        <a:pt x="0" y="2653"/>
                        <a:pt x="63" y="2736"/>
                      </a:cubicBezTo>
                      <a:cubicBezTo>
                        <a:pt x="83" y="2777"/>
                        <a:pt x="145" y="2798"/>
                        <a:pt x="206" y="2798"/>
                      </a:cubicBezTo>
                      <a:cubicBezTo>
                        <a:pt x="247" y="2798"/>
                        <a:pt x="288" y="2798"/>
                        <a:pt x="310" y="2777"/>
                      </a:cubicBezTo>
                      <a:lnTo>
                        <a:pt x="3478" y="390"/>
                      </a:lnTo>
                      <a:lnTo>
                        <a:pt x="3560" y="330"/>
                      </a:lnTo>
                      <a:cubicBezTo>
                        <a:pt x="3642" y="267"/>
                        <a:pt x="3642" y="165"/>
                        <a:pt x="3580" y="83"/>
                      </a:cubicBezTo>
                      <a:cubicBezTo>
                        <a:pt x="3560" y="20"/>
                        <a:pt x="3498" y="0"/>
                        <a:pt x="34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" name="Google Shape;976;p24"/>
                <p:cNvSpPr/>
                <p:nvPr/>
              </p:nvSpPr>
              <p:spPr>
                <a:xfrm>
                  <a:off x="6301210" y="2985746"/>
                  <a:ext cx="80770" cy="63926"/>
                </a:xfrm>
                <a:custGeom>
                  <a:rect b="b" l="l" r="r" t="t"/>
                  <a:pathLst>
                    <a:path extrusionOk="0" h="2964" w="3745">
                      <a:moveTo>
                        <a:pt x="3539" y="1"/>
                      </a:moveTo>
                      <a:cubicBezTo>
                        <a:pt x="3498" y="1"/>
                        <a:pt x="3456" y="1"/>
                        <a:pt x="3415" y="42"/>
                      </a:cubicBezTo>
                      <a:lnTo>
                        <a:pt x="3333" y="103"/>
                      </a:lnTo>
                      <a:lnTo>
                        <a:pt x="104" y="2634"/>
                      </a:lnTo>
                      <a:cubicBezTo>
                        <a:pt x="22" y="2695"/>
                        <a:pt x="0" y="2818"/>
                        <a:pt x="63" y="2901"/>
                      </a:cubicBezTo>
                      <a:cubicBezTo>
                        <a:pt x="104" y="2942"/>
                        <a:pt x="165" y="2963"/>
                        <a:pt x="206" y="2963"/>
                      </a:cubicBezTo>
                      <a:cubicBezTo>
                        <a:pt x="247" y="2963"/>
                        <a:pt x="288" y="2942"/>
                        <a:pt x="330" y="2922"/>
                      </a:cubicBezTo>
                      <a:lnTo>
                        <a:pt x="3415" y="514"/>
                      </a:lnTo>
                      <a:lnTo>
                        <a:pt x="3642" y="330"/>
                      </a:lnTo>
                      <a:cubicBezTo>
                        <a:pt x="3725" y="267"/>
                        <a:pt x="3745" y="144"/>
                        <a:pt x="3684" y="62"/>
                      </a:cubicBezTo>
                      <a:cubicBezTo>
                        <a:pt x="3642" y="20"/>
                        <a:pt x="3580" y="1"/>
                        <a:pt x="35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24"/>
                <p:cNvSpPr/>
                <p:nvPr/>
              </p:nvSpPr>
              <p:spPr>
                <a:xfrm>
                  <a:off x="4197688" y="3077149"/>
                  <a:ext cx="357632" cy="145969"/>
                </a:xfrm>
                <a:custGeom>
                  <a:rect b="b" l="l" r="r" t="t"/>
                  <a:pathLst>
                    <a:path extrusionOk="0" h="6768" w="16582">
                      <a:moveTo>
                        <a:pt x="185" y="1"/>
                      </a:moveTo>
                      <a:cubicBezTo>
                        <a:pt x="82" y="1"/>
                        <a:pt x="0" y="83"/>
                        <a:pt x="0" y="185"/>
                      </a:cubicBezTo>
                      <a:cubicBezTo>
                        <a:pt x="0" y="289"/>
                        <a:pt x="82" y="371"/>
                        <a:pt x="185" y="371"/>
                      </a:cubicBezTo>
                      <a:lnTo>
                        <a:pt x="4115" y="371"/>
                      </a:lnTo>
                      <a:lnTo>
                        <a:pt x="16293" y="6748"/>
                      </a:lnTo>
                      <a:cubicBezTo>
                        <a:pt x="16313" y="6768"/>
                        <a:pt x="16335" y="6768"/>
                        <a:pt x="16376" y="6768"/>
                      </a:cubicBezTo>
                      <a:cubicBezTo>
                        <a:pt x="16437" y="6768"/>
                        <a:pt x="16499" y="6727"/>
                        <a:pt x="16540" y="6666"/>
                      </a:cubicBezTo>
                      <a:cubicBezTo>
                        <a:pt x="16581" y="6584"/>
                        <a:pt x="16540" y="6460"/>
                        <a:pt x="16458" y="6419"/>
                      </a:cubicBezTo>
                      <a:lnTo>
                        <a:pt x="4238" y="20"/>
                      </a:lnTo>
                      <a:cubicBezTo>
                        <a:pt x="4217" y="1"/>
                        <a:pt x="4197" y="1"/>
                        <a:pt x="415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24"/>
                <p:cNvSpPr/>
                <p:nvPr/>
              </p:nvSpPr>
              <p:spPr>
                <a:xfrm>
                  <a:off x="4625825" y="3528363"/>
                  <a:ext cx="57693" cy="350105"/>
                </a:xfrm>
                <a:custGeom>
                  <a:rect b="b" l="l" r="r" t="t"/>
                  <a:pathLst>
                    <a:path extrusionOk="0" h="16233" w="2675">
                      <a:moveTo>
                        <a:pt x="2491" y="1"/>
                      </a:moveTo>
                      <a:cubicBezTo>
                        <a:pt x="2387" y="1"/>
                        <a:pt x="2305" y="83"/>
                        <a:pt x="2305" y="187"/>
                      </a:cubicBezTo>
                      <a:lnTo>
                        <a:pt x="2305" y="11974"/>
                      </a:lnTo>
                      <a:lnTo>
                        <a:pt x="63" y="15965"/>
                      </a:lnTo>
                      <a:cubicBezTo>
                        <a:pt x="1" y="16047"/>
                        <a:pt x="42" y="16170"/>
                        <a:pt x="124" y="16212"/>
                      </a:cubicBezTo>
                      <a:cubicBezTo>
                        <a:pt x="145" y="16233"/>
                        <a:pt x="187" y="16233"/>
                        <a:pt x="206" y="16233"/>
                      </a:cubicBezTo>
                      <a:cubicBezTo>
                        <a:pt x="269" y="16233"/>
                        <a:pt x="351" y="16192"/>
                        <a:pt x="371" y="16151"/>
                      </a:cubicBezTo>
                      <a:lnTo>
                        <a:pt x="2655" y="12097"/>
                      </a:lnTo>
                      <a:cubicBezTo>
                        <a:pt x="2675" y="12077"/>
                        <a:pt x="2675" y="12056"/>
                        <a:pt x="2675" y="12015"/>
                      </a:cubicBezTo>
                      <a:lnTo>
                        <a:pt x="2675" y="187"/>
                      </a:lnTo>
                      <a:cubicBezTo>
                        <a:pt x="2675" y="83"/>
                        <a:pt x="2593" y="1"/>
                        <a:pt x="24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24"/>
                <p:cNvSpPr/>
                <p:nvPr/>
              </p:nvSpPr>
              <p:spPr>
                <a:xfrm>
                  <a:off x="6430766" y="1678087"/>
                  <a:ext cx="91425" cy="102618"/>
                </a:xfrm>
                <a:custGeom>
                  <a:rect b="b" l="l" r="r" t="t"/>
                  <a:pathLst>
                    <a:path extrusionOk="0" h="4758" w="4239">
                      <a:moveTo>
                        <a:pt x="203" y="1"/>
                      </a:moveTo>
                      <a:cubicBezTo>
                        <a:pt x="191" y="1"/>
                        <a:pt x="178" y="2"/>
                        <a:pt x="165" y="5"/>
                      </a:cubicBezTo>
                      <a:cubicBezTo>
                        <a:pt x="63" y="26"/>
                        <a:pt x="0" y="108"/>
                        <a:pt x="0" y="210"/>
                      </a:cubicBezTo>
                      <a:cubicBezTo>
                        <a:pt x="762" y="4511"/>
                        <a:pt x="3374" y="4758"/>
                        <a:pt x="3950" y="4758"/>
                      </a:cubicBezTo>
                      <a:lnTo>
                        <a:pt x="4054" y="4758"/>
                      </a:lnTo>
                      <a:cubicBezTo>
                        <a:pt x="4156" y="4736"/>
                        <a:pt x="4238" y="4654"/>
                        <a:pt x="4219" y="4552"/>
                      </a:cubicBezTo>
                      <a:cubicBezTo>
                        <a:pt x="4219" y="4459"/>
                        <a:pt x="4153" y="4384"/>
                        <a:pt x="4065" y="4384"/>
                      </a:cubicBezTo>
                      <a:cubicBezTo>
                        <a:pt x="4055" y="4384"/>
                        <a:pt x="4044" y="4385"/>
                        <a:pt x="4033" y="4387"/>
                      </a:cubicBezTo>
                      <a:cubicBezTo>
                        <a:pt x="4021" y="4387"/>
                        <a:pt x="3988" y="4389"/>
                        <a:pt x="3936" y="4389"/>
                      </a:cubicBezTo>
                      <a:cubicBezTo>
                        <a:pt x="3420" y="4389"/>
                        <a:pt x="1081" y="4203"/>
                        <a:pt x="371" y="149"/>
                      </a:cubicBezTo>
                      <a:cubicBezTo>
                        <a:pt x="353" y="59"/>
                        <a:pt x="288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24"/>
                <p:cNvSpPr/>
                <p:nvPr/>
              </p:nvSpPr>
              <p:spPr>
                <a:xfrm>
                  <a:off x="6077167" y="1579243"/>
                  <a:ext cx="77643" cy="66579"/>
                </a:xfrm>
                <a:custGeom>
                  <a:rect b="b" l="l" r="r" t="t"/>
                  <a:pathLst>
                    <a:path extrusionOk="0" h="3087" w="3600">
                      <a:moveTo>
                        <a:pt x="210" y="1"/>
                      </a:moveTo>
                      <a:cubicBezTo>
                        <a:pt x="179" y="1"/>
                        <a:pt x="150" y="8"/>
                        <a:pt x="124" y="21"/>
                      </a:cubicBezTo>
                      <a:cubicBezTo>
                        <a:pt x="41" y="62"/>
                        <a:pt x="0" y="185"/>
                        <a:pt x="61" y="267"/>
                      </a:cubicBezTo>
                      <a:cubicBezTo>
                        <a:pt x="1378" y="2716"/>
                        <a:pt x="3292" y="3065"/>
                        <a:pt x="3374" y="3087"/>
                      </a:cubicBezTo>
                      <a:lnTo>
                        <a:pt x="3415" y="3087"/>
                      </a:lnTo>
                      <a:cubicBezTo>
                        <a:pt x="3497" y="3087"/>
                        <a:pt x="3580" y="3024"/>
                        <a:pt x="3600" y="2922"/>
                      </a:cubicBezTo>
                      <a:cubicBezTo>
                        <a:pt x="3600" y="2818"/>
                        <a:pt x="3539" y="2736"/>
                        <a:pt x="3435" y="2716"/>
                      </a:cubicBezTo>
                      <a:cubicBezTo>
                        <a:pt x="3415" y="2716"/>
                        <a:pt x="1605" y="2366"/>
                        <a:pt x="371" y="103"/>
                      </a:cubicBezTo>
                      <a:cubicBezTo>
                        <a:pt x="342" y="33"/>
                        <a:pt x="275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24"/>
                <p:cNvSpPr/>
                <p:nvPr/>
              </p:nvSpPr>
              <p:spPr>
                <a:xfrm>
                  <a:off x="5802504" y="1408580"/>
                  <a:ext cx="76780" cy="69534"/>
                </a:xfrm>
                <a:custGeom>
                  <a:rect b="b" l="l" r="r" t="t"/>
                  <a:pathLst>
                    <a:path extrusionOk="0" h="3224" w="3560">
                      <a:moveTo>
                        <a:pt x="335" y="1"/>
                      </a:moveTo>
                      <a:cubicBezTo>
                        <a:pt x="267" y="1"/>
                        <a:pt x="197" y="52"/>
                        <a:pt x="165" y="116"/>
                      </a:cubicBezTo>
                      <a:cubicBezTo>
                        <a:pt x="0" y="590"/>
                        <a:pt x="22" y="1043"/>
                        <a:pt x="268" y="1454"/>
                      </a:cubicBezTo>
                      <a:cubicBezTo>
                        <a:pt x="968" y="2708"/>
                        <a:pt x="3231" y="3202"/>
                        <a:pt x="3333" y="3223"/>
                      </a:cubicBezTo>
                      <a:lnTo>
                        <a:pt x="3374" y="3223"/>
                      </a:lnTo>
                      <a:cubicBezTo>
                        <a:pt x="3456" y="3223"/>
                        <a:pt x="3519" y="3182"/>
                        <a:pt x="3539" y="3078"/>
                      </a:cubicBezTo>
                      <a:cubicBezTo>
                        <a:pt x="3560" y="2996"/>
                        <a:pt x="3497" y="2894"/>
                        <a:pt x="3395" y="2873"/>
                      </a:cubicBezTo>
                      <a:cubicBezTo>
                        <a:pt x="3374" y="2853"/>
                        <a:pt x="1193" y="2379"/>
                        <a:pt x="576" y="1289"/>
                      </a:cubicBezTo>
                      <a:cubicBezTo>
                        <a:pt x="412" y="960"/>
                        <a:pt x="392" y="610"/>
                        <a:pt x="515" y="239"/>
                      </a:cubicBezTo>
                      <a:cubicBezTo>
                        <a:pt x="556" y="157"/>
                        <a:pt x="494" y="34"/>
                        <a:pt x="392" y="14"/>
                      </a:cubicBezTo>
                      <a:cubicBezTo>
                        <a:pt x="374" y="5"/>
                        <a:pt x="354" y="1"/>
                        <a:pt x="3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24"/>
                <p:cNvSpPr/>
                <p:nvPr/>
              </p:nvSpPr>
              <p:spPr>
                <a:xfrm>
                  <a:off x="7008020" y="2703104"/>
                  <a:ext cx="72790" cy="86982"/>
                </a:xfrm>
                <a:custGeom>
                  <a:rect b="b" l="l" r="r" t="t"/>
                  <a:pathLst>
                    <a:path extrusionOk="0" h="4033" w="3375">
                      <a:moveTo>
                        <a:pt x="185" y="0"/>
                      </a:moveTo>
                      <a:cubicBezTo>
                        <a:pt x="83" y="0"/>
                        <a:pt x="1" y="83"/>
                        <a:pt x="1" y="186"/>
                      </a:cubicBezTo>
                      <a:cubicBezTo>
                        <a:pt x="1" y="227"/>
                        <a:pt x="62" y="3456"/>
                        <a:pt x="3128" y="4033"/>
                      </a:cubicBezTo>
                      <a:lnTo>
                        <a:pt x="3169" y="4033"/>
                      </a:lnTo>
                      <a:cubicBezTo>
                        <a:pt x="3251" y="4033"/>
                        <a:pt x="3333" y="3972"/>
                        <a:pt x="3353" y="3889"/>
                      </a:cubicBezTo>
                      <a:cubicBezTo>
                        <a:pt x="3375" y="3786"/>
                        <a:pt x="3312" y="3684"/>
                        <a:pt x="3210" y="3662"/>
                      </a:cubicBezTo>
                      <a:cubicBezTo>
                        <a:pt x="432" y="3149"/>
                        <a:pt x="371" y="310"/>
                        <a:pt x="371" y="186"/>
                      </a:cubicBezTo>
                      <a:cubicBezTo>
                        <a:pt x="371" y="83"/>
                        <a:pt x="289" y="0"/>
                        <a:pt x="1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24"/>
                <p:cNvSpPr/>
                <p:nvPr/>
              </p:nvSpPr>
              <p:spPr>
                <a:xfrm>
                  <a:off x="6981406" y="3041649"/>
                  <a:ext cx="26636" cy="82970"/>
                </a:xfrm>
                <a:custGeom>
                  <a:rect b="b" l="l" r="r" t="t"/>
                  <a:pathLst>
                    <a:path extrusionOk="0" h="3847" w="1235">
                      <a:moveTo>
                        <a:pt x="226" y="1"/>
                      </a:moveTo>
                      <a:cubicBezTo>
                        <a:pt x="165" y="1"/>
                        <a:pt x="102" y="42"/>
                        <a:pt x="61" y="103"/>
                      </a:cubicBezTo>
                      <a:cubicBezTo>
                        <a:pt x="61" y="124"/>
                        <a:pt x="42" y="165"/>
                        <a:pt x="0" y="267"/>
                      </a:cubicBezTo>
                      <a:cubicBezTo>
                        <a:pt x="144" y="226"/>
                        <a:pt x="267" y="165"/>
                        <a:pt x="412" y="124"/>
                      </a:cubicBezTo>
                      <a:cubicBezTo>
                        <a:pt x="390" y="83"/>
                        <a:pt x="349" y="42"/>
                        <a:pt x="308" y="21"/>
                      </a:cubicBezTo>
                      <a:cubicBezTo>
                        <a:pt x="288" y="1"/>
                        <a:pt x="267" y="1"/>
                        <a:pt x="226" y="1"/>
                      </a:cubicBezTo>
                      <a:close/>
                      <a:moveTo>
                        <a:pt x="1194" y="3559"/>
                      </a:moveTo>
                      <a:cubicBezTo>
                        <a:pt x="1090" y="3641"/>
                        <a:pt x="988" y="3724"/>
                        <a:pt x="864" y="3786"/>
                      </a:cubicBezTo>
                      <a:cubicBezTo>
                        <a:pt x="906" y="3806"/>
                        <a:pt x="947" y="3827"/>
                        <a:pt x="966" y="3847"/>
                      </a:cubicBezTo>
                      <a:lnTo>
                        <a:pt x="1049" y="3847"/>
                      </a:lnTo>
                      <a:cubicBezTo>
                        <a:pt x="1111" y="3847"/>
                        <a:pt x="1194" y="3806"/>
                        <a:pt x="1213" y="3745"/>
                      </a:cubicBezTo>
                      <a:cubicBezTo>
                        <a:pt x="1235" y="3682"/>
                        <a:pt x="1235" y="3621"/>
                        <a:pt x="1194" y="3559"/>
                      </a:cubicBez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4"/>
                <p:cNvSpPr/>
                <p:nvPr/>
              </p:nvSpPr>
              <p:spPr>
                <a:xfrm>
                  <a:off x="6981406" y="3044323"/>
                  <a:ext cx="25752" cy="74084"/>
                </a:xfrm>
                <a:custGeom>
                  <a:rect b="b" l="l" r="r" t="t"/>
                  <a:pathLst>
                    <a:path extrusionOk="0" h="3435" w="1194">
                      <a:moveTo>
                        <a:pt x="1194" y="3435"/>
                      </a:moveTo>
                      <a:lnTo>
                        <a:pt x="1194" y="3435"/>
                      </a:lnTo>
                      <a:lnTo>
                        <a:pt x="1194" y="3435"/>
                      </a:lnTo>
                      <a:lnTo>
                        <a:pt x="1194" y="3435"/>
                      </a:lnTo>
                      <a:close/>
                      <a:moveTo>
                        <a:pt x="412" y="0"/>
                      </a:moveTo>
                      <a:cubicBezTo>
                        <a:pt x="267" y="41"/>
                        <a:pt x="144" y="102"/>
                        <a:pt x="0" y="143"/>
                      </a:cubicBezTo>
                      <a:lnTo>
                        <a:pt x="0" y="143"/>
                      </a:lnTo>
                      <a:cubicBezTo>
                        <a:pt x="144" y="102"/>
                        <a:pt x="267" y="41"/>
                        <a:pt x="412" y="0"/>
                      </a:cubicBez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24"/>
                <p:cNvSpPr/>
                <p:nvPr/>
              </p:nvSpPr>
              <p:spPr>
                <a:xfrm>
                  <a:off x="6969867" y="3044323"/>
                  <a:ext cx="37290" cy="79002"/>
                </a:xfrm>
                <a:custGeom>
                  <a:rect b="b" l="l" r="r" t="t"/>
                  <a:pathLst>
                    <a:path extrusionOk="0" h="3663" w="1729">
                      <a:moveTo>
                        <a:pt x="947" y="0"/>
                      </a:moveTo>
                      <a:cubicBezTo>
                        <a:pt x="802" y="41"/>
                        <a:pt x="679" y="102"/>
                        <a:pt x="535" y="143"/>
                      </a:cubicBezTo>
                      <a:cubicBezTo>
                        <a:pt x="371" y="555"/>
                        <a:pt x="1" y="1605"/>
                        <a:pt x="349" y="2530"/>
                      </a:cubicBezTo>
                      <a:cubicBezTo>
                        <a:pt x="535" y="3024"/>
                        <a:pt x="884" y="3415"/>
                        <a:pt x="1399" y="3662"/>
                      </a:cubicBezTo>
                      <a:cubicBezTo>
                        <a:pt x="1523" y="3600"/>
                        <a:pt x="1625" y="3517"/>
                        <a:pt x="1729" y="3435"/>
                      </a:cubicBezTo>
                      <a:cubicBezTo>
                        <a:pt x="1707" y="3415"/>
                        <a:pt x="1687" y="3394"/>
                        <a:pt x="1646" y="3374"/>
                      </a:cubicBezTo>
                      <a:cubicBezTo>
                        <a:pt x="1172" y="3168"/>
                        <a:pt x="843" y="2839"/>
                        <a:pt x="700" y="2406"/>
                      </a:cubicBezTo>
                      <a:cubicBezTo>
                        <a:pt x="330" y="1399"/>
                        <a:pt x="925" y="165"/>
                        <a:pt x="925" y="143"/>
                      </a:cubicBezTo>
                      <a:cubicBezTo>
                        <a:pt x="947" y="102"/>
                        <a:pt x="967" y="41"/>
                        <a:pt x="9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24"/>
                <p:cNvSpPr/>
                <p:nvPr/>
              </p:nvSpPr>
              <p:spPr>
                <a:xfrm>
                  <a:off x="6946790" y="3381941"/>
                  <a:ext cx="8023" cy="5349"/>
                </a:xfrm>
                <a:custGeom>
                  <a:rect b="b" l="l" r="r" t="t"/>
                  <a:pathLst>
                    <a:path extrusionOk="0" h="248" w="372">
                      <a:moveTo>
                        <a:pt x="185" y="1"/>
                      </a:moveTo>
                      <a:cubicBezTo>
                        <a:pt x="103" y="1"/>
                        <a:pt x="21" y="63"/>
                        <a:pt x="1" y="165"/>
                      </a:cubicBezTo>
                      <a:lnTo>
                        <a:pt x="1" y="248"/>
                      </a:lnTo>
                      <a:lnTo>
                        <a:pt x="371" y="124"/>
                      </a:lnTo>
                      <a:cubicBezTo>
                        <a:pt x="350" y="63"/>
                        <a:pt x="289" y="22"/>
                        <a:pt x="226" y="1"/>
                      </a:cubicBez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4"/>
                <p:cNvSpPr/>
                <p:nvPr/>
              </p:nvSpPr>
              <p:spPr>
                <a:xfrm>
                  <a:off x="6945021" y="3384615"/>
                  <a:ext cx="37722" cy="51050"/>
                </a:xfrm>
                <a:custGeom>
                  <a:rect b="b" l="l" r="r" t="t"/>
                  <a:pathLst>
                    <a:path extrusionOk="0" h="2367" w="1749">
                      <a:moveTo>
                        <a:pt x="453" y="0"/>
                      </a:moveTo>
                      <a:lnTo>
                        <a:pt x="83" y="124"/>
                      </a:lnTo>
                      <a:cubicBezTo>
                        <a:pt x="0" y="803"/>
                        <a:pt x="185" y="2058"/>
                        <a:pt x="1501" y="2367"/>
                      </a:cubicBezTo>
                      <a:lnTo>
                        <a:pt x="1543" y="2367"/>
                      </a:lnTo>
                      <a:cubicBezTo>
                        <a:pt x="1625" y="2367"/>
                        <a:pt x="1707" y="2304"/>
                        <a:pt x="1729" y="2222"/>
                      </a:cubicBezTo>
                      <a:cubicBezTo>
                        <a:pt x="1748" y="2120"/>
                        <a:pt x="1687" y="2016"/>
                        <a:pt x="1584" y="1997"/>
                      </a:cubicBezTo>
                      <a:cubicBezTo>
                        <a:pt x="206" y="1667"/>
                        <a:pt x="453" y="165"/>
                        <a:pt x="453" y="83"/>
                      </a:cubicBezTo>
                      <a:lnTo>
                        <a:pt x="45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4"/>
                <p:cNvSpPr/>
                <p:nvPr/>
              </p:nvSpPr>
              <p:spPr>
                <a:xfrm>
                  <a:off x="7266248" y="1803588"/>
                  <a:ext cx="54156" cy="49670"/>
                </a:xfrm>
                <a:custGeom>
                  <a:rect b="b" l="l" r="r" t="t"/>
                  <a:pathLst>
                    <a:path extrusionOk="0" h="2303" w="2511">
                      <a:moveTo>
                        <a:pt x="1151" y="0"/>
                      </a:moveTo>
                      <a:cubicBezTo>
                        <a:pt x="948" y="0"/>
                        <a:pt x="742" y="55"/>
                        <a:pt x="555" y="173"/>
                      </a:cubicBezTo>
                      <a:cubicBezTo>
                        <a:pt x="1" y="502"/>
                        <a:pt x="248" y="955"/>
                        <a:pt x="577" y="1509"/>
                      </a:cubicBezTo>
                      <a:cubicBezTo>
                        <a:pt x="827" y="1947"/>
                        <a:pt x="1054" y="2303"/>
                        <a:pt x="1392" y="2303"/>
                      </a:cubicBezTo>
                      <a:cubicBezTo>
                        <a:pt x="1499" y="2303"/>
                        <a:pt x="1616" y="2268"/>
                        <a:pt x="1749" y="2189"/>
                      </a:cubicBezTo>
                      <a:cubicBezTo>
                        <a:pt x="2305" y="1860"/>
                        <a:pt x="2511" y="1139"/>
                        <a:pt x="2181" y="584"/>
                      </a:cubicBezTo>
                      <a:cubicBezTo>
                        <a:pt x="1949" y="215"/>
                        <a:pt x="1553" y="0"/>
                        <a:pt x="11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24"/>
                <p:cNvSpPr/>
                <p:nvPr/>
              </p:nvSpPr>
              <p:spPr>
                <a:xfrm>
                  <a:off x="7263120" y="1800871"/>
                  <a:ext cx="51956" cy="47729"/>
                </a:xfrm>
                <a:custGeom>
                  <a:rect b="b" l="l" r="r" t="t"/>
                  <a:pathLst>
                    <a:path extrusionOk="0" h="2213" w="2409">
                      <a:moveTo>
                        <a:pt x="1109" y="1"/>
                      </a:moveTo>
                      <a:cubicBezTo>
                        <a:pt x="913" y="1"/>
                        <a:pt x="715" y="51"/>
                        <a:pt x="536" y="154"/>
                      </a:cubicBezTo>
                      <a:cubicBezTo>
                        <a:pt x="1" y="463"/>
                        <a:pt x="248" y="916"/>
                        <a:pt x="557" y="1451"/>
                      </a:cubicBezTo>
                      <a:cubicBezTo>
                        <a:pt x="810" y="1862"/>
                        <a:pt x="1026" y="2212"/>
                        <a:pt x="1356" y="2212"/>
                      </a:cubicBezTo>
                      <a:cubicBezTo>
                        <a:pt x="1455" y="2212"/>
                        <a:pt x="1564" y="2180"/>
                        <a:pt x="1688" y="2109"/>
                      </a:cubicBezTo>
                      <a:cubicBezTo>
                        <a:pt x="2223" y="1780"/>
                        <a:pt x="2409" y="1100"/>
                        <a:pt x="2080" y="565"/>
                      </a:cubicBezTo>
                      <a:cubicBezTo>
                        <a:pt x="1874" y="197"/>
                        <a:pt x="1496" y="1"/>
                        <a:pt x="1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Google Shape;990;p24"/>
                <p:cNvSpPr/>
                <p:nvPr/>
              </p:nvSpPr>
              <p:spPr>
                <a:xfrm>
                  <a:off x="7263120" y="1800828"/>
                  <a:ext cx="44407" cy="47341"/>
                </a:xfrm>
                <a:custGeom>
                  <a:rect b="b" l="l" r="r" t="t"/>
                  <a:pathLst>
                    <a:path extrusionOk="0" h="2195" w="2059">
                      <a:moveTo>
                        <a:pt x="1113" y="0"/>
                      </a:moveTo>
                      <a:cubicBezTo>
                        <a:pt x="918" y="0"/>
                        <a:pt x="720" y="50"/>
                        <a:pt x="536" y="156"/>
                      </a:cubicBezTo>
                      <a:cubicBezTo>
                        <a:pt x="1" y="465"/>
                        <a:pt x="248" y="918"/>
                        <a:pt x="557" y="1453"/>
                      </a:cubicBezTo>
                      <a:cubicBezTo>
                        <a:pt x="797" y="1853"/>
                        <a:pt x="1017" y="2194"/>
                        <a:pt x="1332" y="2194"/>
                      </a:cubicBezTo>
                      <a:cubicBezTo>
                        <a:pt x="1341" y="2194"/>
                        <a:pt x="1350" y="2194"/>
                        <a:pt x="1359" y="2194"/>
                      </a:cubicBezTo>
                      <a:cubicBezTo>
                        <a:pt x="681" y="1659"/>
                        <a:pt x="516" y="1349"/>
                        <a:pt x="2058" y="507"/>
                      </a:cubicBezTo>
                      <a:cubicBezTo>
                        <a:pt x="1842" y="183"/>
                        <a:pt x="1484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24"/>
                <p:cNvSpPr/>
                <p:nvPr/>
              </p:nvSpPr>
              <p:spPr>
                <a:xfrm>
                  <a:off x="7150905" y="1856148"/>
                  <a:ext cx="54134" cy="49842"/>
                </a:xfrm>
                <a:custGeom>
                  <a:rect b="b" l="l" r="r" t="t"/>
                  <a:pathLst>
                    <a:path extrusionOk="0" h="2311" w="2510">
                      <a:moveTo>
                        <a:pt x="1170" y="0"/>
                      </a:moveTo>
                      <a:cubicBezTo>
                        <a:pt x="968" y="0"/>
                        <a:pt x="762" y="53"/>
                        <a:pt x="576" y="163"/>
                      </a:cubicBezTo>
                      <a:cubicBezTo>
                        <a:pt x="0" y="493"/>
                        <a:pt x="267" y="965"/>
                        <a:pt x="596" y="1521"/>
                      </a:cubicBezTo>
                      <a:cubicBezTo>
                        <a:pt x="848" y="1946"/>
                        <a:pt x="1064" y="2311"/>
                        <a:pt x="1410" y="2311"/>
                      </a:cubicBezTo>
                      <a:cubicBezTo>
                        <a:pt x="1516" y="2311"/>
                        <a:pt x="1634" y="2276"/>
                        <a:pt x="1769" y="2199"/>
                      </a:cubicBezTo>
                      <a:cubicBezTo>
                        <a:pt x="2324" y="1870"/>
                        <a:pt x="2510" y="1151"/>
                        <a:pt x="2181" y="575"/>
                      </a:cubicBezTo>
                      <a:cubicBezTo>
                        <a:pt x="1962" y="206"/>
                        <a:pt x="1571" y="0"/>
                        <a:pt x="117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p24"/>
                <p:cNvSpPr/>
                <p:nvPr/>
              </p:nvSpPr>
              <p:spPr>
                <a:xfrm>
                  <a:off x="7148230" y="1853323"/>
                  <a:ext cx="51482" cy="47880"/>
                </a:xfrm>
                <a:custGeom>
                  <a:rect b="b" l="l" r="r" t="t"/>
                  <a:pathLst>
                    <a:path extrusionOk="0" h="2220" w="2387">
                      <a:moveTo>
                        <a:pt x="1096" y="1"/>
                      </a:moveTo>
                      <a:cubicBezTo>
                        <a:pt x="904" y="1"/>
                        <a:pt x="711" y="49"/>
                        <a:pt x="535" y="150"/>
                      </a:cubicBezTo>
                      <a:cubicBezTo>
                        <a:pt x="1" y="479"/>
                        <a:pt x="247" y="912"/>
                        <a:pt x="555" y="1466"/>
                      </a:cubicBezTo>
                      <a:cubicBezTo>
                        <a:pt x="790" y="1872"/>
                        <a:pt x="1000" y="2219"/>
                        <a:pt x="1322" y="2219"/>
                      </a:cubicBezTo>
                      <a:cubicBezTo>
                        <a:pt x="1424" y="2219"/>
                        <a:pt x="1537" y="2184"/>
                        <a:pt x="1666" y="2105"/>
                      </a:cubicBezTo>
                      <a:cubicBezTo>
                        <a:pt x="2222" y="1795"/>
                        <a:pt x="2387" y="1096"/>
                        <a:pt x="2078" y="561"/>
                      </a:cubicBezTo>
                      <a:cubicBezTo>
                        <a:pt x="1871" y="202"/>
                        <a:pt x="1487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3" name="Google Shape;993;p24"/>
                <p:cNvSpPr/>
                <p:nvPr/>
              </p:nvSpPr>
              <p:spPr>
                <a:xfrm>
                  <a:off x="7148230" y="1853474"/>
                  <a:ext cx="43933" cy="47449"/>
                </a:xfrm>
                <a:custGeom>
                  <a:rect b="b" l="l" r="r" t="t"/>
                  <a:pathLst>
                    <a:path extrusionOk="0" h="2200" w="2037">
                      <a:moveTo>
                        <a:pt x="1080" y="1"/>
                      </a:moveTo>
                      <a:cubicBezTo>
                        <a:pt x="894" y="1"/>
                        <a:pt x="707" y="47"/>
                        <a:pt x="535" y="143"/>
                      </a:cubicBezTo>
                      <a:cubicBezTo>
                        <a:pt x="1" y="472"/>
                        <a:pt x="247" y="905"/>
                        <a:pt x="555" y="1459"/>
                      </a:cubicBezTo>
                      <a:cubicBezTo>
                        <a:pt x="802" y="1871"/>
                        <a:pt x="1008" y="2200"/>
                        <a:pt x="1358" y="2200"/>
                      </a:cubicBezTo>
                      <a:cubicBezTo>
                        <a:pt x="659" y="1645"/>
                        <a:pt x="514" y="1336"/>
                        <a:pt x="2036" y="513"/>
                      </a:cubicBezTo>
                      <a:cubicBezTo>
                        <a:pt x="1817" y="184"/>
                        <a:pt x="1451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4" name="Google Shape;994;p24"/>
                <p:cNvSpPr/>
                <p:nvPr/>
              </p:nvSpPr>
              <p:spPr>
                <a:xfrm>
                  <a:off x="7019559" y="1918263"/>
                  <a:ext cx="54156" cy="49842"/>
                </a:xfrm>
                <a:custGeom>
                  <a:rect b="b" l="l" r="r" t="t"/>
                  <a:pathLst>
                    <a:path extrusionOk="0" h="2311" w="2511">
                      <a:moveTo>
                        <a:pt x="1165" y="0"/>
                      </a:moveTo>
                      <a:cubicBezTo>
                        <a:pt x="959" y="0"/>
                        <a:pt x="749" y="53"/>
                        <a:pt x="555" y="164"/>
                      </a:cubicBezTo>
                      <a:cubicBezTo>
                        <a:pt x="1" y="493"/>
                        <a:pt x="267" y="945"/>
                        <a:pt x="596" y="1500"/>
                      </a:cubicBezTo>
                      <a:cubicBezTo>
                        <a:pt x="849" y="1941"/>
                        <a:pt x="1065" y="2310"/>
                        <a:pt x="1412" y="2310"/>
                      </a:cubicBezTo>
                      <a:cubicBezTo>
                        <a:pt x="1518" y="2310"/>
                        <a:pt x="1635" y="2276"/>
                        <a:pt x="1770" y="2199"/>
                      </a:cubicBezTo>
                      <a:cubicBezTo>
                        <a:pt x="2324" y="1850"/>
                        <a:pt x="2510" y="1130"/>
                        <a:pt x="2181" y="575"/>
                      </a:cubicBezTo>
                      <a:cubicBezTo>
                        <a:pt x="1963" y="206"/>
                        <a:pt x="1572" y="0"/>
                        <a:pt x="11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24"/>
                <p:cNvSpPr/>
                <p:nvPr/>
              </p:nvSpPr>
              <p:spPr>
                <a:xfrm>
                  <a:off x="7016906" y="1915351"/>
                  <a:ext cx="51482" cy="47707"/>
                </a:xfrm>
                <a:custGeom>
                  <a:rect b="b" l="l" r="r" t="t"/>
                  <a:pathLst>
                    <a:path extrusionOk="0" h="2212" w="2387">
                      <a:moveTo>
                        <a:pt x="1103" y="0"/>
                      </a:moveTo>
                      <a:cubicBezTo>
                        <a:pt x="910" y="0"/>
                        <a:pt x="715" y="50"/>
                        <a:pt x="535" y="154"/>
                      </a:cubicBezTo>
                      <a:cubicBezTo>
                        <a:pt x="0" y="463"/>
                        <a:pt x="226" y="916"/>
                        <a:pt x="555" y="1451"/>
                      </a:cubicBezTo>
                      <a:cubicBezTo>
                        <a:pt x="793" y="1862"/>
                        <a:pt x="1005" y="2212"/>
                        <a:pt x="1334" y="2212"/>
                      </a:cubicBezTo>
                      <a:cubicBezTo>
                        <a:pt x="1433" y="2212"/>
                        <a:pt x="1542" y="2180"/>
                        <a:pt x="1666" y="2109"/>
                      </a:cubicBezTo>
                      <a:cubicBezTo>
                        <a:pt x="2201" y="1780"/>
                        <a:pt x="2387" y="1100"/>
                        <a:pt x="2077" y="565"/>
                      </a:cubicBezTo>
                      <a:cubicBezTo>
                        <a:pt x="1858" y="197"/>
                        <a:pt x="1486" y="0"/>
                        <a:pt x="1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24"/>
                <p:cNvSpPr/>
                <p:nvPr/>
              </p:nvSpPr>
              <p:spPr>
                <a:xfrm>
                  <a:off x="7016906" y="1915308"/>
                  <a:ext cx="43933" cy="47319"/>
                </a:xfrm>
                <a:custGeom>
                  <a:rect b="b" l="l" r="r" t="t"/>
                  <a:pathLst>
                    <a:path extrusionOk="0" h="2194" w="2037">
                      <a:moveTo>
                        <a:pt x="1092" y="1"/>
                      </a:moveTo>
                      <a:cubicBezTo>
                        <a:pt x="902" y="1"/>
                        <a:pt x="710" y="51"/>
                        <a:pt x="535" y="156"/>
                      </a:cubicBezTo>
                      <a:cubicBezTo>
                        <a:pt x="0" y="465"/>
                        <a:pt x="226" y="918"/>
                        <a:pt x="555" y="1453"/>
                      </a:cubicBezTo>
                      <a:cubicBezTo>
                        <a:pt x="795" y="1853"/>
                        <a:pt x="996" y="2194"/>
                        <a:pt x="1330" y="2194"/>
                      </a:cubicBezTo>
                      <a:cubicBezTo>
                        <a:pt x="1339" y="2194"/>
                        <a:pt x="1348" y="2194"/>
                        <a:pt x="1358" y="2193"/>
                      </a:cubicBezTo>
                      <a:cubicBezTo>
                        <a:pt x="659" y="1658"/>
                        <a:pt x="494" y="1349"/>
                        <a:pt x="2036" y="526"/>
                      </a:cubicBezTo>
                      <a:cubicBezTo>
                        <a:pt x="1819" y="188"/>
                        <a:pt x="1459" y="1"/>
                        <a:pt x="109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24"/>
                <p:cNvSpPr/>
                <p:nvPr/>
              </p:nvSpPr>
              <p:spPr>
                <a:xfrm>
                  <a:off x="7376716" y="1754522"/>
                  <a:ext cx="54156" cy="49886"/>
                </a:xfrm>
                <a:custGeom>
                  <a:rect b="b" l="l" r="r" t="t"/>
                  <a:pathLst>
                    <a:path extrusionOk="0" h="2313" w="2511">
                      <a:moveTo>
                        <a:pt x="1165" y="1"/>
                      </a:moveTo>
                      <a:cubicBezTo>
                        <a:pt x="959" y="1"/>
                        <a:pt x="750" y="53"/>
                        <a:pt x="557" y="164"/>
                      </a:cubicBezTo>
                      <a:cubicBezTo>
                        <a:pt x="0" y="493"/>
                        <a:pt x="247" y="945"/>
                        <a:pt x="576" y="1521"/>
                      </a:cubicBezTo>
                      <a:cubicBezTo>
                        <a:pt x="829" y="1947"/>
                        <a:pt x="1056" y="2312"/>
                        <a:pt x="1399" y="2312"/>
                      </a:cubicBezTo>
                      <a:cubicBezTo>
                        <a:pt x="1504" y="2312"/>
                        <a:pt x="1620" y="2278"/>
                        <a:pt x="1750" y="2201"/>
                      </a:cubicBezTo>
                      <a:cubicBezTo>
                        <a:pt x="2326" y="1872"/>
                        <a:pt x="2510" y="1131"/>
                        <a:pt x="2181" y="575"/>
                      </a:cubicBezTo>
                      <a:cubicBezTo>
                        <a:pt x="1962" y="206"/>
                        <a:pt x="1571" y="1"/>
                        <a:pt x="116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24"/>
                <p:cNvSpPr/>
                <p:nvPr/>
              </p:nvSpPr>
              <p:spPr>
                <a:xfrm>
                  <a:off x="7373632" y="1751718"/>
                  <a:ext cx="51913" cy="47621"/>
                </a:xfrm>
                <a:custGeom>
                  <a:rect b="b" l="l" r="r" t="t"/>
                  <a:pathLst>
                    <a:path extrusionOk="0" h="2208" w="2407">
                      <a:moveTo>
                        <a:pt x="1111" y="1"/>
                      </a:moveTo>
                      <a:cubicBezTo>
                        <a:pt x="922" y="1"/>
                        <a:pt x="730" y="49"/>
                        <a:pt x="555" y="150"/>
                      </a:cubicBezTo>
                      <a:cubicBezTo>
                        <a:pt x="0" y="480"/>
                        <a:pt x="247" y="911"/>
                        <a:pt x="576" y="1446"/>
                      </a:cubicBezTo>
                      <a:cubicBezTo>
                        <a:pt x="813" y="1857"/>
                        <a:pt x="1026" y="2207"/>
                        <a:pt x="1355" y="2207"/>
                      </a:cubicBezTo>
                      <a:cubicBezTo>
                        <a:pt x="1454" y="2207"/>
                        <a:pt x="1563" y="2176"/>
                        <a:pt x="1687" y="2104"/>
                      </a:cubicBezTo>
                      <a:cubicBezTo>
                        <a:pt x="2222" y="1796"/>
                        <a:pt x="2406" y="1097"/>
                        <a:pt x="2099" y="562"/>
                      </a:cubicBezTo>
                      <a:cubicBezTo>
                        <a:pt x="1878" y="202"/>
                        <a:pt x="1498" y="1"/>
                        <a:pt x="11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" name="Google Shape;999;p24"/>
                <p:cNvSpPr/>
                <p:nvPr/>
              </p:nvSpPr>
              <p:spPr>
                <a:xfrm>
                  <a:off x="7373632" y="1751589"/>
                  <a:ext cx="44386" cy="47750"/>
                </a:xfrm>
                <a:custGeom>
                  <a:rect b="b" l="l" r="r" t="t"/>
                  <a:pathLst>
                    <a:path extrusionOk="0" h="2214" w="2058">
                      <a:moveTo>
                        <a:pt x="1114" y="0"/>
                      </a:moveTo>
                      <a:cubicBezTo>
                        <a:pt x="924" y="0"/>
                        <a:pt x="731" y="51"/>
                        <a:pt x="555" y="156"/>
                      </a:cubicBezTo>
                      <a:cubicBezTo>
                        <a:pt x="0" y="486"/>
                        <a:pt x="247" y="917"/>
                        <a:pt x="576" y="1452"/>
                      </a:cubicBezTo>
                      <a:cubicBezTo>
                        <a:pt x="823" y="1884"/>
                        <a:pt x="1029" y="2214"/>
                        <a:pt x="1358" y="2214"/>
                      </a:cubicBezTo>
                      <a:cubicBezTo>
                        <a:pt x="678" y="1657"/>
                        <a:pt x="514" y="1350"/>
                        <a:pt x="2058" y="527"/>
                      </a:cubicBezTo>
                      <a:cubicBezTo>
                        <a:pt x="1841" y="187"/>
                        <a:pt x="1481" y="0"/>
                        <a:pt x="11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" name="Google Shape;1000;p24"/>
                <p:cNvSpPr/>
                <p:nvPr/>
              </p:nvSpPr>
              <p:spPr>
                <a:xfrm>
                  <a:off x="6771511" y="2039947"/>
                  <a:ext cx="54630" cy="49799"/>
                </a:xfrm>
                <a:custGeom>
                  <a:rect b="b" l="l" r="r" t="t"/>
                  <a:pathLst>
                    <a:path extrusionOk="0" h="2309" w="2533">
                      <a:moveTo>
                        <a:pt x="1173" y="1"/>
                      </a:moveTo>
                      <a:cubicBezTo>
                        <a:pt x="962" y="1"/>
                        <a:pt x="749" y="58"/>
                        <a:pt x="557" y="178"/>
                      </a:cubicBezTo>
                      <a:cubicBezTo>
                        <a:pt x="1" y="529"/>
                        <a:pt x="269" y="981"/>
                        <a:pt x="618" y="1536"/>
                      </a:cubicBezTo>
                      <a:cubicBezTo>
                        <a:pt x="884" y="1958"/>
                        <a:pt x="1114" y="2309"/>
                        <a:pt x="1453" y="2309"/>
                      </a:cubicBezTo>
                      <a:cubicBezTo>
                        <a:pt x="1560" y="2309"/>
                        <a:pt x="1678" y="2273"/>
                        <a:pt x="1811" y="2194"/>
                      </a:cubicBezTo>
                      <a:cubicBezTo>
                        <a:pt x="2368" y="1845"/>
                        <a:pt x="2532" y="1124"/>
                        <a:pt x="2182" y="570"/>
                      </a:cubicBezTo>
                      <a:cubicBezTo>
                        <a:pt x="1966" y="205"/>
                        <a:pt x="1574" y="1"/>
                        <a:pt x="11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24"/>
                <p:cNvSpPr/>
                <p:nvPr/>
              </p:nvSpPr>
              <p:spPr>
                <a:xfrm>
                  <a:off x="6768858" y="2037466"/>
                  <a:ext cx="51956" cy="47492"/>
                </a:xfrm>
                <a:custGeom>
                  <a:rect b="b" l="l" r="r" t="t"/>
                  <a:pathLst>
                    <a:path extrusionOk="0" h="2202" w="2409">
                      <a:moveTo>
                        <a:pt x="1112" y="0"/>
                      </a:moveTo>
                      <a:cubicBezTo>
                        <a:pt x="908" y="0"/>
                        <a:pt x="702" y="55"/>
                        <a:pt x="516" y="170"/>
                      </a:cubicBezTo>
                      <a:cubicBezTo>
                        <a:pt x="0" y="499"/>
                        <a:pt x="247" y="932"/>
                        <a:pt x="577" y="1466"/>
                      </a:cubicBezTo>
                      <a:cubicBezTo>
                        <a:pt x="824" y="1869"/>
                        <a:pt x="1048" y="2201"/>
                        <a:pt x="1364" y="2201"/>
                      </a:cubicBezTo>
                      <a:cubicBezTo>
                        <a:pt x="1467" y="2201"/>
                        <a:pt x="1581" y="2165"/>
                        <a:pt x="1709" y="2084"/>
                      </a:cubicBezTo>
                      <a:cubicBezTo>
                        <a:pt x="2244" y="1754"/>
                        <a:pt x="2408" y="1055"/>
                        <a:pt x="2079" y="540"/>
                      </a:cubicBezTo>
                      <a:cubicBezTo>
                        <a:pt x="1865" y="191"/>
                        <a:pt x="1493" y="0"/>
                        <a:pt x="111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24"/>
                <p:cNvSpPr/>
                <p:nvPr/>
              </p:nvSpPr>
              <p:spPr>
                <a:xfrm>
                  <a:off x="6768858" y="2037423"/>
                  <a:ext cx="43955" cy="47211"/>
                </a:xfrm>
                <a:custGeom>
                  <a:rect b="b" l="l" r="r" t="t"/>
                  <a:pathLst>
                    <a:path extrusionOk="0" h="2189" w="2038">
                      <a:moveTo>
                        <a:pt x="1101" y="0"/>
                      </a:moveTo>
                      <a:cubicBezTo>
                        <a:pt x="900" y="0"/>
                        <a:pt x="698" y="55"/>
                        <a:pt x="516" y="172"/>
                      </a:cubicBezTo>
                      <a:cubicBezTo>
                        <a:pt x="0" y="501"/>
                        <a:pt x="247" y="934"/>
                        <a:pt x="577" y="1468"/>
                      </a:cubicBezTo>
                      <a:cubicBezTo>
                        <a:pt x="816" y="1867"/>
                        <a:pt x="1055" y="2189"/>
                        <a:pt x="1369" y="2189"/>
                      </a:cubicBezTo>
                      <a:cubicBezTo>
                        <a:pt x="1379" y="2189"/>
                        <a:pt x="1389" y="2188"/>
                        <a:pt x="1399" y="2188"/>
                      </a:cubicBezTo>
                      <a:cubicBezTo>
                        <a:pt x="700" y="1653"/>
                        <a:pt x="535" y="1365"/>
                        <a:pt x="2038" y="501"/>
                      </a:cubicBezTo>
                      <a:cubicBezTo>
                        <a:pt x="1825" y="182"/>
                        <a:pt x="1467" y="0"/>
                        <a:pt x="11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24"/>
                <p:cNvSpPr/>
                <p:nvPr/>
              </p:nvSpPr>
              <p:spPr>
                <a:xfrm>
                  <a:off x="6657936" y="2095418"/>
                  <a:ext cx="54609" cy="49799"/>
                </a:xfrm>
                <a:custGeom>
                  <a:rect b="b" l="l" r="r" t="t"/>
                  <a:pathLst>
                    <a:path extrusionOk="0" h="2309" w="2532">
                      <a:moveTo>
                        <a:pt x="1169" y="0"/>
                      </a:moveTo>
                      <a:cubicBezTo>
                        <a:pt x="960" y="0"/>
                        <a:pt x="748" y="57"/>
                        <a:pt x="557" y="178"/>
                      </a:cubicBezTo>
                      <a:cubicBezTo>
                        <a:pt x="0" y="527"/>
                        <a:pt x="269" y="980"/>
                        <a:pt x="618" y="1536"/>
                      </a:cubicBezTo>
                      <a:cubicBezTo>
                        <a:pt x="868" y="1958"/>
                        <a:pt x="1106" y="2309"/>
                        <a:pt x="1450" y="2309"/>
                      </a:cubicBezTo>
                      <a:cubicBezTo>
                        <a:pt x="1558" y="2309"/>
                        <a:pt x="1678" y="2274"/>
                        <a:pt x="1811" y="2194"/>
                      </a:cubicBezTo>
                      <a:cubicBezTo>
                        <a:pt x="2346" y="1844"/>
                        <a:pt x="2532" y="1103"/>
                        <a:pt x="2181" y="568"/>
                      </a:cubicBezTo>
                      <a:cubicBezTo>
                        <a:pt x="1953" y="205"/>
                        <a:pt x="1565" y="0"/>
                        <a:pt x="11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24"/>
                <p:cNvSpPr/>
                <p:nvPr/>
              </p:nvSpPr>
              <p:spPr>
                <a:xfrm>
                  <a:off x="6654852" y="2092916"/>
                  <a:ext cx="52366" cy="47470"/>
                </a:xfrm>
                <a:custGeom>
                  <a:rect b="b" l="l" r="r" t="t"/>
                  <a:pathLst>
                    <a:path extrusionOk="0" h="2201" w="2428">
                      <a:moveTo>
                        <a:pt x="1137" y="1"/>
                      </a:moveTo>
                      <a:cubicBezTo>
                        <a:pt x="931" y="1"/>
                        <a:pt x="723" y="55"/>
                        <a:pt x="535" y="171"/>
                      </a:cubicBezTo>
                      <a:cubicBezTo>
                        <a:pt x="0" y="500"/>
                        <a:pt x="267" y="931"/>
                        <a:pt x="596" y="1466"/>
                      </a:cubicBezTo>
                      <a:cubicBezTo>
                        <a:pt x="844" y="1869"/>
                        <a:pt x="1057" y="2201"/>
                        <a:pt x="1375" y="2201"/>
                      </a:cubicBezTo>
                      <a:cubicBezTo>
                        <a:pt x="1480" y="2201"/>
                        <a:pt x="1596" y="2165"/>
                        <a:pt x="1728" y="2083"/>
                      </a:cubicBezTo>
                      <a:cubicBezTo>
                        <a:pt x="2263" y="1754"/>
                        <a:pt x="2428" y="1055"/>
                        <a:pt x="2099" y="520"/>
                      </a:cubicBezTo>
                      <a:cubicBezTo>
                        <a:pt x="1885" y="187"/>
                        <a:pt x="1516" y="1"/>
                        <a:pt x="11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24"/>
                <p:cNvSpPr/>
                <p:nvPr/>
              </p:nvSpPr>
              <p:spPr>
                <a:xfrm>
                  <a:off x="6654852" y="2092873"/>
                  <a:ext cx="44386" cy="47233"/>
                </a:xfrm>
                <a:custGeom>
                  <a:rect b="b" l="l" r="r" t="t"/>
                  <a:pathLst>
                    <a:path extrusionOk="0" h="2190" w="2058">
                      <a:moveTo>
                        <a:pt x="1121" y="1"/>
                      </a:moveTo>
                      <a:cubicBezTo>
                        <a:pt x="921" y="1"/>
                        <a:pt x="719" y="55"/>
                        <a:pt x="535" y="173"/>
                      </a:cubicBezTo>
                      <a:cubicBezTo>
                        <a:pt x="0" y="502"/>
                        <a:pt x="267" y="933"/>
                        <a:pt x="596" y="1468"/>
                      </a:cubicBezTo>
                      <a:cubicBezTo>
                        <a:pt x="836" y="1868"/>
                        <a:pt x="1057" y="2190"/>
                        <a:pt x="1371" y="2190"/>
                      </a:cubicBezTo>
                      <a:cubicBezTo>
                        <a:pt x="1380" y="2190"/>
                        <a:pt x="1390" y="2190"/>
                        <a:pt x="1399" y="2189"/>
                      </a:cubicBezTo>
                      <a:cubicBezTo>
                        <a:pt x="700" y="1654"/>
                        <a:pt x="535" y="1366"/>
                        <a:pt x="2057" y="481"/>
                      </a:cubicBezTo>
                      <a:cubicBezTo>
                        <a:pt x="1832" y="177"/>
                        <a:pt x="1480" y="1"/>
                        <a:pt x="112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24"/>
                <p:cNvSpPr/>
                <p:nvPr/>
              </p:nvSpPr>
              <p:spPr>
                <a:xfrm>
                  <a:off x="6527949" y="2160509"/>
                  <a:ext cx="54587" cy="49735"/>
                </a:xfrm>
                <a:custGeom>
                  <a:rect b="b" l="l" r="r" t="t"/>
                  <a:pathLst>
                    <a:path extrusionOk="0" h="2306" w="2531">
                      <a:moveTo>
                        <a:pt x="1190" y="1"/>
                      </a:moveTo>
                      <a:cubicBezTo>
                        <a:pt x="973" y="1"/>
                        <a:pt x="753" y="60"/>
                        <a:pt x="555" y="184"/>
                      </a:cubicBezTo>
                      <a:cubicBezTo>
                        <a:pt x="1" y="534"/>
                        <a:pt x="267" y="987"/>
                        <a:pt x="618" y="1541"/>
                      </a:cubicBezTo>
                      <a:cubicBezTo>
                        <a:pt x="879" y="1959"/>
                        <a:pt x="1107" y="2306"/>
                        <a:pt x="1439" y="2306"/>
                      </a:cubicBezTo>
                      <a:cubicBezTo>
                        <a:pt x="1550" y="2306"/>
                        <a:pt x="1672" y="2267"/>
                        <a:pt x="1811" y="2180"/>
                      </a:cubicBezTo>
                      <a:cubicBezTo>
                        <a:pt x="2366" y="1851"/>
                        <a:pt x="2530" y="1110"/>
                        <a:pt x="2181" y="554"/>
                      </a:cubicBezTo>
                      <a:cubicBezTo>
                        <a:pt x="1969" y="196"/>
                        <a:pt x="1585" y="1"/>
                        <a:pt x="11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24"/>
                <p:cNvSpPr/>
                <p:nvPr/>
              </p:nvSpPr>
              <p:spPr>
                <a:xfrm>
                  <a:off x="6525296" y="2158115"/>
                  <a:ext cx="51913" cy="47470"/>
                </a:xfrm>
                <a:custGeom>
                  <a:rect b="b" l="l" r="r" t="t"/>
                  <a:pathLst>
                    <a:path extrusionOk="0" h="2201" w="2407">
                      <a:moveTo>
                        <a:pt x="1115" y="1"/>
                      </a:moveTo>
                      <a:cubicBezTo>
                        <a:pt x="910" y="1"/>
                        <a:pt x="702" y="56"/>
                        <a:pt x="514" y="171"/>
                      </a:cubicBezTo>
                      <a:cubicBezTo>
                        <a:pt x="0" y="500"/>
                        <a:pt x="247" y="933"/>
                        <a:pt x="576" y="1468"/>
                      </a:cubicBezTo>
                      <a:cubicBezTo>
                        <a:pt x="826" y="1857"/>
                        <a:pt x="1051" y="2200"/>
                        <a:pt x="1370" y="2200"/>
                      </a:cubicBezTo>
                      <a:cubicBezTo>
                        <a:pt x="1471" y="2200"/>
                        <a:pt x="1582" y="2165"/>
                        <a:pt x="1707" y="2085"/>
                      </a:cubicBezTo>
                      <a:cubicBezTo>
                        <a:pt x="2242" y="1756"/>
                        <a:pt x="2406" y="1057"/>
                        <a:pt x="2077" y="522"/>
                      </a:cubicBezTo>
                      <a:cubicBezTo>
                        <a:pt x="1864" y="188"/>
                        <a:pt x="1494" y="1"/>
                        <a:pt x="11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Google Shape;1008;p24"/>
                <p:cNvSpPr/>
                <p:nvPr/>
              </p:nvSpPr>
              <p:spPr>
                <a:xfrm>
                  <a:off x="6525296" y="2157985"/>
                  <a:ext cx="43911" cy="47341"/>
                </a:xfrm>
                <a:custGeom>
                  <a:rect b="b" l="l" r="r" t="t"/>
                  <a:pathLst>
                    <a:path extrusionOk="0" h="2195" w="2036">
                      <a:moveTo>
                        <a:pt x="1118" y="0"/>
                      </a:moveTo>
                      <a:cubicBezTo>
                        <a:pt x="911" y="0"/>
                        <a:pt x="702" y="57"/>
                        <a:pt x="514" y="177"/>
                      </a:cubicBezTo>
                      <a:cubicBezTo>
                        <a:pt x="0" y="506"/>
                        <a:pt x="247" y="939"/>
                        <a:pt x="576" y="1474"/>
                      </a:cubicBezTo>
                      <a:cubicBezTo>
                        <a:pt x="815" y="1873"/>
                        <a:pt x="1055" y="2194"/>
                        <a:pt x="1369" y="2194"/>
                      </a:cubicBezTo>
                      <a:cubicBezTo>
                        <a:pt x="1379" y="2194"/>
                        <a:pt x="1389" y="2194"/>
                        <a:pt x="1399" y="2193"/>
                      </a:cubicBezTo>
                      <a:cubicBezTo>
                        <a:pt x="700" y="1658"/>
                        <a:pt x="535" y="1351"/>
                        <a:pt x="2036" y="487"/>
                      </a:cubicBezTo>
                      <a:cubicBezTo>
                        <a:pt x="1827" y="173"/>
                        <a:pt x="1477" y="0"/>
                        <a:pt x="111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9" name="Google Shape;1009;p24"/>
                <p:cNvSpPr/>
                <p:nvPr/>
              </p:nvSpPr>
              <p:spPr>
                <a:xfrm>
                  <a:off x="6881138" y="1988249"/>
                  <a:ext cx="54566" cy="49605"/>
                </a:xfrm>
                <a:custGeom>
                  <a:rect b="b" l="l" r="r" t="t"/>
                  <a:pathLst>
                    <a:path extrusionOk="0" h="2300" w="2530">
                      <a:moveTo>
                        <a:pt x="1168" y="0"/>
                      </a:moveTo>
                      <a:cubicBezTo>
                        <a:pt x="959" y="0"/>
                        <a:pt x="747" y="55"/>
                        <a:pt x="555" y="169"/>
                      </a:cubicBezTo>
                      <a:cubicBezTo>
                        <a:pt x="0" y="518"/>
                        <a:pt x="267" y="970"/>
                        <a:pt x="617" y="1527"/>
                      </a:cubicBezTo>
                      <a:cubicBezTo>
                        <a:pt x="867" y="1948"/>
                        <a:pt x="1094" y="2299"/>
                        <a:pt x="1431" y="2299"/>
                      </a:cubicBezTo>
                      <a:cubicBezTo>
                        <a:pt x="1538" y="2299"/>
                        <a:pt x="1656" y="2264"/>
                        <a:pt x="1789" y="2185"/>
                      </a:cubicBezTo>
                      <a:cubicBezTo>
                        <a:pt x="2345" y="1834"/>
                        <a:pt x="2530" y="1115"/>
                        <a:pt x="2181" y="559"/>
                      </a:cubicBezTo>
                      <a:cubicBezTo>
                        <a:pt x="1951" y="196"/>
                        <a:pt x="1564" y="0"/>
                        <a:pt x="11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24"/>
                <p:cNvSpPr/>
                <p:nvPr/>
              </p:nvSpPr>
              <p:spPr>
                <a:xfrm>
                  <a:off x="6878011" y="1985575"/>
                  <a:ext cx="52366" cy="47449"/>
                </a:xfrm>
                <a:custGeom>
                  <a:rect b="b" l="l" r="r" t="t"/>
                  <a:pathLst>
                    <a:path extrusionOk="0" h="2200" w="2428">
                      <a:moveTo>
                        <a:pt x="1132" y="0"/>
                      </a:moveTo>
                      <a:cubicBezTo>
                        <a:pt x="928" y="0"/>
                        <a:pt x="722" y="55"/>
                        <a:pt x="535" y="169"/>
                      </a:cubicBezTo>
                      <a:cubicBezTo>
                        <a:pt x="0" y="499"/>
                        <a:pt x="269" y="930"/>
                        <a:pt x="598" y="1465"/>
                      </a:cubicBezTo>
                      <a:cubicBezTo>
                        <a:pt x="845" y="1867"/>
                        <a:pt x="1057" y="2200"/>
                        <a:pt x="1375" y="2200"/>
                      </a:cubicBezTo>
                      <a:cubicBezTo>
                        <a:pt x="1480" y="2200"/>
                        <a:pt x="1596" y="2163"/>
                        <a:pt x="1728" y="2082"/>
                      </a:cubicBezTo>
                      <a:cubicBezTo>
                        <a:pt x="2263" y="1753"/>
                        <a:pt x="2428" y="1053"/>
                        <a:pt x="2099" y="540"/>
                      </a:cubicBezTo>
                      <a:cubicBezTo>
                        <a:pt x="1884" y="191"/>
                        <a:pt x="1513" y="0"/>
                        <a:pt x="11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1" name="Google Shape;1011;p24"/>
                <p:cNvSpPr/>
                <p:nvPr/>
              </p:nvSpPr>
              <p:spPr>
                <a:xfrm>
                  <a:off x="6878011" y="1985532"/>
                  <a:ext cx="44386" cy="47211"/>
                </a:xfrm>
                <a:custGeom>
                  <a:rect b="b" l="l" r="r" t="t"/>
                  <a:pathLst>
                    <a:path extrusionOk="0" h="2189" w="2058">
                      <a:moveTo>
                        <a:pt x="1116" y="0"/>
                      </a:moveTo>
                      <a:cubicBezTo>
                        <a:pt x="918" y="0"/>
                        <a:pt x="718" y="55"/>
                        <a:pt x="535" y="171"/>
                      </a:cubicBezTo>
                      <a:cubicBezTo>
                        <a:pt x="0" y="501"/>
                        <a:pt x="269" y="932"/>
                        <a:pt x="598" y="1467"/>
                      </a:cubicBezTo>
                      <a:cubicBezTo>
                        <a:pt x="837" y="1866"/>
                        <a:pt x="1057" y="2188"/>
                        <a:pt x="1371" y="2188"/>
                      </a:cubicBezTo>
                      <a:cubicBezTo>
                        <a:pt x="1380" y="2188"/>
                        <a:pt x="1390" y="2188"/>
                        <a:pt x="1399" y="2188"/>
                      </a:cubicBezTo>
                      <a:cubicBezTo>
                        <a:pt x="700" y="1672"/>
                        <a:pt x="535" y="1365"/>
                        <a:pt x="2057" y="501"/>
                      </a:cubicBezTo>
                      <a:cubicBezTo>
                        <a:pt x="1832" y="182"/>
                        <a:pt x="1478" y="0"/>
                        <a:pt x="11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2" name="Google Shape;1012;p24"/>
                <p:cNvSpPr/>
                <p:nvPr/>
              </p:nvSpPr>
              <p:spPr>
                <a:xfrm>
                  <a:off x="6258614" y="2310489"/>
                  <a:ext cx="54609" cy="49735"/>
                </a:xfrm>
                <a:custGeom>
                  <a:rect b="b" l="l" r="r" t="t"/>
                  <a:pathLst>
                    <a:path extrusionOk="0" h="2306" w="2532">
                      <a:moveTo>
                        <a:pt x="1171" y="0"/>
                      </a:moveTo>
                      <a:cubicBezTo>
                        <a:pt x="953" y="0"/>
                        <a:pt x="733" y="59"/>
                        <a:pt x="535" y="183"/>
                      </a:cubicBezTo>
                      <a:cubicBezTo>
                        <a:pt x="0" y="534"/>
                        <a:pt x="269" y="986"/>
                        <a:pt x="618" y="1541"/>
                      </a:cubicBezTo>
                      <a:cubicBezTo>
                        <a:pt x="881" y="1958"/>
                        <a:pt x="1108" y="2305"/>
                        <a:pt x="1440" y="2305"/>
                      </a:cubicBezTo>
                      <a:cubicBezTo>
                        <a:pt x="1550" y="2305"/>
                        <a:pt x="1672" y="2267"/>
                        <a:pt x="1811" y="2179"/>
                      </a:cubicBezTo>
                      <a:cubicBezTo>
                        <a:pt x="2367" y="1829"/>
                        <a:pt x="2532" y="1088"/>
                        <a:pt x="2181" y="553"/>
                      </a:cubicBezTo>
                      <a:cubicBezTo>
                        <a:pt x="1956" y="196"/>
                        <a:pt x="1568" y="0"/>
                        <a:pt x="11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3" name="Google Shape;1013;p24"/>
                <p:cNvSpPr/>
                <p:nvPr/>
              </p:nvSpPr>
              <p:spPr>
                <a:xfrm>
                  <a:off x="6255530" y="2307987"/>
                  <a:ext cx="51913" cy="47556"/>
                </a:xfrm>
                <a:custGeom>
                  <a:rect b="b" l="l" r="r" t="t"/>
                  <a:pathLst>
                    <a:path extrusionOk="0" h="2205" w="2407">
                      <a:moveTo>
                        <a:pt x="1128" y="1"/>
                      </a:moveTo>
                      <a:cubicBezTo>
                        <a:pt x="919" y="1"/>
                        <a:pt x="706" y="58"/>
                        <a:pt x="514" y="176"/>
                      </a:cubicBezTo>
                      <a:cubicBezTo>
                        <a:pt x="0" y="505"/>
                        <a:pt x="247" y="938"/>
                        <a:pt x="596" y="1473"/>
                      </a:cubicBezTo>
                      <a:cubicBezTo>
                        <a:pt x="845" y="1862"/>
                        <a:pt x="1071" y="2204"/>
                        <a:pt x="1390" y="2204"/>
                      </a:cubicBezTo>
                      <a:cubicBezTo>
                        <a:pt x="1492" y="2204"/>
                        <a:pt x="1604" y="2169"/>
                        <a:pt x="1728" y="2090"/>
                      </a:cubicBezTo>
                      <a:cubicBezTo>
                        <a:pt x="2263" y="1739"/>
                        <a:pt x="2406" y="1040"/>
                        <a:pt x="2077" y="526"/>
                      </a:cubicBezTo>
                      <a:cubicBezTo>
                        <a:pt x="1866" y="183"/>
                        <a:pt x="1503" y="1"/>
                        <a:pt x="11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4" name="Google Shape;1014;p24"/>
                <p:cNvSpPr/>
                <p:nvPr/>
              </p:nvSpPr>
              <p:spPr>
                <a:xfrm>
                  <a:off x="6255530" y="2307944"/>
                  <a:ext cx="43933" cy="47341"/>
                </a:xfrm>
                <a:custGeom>
                  <a:rect b="b" l="l" r="r" t="t"/>
                  <a:pathLst>
                    <a:path extrusionOk="0" h="2195" w="2037">
                      <a:moveTo>
                        <a:pt x="1118" y="1"/>
                      </a:moveTo>
                      <a:cubicBezTo>
                        <a:pt x="911" y="1"/>
                        <a:pt x="702" y="58"/>
                        <a:pt x="514" y="178"/>
                      </a:cubicBezTo>
                      <a:cubicBezTo>
                        <a:pt x="0" y="507"/>
                        <a:pt x="247" y="940"/>
                        <a:pt x="596" y="1475"/>
                      </a:cubicBezTo>
                      <a:cubicBezTo>
                        <a:pt x="835" y="1873"/>
                        <a:pt x="1074" y="2195"/>
                        <a:pt x="1389" y="2195"/>
                      </a:cubicBezTo>
                      <a:cubicBezTo>
                        <a:pt x="1399" y="2195"/>
                        <a:pt x="1409" y="2194"/>
                        <a:pt x="1419" y="2194"/>
                      </a:cubicBezTo>
                      <a:cubicBezTo>
                        <a:pt x="700" y="1659"/>
                        <a:pt x="535" y="1371"/>
                        <a:pt x="2036" y="487"/>
                      </a:cubicBezTo>
                      <a:cubicBezTo>
                        <a:pt x="1827" y="173"/>
                        <a:pt x="1477" y="1"/>
                        <a:pt x="11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5" name="Google Shape;1015;p24"/>
                <p:cNvSpPr/>
                <p:nvPr/>
              </p:nvSpPr>
              <p:spPr>
                <a:xfrm>
                  <a:off x="6145492" y="2366824"/>
                  <a:ext cx="54156" cy="49735"/>
                </a:xfrm>
                <a:custGeom>
                  <a:rect b="b" l="l" r="r" t="t"/>
                  <a:pathLst>
                    <a:path extrusionOk="0" h="2306" w="2511">
                      <a:moveTo>
                        <a:pt x="1165" y="0"/>
                      </a:moveTo>
                      <a:cubicBezTo>
                        <a:pt x="950" y="0"/>
                        <a:pt x="732" y="60"/>
                        <a:pt x="535" y="185"/>
                      </a:cubicBezTo>
                      <a:cubicBezTo>
                        <a:pt x="0" y="533"/>
                        <a:pt x="267" y="986"/>
                        <a:pt x="617" y="1542"/>
                      </a:cubicBezTo>
                      <a:cubicBezTo>
                        <a:pt x="879" y="1958"/>
                        <a:pt x="1106" y="2306"/>
                        <a:pt x="1438" y="2306"/>
                      </a:cubicBezTo>
                      <a:cubicBezTo>
                        <a:pt x="1549" y="2306"/>
                        <a:pt x="1672" y="2267"/>
                        <a:pt x="1811" y="2179"/>
                      </a:cubicBezTo>
                      <a:cubicBezTo>
                        <a:pt x="2365" y="1830"/>
                        <a:pt x="2510" y="1110"/>
                        <a:pt x="2160" y="555"/>
                      </a:cubicBezTo>
                      <a:cubicBezTo>
                        <a:pt x="1935" y="196"/>
                        <a:pt x="1555" y="0"/>
                        <a:pt x="11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6" name="Google Shape;1016;p24"/>
                <p:cNvSpPr/>
                <p:nvPr/>
              </p:nvSpPr>
              <p:spPr>
                <a:xfrm>
                  <a:off x="6142365" y="2364343"/>
                  <a:ext cx="51956" cy="47599"/>
                </a:xfrm>
                <a:custGeom>
                  <a:rect b="b" l="l" r="r" t="t"/>
                  <a:pathLst>
                    <a:path extrusionOk="0" h="2207" w="2409">
                      <a:moveTo>
                        <a:pt x="1131" y="1"/>
                      </a:moveTo>
                      <a:cubicBezTo>
                        <a:pt x="921" y="1"/>
                        <a:pt x="708" y="58"/>
                        <a:pt x="516" y="176"/>
                      </a:cubicBezTo>
                      <a:cubicBezTo>
                        <a:pt x="0" y="505"/>
                        <a:pt x="247" y="958"/>
                        <a:pt x="598" y="1471"/>
                      </a:cubicBezTo>
                      <a:cubicBezTo>
                        <a:pt x="846" y="1874"/>
                        <a:pt x="1070" y="2206"/>
                        <a:pt x="1384" y="2206"/>
                      </a:cubicBezTo>
                      <a:cubicBezTo>
                        <a:pt x="1488" y="2206"/>
                        <a:pt x="1601" y="2170"/>
                        <a:pt x="1729" y="2089"/>
                      </a:cubicBezTo>
                      <a:cubicBezTo>
                        <a:pt x="2263" y="1759"/>
                        <a:pt x="2408" y="1060"/>
                        <a:pt x="2079" y="525"/>
                      </a:cubicBezTo>
                      <a:cubicBezTo>
                        <a:pt x="1868" y="182"/>
                        <a:pt x="1506" y="1"/>
                        <a:pt x="11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7" name="Google Shape;1017;p24"/>
                <p:cNvSpPr/>
                <p:nvPr/>
              </p:nvSpPr>
              <p:spPr>
                <a:xfrm>
                  <a:off x="6142365" y="2364300"/>
                  <a:ext cx="43955" cy="47362"/>
                </a:xfrm>
                <a:custGeom>
                  <a:rect b="b" l="l" r="r" t="t"/>
                  <a:pathLst>
                    <a:path extrusionOk="0" h="2196" w="2038">
                      <a:moveTo>
                        <a:pt x="1115" y="1"/>
                      </a:moveTo>
                      <a:cubicBezTo>
                        <a:pt x="911" y="1"/>
                        <a:pt x="703" y="58"/>
                        <a:pt x="516" y="178"/>
                      </a:cubicBezTo>
                      <a:cubicBezTo>
                        <a:pt x="0" y="507"/>
                        <a:pt x="247" y="960"/>
                        <a:pt x="598" y="1473"/>
                      </a:cubicBezTo>
                      <a:cubicBezTo>
                        <a:pt x="838" y="1873"/>
                        <a:pt x="1057" y="2195"/>
                        <a:pt x="1391" y="2195"/>
                      </a:cubicBezTo>
                      <a:cubicBezTo>
                        <a:pt x="1401" y="2195"/>
                        <a:pt x="1411" y="2195"/>
                        <a:pt x="1421" y="2194"/>
                      </a:cubicBezTo>
                      <a:cubicBezTo>
                        <a:pt x="700" y="1679"/>
                        <a:pt x="535" y="1371"/>
                        <a:pt x="2038" y="486"/>
                      </a:cubicBezTo>
                      <a:cubicBezTo>
                        <a:pt x="1816" y="173"/>
                        <a:pt x="1469" y="1"/>
                        <a:pt x="111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8" name="Google Shape;1018;p24"/>
                <p:cNvSpPr/>
                <p:nvPr/>
              </p:nvSpPr>
              <p:spPr>
                <a:xfrm>
                  <a:off x="6015936" y="2433381"/>
                  <a:ext cx="54566" cy="49735"/>
                </a:xfrm>
                <a:custGeom>
                  <a:rect b="b" l="l" r="r" t="t"/>
                  <a:pathLst>
                    <a:path extrusionOk="0" h="2306" w="2530">
                      <a:moveTo>
                        <a:pt x="1186" y="0"/>
                      </a:moveTo>
                      <a:cubicBezTo>
                        <a:pt x="971" y="0"/>
                        <a:pt x="753" y="60"/>
                        <a:pt x="555" y="184"/>
                      </a:cubicBezTo>
                      <a:cubicBezTo>
                        <a:pt x="0" y="533"/>
                        <a:pt x="267" y="986"/>
                        <a:pt x="617" y="1542"/>
                      </a:cubicBezTo>
                      <a:cubicBezTo>
                        <a:pt x="879" y="1958"/>
                        <a:pt x="1118" y="2305"/>
                        <a:pt x="1456" y="2305"/>
                      </a:cubicBezTo>
                      <a:cubicBezTo>
                        <a:pt x="1568" y="2305"/>
                        <a:pt x="1692" y="2267"/>
                        <a:pt x="1830" y="2179"/>
                      </a:cubicBezTo>
                      <a:cubicBezTo>
                        <a:pt x="2365" y="1830"/>
                        <a:pt x="2530" y="1109"/>
                        <a:pt x="2181" y="555"/>
                      </a:cubicBezTo>
                      <a:cubicBezTo>
                        <a:pt x="1955" y="196"/>
                        <a:pt x="1576" y="0"/>
                        <a:pt x="11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9" name="Google Shape;1019;p24"/>
                <p:cNvSpPr/>
                <p:nvPr/>
              </p:nvSpPr>
              <p:spPr>
                <a:xfrm>
                  <a:off x="6013262" y="2430901"/>
                  <a:ext cx="51913" cy="47535"/>
                </a:xfrm>
                <a:custGeom>
                  <a:rect b="b" l="l" r="r" t="t"/>
                  <a:pathLst>
                    <a:path extrusionOk="0" h="2204" w="2407">
                      <a:moveTo>
                        <a:pt x="1130" y="0"/>
                      </a:moveTo>
                      <a:cubicBezTo>
                        <a:pt x="920" y="0"/>
                        <a:pt x="707" y="58"/>
                        <a:pt x="514" y="176"/>
                      </a:cubicBezTo>
                      <a:cubicBezTo>
                        <a:pt x="1" y="505"/>
                        <a:pt x="248" y="936"/>
                        <a:pt x="577" y="1471"/>
                      </a:cubicBezTo>
                      <a:cubicBezTo>
                        <a:pt x="841" y="1861"/>
                        <a:pt x="1059" y="2203"/>
                        <a:pt x="1382" y="2203"/>
                      </a:cubicBezTo>
                      <a:cubicBezTo>
                        <a:pt x="1485" y="2203"/>
                        <a:pt x="1599" y="2168"/>
                        <a:pt x="1729" y="2088"/>
                      </a:cubicBezTo>
                      <a:cubicBezTo>
                        <a:pt x="2264" y="1739"/>
                        <a:pt x="2407" y="1040"/>
                        <a:pt x="2078" y="525"/>
                      </a:cubicBezTo>
                      <a:cubicBezTo>
                        <a:pt x="1867" y="182"/>
                        <a:pt x="1504" y="0"/>
                        <a:pt x="11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Google Shape;1020;p24"/>
                <p:cNvSpPr/>
                <p:nvPr/>
              </p:nvSpPr>
              <p:spPr>
                <a:xfrm>
                  <a:off x="6013262" y="2430857"/>
                  <a:ext cx="43933" cy="47341"/>
                </a:xfrm>
                <a:custGeom>
                  <a:rect b="b" l="l" r="r" t="t"/>
                  <a:pathLst>
                    <a:path extrusionOk="0" h="2195" w="2037">
                      <a:moveTo>
                        <a:pt x="1115" y="0"/>
                      </a:moveTo>
                      <a:cubicBezTo>
                        <a:pt x="910" y="0"/>
                        <a:pt x="703" y="58"/>
                        <a:pt x="514" y="178"/>
                      </a:cubicBezTo>
                      <a:cubicBezTo>
                        <a:pt x="1" y="507"/>
                        <a:pt x="248" y="938"/>
                        <a:pt x="577" y="1473"/>
                      </a:cubicBezTo>
                      <a:cubicBezTo>
                        <a:pt x="836" y="1873"/>
                        <a:pt x="1058" y="2195"/>
                        <a:pt x="1372" y="2195"/>
                      </a:cubicBezTo>
                      <a:cubicBezTo>
                        <a:pt x="1381" y="2195"/>
                        <a:pt x="1390" y="2195"/>
                        <a:pt x="1400" y="2194"/>
                      </a:cubicBezTo>
                      <a:cubicBezTo>
                        <a:pt x="700" y="1659"/>
                        <a:pt x="536" y="1371"/>
                        <a:pt x="2037" y="486"/>
                      </a:cubicBezTo>
                      <a:cubicBezTo>
                        <a:pt x="1815" y="173"/>
                        <a:pt x="1469" y="0"/>
                        <a:pt x="111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4"/>
                <p:cNvSpPr/>
                <p:nvPr/>
              </p:nvSpPr>
              <p:spPr>
                <a:xfrm>
                  <a:off x="6367336" y="2257670"/>
                  <a:ext cx="54566" cy="49692"/>
                </a:xfrm>
                <a:custGeom>
                  <a:rect b="b" l="l" r="r" t="t"/>
                  <a:pathLst>
                    <a:path extrusionOk="0" h="2304" w="2530">
                      <a:moveTo>
                        <a:pt x="1186" y="1"/>
                      </a:moveTo>
                      <a:cubicBezTo>
                        <a:pt x="971" y="1"/>
                        <a:pt x="753" y="60"/>
                        <a:pt x="555" y="185"/>
                      </a:cubicBezTo>
                      <a:cubicBezTo>
                        <a:pt x="0" y="534"/>
                        <a:pt x="267" y="986"/>
                        <a:pt x="618" y="1543"/>
                      </a:cubicBezTo>
                      <a:cubicBezTo>
                        <a:pt x="881" y="1946"/>
                        <a:pt x="1122" y="2303"/>
                        <a:pt x="1454" y="2303"/>
                      </a:cubicBezTo>
                      <a:cubicBezTo>
                        <a:pt x="1562" y="2303"/>
                        <a:pt x="1680" y="2265"/>
                        <a:pt x="1811" y="2180"/>
                      </a:cubicBezTo>
                      <a:cubicBezTo>
                        <a:pt x="2365" y="1831"/>
                        <a:pt x="2530" y="1090"/>
                        <a:pt x="2181" y="555"/>
                      </a:cubicBezTo>
                      <a:cubicBezTo>
                        <a:pt x="1955" y="197"/>
                        <a:pt x="1576" y="1"/>
                        <a:pt x="11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24"/>
                <p:cNvSpPr/>
                <p:nvPr/>
              </p:nvSpPr>
              <p:spPr>
                <a:xfrm>
                  <a:off x="6364208" y="2254974"/>
                  <a:ext cx="52387" cy="47578"/>
                </a:xfrm>
                <a:custGeom>
                  <a:rect b="b" l="l" r="r" t="t"/>
                  <a:pathLst>
                    <a:path extrusionOk="0" h="2206" w="2429">
                      <a:moveTo>
                        <a:pt x="1140" y="0"/>
                      </a:moveTo>
                      <a:cubicBezTo>
                        <a:pt x="932" y="0"/>
                        <a:pt x="721" y="60"/>
                        <a:pt x="535" y="186"/>
                      </a:cubicBezTo>
                      <a:cubicBezTo>
                        <a:pt x="1" y="516"/>
                        <a:pt x="269" y="947"/>
                        <a:pt x="598" y="1482"/>
                      </a:cubicBezTo>
                      <a:cubicBezTo>
                        <a:pt x="844" y="1867"/>
                        <a:pt x="1067" y="2205"/>
                        <a:pt x="1388" y="2205"/>
                      </a:cubicBezTo>
                      <a:cubicBezTo>
                        <a:pt x="1496" y="2205"/>
                        <a:pt x="1615" y="2167"/>
                        <a:pt x="1750" y="2079"/>
                      </a:cubicBezTo>
                      <a:cubicBezTo>
                        <a:pt x="2264" y="1750"/>
                        <a:pt x="2428" y="1050"/>
                        <a:pt x="2099" y="516"/>
                      </a:cubicBezTo>
                      <a:cubicBezTo>
                        <a:pt x="1876" y="186"/>
                        <a:pt x="1510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3" name="Google Shape;1023;p24"/>
                <p:cNvSpPr/>
                <p:nvPr/>
              </p:nvSpPr>
              <p:spPr>
                <a:xfrm>
                  <a:off x="6364208" y="2255147"/>
                  <a:ext cx="44386" cy="47362"/>
                </a:xfrm>
                <a:custGeom>
                  <a:rect b="b" l="l" r="r" t="t"/>
                  <a:pathLst>
                    <a:path extrusionOk="0" h="2196" w="2058">
                      <a:moveTo>
                        <a:pt x="1136" y="1"/>
                      </a:moveTo>
                      <a:cubicBezTo>
                        <a:pt x="931" y="1"/>
                        <a:pt x="724" y="58"/>
                        <a:pt x="535" y="178"/>
                      </a:cubicBezTo>
                      <a:cubicBezTo>
                        <a:pt x="1" y="508"/>
                        <a:pt x="269" y="939"/>
                        <a:pt x="598" y="1474"/>
                      </a:cubicBezTo>
                      <a:cubicBezTo>
                        <a:pt x="857" y="1855"/>
                        <a:pt x="1079" y="2195"/>
                        <a:pt x="1394" y="2195"/>
                      </a:cubicBezTo>
                      <a:cubicBezTo>
                        <a:pt x="1403" y="2195"/>
                        <a:pt x="1412" y="2195"/>
                        <a:pt x="1421" y="2194"/>
                      </a:cubicBezTo>
                      <a:cubicBezTo>
                        <a:pt x="721" y="1660"/>
                        <a:pt x="557" y="1350"/>
                        <a:pt x="2058" y="486"/>
                      </a:cubicBezTo>
                      <a:cubicBezTo>
                        <a:pt x="1837" y="173"/>
                        <a:pt x="1491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4" name="Google Shape;1024;p24"/>
                <p:cNvSpPr/>
                <p:nvPr/>
              </p:nvSpPr>
              <p:spPr>
                <a:xfrm>
                  <a:off x="5772332" y="2563778"/>
                  <a:ext cx="55040" cy="49605"/>
                </a:xfrm>
                <a:custGeom>
                  <a:rect b="b" l="l" r="r" t="t"/>
                  <a:pathLst>
                    <a:path extrusionOk="0" h="2300" w="2552">
                      <a:moveTo>
                        <a:pt x="1217" y="1"/>
                      </a:moveTo>
                      <a:cubicBezTo>
                        <a:pt x="989" y="1"/>
                        <a:pt x="758" y="67"/>
                        <a:pt x="557" y="206"/>
                      </a:cubicBezTo>
                      <a:cubicBezTo>
                        <a:pt x="0" y="557"/>
                        <a:pt x="288" y="1010"/>
                        <a:pt x="659" y="1544"/>
                      </a:cubicBezTo>
                      <a:cubicBezTo>
                        <a:pt x="918" y="1955"/>
                        <a:pt x="1155" y="2300"/>
                        <a:pt x="1486" y="2300"/>
                      </a:cubicBezTo>
                      <a:cubicBezTo>
                        <a:pt x="1602" y="2300"/>
                        <a:pt x="1729" y="2257"/>
                        <a:pt x="1873" y="2162"/>
                      </a:cubicBezTo>
                      <a:cubicBezTo>
                        <a:pt x="2408" y="1791"/>
                        <a:pt x="2551" y="1070"/>
                        <a:pt x="2181" y="516"/>
                      </a:cubicBezTo>
                      <a:cubicBezTo>
                        <a:pt x="1963" y="182"/>
                        <a:pt x="1594" y="1"/>
                        <a:pt x="12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5" name="Google Shape;1025;p24"/>
                <p:cNvSpPr/>
                <p:nvPr/>
              </p:nvSpPr>
              <p:spPr>
                <a:xfrm>
                  <a:off x="5769247" y="2561427"/>
                  <a:ext cx="52797" cy="47341"/>
                </a:xfrm>
                <a:custGeom>
                  <a:rect b="b" l="l" r="r" t="t"/>
                  <a:pathLst>
                    <a:path extrusionOk="0" h="2195" w="2448">
                      <a:moveTo>
                        <a:pt x="1157" y="1"/>
                      </a:moveTo>
                      <a:cubicBezTo>
                        <a:pt x="942" y="1"/>
                        <a:pt x="726" y="62"/>
                        <a:pt x="535" y="192"/>
                      </a:cubicBezTo>
                      <a:cubicBezTo>
                        <a:pt x="0" y="543"/>
                        <a:pt x="288" y="954"/>
                        <a:pt x="617" y="1489"/>
                      </a:cubicBezTo>
                      <a:cubicBezTo>
                        <a:pt x="876" y="1870"/>
                        <a:pt x="1113" y="2194"/>
                        <a:pt x="1428" y="2194"/>
                      </a:cubicBezTo>
                      <a:cubicBezTo>
                        <a:pt x="1537" y="2194"/>
                        <a:pt x="1656" y="2155"/>
                        <a:pt x="1789" y="2065"/>
                      </a:cubicBezTo>
                      <a:cubicBezTo>
                        <a:pt x="2304" y="1714"/>
                        <a:pt x="2447" y="1015"/>
                        <a:pt x="2098" y="501"/>
                      </a:cubicBezTo>
                      <a:cubicBezTo>
                        <a:pt x="1878" y="178"/>
                        <a:pt x="1520" y="1"/>
                        <a:pt x="11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Google Shape;1026;p24"/>
                <p:cNvSpPr/>
                <p:nvPr/>
              </p:nvSpPr>
              <p:spPr>
                <a:xfrm>
                  <a:off x="5769247" y="2561384"/>
                  <a:ext cx="44386" cy="47276"/>
                </a:xfrm>
                <a:custGeom>
                  <a:rect b="b" l="l" r="r" t="t"/>
                  <a:pathLst>
                    <a:path extrusionOk="0" h="2192" w="2058">
                      <a:moveTo>
                        <a:pt x="1146" y="1"/>
                      </a:moveTo>
                      <a:cubicBezTo>
                        <a:pt x="934" y="1"/>
                        <a:pt x="722" y="62"/>
                        <a:pt x="535" y="194"/>
                      </a:cubicBezTo>
                      <a:cubicBezTo>
                        <a:pt x="0" y="545"/>
                        <a:pt x="288" y="956"/>
                        <a:pt x="617" y="1491"/>
                      </a:cubicBezTo>
                      <a:cubicBezTo>
                        <a:pt x="876" y="1870"/>
                        <a:pt x="1117" y="2191"/>
                        <a:pt x="1432" y="2191"/>
                      </a:cubicBezTo>
                      <a:cubicBezTo>
                        <a:pt x="1441" y="2191"/>
                        <a:pt x="1450" y="2191"/>
                        <a:pt x="1460" y="2190"/>
                      </a:cubicBezTo>
                      <a:cubicBezTo>
                        <a:pt x="741" y="1675"/>
                        <a:pt x="576" y="1367"/>
                        <a:pt x="2057" y="462"/>
                      </a:cubicBezTo>
                      <a:cubicBezTo>
                        <a:pt x="1839" y="167"/>
                        <a:pt x="1494" y="1"/>
                        <a:pt x="114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24"/>
                <p:cNvSpPr/>
                <p:nvPr/>
              </p:nvSpPr>
              <p:spPr>
                <a:xfrm>
                  <a:off x="5660979" y="2623132"/>
                  <a:ext cx="54566" cy="49454"/>
                </a:xfrm>
                <a:custGeom>
                  <a:rect b="b" l="l" r="r" t="t"/>
                  <a:pathLst>
                    <a:path extrusionOk="0" h="2293" w="2530">
                      <a:moveTo>
                        <a:pt x="1180" y="0"/>
                      </a:moveTo>
                      <a:cubicBezTo>
                        <a:pt x="957" y="0"/>
                        <a:pt x="732" y="62"/>
                        <a:pt x="535" y="191"/>
                      </a:cubicBezTo>
                      <a:cubicBezTo>
                        <a:pt x="0" y="562"/>
                        <a:pt x="267" y="1014"/>
                        <a:pt x="637" y="1549"/>
                      </a:cubicBezTo>
                      <a:cubicBezTo>
                        <a:pt x="900" y="1950"/>
                        <a:pt x="1139" y="2292"/>
                        <a:pt x="1476" y="2292"/>
                      </a:cubicBezTo>
                      <a:cubicBezTo>
                        <a:pt x="1588" y="2292"/>
                        <a:pt x="1712" y="2254"/>
                        <a:pt x="1852" y="2166"/>
                      </a:cubicBezTo>
                      <a:cubicBezTo>
                        <a:pt x="2387" y="1796"/>
                        <a:pt x="2530" y="1055"/>
                        <a:pt x="2160" y="520"/>
                      </a:cubicBezTo>
                      <a:cubicBezTo>
                        <a:pt x="1939" y="183"/>
                        <a:pt x="1563" y="0"/>
                        <a:pt x="11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8" name="Google Shape;1028;p24"/>
                <p:cNvSpPr/>
                <p:nvPr/>
              </p:nvSpPr>
              <p:spPr>
                <a:xfrm>
                  <a:off x="5657851" y="2620436"/>
                  <a:ext cx="52387" cy="47535"/>
                </a:xfrm>
                <a:custGeom>
                  <a:rect b="b" l="l" r="r" t="t"/>
                  <a:pathLst>
                    <a:path extrusionOk="0" h="2204" w="2429">
                      <a:moveTo>
                        <a:pt x="1138" y="1"/>
                      </a:moveTo>
                      <a:cubicBezTo>
                        <a:pt x="923" y="1"/>
                        <a:pt x="706" y="63"/>
                        <a:pt x="516" y="193"/>
                      </a:cubicBezTo>
                      <a:cubicBezTo>
                        <a:pt x="1" y="542"/>
                        <a:pt x="269" y="975"/>
                        <a:pt x="598" y="1488"/>
                      </a:cubicBezTo>
                      <a:cubicBezTo>
                        <a:pt x="860" y="1875"/>
                        <a:pt x="1100" y="2203"/>
                        <a:pt x="1421" y="2203"/>
                      </a:cubicBezTo>
                      <a:cubicBezTo>
                        <a:pt x="1527" y="2203"/>
                        <a:pt x="1642" y="2167"/>
                        <a:pt x="1770" y="2086"/>
                      </a:cubicBezTo>
                      <a:cubicBezTo>
                        <a:pt x="2285" y="1735"/>
                        <a:pt x="2428" y="1036"/>
                        <a:pt x="2079" y="501"/>
                      </a:cubicBezTo>
                      <a:cubicBezTo>
                        <a:pt x="1859" y="178"/>
                        <a:pt x="1501" y="1"/>
                        <a:pt x="1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9" name="Google Shape;1029;p24"/>
                <p:cNvSpPr/>
                <p:nvPr/>
              </p:nvSpPr>
              <p:spPr>
                <a:xfrm>
                  <a:off x="5657851" y="2620608"/>
                  <a:ext cx="43976" cy="47103"/>
                </a:xfrm>
                <a:custGeom>
                  <a:rect b="b" l="l" r="r" t="t"/>
                  <a:pathLst>
                    <a:path extrusionOk="0" h="2184" w="2039">
                      <a:moveTo>
                        <a:pt x="1131" y="0"/>
                      </a:moveTo>
                      <a:cubicBezTo>
                        <a:pt x="918" y="0"/>
                        <a:pt x="703" y="60"/>
                        <a:pt x="516" y="185"/>
                      </a:cubicBezTo>
                      <a:cubicBezTo>
                        <a:pt x="1" y="534"/>
                        <a:pt x="269" y="967"/>
                        <a:pt x="598" y="1480"/>
                      </a:cubicBezTo>
                      <a:cubicBezTo>
                        <a:pt x="870" y="1868"/>
                        <a:pt x="1086" y="2183"/>
                        <a:pt x="1386" y="2183"/>
                      </a:cubicBezTo>
                      <a:cubicBezTo>
                        <a:pt x="1404" y="2183"/>
                        <a:pt x="1422" y="2182"/>
                        <a:pt x="1441" y="2180"/>
                      </a:cubicBezTo>
                      <a:cubicBezTo>
                        <a:pt x="721" y="1686"/>
                        <a:pt x="557" y="1378"/>
                        <a:pt x="2038" y="452"/>
                      </a:cubicBezTo>
                      <a:cubicBezTo>
                        <a:pt x="1821" y="159"/>
                        <a:pt x="1478" y="0"/>
                        <a:pt x="1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24"/>
                <p:cNvSpPr/>
                <p:nvPr/>
              </p:nvSpPr>
              <p:spPr>
                <a:xfrm>
                  <a:off x="5533191" y="2692795"/>
                  <a:ext cx="55040" cy="49433"/>
                </a:xfrm>
                <a:custGeom>
                  <a:rect b="b" l="l" r="r" t="t"/>
                  <a:pathLst>
                    <a:path extrusionOk="0" h="2292" w="2552">
                      <a:moveTo>
                        <a:pt x="1190" y="0"/>
                      </a:moveTo>
                      <a:cubicBezTo>
                        <a:pt x="967" y="0"/>
                        <a:pt x="740" y="62"/>
                        <a:pt x="536" y="190"/>
                      </a:cubicBezTo>
                      <a:cubicBezTo>
                        <a:pt x="1" y="561"/>
                        <a:pt x="289" y="1013"/>
                        <a:pt x="638" y="1548"/>
                      </a:cubicBezTo>
                      <a:cubicBezTo>
                        <a:pt x="915" y="1949"/>
                        <a:pt x="1158" y="2292"/>
                        <a:pt x="1487" y="2292"/>
                      </a:cubicBezTo>
                      <a:cubicBezTo>
                        <a:pt x="1598" y="2292"/>
                        <a:pt x="1718" y="2253"/>
                        <a:pt x="1852" y="2165"/>
                      </a:cubicBezTo>
                      <a:cubicBezTo>
                        <a:pt x="2407" y="1795"/>
                        <a:pt x="2552" y="1054"/>
                        <a:pt x="2181" y="520"/>
                      </a:cubicBezTo>
                      <a:cubicBezTo>
                        <a:pt x="1947" y="182"/>
                        <a:pt x="1574" y="0"/>
                        <a:pt x="11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24"/>
                <p:cNvSpPr/>
                <p:nvPr/>
              </p:nvSpPr>
              <p:spPr>
                <a:xfrm>
                  <a:off x="5530064" y="2690099"/>
                  <a:ext cx="52387" cy="47341"/>
                </a:xfrm>
                <a:custGeom>
                  <a:rect b="b" l="l" r="r" t="t"/>
                  <a:pathLst>
                    <a:path extrusionOk="0" h="2195" w="2429">
                      <a:moveTo>
                        <a:pt x="1154" y="1"/>
                      </a:moveTo>
                      <a:cubicBezTo>
                        <a:pt x="936" y="1"/>
                        <a:pt x="715" y="62"/>
                        <a:pt x="516" y="192"/>
                      </a:cubicBezTo>
                      <a:cubicBezTo>
                        <a:pt x="1" y="542"/>
                        <a:pt x="269" y="974"/>
                        <a:pt x="618" y="1489"/>
                      </a:cubicBezTo>
                      <a:cubicBezTo>
                        <a:pt x="878" y="1870"/>
                        <a:pt x="1104" y="2194"/>
                        <a:pt x="1412" y="2194"/>
                      </a:cubicBezTo>
                      <a:cubicBezTo>
                        <a:pt x="1520" y="2194"/>
                        <a:pt x="1637" y="2155"/>
                        <a:pt x="1770" y="2065"/>
                      </a:cubicBezTo>
                      <a:cubicBezTo>
                        <a:pt x="2305" y="1714"/>
                        <a:pt x="2428" y="1015"/>
                        <a:pt x="2099" y="501"/>
                      </a:cubicBezTo>
                      <a:cubicBezTo>
                        <a:pt x="1880" y="177"/>
                        <a:pt x="1522" y="1"/>
                        <a:pt x="11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2" name="Google Shape;1032;p24"/>
                <p:cNvSpPr/>
                <p:nvPr/>
              </p:nvSpPr>
              <p:spPr>
                <a:xfrm>
                  <a:off x="5530064" y="2690250"/>
                  <a:ext cx="44407" cy="47082"/>
                </a:xfrm>
                <a:custGeom>
                  <a:rect b="b" l="l" r="r" t="t"/>
                  <a:pathLst>
                    <a:path extrusionOk="0" h="2183" w="2059">
                      <a:moveTo>
                        <a:pt x="1140" y="0"/>
                      </a:moveTo>
                      <a:cubicBezTo>
                        <a:pt x="927" y="0"/>
                        <a:pt x="711" y="60"/>
                        <a:pt x="516" y="185"/>
                      </a:cubicBezTo>
                      <a:cubicBezTo>
                        <a:pt x="1" y="535"/>
                        <a:pt x="269" y="967"/>
                        <a:pt x="618" y="1482"/>
                      </a:cubicBezTo>
                      <a:cubicBezTo>
                        <a:pt x="878" y="1881"/>
                        <a:pt x="1118" y="2182"/>
                        <a:pt x="1432" y="2182"/>
                      </a:cubicBezTo>
                      <a:cubicBezTo>
                        <a:pt x="1442" y="2182"/>
                        <a:pt x="1452" y="2182"/>
                        <a:pt x="1462" y="2181"/>
                      </a:cubicBezTo>
                      <a:cubicBezTo>
                        <a:pt x="741" y="1666"/>
                        <a:pt x="577" y="1378"/>
                        <a:pt x="2058" y="453"/>
                      </a:cubicBezTo>
                      <a:cubicBezTo>
                        <a:pt x="1828" y="159"/>
                        <a:pt x="1488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3" name="Google Shape;1033;p24"/>
                <p:cNvSpPr/>
                <p:nvPr/>
              </p:nvSpPr>
              <p:spPr>
                <a:xfrm>
                  <a:off x="5880169" y="2508220"/>
                  <a:ext cx="54566" cy="49433"/>
                </a:xfrm>
                <a:custGeom>
                  <a:rect b="b" l="l" r="r" t="t"/>
                  <a:pathLst>
                    <a:path extrusionOk="0" h="2292" w="2530">
                      <a:moveTo>
                        <a:pt x="1181" y="0"/>
                      </a:moveTo>
                      <a:cubicBezTo>
                        <a:pt x="957" y="0"/>
                        <a:pt x="732" y="62"/>
                        <a:pt x="535" y="190"/>
                      </a:cubicBezTo>
                      <a:cubicBezTo>
                        <a:pt x="0" y="561"/>
                        <a:pt x="267" y="1013"/>
                        <a:pt x="637" y="1548"/>
                      </a:cubicBezTo>
                      <a:cubicBezTo>
                        <a:pt x="914" y="1949"/>
                        <a:pt x="1157" y="2292"/>
                        <a:pt x="1487" y="2292"/>
                      </a:cubicBezTo>
                      <a:cubicBezTo>
                        <a:pt x="1597" y="2292"/>
                        <a:pt x="1717" y="2253"/>
                        <a:pt x="1852" y="2165"/>
                      </a:cubicBezTo>
                      <a:cubicBezTo>
                        <a:pt x="2387" y="1795"/>
                        <a:pt x="2530" y="1054"/>
                        <a:pt x="2181" y="519"/>
                      </a:cubicBezTo>
                      <a:cubicBezTo>
                        <a:pt x="1947" y="182"/>
                        <a:pt x="1565" y="0"/>
                        <a:pt x="1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4" name="Google Shape;1034;p24"/>
                <p:cNvSpPr/>
                <p:nvPr/>
              </p:nvSpPr>
              <p:spPr>
                <a:xfrm>
                  <a:off x="5877042" y="2505718"/>
                  <a:ext cx="52366" cy="47319"/>
                </a:xfrm>
                <a:custGeom>
                  <a:rect b="b" l="l" r="r" t="t"/>
                  <a:pathLst>
                    <a:path extrusionOk="0" h="2194" w="2428">
                      <a:moveTo>
                        <a:pt x="1140" y="0"/>
                      </a:moveTo>
                      <a:cubicBezTo>
                        <a:pt x="924" y="0"/>
                        <a:pt x="707" y="60"/>
                        <a:pt x="515" y="183"/>
                      </a:cubicBezTo>
                      <a:cubicBezTo>
                        <a:pt x="0" y="533"/>
                        <a:pt x="269" y="965"/>
                        <a:pt x="617" y="1480"/>
                      </a:cubicBezTo>
                      <a:cubicBezTo>
                        <a:pt x="881" y="1865"/>
                        <a:pt x="1109" y="2193"/>
                        <a:pt x="1424" y="2193"/>
                      </a:cubicBezTo>
                      <a:cubicBezTo>
                        <a:pt x="1528" y="2193"/>
                        <a:pt x="1642" y="2157"/>
                        <a:pt x="1770" y="2076"/>
                      </a:cubicBezTo>
                      <a:cubicBezTo>
                        <a:pt x="2285" y="1727"/>
                        <a:pt x="2428" y="1027"/>
                        <a:pt x="2079" y="492"/>
                      </a:cubicBezTo>
                      <a:cubicBezTo>
                        <a:pt x="1859" y="169"/>
                        <a:pt x="1502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5" name="Google Shape;1035;p24"/>
                <p:cNvSpPr/>
                <p:nvPr/>
              </p:nvSpPr>
              <p:spPr>
                <a:xfrm>
                  <a:off x="5877042" y="2505697"/>
                  <a:ext cx="43955" cy="47103"/>
                </a:xfrm>
                <a:custGeom>
                  <a:rect b="b" l="l" r="r" t="t"/>
                  <a:pathLst>
                    <a:path extrusionOk="0" h="2184" w="2038">
                      <a:moveTo>
                        <a:pt x="1124" y="0"/>
                      </a:moveTo>
                      <a:cubicBezTo>
                        <a:pt x="913" y="0"/>
                        <a:pt x="701" y="60"/>
                        <a:pt x="515" y="184"/>
                      </a:cubicBezTo>
                      <a:cubicBezTo>
                        <a:pt x="0" y="534"/>
                        <a:pt x="269" y="966"/>
                        <a:pt x="617" y="1481"/>
                      </a:cubicBezTo>
                      <a:cubicBezTo>
                        <a:pt x="870" y="1869"/>
                        <a:pt x="1085" y="2184"/>
                        <a:pt x="1403" y="2184"/>
                      </a:cubicBezTo>
                      <a:cubicBezTo>
                        <a:pt x="1422" y="2184"/>
                        <a:pt x="1442" y="2183"/>
                        <a:pt x="1462" y="2180"/>
                      </a:cubicBezTo>
                      <a:cubicBezTo>
                        <a:pt x="741" y="1686"/>
                        <a:pt x="557" y="1377"/>
                        <a:pt x="2038" y="472"/>
                      </a:cubicBezTo>
                      <a:cubicBezTo>
                        <a:pt x="1819" y="164"/>
                        <a:pt x="1473" y="0"/>
                        <a:pt x="11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6" name="Google Shape;1036;p24"/>
                <p:cNvSpPr/>
                <p:nvPr/>
              </p:nvSpPr>
              <p:spPr>
                <a:xfrm>
                  <a:off x="7394035" y="1958486"/>
                  <a:ext cx="52797" cy="50188"/>
                </a:xfrm>
                <a:custGeom>
                  <a:rect b="b" l="l" r="r" t="t"/>
                  <a:pathLst>
                    <a:path extrusionOk="0" h="2327" w="2448">
                      <a:moveTo>
                        <a:pt x="1100" y="1"/>
                      </a:moveTo>
                      <a:cubicBezTo>
                        <a:pt x="931" y="1"/>
                        <a:pt x="760" y="35"/>
                        <a:pt x="596" y="109"/>
                      </a:cubicBezTo>
                      <a:cubicBezTo>
                        <a:pt x="1" y="397"/>
                        <a:pt x="226" y="869"/>
                        <a:pt x="514" y="1467"/>
                      </a:cubicBezTo>
                      <a:cubicBezTo>
                        <a:pt x="728" y="1942"/>
                        <a:pt x="929" y="2327"/>
                        <a:pt x="1304" y="2327"/>
                      </a:cubicBezTo>
                      <a:cubicBezTo>
                        <a:pt x="1399" y="2327"/>
                        <a:pt x="1505" y="2302"/>
                        <a:pt x="1625" y="2248"/>
                      </a:cubicBezTo>
                      <a:cubicBezTo>
                        <a:pt x="2201" y="1960"/>
                        <a:pt x="2448" y="1261"/>
                        <a:pt x="2181" y="663"/>
                      </a:cubicBezTo>
                      <a:cubicBezTo>
                        <a:pt x="1972" y="245"/>
                        <a:pt x="1546" y="1"/>
                        <a:pt x="110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7" name="Google Shape;1037;p24"/>
                <p:cNvSpPr/>
                <p:nvPr/>
              </p:nvSpPr>
              <p:spPr>
                <a:xfrm>
                  <a:off x="7396235" y="1965064"/>
                  <a:ext cx="50597" cy="48052"/>
                </a:xfrm>
                <a:custGeom>
                  <a:rect b="b" l="l" r="r" t="t"/>
                  <a:pathLst>
                    <a:path extrusionOk="0" h="2228" w="2346">
                      <a:moveTo>
                        <a:pt x="1054" y="0"/>
                      </a:moveTo>
                      <a:cubicBezTo>
                        <a:pt x="889" y="0"/>
                        <a:pt x="720" y="36"/>
                        <a:pt x="557" y="112"/>
                      </a:cubicBezTo>
                      <a:cubicBezTo>
                        <a:pt x="1" y="380"/>
                        <a:pt x="206" y="832"/>
                        <a:pt x="475" y="1408"/>
                      </a:cubicBezTo>
                      <a:cubicBezTo>
                        <a:pt x="687" y="1851"/>
                        <a:pt x="875" y="2228"/>
                        <a:pt x="1233" y="2228"/>
                      </a:cubicBezTo>
                      <a:cubicBezTo>
                        <a:pt x="1325" y="2228"/>
                        <a:pt x="1427" y="2203"/>
                        <a:pt x="1544" y="2149"/>
                      </a:cubicBezTo>
                      <a:cubicBezTo>
                        <a:pt x="2099" y="1881"/>
                        <a:pt x="2346" y="1203"/>
                        <a:pt x="2058" y="646"/>
                      </a:cubicBezTo>
                      <a:cubicBezTo>
                        <a:pt x="1867" y="233"/>
                        <a:pt x="1473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24"/>
                <p:cNvSpPr/>
                <p:nvPr/>
              </p:nvSpPr>
              <p:spPr>
                <a:xfrm>
                  <a:off x="7398478" y="1971901"/>
                  <a:ext cx="47470" cy="41215"/>
                </a:xfrm>
                <a:custGeom>
                  <a:rect b="b" l="l" r="r" t="t"/>
                  <a:pathLst>
                    <a:path extrusionOk="0" h="1911" w="2201">
                      <a:moveTo>
                        <a:pt x="185" y="0"/>
                      </a:moveTo>
                      <a:lnTo>
                        <a:pt x="185" y="0"/>
                      </a:lnTo>
                      <a:cubicBezTo>
                        <a:pt x="0" y="269"/>
                        <a:pt x="165" y="659"/>
                        <a:pt x="371" y="1091"/>
                      </a:cubicBezTo>
                      <a:cubicBezTo>
                        <a:pt x="583" y="1534"/>
                        <a:pt x="771" y="1911"/>
                        <a:pt x="1129" y="1911"/>
                      </a:cubicBezTo>
                      <a:cubicBezTo>
                        <a:pt x="1221" y="1911"/>
                        <a:pt x="1323" y="1886"/>
                        <a:pt x="1440" y="1832"/>
                      </a:cubicBezTo>
                      <a:cubicBezTo>
                        <a:pt x="1975" y="1564"/>
                        <a:pt x="2201" y="927"/>
                        <a:pt x="1975" y="371"/>
                      </a:cubicBezTo>
                      <a:lnTo>
                        <a:pt x="1975" y="371"/>
                      </a:lnTo>
                      <a:cubicBezTo>
                        <a:pt x="1352" y="703"/>
                        <a:pt x="953" y="851"/>
                        <a:pt x="694" y="851"/>
                      </a:cubicBezTo>
                      <a:cubicBezTo>
                        <a:pt x="312" y="851"/>
                        <a:pt x="234" y="528"/>
                        <a:pt x="1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Google Shape;1039;p24"/>
                <p:cNvSpPr/>
                <p:nvPr/>
              </p:nvSpPr>
              <p:spPr>
                <a:xfrm>
                  <a:off x="7286198" y="2024590"/>
                  <a:ext cx="52840" cy="50188"/>
                </a:xfrm>
                <a:custGeom>
                  <a:rect b="b" l="l" r="r" t="t"/>
                  <a:pathLst>
                    <a:path extrusionOk="0" h="2327" w="2450">
                      <a:moveTo>
                        <a:pt x="1090" y="1"/>
                      </a:moveTo>
                      <a:cubicBezTo>
                        <a:pt x="923" y="1"/>
                        <a:pt x="755" y="36"/>
                        <a:pt x="598" y="108"/>
                      </a:cubicBezTo>
                      <a:cubicBezTo>
                        <a:pt x="1" y="396"/>
                        <a:pt x="228" y="870"/>
                        <a:pt x="494" y="1466"/>
                      </a:cubicBezTo>
                      <a:cubicBezTo>
                        <a:pt x="724" y="1943"/>
                        <a:pt x="928" y="2327"/>
                        <a:pt x="1293" y="2327"/>
                      </a:cubicBezTo>
                      <a:cubicBezTo>
                        <a:pt x="1386" y="2327"/>
                        <a:pt x="1489" y="2302"/>
                        <a:pt x="1605" y="2248"/>
                      </a:cubicBezTo>
                      <a:cubicBezTo>
                        <a:pt x="2203" y="1960"/>
                        <a:pt x="2450" y="1260"/>
                        <a:pt x="2162" y="665"/>
                      </a:cubicBezTo>
                      <a:cubicBezTo>
                        <a:pt x="1967" y="246"/>
                        <a:pt x="1533" y="1"/>
                        <a:pt x="10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4"/>
                <p:cNvSpPr/>
                <p:nvPr/>
              </p:nvSpPr>
              <p:spPr>
                <a:xfrm>
                  <a:off x="7288441" y="2031169"/>
                  <a:ext cx="50144" cy="48052"/>
                </a:xfrm>
                <a:custGeom>
                  <a:rect b="b" l="l" r="r" t="t"/>
                  <a:pathLst>
                    <a:path extrusionOk="0" h="2228" w="2325">
                      <a:moveTo>
                        <a:pt x="1044" y="1"/>
                      </a:moveTo>
                      <a:cubicBezTo>
                        <a:pt x="879" y="1"/>
                        <a:pt x="712" y="37"/>
                        <a:pt x="555" y="113"/>
                      </a:cubicBezTo>
                      <a:cubicBezTo>
                        <a:pt x="0" y="379"/>
                        <a:pt x="206" y="832"/>
                        <a:pt x="473" y="1408"/>
                      </a:cubicBezTo>
                      <a:cubicBezTo>
                        <a:pt x="686" y="1851"/>
                        <a:pt x="873" y="2228"/>
                        <a:pt x="1231" y="2228"/>
                      </a:cubicBezTo>
                      <a:cubicBezTo>
                        <a:pt x="1322" y="2228"/>
                        <a:pt x="1425" y="2203"/>
                        <a:pt x="1543" y="2149"/>
                      </a:cubicBezTo>
                      <a:cubicBezTo>
                        <a:pt x="2099" y="1882"/>
                        <a:pt x="2324" y="1202"/>
                        <a:pt x="2058" y="648"/>
                      </a:cubicBezTo>
                      <a:cubicBezTo>
                        <a:pt x="1865" y="234"/>
                        <a:pt x="1462" y="1"/>
                        <a:pt x="10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1" name="Google Shape;1041;p24"/>
                <p:cNvSpPr/>
                <p:nvPr/>
              </p:nvSpPr>
              <p:spPr>
                <a:xfrm>
                  <a:off x="7290640" y="2038027"/>
                  <a:ext cx="47513" cy="41194"/>
                </a:xfrm>
                <a:custGeom>
                  <a:rect b="b" l="l" r="r" t="t"/>
                  <a:pathLst>
                    <a:path extrusionOk="0" h="1910" w="2203">
                      <a:moveTo>
                        <a:pt x="186" y="0"/>
                      </a:moveTo>
                      <a:cubicBezTo>
                        <a:pt x="0" y="267"/>
                        <a:pt x="165" y="659"/>
                        <a:pt x="371" y="1090"/>
                      </a:cubicBezTo>
                      <a:cubicBezTo>
                        <a:pt x="584" y="1533"/>
                        <a:pt x="771" y="1910"/>
                        <a:pt x="1129" y="1910"/>
                      </a:cubicBezTo>
                      <a:cubicBezTo>
                        <a:pt x="1220" y="1910"/>
                        <a:pt x="1323" y="1885"/>
                        <a:pt x="1441" y="1831"/>
                      </a:cubicBezTo>
                      <a:cubicBezTo>
                        <a:pt x="1975" y="1564"/>
                        <a:pt x="2203" y="925"/>
                        <a:pt x="1975" y="371"/>
                      </a:cubicBezTo>
                      <a:lnTo>
                        <a:pt x="1975" y="371"/>
                      </a:lnTo>
                      <a:cubicBezTo>
                        <a:pt x="1353" y="703"/>
                        <a:pt x="955" y="850"/>
                        <a:pt x="696" y="850"/>
                      </a:cubicBezTo>
                      <a:cubicBezTo>
                        <a:pt x="314" y="850"/>
                        <a:pt x="236" y="528"/>
                        <a:pt x="1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24"/>
                <p:cNvSpPr/>
                <p:nvPr/>
              </p:nvSpPr>
              <p:spPr>
                <a:xfrm>
                  <a:off x="7161537" y="2098869"/>
                  <a:ext cx="52819" cy="50403"/>
                </a:xfrm>
                <a:custGeom>
                  <a:rect b="b" l="l" r="r" t="t"/>
                  <a:pathLst>
                    <a:path extrusionOk="0" h="2337" w="2449">
                      <a:moveTo>
                        <a:pt x="1107" y="0"/>
                      </a:moveTo>
                      <a:cubicBezTo>
                        <a:pt x="934" y="0"/>
                        <a:pt x="760" y="39"/>
                        <a:pt x="597" y="120"/>
                      </a:cubicBezTo>
                      <a:cubicBezTo>
                        <a:pt x="1" y="408"/>
                        <a:pt x="226" y="882"/>
                        <a:pt x="494" y="1478"/>
                      </a:cubicBezTo>
                      <a:cubicBezTo>
                        <a:pt x="726" y="1940"/>
                        <a:pt x="930" y="2337"/>
                        <a:pt x="1300" y="2337"/>
                      </a:cubicBezTo>
                      <a:cubicBezTo>
                        <a:pt x="1391" y="2337"/>
                        <a:pt x="1492" y="2313"/>
                        <a:pt x="1605" y="2260"/>
                      </a:cubicBezTo>
                      <a:cubicBezTo>
                        <a:pt x="2201" y="1972"/>
                        <a:pt x="2448" y="1272"/>
                        <a:pt x="2160" y="677"/>
                      </a:cubicBezTo>
                      <a:cubicBezTo>
                        <a:pt x="1969" y="248"/>
                        <a:pt x="1544" y="0"/>
                        <a:pt x="11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4"/>
                <p:cNvSpPr/>
                <p:nvPr/>
              </p:nvSpPr>
              <p:spPr>
                <a:xfrm>
                  <a:off x="7163737" y="2105512"/>
                  <a:ext cx="50188" cy="48246"/>
                </a:xfrm>
                <a:custGeom>
                  <a:rect b="b" l="l" r="r" t="t"/>
                  <a:pathLst>
                    <a:path extrusionOk="0" h="2237" w="2327">
                      <a:moveTo>
                        <a:pt x="1052" y="1"/>
                      </a:moveTo>
                      <a:cubicBezTo>
                        <a:pt x="885" y="1"/>
                        <a:pt x="716" y="39"/>
                        <a:pt x="557" y="122"/>
                      </a:cubicBezTo>
                      <a:cubicBezTo>
                        <a:pt x="1" y="388"/>
                        <a:pt x="207" y="841"/>
                        <a:pt x="475" y="1397"/>
                      </a:cubicBezTo>
                      <a:cubicBezTo>
                        <a:pt x="687" y="1856"/>
                        <a:pt x="875" y="2237"/>
                        <a:pt x="1223" y="2237"/>
                      </a:cubicBezTo>
                      <a:cubicBezTo>
                        <a:pt x="1311" y="2237"/>
                        <a:pt x="1410" y="2212"/>
                        <a:pt x="1523" y="2158"/>
                      </a:cubicBezTo>
                      <a:cubicBezTo>
                        <a:pt x="2099" y="1870"/>
                        <a:pt x="2326" y="1211"/>
                        <a:pt x="2058" y="635"/>
                      </a:cubicBezTo>
                      <a:cubicBezTo>
                        <a:pt x="1868" y="240"/>
                        <a:pt x="1467" y="1"/>
                        <a:pt x="10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24"/>
                <p:cNvSpPr/>
                <p:nvPr/>
              </p:nvSpPr>
              <p:spPr>
                <a:xfrm>
                  <a:off x="7165980" y="2112564"/>
                  <a:ext cx="47470" cy="41194"/>
                </a:xfrm>
                <a:custGeom>
                  <a:rect b="b" l="l" r="r" t="t"/>
                  <a:pathLst>
                    <a:path extrusionOk="0" h="1910" w="2201">
                      <a:moveTo>
                        <a:pt x="185" y="1"/>
                      </a:moveTo>
                      <a:cubicBezTo>
                        <a:pt x="0" y="267"/>
                        <a:pt x="165" y="637"/>
                        <a:pt x="371" y="1070"/>
                      </a:cubicBezTo>
                      <a:cubicBezTo>
                        <a:pt x="583" y="1529"/>
                        <a:pt x="771" y="1910"/>
                        <a:pt x="1119" y="1910"/>
                      </a:cubicBezTo>
                      <a:cubicBezTo>
                        <a:pt x="1207" y="1910"/>
                        <a:pt x="1306" y="1885"/>
                        <a:pt x="1419" y="1831"/>
                      </a:cubicBezTo>
                      <a:cubicBezTo>
                        <a:pt x="1975" y="1564"/>
                        <a:pt x="2201" y="925"/>
                        <a:pt x="1975" y="371"/>
                      </a:cubicBezTo>
                      <a:lnTo>
                        <a:pt x="1975" y="371"/>
                      </a:lnTo>
                      <a:cubicBezTo>
                        <a:pt x="1350" y="695"/>
                        <a:pt x="951" y="841"/>
                        <a:pt x="692" y="841"/>
                      </a:cubicBezTo>
                      <a:cubicBezTo>
                        <a:pt x="312" y="841"/>
                        <a:pt x="234" y="526"/>
                        <a:pt x="1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24"/>
                <p:cNvSpPr/>
                <p:nvPr/>
              </p:nvSpPr>
              <p:spPr>
                <a:xfrm>
                  <a:off x="7496977" y="1894150"/>
                  <a:ext cx="52366" cy="50188"/>
                </a:xfrm>
                <a:custGeom>
                  <a:rect b="b" l="l" r="r" t="t"/>
                  <a:pathLst>
                    <a:path extrusionOk="0" h="2327" w="2428">
                      <a:moveTo>
                        <a:pt x="1077" y="1"/>
                      </a:moveTo>
                      <a:cubicBezTo>
                        <a:pt x="909" y="1"/>
                        <a:pt x="739" y="35"/>
                        <a:pt x="576" y="108"/>
                      </a:cubicBezTo>
                      <a:cubicBezTo>
                        <a:pt x="0" y="396"/>
                        <a:pt x="206" y="870"/>
                        <a:pt x="494" y="1466"/>
                      </a:cubicBezTo>
                      <a:cubicBezTo>
                        <a:pt x="707" y="1942"/>
                        <a:pt x="907" y="2327"/>
                        <a:pt x="1282" y="2327"/>
                      </a:cubicBezTo>
                      <a:cubicBezTo>
                        <a:pt x="1377" y="2327"/>
                        <a:pt x="1484" y="2302"/>
                        <a:pt x="1605" y="2248"/>
                      </a:cubicBezTo>
                      <a:cubicBezTo>
                        <a:pt x="2181" y="1960"/>
                        <a:pt x="2428" y="1260"/>
                        <a:pt x="2160" y="664"/>
                      </a:cubicBezTo>
                      <a:cubicBezTo>
                        <a:pt x="1950" y="246"/>
                        <a:pt x="1523" y="1"/>
                        <a:pt x="10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24"/>
                <p:cNvSpPr/>
                <p:nvPr/>
              </p:nvSpPr>
              <p:spPr>
                <a:xfrm>
                  <a:off x="7498745" y="1900728"/>
                  <a:ext cx="50597" cy="48052"/>
                </a:xfrm>
                <a:custGeom>
                  <a:rect b="b" l="l" r="r" t="t"/>
                  <a:pathLst>
                    <a:path extrusionOk="0" h="2228" w="2346">
                      <a:moveTo>
                        <a:pt x="1053" y="0"/>
                      </a:moveTo>
                      <a:cubicBezTo>
                        <a:pt x="887" y="0"/>
                        <a:pt x="718" y="37"/>
                        <a:pt x="555" y="112"/>
                      </a:cubicBezTo>
                      <a:cubicBezTo>
                        <a:pt x="1" y="379"/>
                        <a:pt x="206" y="832"/>
                        <a:pt x="473" y="1408"/>
                      </a:cubicBezTo>
                      <a:cubicBezTo>
                        <a:pt x="687" y="1851"/>
                        <a:pt x="873" y="2228"/>
                        <a:pt x="1231" y="2228"/>
                      </a:cubicBezTo>
                      <a:cubicBezTo>
                        <a:pt x="1322" y="2228"/>
                        <a:pt x="1425" y="2203"/>
                        <a:pt x="1543" y="2148"/>
                      </a:cubicBezTo>
                      <a:cubicBezTo>
                        <a:pt x="2099" y="1882"/>
                        <a:pt x="2346" y="1202"/>
                        <a:pt x="2078" y="647"/>
                      </a:cubicBezTo>
                      <a:cubicBezTo>
                        <a:pt x="1871" y="234"/>
                        <a:pt x="1474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7" name="Google Shape;1047;p24"/>
                <p:cNvSpPr/>
                <p:nvPr/>
              </p:nvSpPr>
              <p:spPr>
                <a:xfrm>
                  <a:off x="7500945" y="1907587"/>
                  <a:ext cx="47513" cy="41194"/>
                </a:xfrm>
                <a:custGeom>
                  <a:rect b="b" l="l" r="r" t="t"/>
                  <a:pathLst>
                    <a:path extrusionOk="0" h="1910" w="2203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1" y="267"/>
                        <a:pt x="165" y="659"/>
                        <a:pt x="371" y="1090"/>
                      </a:cubicBezTo>
                      <a:cubicBezTo>
                        <a:pt x="585" y="1533"/>
                        <a:pt x="771" y="1910"/>
                        <a:pt x="1129" y="1910"/>
                      </a:cubicBezTo>
                      <a:cubicBezTo>
                        <a:pt x="1220" y="1910"/>
                        <a:pt x="1323" y="1885"/>
                        <a:pt x="1441" y="1830"/>
                      </a:cubicBezTo>
                      <a:cubicBezTo>
                        <a:pt x="1976" y="1564"/>
                        <a:pt x="2203" y="925"/>
                        <a:pt x="1976" y="370"/>
                      </a:cubicBezTo>
                      <a:lnTo>
                        <a:pt x="1976" y="370"/>
                      </a:lnTo>
                      <a:cubicBezTo>
                        <a:pt x="1353" y="703"/>
                        <a:pt x="955" y="850"/>
                        <a:pt x="698" y="850"/>
                      </a:cubicBezTo>
                      <a:cubicBezTo>
                        <a:pt x="317" y="850"/>
                        <a:pt x="244" y="52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p24"/>
                <p:cNvSpPr/>
                <p:nvPr/>
              </p:nvSpPr>
              <p:spPr>
                <a:xfrm>
                  <a:off x="6922828" y="2236319"/>
                  <a:ext cx="51935" cy="50058"/>
                </a:xfrm>
                <a:custGeom>
                  <a:rect b="b" l="l" r="r" t="t"/>
                  <a:pathLst>
                    <a:path extrusionOk="0" h="2321" w="2408">
                      <a:moveTo>
                        <a:pt x="1060" y="1"/>
                      </a:moveTo>
                      <a:cubicBezTo>
                        <a:pt x="898" y="1"/>
                        <a:pt x="734" y="34"/>
                        <a:pt x="577" y="105"/>
                      </a:cubicBezTo>
                      <a:cubicBezTo>
                        <a:pt x="1" y="372"/>
                        <a:pt x="185" y="865"/>
                        <a:pt x="453" y="1441"/>
                      </a:cubicBezTo>
                      <a:cubicBezTo>
                        <a:pt x="668" y="1922"/>
                        <a:pt x="869" y="2321"/>
                        <a:pt x="1239" y="2321"/>
                      </a:cubicBezTo>
                      <a:cubicBezTo>
                        <a:pt x="1329" y="2321"/>
                        <a:pt x="1430" y="2297"/>
                        <a:pt x="1543" y="2245"/>
                      </a:cubicBezTo>
                      <a:cubicBezTo>
                        <a:pt x="2140" y="1976"/>
                        <a:pt x="2407" y="1298"/>
                        <a:pt x="2140" y="701"/>
                      </a:cubicBezTo>
                      <a:cubicBezTo>
                        <a:pt x="1943" y="262"/>
                        <a:pt x="1511" y="1"/>
                        <a:pt x="106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9" name="Google Shape;1049;p24"/>
                <p:cNvSpPr/>
                <p:nvPr/>
              </p:nvSpPr>
              <p:spPr>
                <a:xfrm>
                  <a:off x="6924618" y="2242724"/>
                  <a:ext cx="49713" cy="48354"/>
                </a:xfrm>
                <a:custGeom>
                  <a:rect b="b" l="l" r="r" t="t"/>
                  <a:pathLst>
                    <a:path extrusionOk="0" h="2242" w="2305">
                      <a:moveTo>
                        <a:pt x="1015" y="1"/>
                      </a:moveTo>
                      <a:cubicBezTo>
                        <a:pt x="862" y="1"/>
                        <a:pt x="705" y="32"/>
                        <a:pt x="555" y="96"/>
                      </a:cubicBezTo>
                      <a:cubicBezTo>
                        <a:pt x="0" y="363"/>
                        <a:pt x="185" y="837"/>
                        <a:pt x="431" y="1391"/>
                      </a:cubicBezTo>
                      <a:cubicBezTo>
                        <a:pt x="648" y="1857"/>
                        <a:pt x="837" y="2242"/>
                        <a:pt x="1195" y="2242"/>
                      </a:cubicBezTo>
                      <a:cubicBezTo>
                        <a:pt x="1280" y="2242"/>
                        <a:pt x="1375" y="2220"/>
                        <a:pt x="1481" y="2173"/>
                      </a:cubicBezTo>
                      <a:cubicBezTo>
                        <a:pt x="2057" y="1906"/>
                        <a:pt x="2304" y="1248"/>
                        <a:pt x="2057" y="672"/>
                      </a:cubicBezTo>
                      <a:cubicBezTo>
                        <a:pt x="1859" y="247"/>
                        <a:pt x="1448" y="1"/>
                        <a:pt x="10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0" name="Google Shape;1050;p24"/>
                <p:cNvSpPr/>
                <p:nvPr/>
              </p:nvSpPr>
              <p:spPr>
                <a:xfrm>
                  <a:off x="6926818" y="2249216"/>
                  <a:ext cx="47039" cy="41863"/>
                </a:xfrm>
                <a:custGeom>
                  <a:rect b="b" l="l" r="r" t="t"/>
                  <a:pathLst>
                    <a:path extrusionOk="0" h="1941" w="2181">
                      <a:moveTo>
                        <a:pt x="186" y="1"/>
                      </a:moveTo>
                      <a:cubicBezTo>
                        <a:pt x="0" y="267"/>
                        <a:pt x="145" y="659"/>
                        <a:pt x="329" y="1090"/>
                      </a:cubicBezTo>
                      <a:cubicBezTo>
                        <a:pt x="546" y="1556"/>
                        <a:pt x="735" y="1941"/>
                        <a:pt x="1093" y="1941"/>
                      </a:cubicBezTo>
                      <a:cubicBezTo>
                        <a:pt x="1178" y="1941"/>
                        <a:pt x="1273" y="1919"/>
                        <a:pt x="1379" y="1872"/>
                      </a:cubicBezTo>
                      <a:cubicBezTo>
                        <a:pt x="1934" y="1625"/>
                        <a:pt x="2181" y="988"/>
                        <a:pt x="1955" y="432"/>
                      </a:cubicBezTo>
                      <a:lnTo>
                        <a:pt x="1955" y="432"/>
                      </a:lnTo>
                      <a:cubicBezTo>
                        <a:pt x="1344" y="730"/>
                        <a:pt x="949" y="864"/>
                        <a:pt x="692" y="864"/>
                      </a:cubicBezTo>
                      <a:cubicBezTo>
                        <a:pt x="291" y="864"/>
                        <a:pt x="223" y="539"/>
                        <a:pt x="1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p24"/>
                <p:cNvSpPr/>
                <p:nvPr/>
              </p:nvSpPr>
              <p:spPr>
                <a:xfrm>
                  <a:off x="6813222" y="2299770"/>
                  <a:ext cx="52387" cy="50058"/>
                </a:xfrm>
                <a:custGeom>
                  <a:rect b="b" l="l" r="r" t="t"/>
                  <a:pathLst>
                    <a:path extrusionOk="0" h="2321" w="2429">
                      <a:moveTo>
                        <a:pt x="1080" y="1"/>
                      </a:moveTo>
                      <a:cubicBezTo>
                        <a:pt x="919" y="1"/>
                        <a:pt x="755" y="34"/>
                        <a:pt x="598" y="104"/>
                      </a:cubicBezTo>
                      <a:cubicBezTo>
                        <a:pt x="1" y="372"/>
                        <a:pt x="206" y="845"/>
                        <a:pt x="475" y="1442"/>
                      </a:cubicBezTo>
                      <a:cubicBezTo>
                        <a:pt x="689" y="1921"/>
                        <a:pt x="877" y="2320"/>
                        <a:pt x="1252" y="2320"/>
                      </a:cubicBezTo>
                      <a:cubicBezTo>
                        <a:pt x="1344" y="2320"/>
                        <a:pt x="1447" y="2296"/>
                        <a:pt x="1564" y="2244"/>
                      </a:cubicBezTo>
                      <a:cubicBezTo>
                        <a:pt x="2162" y="1977"/>
                        <a:pt x="2428" y="1278"/>
                        <a:pt x="2162" y="701"/>
                      </a:cubicBezTo>
                      <a:cubicBezTo>
                        <a:pt x="1964" y="261"/>
                        <a:pt x="1532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2" name="Google Shape;1052;p24"/>
                <p:cNvSpPr/>
                <p:nvPr/>
              </p:nvSpPr>
              <p:spPr>
                <a:xfrm>
                  <a:off x="6815012" y="2306154"/>
                  <a:ext cx="50166" cy="48160"/>
                </a:xfrm>
                <a:custGeom>
                  <a:rect b="b" l="l" r="r" t="t"/>
                  <a:pathLst>
                    <a:path extrusionOk="0" h="2233" w="2326">
                      <a:moveTo>
                        <a:pt x="1027" y="1"/>
                      </a:moveTo>
                      <a:cubicBezTo>
                        <a:pt x="875" y="1"/>
                        <a:pt x="721" y="32"/>
                        <a:pt x="576" y="96"/>
                      </a:cubicBezTo>
                      <a:cubicBezTo>
                        <a:pt x="0" y="364"/>
                        <a:pt x="186" y="817"/>
                        <a:pt x="453" y="1393"/>
                      </a:cubicBezTo>
                      <a:cubicBezTo>
                        <a:pt x="649" y="1852"/>
                        <a:pt x="833" y="2233"/>
                        <a:pt x="1192" y="2233"/>
                      </a:cubicBezTo>
                      <a:cubicBezTo>
                        <a:pt x="1283" y="2233"/>
                        <a:pt x="1386" y="2208"/>
                        <a:pt x="1503" y="2153"/>
                      </a:cubicBezTo>
                      <a:cubicBezTo>
                        <a:pt x="2057" y="1906"/>
                        <a:pt x="2325" y="1248"/>
                        <a:pt x="2057" y="672"/>
                      </a:cubicBezTo>
                      <a:cubicBezTo>
                        <a:pt x="1875" y="247"/>
                        <a:pt x="1457" y="1"/>
                        <a:pt x="10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3" name="Google Shape;1053;p24"/>
                <p:cNvSpPr/>
                <p:nvPr/>
              </p:nvSpPr>
              <p:spPr>
                <a:xfrm>
                  <a:off x="6817234" y="2312646"/>
                  <a:ext cx="47060" cy="41668"/>
                </a:xfrm>
                <a:custGeom>
                  <a:rect b="b" l="l" r="r" t="t"/>
                  <a:pathLst>
                    <a:path extrusionOk="0" h="1932" w="2182">
                      <a:moveTo>
                        <a:pt x="206" y="1"/>
                      </a:moveTo>
                      <a:cubicBezTo>
                        <a:pt x="1" y="269"/>
                        <a:pt x="144" y="659"/>
                        <a:pt x="350" y="1092"/>
                      </a:cubicBezTo>
                      <a:cubicBezTo>
                        <a:pt x="546" y="1551"/>
                        <a:pt x="730" y="1932"/>
                        <a:pt x="1089" y="1932"/>
                      </a:cubicBezTo>
                      <a:cubicBezTo>
                        <a:pt x="1180" y="1932"/>
                        <a:pt x="1283" y="1907"/>
                        <a:pt x="1400" y="1852"/>
                      </a:cubicBezTo>
                      <a:cubicBezTo>
                        <a:pt x="1934" y="1605"/>
                        <a:pt x="2181" y="988"/>
                        <a:pt x="1976" y="434"/>
                      </a:cubicBezTo>
                      <a:lnTo>
                        <a:pt x="1976" y="434"/>
                      </a:lnTo>
                      <a:cubicBezTo>
                        <a:pt x="1364" y="731"/>
                        <a:pt x="967" y="865"/>
                        <a:pt x="707" y="865"/>
                      </a:cubicBezTo>
                      <a:cubicBezTo>
                        <a:pt x="302" y="865"/>
                        <a:pt x="231" y="540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4" name="Google Shape;1054;p24"/>
                <p:cNvSpPr/>
                <p:nvPr/>
              </p:nvSpPr>
              <p:spPr>
                <a:xfrm>
                  <a:off x="6686794" y="2370770"/>
                  <a:ext cx="51913" cy="50490"/>
                </a:xfrm>
                <a:custGeom>
                  <a:rect b="b" l="l" r="r" t="t"/>
                  <a:pathLst>
                    <a:path extrusionOk="0" h="2341" w="2407">
                      <a:moveTo>
                        <a:pt x="1059" y="0"/>
                      </a:moveTo>
                      <a:cubicBezTo>
                        <a:pt x="897" y="0"/>
                        <a:pt x="733" y="33"/>
                        <a:pt x="576" y="104"/>
                      </a:cubicBezTo>
                      <a:cubicBezTo>
                        <a:pt x="0" y="372"/>
                        <a:pt x="185" y="866"/>
                        <a:pt x="453" y="1461"/>
                      </a:cubicBezTo>
                      <a:cubicBezTo>
                        <a:pt x="667" y="1941"/>
                        <a:pt x="869" y="2341"/>
                        <a:pt x="1239" y="2341"/>
                      </a:cubicBezTo>
                      <a:cubicBezTo>
                        <a:pt x="1329" y="2341"/>
                        <a:pt x="1429" y="2317"/>
                        <a:pt x="1543" y="2265"/>
                      </a:cubicBezTo>
                      <a:cubicBezTo>
                        <a:pt x="2140" y="1996"/>
                        <a:pt x="2407" y="1297"/>
                        <a:pt x="2140" y="701"/>
                      </a:cubicBezTo>
                      <a:cubicBezTo>
                        <a:pt x="1942" y="261"/>
                        <a:pt x="1511" y="0"/>
                        <a:pt x="10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5" name="Google Shape;1055;p24"/>
                <p:cNvSpPr/>
                <p:nvPr/>
              </p:nvSpPr>
              <p:spPr>
                <a:xfrm>
                  <a:off x="6688562" y="2377607"/>
                  <a:ext cx="49713" cy="48139"/>
                </a:xfrm>
                <a:custGeom>
                  <a:rect b="b" l="l" r="r" t="t"/>
                  <a:pathLst>
                    <a:path extrusionOk="0" h="2232" w="2305">
                      <a:moveTo>
                        <a:pt x="1015" y="1"/>
                      </a:moveTo>
                      <a:cubicBezTo>
                        <a:pt x="862" y="1"/>
                        <a:pt x="706" y="32"/>
                        <a:pt x="555" y="96"/>
                      </a:cubicBezTo>
                      <a:cubicBezTo>
                        <a:pt x="1" y="343"/>
                        <a:pt x="185" y="815"/>
                        <a:pt x="432" y="1391"/>
                      </a:cubicBezTo>
                      <a:cubicBezTo>
                        <a:pt x="646" y="1851"/>
                        <a:pt x="833" y="2232"/>
                        <a:pt x="1182" y="2232"/>
                      </a:cubicBezTo>
                      <a:cubicBezTo>
                        <a:pt x="1270" y="2232"/>
                        <a:pt x="1369" y="2207"/>
                        <a:pt x="1482" y="2153"/>
                      </a:cubicBezTo>
                      <a:cubicBezTo>
                        <a:pt x="2058" y="1906"/>
                        <a:pt x="2305" y="1227"/>
                        <a:pt x="2058" y="672"/>
                      </a:cubicBezTo>
                      <a:cubicBezTo>
                        <a:pt x="1860" y="247"/>
                        <a:pt x="1449" y="1"/>
                        <a:pt x="10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6" name="Google Shape;1056;p24"/>
                <p:cNvSpPr/>
                <p:nvPr/>
              </p:nvSpPr>
              <p:spPr>
                <a:xfrm>
                  <a:off x="6690762" y="2384099"/>
                  <a:ext cx="47060" cy="41647"/>
                </a:xfrm>
                <a:custGeom>
                  <a:rect b="b" l="l" r="r" t="t"/>
                  <a:pathLst>
                    <a:path extrusionOk="0" h="1931" w="2182">
                      <a:moveTo>
                        <a:pt x="187" y="1"/>
                      </a:moveTo>
                      <a:cubicBezTo>
                        <a:pt x="1" y="267"/>
                        <a:pt x="146" y="638"/>
                        <a:pt x="330" y="1090"/>
                      </a:cubicBezTo>
                      <a:cubicBezTo>
                        <a:pt x="544" y="1550"/>
                        <a:pt x="731" y="1931"/>
                        <a:pt x="1080" y="1931"/>
                      </a:cubicBezTo>
                      <a:cubicBezTo>
                        <a:pt x="1168" y="1931"/>
                        <a:pt x="1267" y="1906"/>
                        <a:pt x="1380" y="1852"/>
                      </a:cubicBezTo>
                      <a:cubicBezTo>
                        <a:pt x="1935" y="1605"/>
                        <a:pt x="2181" y="967"/>
                        <a:pt x="1956" y="412"/>
                      </a:cubicBezTo>
                      <a:lnTo>
                        <a:pt x="1956" y="412"/>
                      </a:lnTo>
                      <a:cubicBezTo>
                        <a:pt x="1338" y="721"/>
                        <a:pt x="942" y="860"/>
                        <a:pt x="685" y="860"/>
                      </a:cubicBezTo>
                      <a:cubicBezTo>
                        <a:pt x="291" y="860"/>
                        <a:pt x="224" y="535"/>
                        <a:pt x="1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Google Shape;1057;p24"/>
                <p:cNvSpPr/>
                <p:nvPr/>
              </p:nvSpPr>
              <p:spPr>
                <a:xfrm>
                  <a:off x="7026654" y="2174571"/>
                  <a:ext cx="52387" cy="50144"/>
                </a:xfrm>
                <a:custGeom>
                  <a:rect b="b" l="l" r="r" t="t"/>
                  <a:pathLst>
                    <a:path extrusionOk="0" h="2325" w="2429">
                      <a:moveTo>
                        <a:pt x="1095" y="1"/>
                      </a:moveTo>
                      <a:cubicBezTo>
                        <a:pt x="928" y="1"/>
                        <a:pt x="759" y="35"/>
                        <a:pt x="597" y="108"/>
                      </a:cubicBezTo>
                      <a:cubicBezTo>
                        <a:pt x="1" y="376"/>
                        <a:pt x="207" y="848"/>
                        <a:pt x="473" y="1446"/>
                      </a:cubicBezTo>
                      <a:cubicBezTo>
                        <a:pt x="689" y="1924"/>
                        <a:pt x="876" y="2324"/>
                        <a:pt x="1251" y="2324"/>
                      </a:cubicBezTo>
                      <a:cubicBezTo>
                        <a:pt x="1343" y="2324"/>
                        <a:pt x="1447" y="2300"/>
                        <a:pt x="1564" y="2247"/>
                      </a:cubicBezTo>
                      <a:cubicBezTo>
                        <a:pt x="2160" y="1981"/>
                        <a:pt x="2428" y="1281"/>
                        <a:pt x="2160" y="684"/>
                      </a:cubicBezTo>
                      <a:cubicBezTo>
                        <a:pt x="1966" y="250"/>
                        <a:pt x="1542" y="1"/>
                        <a:pt x="10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8" name="Google Shape;1058;p24"/>
                <p:cNvSpPr/>
                <p:nvPr/>
              </p:nvSpPr>
              <p:spPr>
                <a:xfrm>
                  <a:off x="7028444" y="2181041"/>
                  <a:ext cx="50123" cy="48160"/>
                </a:xfrm>
                <a:custGeom>
                  <a:rect b="b" l="l" r="r" t="t"/>
                  <a:pathLst>
                    <a:path extrusionOk="0" h="2233" w="2324">
                      <a:moveTo>
                        <a:pt x="1036" y="0"/>
                      </a:moveTo>
                      <a:cubicBezTo>
                        <a:pt x="883" y="0"/>
                        <a:pt x="727" y="31"/>
                        <a:pt x="576" y="96"/>
                      </a:cubicBezTo>
                      <a:cubicBezTo>
                        <a:pt x="0" y="364"/>
                        <a:pt x="206" y="817"/>
                        <a:pt x="453" y="1393"/>
                      </a:cubicBezTo>
                      <a:cubicBezTo>
                        <a:pt x="665" y="1852"/>
                        <a:pt x="839" y="2232"/>
                        <a:pt x="1192" y="2232"/>
                      </a:cubicBezTo>
                      <a:cubicBezTo>
                        <a:pt x="1282" y="2232"/>
                        <a:pt x="1384" y="2207"/>
                        <a:pt x="1501" y="2153"/>
                      </a:cubicBezTo>
                      <a:cubicBezTo>
                        <a:pt x="2077" y="1906"/>
                        <a:pt x="2324" y="1228"/>
                        <a:pt x="2057" y="672"/>
                      </a:cubicBezTo>
                      <a:cubicBezTo>
                        <a:pt x="1875" y="246"/>
                        <a:pt x="1468" y="0"/>
                        <a:pt x="10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9" name="Google Shape;1059;p24"/>
                <p:cNvSpPr/>
                <p:nvPr/>
              </p:nvSpPr>
              <p:spPr>
                <a:xfrm>
                  <a:off x="7030644" y="2187533"/>
                  <a:ext cx="47513" cy="41668"/>
                </a:xfrm>
                <a:custGeom>
                  <a:rect b="b" l="l" r="r" t="t"/>
                  <a:pathLst>
                    <a:path extrusionOk="0" h="1932" w="2203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0" y="269"/>
                        <a:pt x="145" y="659"/>
                        <a:pt x="351" y="1092"/>
                      </a:cubicBezTo>
                      <a:cubicBezTo>
                        <a:pt x="563" y="1551"/>
                        <a:pt x="737" y="1931"/>
                        <a:pt x="1090" y="1931"/>
                      </a:cubicBezTo>
                      <a:cubicBezTo>
                        <a:pt x="1180" y="1931"/>
                        <a:pt x="1282" y="1906"/>
                        <a:pt x="1399" y="1852"/>
                      </a:cubicBezTo>
                      <a:cubicBezTo>
                        <a:pt x="1955" y="1605"/>
                        <a:pt x="2202" y="968"/>
                        <a:pt x="1975" y="412"/>
                      </a:cubicBezTo>
                      <a:lnTo>
                        <a:pt x="1975" y="412"/>
                      </a:lnTo>
                      <a:cubicBezTo>
                        <a:pt x="1357" y="721"/>
                        <a:pt x="957" y="860"/>
                        <a:pt x="698" y="860"/>
                      </a:cubicBezTo>
                      <a:cubicBezTo>
                        <a:pt x="301" y="860"/>
                        <a:pt x="231" y="536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0" name="Google Shape;1060;p24"/>
                <p:cNvSpPr/>
                <p:nvPr/>
              </p:nvSpPr>
              <p:spPr>
                <a:xfrm>
                  <a:off x="6411700" y="2510981"/>
                  <a:ext cx="52387" cy="50295"/>
                </a:xfrm>
                <a:custGeom>
                  <a:rect b="b" l="l" r="r" t="t"/>
                  <a:pathLst>
                    <a:path extrusionOk="0" h="2332" w="2429">
                      <a:moveTo>
                        <a:pt x="1088" y="0"/>
                      </a:moveTo>
                      <a:cubicBezTo>
                        <a:pt x="926" y="0"/>
                        <a:pt x="759" y="33"/>
                        <a:pt x="596" y="103"/>
                      </a:cubicBezTo>
                      <a:cubicBezTo>
                        <a:pt x="1" y="350"/>
                        <a:pt x="206" y="844"/>
                        <a:pt x="473" y="1441"/>
                      </a:cubicBezTo>
                      <a:cubicBezTo>
                        <a:pt x="691" y="1927"/>
                        <a:pt x="868" y="2331"/>
                        <a:pt x="1260" y="2331"/>
                      </a:cubicBezTo>
                      <a:cubicBezTo>
                        <a:pt x="1349" y="2331"/>
                        <a:pt x="1450" y="2310"/>
                        <a:pt x="1564" y="2264"/>
                      </a:cubicBezTo>
                      <a:cubicBezTo>
                        <a:pt x="2160" y="1996"/>
                        <a:pt x="2428" y="1297"/>
                        <a:pt x="2160" y="701"/>
                      </a:cubicBezTo>
                      <a:cubicBezTo>
                        <a:pt x="1963" y="261"/>
                        <a:pt x="1543" y="0"/>
                        <a:pt x="108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24"/>
                <p:cNvSpPr/>
                <p:nvPr/>
              </p:nvSpPr>
              <p:spPr>
                <a:xfrm>
                  <a:off x="6413469" y="2517429"/>
                  <a:ext cx="50144" cy="48311"/>
                </a:xfrm>
                <a:custGeom>
                  <a:rect b="b" l="l" r="r" t="t"/>
                  <a:pathLst>
                    <a:path extrusionOk="0" h="2240" w="2325">
                      <a:moveTo>
                        <a:pt x="1024" y="0"/>
                      </a:moveTo>
                      <a:cubicBezTo>
                        <a:pt x="875" y="0"/>
                        <a:pt x="723" y="30"/>
                        <a:pt x="577" y="92"/>
                      </a:cubicBezTo>
                      <a:cubicBezTo>
                        <a:pt x="1" y="339"/>
                        <a:pt x="207" y="813"/>
                        <a:pt x="454" y="1389"/>
                      </a:cubicBezTo>
                      <a:cubicBezTo>
                        <a:pt x="653" y="1855"/>
                        <a:pt x="826" y="2240"/>
                        <a:pt x="1189" y="2240"/>
                      </a:cubicBezTo>
                      <a:cubicBezTo>
                        <a:pt x="1275" y="2240"/>
                        <a:pt x="1372" y="2218"/>
                        <a:pt x="1482" y="2171"/>
                      </a:cubicBezTo>
                      <a:cubicBezTo>
                        <a:pt x="2058" y="1924"/>
                        <a:pt x="2325" y="1245"/>
                        <a:pt x="2078" y="668"/>
                      </a:cubicBezTo>
                      <a:cubicBezTo>
                        <a:pt x="1879" y="255"/>
                        <a:pt x="1462" y="0"/>
                        <a:pt x="10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24"/>
                <p:cNvSpPr/>
                <p:nvPr/>
              </p:nvSpPr>
              <p:spPr>
                <a:xfrm>
                  <a:off x="6415669" y="2523856"/>
                  <a:ext cx="47060" cy="41884"/>
                </a:xfrm>
                <a:custGeom>
                  <a:rect b="b" l="l" r="r" t="t"/>
                  <a:pathLst>
                    <a:path extrusionOk="0" h="1942" w="2182">
                      <a:moveTo>
                        <a:pt x="207" y="0"/>
                      </a:moveTo>
                      <a:lnTo>
                        <a:pt x="207" y="0"/>
                      </a:lnTo>
                      <a:cubicBezTo>
                        <a:pt x="1" y="268"/>
                        <a:pt x="146" y="639"/>
                        <a:pt x="352" y="1091"/>
                      </a:cubicBezTo>
                      <a:cubicBezTo>
                        <a:pt x="551" y="1557"/>
                        <a:pt x="724" y="1942"/>
                        <a:pt x="1087" y="1942"/>
                      </a:cubicBezTo>
                      <a:cubicBezTo>
                        <a:pt x="1173" y="1942"/>
                        <a:pt x="1270" y="1920"/>
                        <a:pt x="1380" y="1873"/>
                      </a:cubicBezTo>
                      <a:cubicBezTo>
                        <a:pt x="1935" y="1626"/>
                        <a:pt x="2182" y="988"/>
                        <a:pt x="1976" y="433"/>
                      </a:cubicBezTo>
                      <a:lnTo>
                        <a:pt x="1976" y="433"/>
                      </a:lnTo>
                      <a:cubicBezTo>
                        <a:pt x="1365" y="730"/>
                        <a:pt x="967" y="864"/>
                        <a:pt x="707" y="864"/>
                      </a:cubicBezTo>
                      <a:cubicBezTo>
                        <a:pt x="303" y="864"/>
                        <a:pt x="232" y="539"/>
                        <a:pt x="20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24"/>
                <p:cNvSpPr/>
                <p:nvPr/>
              </p:nvSpPr>
              <p:spPr>
                <a:xfrm>
                  <a:off x="6301663" y="2573160"/>
                  <a:ext cx="52387" cy="50425"/>
                </a:xfrm>
                <a:custGeom>
                  <a:rect b="b" l="l" r="r" t="t"/>
                  <a:pathLst>
                    <a:path extrusionOk="0" h="2338" w="2429">
                      <a:moveTo>
                        <a:pt x="1064" y="1"/>
                      </a:moveTo>
                      <a:cubicBezTo>
                        <a:pt x="908" y="1"/>
                        <a:pt x="749" y="33"/>
                        <a:pt x="597" y="101"/>
                      </a:cubicBezTo>
                      <a:cubicBezTo>
                        <a:pt x="1" y="369"/>
                        <a:pt x="206" y="863"/>
                        <a:pt x="473" y="1458"/>
                      </a:cubicBezTo>
                      <a:cubicBezTo>
                        <a:pt x="671" y="1938"/>
                        <a:pt x="857" y="2338"/>
                        <a:pt x="1231" y="2338"/>
                      </a:cubicBezTo>
                      <a:cubicBezTo>
                        <a:pt x="1323" y="2338"/>
                        <a:pt x="1426" y="2314"/>
                        <a:pt x="1543" y="2261"/>
                      </a:cubicBezTo>
                      <a:cubicBezTo>
                        <a:pt x="2140" y="2015"/>
                        <a:pt x="2428" y="1315"/>
                        <a:pt x="2160" y="718"/>
                      </a:cubicBezTo>
                      <a:cubicBezTo>
                        <a:pt x="1961" y="274"/>
                        <a:pt x="1522" y="1"/>
                        <a:pt x="106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Google Shape;1064;p24"/>
                <p:cNvSpPr/>
                <p:nvPr/>
              </p:nvSpPr>
              <p:spPr>
                <a:xfrm>
                  <a:off x="6303453" y="2579932"/>
                  <a:ext cx="50123" cy="47945"/>
                </a:xfrm>
                <a:custGeom>
                  <a:rect b="b" l="l" r="r" t="t"/>
                  <a:pathLst>
                    <a:path extrusionOk="0" h="2223" w="2324">
                      <a:moveTo>
                        <a:pt x="1036" y="1"/>
                      </a:moveTo>
                      <a:cubicBezTo>
                        <a:pt x="883" y="1"/>
                        <a:pt x="727" y="31"/>
                        <a:pt x="576" y="96"/>
                      </a:cubicBezTo>
                      <a:cubicBezTo>
                        <a:pt x="0" y="343"/>
                        <a:pt x="206" y="815"/>
                        <a:pt x="453" y="1371"/>
                      </a:cubicBezTo>
                      <a:cubicBezTo>
                        <a:pt x="652" y="1837"/>
                        <a:pt x="825" y="2222"/>
                        <a:pt x="1188" y="2222"/>
                      </a:cubicBezTo>
                      <a:cubicBezTo>
                        <a:pt x="1274" y="2222"/>
                        <a:pt x="1371" y="2200"/>
                        <a:pt x="1481" y="2153"/>
                      </a:cubicBezTo>
                      <a:cubicBezTo>
                        <a:pt x="2057" y="1906"/>
                        <a:pt x="2324" y="1248"/>
                        <a:pt x="2057" y="672"/>
                      </a:cubicBezTo>
                      <a:cubicBezTo>
                        <a:pt x="1875" y="247"/>
                        <a:pt x="1468" y="1"/>
                        <a:pt x="10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5" name="Google Shape;1065;p24"/>
                <p:cNvSpPr/>
                <p:nvPr/>
              </p:nvSpPr>
              <p:spPr>
                <a:xfrm>
                  <a:off x="6305653" y="2586424"/>
                  <a:ext cx="47039" cy="41453"/>
                </a:xfrm>
                <a:custGeom>
                  <a:rect b="b" l="l" r="r" t="t"/>
                  <a:pathLst>
                    <a:path extrusionOk="0" h="1922" w="2181">
                      <a:moveTo>
                        <a:pt x="206" y="1"/>
                      </a:moveTo>
                      <a:cubicBezTo>
                        <a:pt x="0" y="267"/>
                        <a:pt x="145" y="638"/>
                        <a:pt x="351" y="1070"/>
                      </a:cubicBezTo>
                      <a:cubicBezTo>
                        <a:pt x="550" y="1536"/>
                        <a:pt x="723" y="1921"/>
                        <a:pt x="1086" y="1921"/>
                      </a:cubicBezTo>
                      <a:cubicBezTo>
                        <a:pt x="1172" y="1921"/>
                        <a:pt x="1269" y="1899"/>
                        <a:pt x="1379" y="1852"/>
                      </a:cubicBezTo>
                      <a:cubicBezTo>
                        <a:pt x="1934" y="1625"/>
                        <a:pt x="2181" y="988"/>
                        <a:pt x="1975" y="432"/>
                      </a:cubicBezTo>
                      <a:lnTo>
                        <a:pt x="1975" y="432"/>
                      </a:lnTo>
                      <a:cubicBezTo>
                        <a:pt x="1362" y="722"/>
                        <a:pt x="963" y="855"/>
                        <a:pt x="704" y="855"/>
                      </a:cubicBezTo>
                      <a:cubicBezTo>
                        <a:pt x="301" y="855"/>
                        <a:pt x="231" y="538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24"/>
                <p:cNvSpPr/>
                <p:nvPr/>
              </p:nvSpPr>
              <p:spPr>
                <a:xfrm>
                  <a:off x="6174781" y="2643276"/>
                  <a:ext cx="51913" cy="50425"/>
                </a:xfrm>
                <a:custGeom>
                  <a:rect b="b" l="l" r="r" t="t"/>
                  <a:pathLst>
                    <a:path extrusionOk="0" h="2338" w="2407">
                      <a:moveTo>
                        <a:pt x="1060" y="0"/>
                      </a:moveTo>
                      <a:cubicBezTo>
                        <a:pt x="906" y="0"/>
                        <a:pt x="748" y="32"/>
                        <a:pt x="596" y="100"/>
                      </a:cubicBezTo>
                      <a:cubicBezTo>
                        <a:pt x="0" y="368"/>
                        <a:pt x="184" y="862"/>
                        <a:pt x="453" y="1458"/>
                      </a:cubicBezTo>
                      <a:cubicBezTo>
                        <a:pt x="667" y="1938"/>
                        <a:pt x="856" y="2337"/>
                        <a:pt x="1231" y="2337"/>
                      </a:cubicBezTo>
                      <a:cubicBezTo>
                        <a:pt x="1322" y="2337"/>
                        <a:pt x="1425" y="2313"/>
                        <a:pt x="1542" y="2261"/>
                      </a:cubicBezTo>
                      <a:cubicBezTo>
                        <a:pt x="2140" y="1993"/>
                        <a:pt x="2406" y="1315"/>
                        <a:pt x="2140" y="717"/>
                      </a:cubicBezTo>
                      <a:cubicBezTo>
                        <a:pt x="1940" y="273"/>
                        <a:pt x="1512" y="0"/>
                        <a:pt x="10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Google Shape;1067;p24"/>
                <p:cNvSpPr/>
                <p:nvPr/>
              </p:nvSpPr>
              <p:spPr>
                <a:xfrm>
                  <a:off x="6176550" y="2650048"/>
                  <a:ext cx="49713" cy="47923"/>
                </a:xfrm>
                <a:custGeom>
                  <a:rect b="b" l="l" r="r" t="t"/>
                  <a:pathLst>
                    <a:path extrusionOk="0" h="2222" w="2305">
                      <a:moveTo>
                        <a:pt x="1015" y="0"/>
                      </a:moveTo>
                      <a:cubicBezTo>
                        <a:pt x="862" y="0"/>
                        <a:pt x="706" y="31"/>
                        <a:pt x="555" y="95"/>
                      </a:cubicBezTo>
                      <a:cubicBezTo>
                        <a:pt x="0" y="342"/>
                        <a:pt x="185" y="815"/>
                        <a:pt x="432" y="1371"/>
                      </a:cubicBezTo>
                      <a:cubicBezTo>
                        <a:pt x="631" y="1837"/>
                        <a:pt x="818" y="2222"/>
                        <a:pt x="1175" y="2222"/>
                      </a:cubicBezTo>
                      <a:cubicBezTo>
                        <a:pt x="1260" y="2222"/>
                        <a:pt x="1354" y="2200"/>
                        <a:pt x="1460" y="2153"/>
                      </a:cubicBezTo>
                      <a:cubicBezTo>
                        <a:pt x="2036" y="1906"/>
                        <a:pt x="2304" y="1247"/>
                        <a:pt x="2058" y="671"/>
                      </a:cubicBezTo>
                      <a:cubicBezTo>
                        <a:pt x="1859" y="246"/>
                        <a:pt x="1449" y="0"/>
                        <a:pt x="10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8" name="Google Shape;1068;p24"/>
                <p:cNvSpPr/>
                <p:nvPr/>
              </p:nvSpPr>
              <p:spPr>
                <a:xfrm>
                  <a:off x="6178318" y="2656540"/>
                  <a:ext cx="47492" cy="41431"/>
                </a:xfrm>
                <a:custGeom>
                  <a:rect b="b" l="l" r="r" t="t"/>
                  <a:pathLst>
                    <a:path extrusionOk="0" h="1921" w="2202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1" y="267"/>
                        <a:pt x="165" y="637"/>
                        <a:pt x="350" y="1070"/>
                      </a:cubicBezTo>
                      <a:cubicBezTo>
                        <a:pt x="549" y="1536"/>
                        <a:pt x="736" y="1921"/>
                        <a:pt x="1093" y="1921"/>
                      </a:cubicBezTo>
                      <a:cubicBezTo>
                        <a:pt x="1178" y="1921"/>
                        <a:pt x="1272" y="1899"/>
                        <a:pt x="1378" y="1852"/>
                      </a:cubicBezTo>
                      <a:cubicBezTo>
                        <a:pt x="1934" y="1624"/>
                        <a:pt x="2201" y="988"/>
                        <a:pt x="1976" y="431"/>
                      </a:cubicBezTo>
                      <a:lnTo>
                        <a:pt x="1976" y="431"/>
                      </a:lnTo>
                      <a:cubicBezTo>
                        <a:pt x="1362" y="722"/>
                        <a:pt x="964" y="854"/>
                        <a:pt x="704" y="854"/>
                      </a:cubicBezTo>
                      <a:cubicBezTo>
                        <a:pt x="302" y="854"/>
                        <a:pt x="231" y="53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9" name="Google Shape;1069;p24"/>
                <p:cNvSpPr/>
                <p:nvPr/>
              </p:nvSpPr>
              <p:spPr>
                <a:xfrm>
                  <a:off x="6516410" y="2450182"/>
                  <a:ext cx="52387" cy="50295"/>
                </a:xfrm>
                <a:custGeom>
                  <a:rect b="b" l="l" r="r" t="t"/>
                  <a:pathLst>
                    <a:path extrusionOk="0" h="2332" w="2429">
                      <a:moveTo>
                        <a:pt x="1080" y="1"/>
                      </a:moveTo>
                      <a:cubicBezTo>
                        <a:pt x="918" y="1"/>
                        <a:pt x="754" y="34"/>
                        <a:pt x="596" y="105"/>
                      </a:cubicBezTo>
                      <a:cubicBezTo>
                        <a:pt x="1" y="352"/>
                        <a:pt x="206" y="845"/>
                        <a:pt x="473" y="1441"/>
                      </a:cubicBezTo>
                      <a:cubicBezTo>
                        <a:pt x="674" y="1928"/>
                        <a:pt x="862" y="2331"/>
                        <a:pt x="1246" y="2331"/>
                      </a:cubicBezTo>
                      <a:cubicBezTo>
                        <a:pt x="1334" y="2331"/>
                        <a:pt x="1432" y="2310"/>
                        <a:pt x="1543" y="2264"/>
                      </a:cubicBezTo>
                      <a:cubicBezTo>
                        <a:pt x="2140" y="1998"/>
                        <a:pt x="2428" y="1298"/>
                        <a:pt x="2160" y="701"/>
                      </a:cubicBezTo>
                      <a:cubicBezTo>
                        <a:pt x="1964" y="262"/>
                        <a:pt x="1532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0" name="Google Shape;1070;p24"/>
                <p:cNvSpPr/>
                <p:nvPr/>
              </p:nvSpPr>
              <p:spPr>
                <a:xfrm>
                  <a:off x="6518200" y="2456652"/>
                  <a:ext cx="50123" cy="48290"/>
                </a:xfrm>
                <a:custGeom>
                  <a:rect b="b" l="l" r="r" t="t"/>
                  <a:pathLst>
                    <a:path extrusionOk="0" h="2239" w="2324">
                      <a:moveTo>
                        <a:pt x="1024" y="0"/>
                      </a:moveTo>
                      <a:cubicBezTo>
                        <a:pt x="875" y="0"/>
                        <a:pt x="723" y="30"/>
                        <a:pt x="576" y="93"/>
                      </a:cubicBezTo>
                      <a:cubicBezTo>
                        <a:pt x="0" y="340"/>
                        <a:pt x="206" y="812"/>
                        <a:pt x="453" y="1388"/>
                      </a:cubicBezTo>
                      <a:cubicBezTo>
                        <a:pt x="652" y="1854"/>
                        <a:pt x="825" y="2239"/>
                        <a:pt x="1188" y="2239"/>
                      </a:cubicBezTo>
                      <a:cubicBezTo>
                        <a:pt x="1274" y="2239"/>
                        <a:pt x="1371" y="2217"/>
                        <a:pt x="1481" y="2170"/>
                      </a:cubicBezTo>
                      <a:cubicBezTo>
                        <a:pt x="2057" y="1923"/>
                        <a:pt x="2324" y="1245"/>
                        <a:pt x="2057" y="669"/>
                      </a:cubicBezTo>
                      <a:cubicBezTo>
                        <a:pt x="1873" y="254"/>
                        <a:pt x="1460" y="0"/>
                        <a:pt x="10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1" name="Google Shape;1071;p24"/>
                <p:cNvSpPr/>
                <p:nvPr/>
              </p:nvSpPr>
              <p:spPr>
                <a:xfrm>
                  <a:off x="6520400" y="2463079"/>
                  <a:ext cx="47039" cy="41863"/>
                </a:xfrm>
                <a:custGeom>
                  <a:rect b="b" l="l" r="r" t="t"/>
                  <a:pathLst>
                    <a:path extrusionOk="0" h="1941" w="2181">
                      <a:moveTo>
                        <a:pt x="206" y="1"/>
                      </a:moveTo>
                      <a:lnTo>
                        <a:pt x="206" y="1"/>
                      </a:lnTo>
                      <a:cubicBezTo>
                        <a:pt x="0" y="267"/>
                        <a:pt x="145" y="638"/>
                        <a:pt x="351" y="1090"/>
                      </a:cubicBezTo>
                      <a:cubicBezTo>
                        <a:pt x="550" y="1556"/>
                        <a:pt x="723" y="1941"/>
                        <a:pt x="1086" y="1941"/>
                      </a:cubicBezTo>
                      <a:cubicBezTo>
                        <a:pt x="1172" y="1941"/>
                        <a:pt x="1269" y="1919"/>
                        <a:pt x="1379" y="1872"/>
                      </a:cubicBezTo>
                      <a:cubicBezTo>
                        <a:pt x="1934" y="1625"/>
                        <a:pt x="2181" y="988"/>
                        <a:pt x="1975" y="432"/>
                      </a:cubicBezTo>
                      <a:lnTo>
                        <a:pt x="1975" y="432"/>
                      </a:lnTo>
                      <a:cubicBezTo>
                        <a:pt x="1364" y="730"/>
                        <a:pt x="966" y="864"/>
                        <a:pt x="706" y="864"/>
                      </a:cubicBezTo>
                      <a:cubicBezTo>
                        <a:pt x="302" y="864"/>
                        <a:pt x="231" y="539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24"/>
                <p:cNvSpPr/>
                <p:nvPr/>
              </p:nvSpPr>
              <p:spPr>
                <a:xfrm>
                  <a:off x="5931176" y="2772185"/>
                  <a:ext cx="51482" cy="50403"/>
                </a:xfrm>
                <a:custGeom>
                  <a:rect b="b" l="l" r="r" t="t"/>
                  <a:pathLst>
                    <a:path extrusionOk="0" h="2337" w="2387">
                      <a:moveTo>
                        <a:pt x="1040" y="1"/>
                      </a:moveTo>
                      <a:cubicBezTo>
                        <a:pt x="892" y="1"/>
                        <a:pt x="742" y="29"/>
                        <a:pt x="598" y="89"/>
                      </a:cubicBezTo>
                      <a:cubicBezTo>
                        <a:pt x="0" y="336"/>
                        <a:pt x="186" y="830"/>
                        <a:pt x="433" y="1447"/>
                      </a:cubicBezTo>
                      <a:cubicBezTo>
                        <a:pt x="634" y="1933"/>
                        <a:pt x="808" y="2336"/>
                        <a:pt x="1187" y="2336"/>
                      </a:cubicBezTo>
                      <a:cubicBezTo>
                        <a:pt x="1273" y="2336"/>
                        <a:pt x="1371" y="2315"/>
                        <a:pt x="1481" y="2270"/>
                      </a:cubicBezTo>
                      <a:cubicBezTo>
                        <a:pt x="2098" y="2023"/>
                        <a:pt x="2386" y="1345"/>
                        <a:pt x="2140" y="747"/>
                      </a:cubicBezTo>
                      <a:cubicBezTo>
                        <a:pt x="1953" y="279"/>
                        <a:pt x="1505" y="1"/>
                        <a:pt x="10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24"/>
                <p:cNvSpPr/>
                <p:nvPr/>
              </p:nvSpPr>
              <p:spPr>
                <a:xfrm>
                  <a:off x="5932513" y="2778849"/>
                  <a:ext cx="49260" cy="48182"/>
                </a:xfrm>
                <a:custGeom>
                  <a:rect b="b" l="l" r="r" t="t"/>
                  <a:pathLst>
                    <a:path extrusionOk="0" h="2234" w="2284">
                      <a:moveTo>
                        <a:pt x="1010" y="1"/>
                      </a:moveTo>
                      <a:cubicBezTo>
                        <a:pt x="865" y="1"/>
                        <a:pt x="718" y="29"/>
                        <a:pt x="577" y="89"/>
                      </a:cubicBezTo>
                      <a:cubicBezTo>
                        <a:pt x="1" y="315"/>
                        <a:pt x="185" y="789"/>
                        <a:pt x="412" y="1365"/>
                      </a:cubicBezTo>
                      <a:cubicBezTo>
                        <a:pt x="613" y="1833"/>
                        <a:pt x="787" y="2233"/>
                        <a:pt x="1154" y="2233"/>
                      </a:cubicBezTo>
                      <a:cubicBezTo>
                        <a:pt x="1239" y="2233"/>
                        <a:pt x="1333" y="2212"/>
                        <a:pt x="1441" y="2166"/>
                      </a:cubicBezTo>
                      <a:cubicBezTo>
                        <a:pt x="2017" y="1941"/>
                        <a:pt x="2283" y="1283"/>
                        <a:pt x="2058" y="706"/>
                      </a:cubicBezTo>
                      <a:cubicBezTo>
                        <a:pt x="1886" y="271"/>
                        <a:pt x="1457" y="1"/>
                        <a:pt x="10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24"/>
                <p:cNvSpPr/>
                <p:nvPr/>
              </p:nvSpPr>
              <p:spPr>
                <a:xfrm>
                  <a:off x="5934713" y="2784737"/>
                  <a:ext cx="46629" cy="42294"/>
                </a:xfrm>
                <a:custGeom>
                  <a:rect b="b" l="l" r="r" t="t"/>
                  <a:pathLst>
                    <a:path extrusionOk="0" h="1961" w="2162">
                      <a:moveTo>
                        <a:pt x="206" y="1"/>
                      </a:moveTo>
                      <a:cubicBezTo>
                        <a:pt x="1" y="269"/>
                        <a:pt x="146" y="659"/>
                        <a:pt x="310" y="1092"/>
                      </a:cubicBezTo>
                      <a:cubicBezTo>
                        <a:pt x="511" y="1560"/>
                        <a:pt x="685" y="1960"/>
                        <a:pt x="1052" y="1960"/>
                      </a:cubicBezTo>
                      <a:cubicBezTo>
                        <a:pt x="1137" y="1960"/>
                        <a:pt x="1231" y="1939"/>
                        <a:pt x="1339" y="1893"/>
                      </a:cubicBezTo>
                      <a:cubicBezTo>
                        <a:pt x="1893" y="1668"/>
                        <a:pt x="2162" y="1051"/>
                        <a:pt x="1976" y="494"/>
                      </a:cubicBezTo>
                      <a:lnTo>
                        <a:pt x="1976" y="494"/>
                      </a:lnTo>
                      <a:cubicBezTo>
                        <a:pt x="1370" y="759"/>
                        <a:pt x="972" y="879"/>
                        <a:pt x="711" y="879"/>
                      </a:cubicBezTo>
                      <a:cubicBezTo>
                        <a:pt x="280" y="879"/>
                        <a:pt x="220" y="552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24"/>
                <p:cNvSpPr/>
                <p:nvPr/>
              </p:nvSpPr>
              <p:spPr>
                <a:xfrm>
                  <a:off x="5819349" y="2832099"/>
                  <a:ext cx="51503" cy="50360"/>
                </a:xfrm>
                <a:custGeom>
                  <a:rect b="b" l="l" r="r" t="t"/>
                  <a:pathLst>
                    <a:path extrusionOk="0" h="2335" w="2388">
                      <a:moveTo>
                        <a:pt x="1061" y="1"/>
                      </a:moveTo>
                      <a:cubicBezTo>
                        <a:pt x="914" y="1"/>
                        <a:pt x="763" y="29"/>
                        <a:pt x="618" y="89"/>
                      </a:cubicBezTo>
                      <a:cubicBezTo>
                        <a:pt x="1" y="336"/>
                        <a:pt x="187" y="830"/>
                        <a:pt x="434" y="1425"/>
                      </a:cubicBezTo>
                      <a:cubicBezTo>
                        <a:pt x="636" y="1915"/>
                        <a:pt x="824" y="2335"/>
                        <a:pt x="1214" y="2335"/>
                      </a:cubicBezTo>
                      <a:cubicBezTo>
                        <a:pt x="1300" y="2335"/>
                        <a:pt x="1396" y="2314"/>
                        <a:pt x="1504" y="2270"/>
                      </a:cubicBezTo>
                      <a:cubicBezTo>
                        <a:pt x="2099" y="2023"/>
                        <a:pt x="2387" y="1323"/>
                        <a:pt x="2140" y="726"/>
                      </a:cubicBezTo>
                      <a:cubicBezTo>
                        <a:pt x="1954" y="275"/>
                        <a:pt x="1520" y="1"/>
                        <a:pt x="10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24"/>
                <p:cNvSpPr/>
                <p:nvPr/>
              </p:nvSpPr>
              <p:spPr>
                <a:xfrm>
                  <a:off x="5821139" y="2838483"/>
                  <a:ext cx="49282" cy="48290"/>
                </a:xfrm>
                <a:custGeom>
                  <a:rect b="b" l="l" r="r" t="t"/>
                  <a:pathLst>
                    <a:path extrusionOk="0" h="2239" w="2285">
                      <a:moveTo>
                        <a:pt x="998" y="0"/>
                      </a:moveTo>
                      <a:cubicBezTo>
                        <a:pt x="858" y="0"/>
                        <a:pt x="715" y="26"/>
                        <a:pt x="576" y="81"/>
                      </a:cubicBezTo>
                      <a:cubicBezTo>
                        <a:pt x="0" y="328"/>
                        <a:pt x="165" y="800"/>
                        <a:pt x="412" y="1376"/>
                      </a:cubicBezTo>
                      <a:cubicBezTo>
                        <a:pt x="598" y="1849"/>
                        <a:pt x="770" y="2238"/>
                        <a:pt x="1144" y="2238"/>
                      </a:cubicBezTo>
                      <a:cubicBezTo>
                        <a:pt x="1226" y="2238"/>
                        <a:pt x="1317" y="2220"/>
                        <a:pt x="1421" y="2179"/>
                      </a:cubicBezTo>
                      <a:cubicBezTo>
                        <a:pt x="1997" y="1932"/>
                        <a:pt x="2285" y="1274"/>
                        <a:pt x="2038" y="698"/>
                      </a:cubicBezTo>
                      <a:cubicBezTo>
                        <a:pt x="1865" y="260"/>
                        <a:pt x="1444" y="0"/>
                        <a:pt x="99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7" name="Google Shape;1077;p24"/>
                <p:cNvSpPr/>
                <p:nvPr/>
              </p:nvSpPr>
              <p:spPr>
                <a:xfrm>
                  <a:off x="5822907" y="2844651"/>
                  <a:ext cx="47060" cy="42121"/>
                </a:xfrm>
                <a:custGeom>
                  <a:rect b="b" l="l" r="r" t="t"/>
                  <a:pathLst>
                    <a:path extrusionOk="0" h="1953" w="2182">
                      <a:moveTo>
                        <a:pt x="228" y="1"/>
                      </a:moveTo>
                      <a:lnTo>
                        <a:pt x="228" y="1"/>
                      </a:lnTo>
                      <a:cubicBezTo>
                        <a:pt x="0" y="267"/>
                        <a:pt x="145" y="638"/>
                        <a:pt x="330" y="1090"/>
                      </a:cubicBezTo>
                      <a:cubicBezTo>
                        <a:pt x="516" y="1563"/>
                        <a:pt x="688" y="1952"/>
                        <a:pt x="1062" y="1952"/>
                      </a:cubicBezTo>
                      <a:cubicBezTo>
                        <a:pt x="1144" y="1952"/>
                        <a:pt x="1235" y="1934"/>
                        <a:pt x="1339" y="1893"/>
                      </a:cubicBezTo>
                      <a:cubicBezTo>
                        <a:pt x="1915" y="1666"/>
                        <a:pt x="2181" y="1029"/>
                        <a:pt x="1975" y="473"/>
                      </a:cubicBezTo>
                      <a:lnTo>
                        <a:pt x="1975" y="473"/>
                      </a:lnTo>
                      <a:cubicBezTo>
                        <a:pt x="1370" y="749"/>
                        <a:pt x="973" y="874"/>
                        <a:pt x="712" y="874"/>
                      </a:cubicBezTo>
                      <a:cubicBezTo>
                        <a:pt x="290" y="874"/>
                        <a:pt x="228" y="547"/>
                        <a:pt x="2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Google Shape;1078;p24"/>
                <p:cNvSpPr/>
                <p:nvPr/>
              </p:nvSpPr>
              <p:spPr>
                <a:xfrm>
                  <a:off x="5690677" y="2898657"/>
                  <a:ext cx="51503" cy="50791"/>
                </a:xfrm>
                <a:custGeom>
                  <a:rect b="b" l="l" r="r" t="t"/>
                  <a:pathLst>
                    <a:path extrusionOk="0" h="2355" w="2388">
                      <a:moveTo>
                        <a:pt x="1041" y="1"/>
                      </a:moveTo>
                      <a:cubicBezTo>
                        <a:pt x="893" y="1"/>
                        <a:pt x="743" y="29"/>
                        <a:pt x="598" y="89"/>
                      </a:cubicBezTo>
                      <a:cubicBezTo>
                        <a:pt x="1" y="336"/>
                        <a:pt x="187" y="829"/>
                        <a:pt x="434" y="1447"/>
                      </a:cubicBezTo>
                      <a:cubicBezTo>
                        <a:pt x="636" y="1935"/>
                        <a:pt x="811" y="2354"/>
                        <a:pt x="1195" y="2354"/>
                      </a:cubicBezTo>
                      <a:cubicBezTo>
                        <a:pt x="1280" y="2354"/>
                        <a:pt x="1374" y="2334"/>
                        <a:pt x="1482" y="2289"/>
                      </a:cubicBezTo>
                      <a:cubicBezTo>
                        <a:pt x="2099" y="2042"/>
                        <a:pt x="2387" y="1343"/>
                        <a:pt x="2140" y="747"/>
                      </a:cubicBezTo>
                      <a:cubicBezTo>
                        <a:pt x="1953" y="279"/>
                        <a:pt x="1506" y="1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9" name="Google Shape;1079;p24"/>
                <p:cNvSpPr/>
                <p:nvPr/>
              </p:nvSpPr>
              <p:spPr>
                <a:xfrm>
                  <a:off x="5692036" y="2905472"/>
                  <a:ext cx="49260" cy="48290"/>
                </a:xfrm>
                <a:custGeom>
                  <a:rect b="b" l="l" r="r" t="t"/>
                  <a:pathLst>
                    <a:path extrusionOk="0" h="2239" w="2284">
                      <a:moveTo>
                        <a:pt x="998" y="1"/>
                      </a:moveTo>
                      <a:cubicBezTo>
                        <a:pt x="857" y="1"/>
                        <a:pt x="715" y="27"/>
                        <a:pt x="577" y="81"/>
                      </a:cubicBezTo>
                      <a:cubicBezTo>
                        <a:pt x="1" y="327"/>
                        <a:pt x="185" y="801"/>
                        <a:pt x="412" y="1377"/>
                      </a:cubicBezTo>
                      <a:cubicBezTo>
                        <a:pt x="614" y="1850"/>
                        <a:pt x="789" y="2239"/>
                        <a:pt x="1163" y="2239"/>
                      </a:cubicBezTo>
                      <a:cubicBezTo>
                        <a:pt x="1245" y="2239"/>
                        <a:pt x="1337" y="2220"/>
                        <a:pt x="1441" y="2179"/>
                      </a:cubicBezTo>
                      <a:cubicBezTo>
                        <a:pt x="2017" y="1932"/>
                        <a:pt x="2283" y="1274"/>
                        <a:pt x="2058" y="698"/>
                      </a:cubicBezTo>
                      <a:cubicBezTo>
                        <a:pt x="1870" y="260"/>
                        <a:pt x="1445" y="1"/>
                        <a:pt x="9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0" name="Google Shape;1080;p24"/>
                <p:cNvSpPr/>
                <p:nvPr/>
              </p:nvSpPr>
              <p:spPr>
                <a:xfrm>
                  <a:off x="5694236" y="2911640"/>
                  <a:ext cx="46629" cy="42121"/>
                </a:xfrm>
                <a:custGeom>
                  <a:rect b="b" l="l" r="r" t="t"/>
                  <a:pathLst>
                    <a:path extrusionOk="0" h="1953" w="2162">
                      <a:moveTo>
                        <a:pt x="206" y="0"/>
                      </a:moveTo>
                      <a:cubicBezTo>
                        <a:pt x="1" y="247"/>
                        <a:pt x="124" y="639"/>
                        <a:pt x="310" y="1091"/>
                      </a:cubicBezTo>
                      <a:cubicBezTo>
                        <a:pt x="512" y="1564"/>
                        <a:pt x="687" y="1953"/>
                        <a:pt x="1061" y="1953"/>
                      </a:cubicBezTo>
                      <a:cubicBezTo>
                        <a:pt x="1143" y="1953"/>
                        <a:pt x="1235" y="1934"/>
                        <a:pt x="1339" y="1893"/>
                      </a:cubicBezTo>
                      <a:cubicBezTo>
                        <a:pt x="1893" y="1667"/>
                        <a:pt x="2161" y="1029"/>
                        <a:pt x="1956" y="474"/>
                      </a:cubicBezTo>
                      <a:lnTo>
                        <a:pt x="1956" y="474"/>
                      </a:lnTo>
                      <a:cubicBezTo>
                        <a:pt x="1350" y="749"/>
                        <a:pt x="955" y="874"/>
                        <a:pt x="697" y="874"/>
                      </a:cubicBezTo>
                      <a:cubicBezTo>
                        <a:pt x="279" y="874"/>
                        <a:pt x="219" y="54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1" name="Google Shape;1081;p24"/>
                <p:cNvSpPr/>
                <p:nvPr/>
              </p:nvSpPr>
              <p:spPr>
                <a:xfrm>
                  <a:off x="6037224" y="2714082"/>
                  <a:ext cx="51503" cy="50403"/>
                </a:xfrm>
                <a:custGeom>
                  <a:rect b="b" l="l" r="r" t="t"/>
                  <a:pathLst>
                    <a:path extrusionOk="0" h="2337" w="2388">
                      <a:moveTo>
                        <a:pt x="1051" y="0"/>
                      </a:moveTo>
                      <a:cubicBezTo>
                        <a:pt x="901" y="0"/>
                        <a:pt x="747" y="29"/>
                        <a:pt x="596" y="89"/>
                      </a:cubicBezTo>
                      <a:cubicBezTo>
                        <a:pt x="1" y="336"/>
                        <a:pt x="185" y="829"/>
                        <a:pt x="432" y="1425"/>
                      </a:cubicBezTo>
                      <a:cubicBezTo>
                        <a:pt x="633" y="1928"/>
                        <a:pt x="807" y="2336"/>
                        <a:pt x="1199" y="2336"/>
                      </a:cubicBezTo>
                      <a:cubicBezTo>
                        <a:pt x="1287" y="2336"/>
                        <a:pt x="1388" y="2315"/>
                        <a:pt x="1502" y="2269"/>
                      </a:cubicBezTo>
                      <a:cubicBezTo>
                        <a:pt x="2099" y="2023"/>
                        <a:pt x="2387" y="1343"/>
                        <a:pt x="2140" y="726"/>
                      </a:cubicBezTo>
                      <a:cubicBezTo>
                        <a:pt x="1953" y="275"/>
                        <a:pt x="1519" y="0"/>
                        <a:pt x="10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24"/>
                <p:cNvSpPr/>
                <p:nvPr/>
              </p:nvSpPr>
              <p:spPr>
                <a:xfrm>
                  <a:off x="6038992" y="2720703"/>
                  <a:ext cx="49260" cy="48225"/>
                </a:xfrm>
                <a:custGeom>
                  <a:rect b="b" l="l" r="r" t="t"/>
                  <a:pathLst>
                    <a:path extrusionOk="0" h="2236" w="2284">
                      <a:moveTo>
                        <a:pt x="1007" y="1"/>
                      </a:moveTo>
                      <a:cubicBezTo>
                        <a:pt x="864" y="1"/>
                        <a:pt x="718" y="29"/>
                        <a:pt x="577" y="90"/>
                      </a:cubicBezTo>
                      <a:cubicBezTo>
                        <a:pt x="1" y="317"/>
                        <a:pt x="166" y="789"/>
                        <a:pt x="412" y="1365"/>
                      </a:cubicBezTo>
                      <a:cubicBezTo>
                        <a:pt x="596" y="1834"/>
                        <a:pt x="766" y="2235"/>
                        <a:pt x="1134" y="2235"/>
                      </a:cubicBezTo>
                      <a:cubicBezTo>
                        <a:pt x="1218" y="2235"/>
                        <a:pt x="1312" y="2214"/>
                        <a:pt x="1420" y="2168"/>
                      </a:cubicBezTo>
                      <a:cubicBezTo>
                        <a:pt x="1996" y="1941"/>
                        <a:pt x="2284" y="1283"/>
                        <a:pt x="2037" y="707"/>
                      </a:cubicBezTo>
                      <a:cubicBezTo>
                        <a:pt x="1866" y="272"/>
                        <a:pt x="1449" y="1"/>
                        <a:pt x="10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24"/>
                <p:cNvSpPr/>
                <p:nvPr/>
              </p:nvSpPr>
              <p:spPr>
                <a:xfrm>
                  <a:off x="6040782" y="2726634"/>
                  <a:ext cx="46586" cy="42294"/>
                </a:xfrm>
                <a:custGeom>
                  <a:rect b="b" l="l" r="r" t="t"/>
                  <a:pathLst>
                    <a:path extrusionOk="0" h="1961" w="2160">
                      <a:moveTo>
                        <a:pt x="206" y="1"/>
                      </a:moveTo>
                      <a:lnTo>
                        <a:pt x="206" y="1"/>
                      </a:lnTo>
                      <a:cubicBezTo>
                        <a:pt x="0" y="267"/>
                        <a:pt x="143" y="659"/>
                        <a:pt x="329" y="1090"/>
                      </a:cubicBezTo>
                      <a:cubicBezTo>
                        <a:pt x="513" y="1559"/>
                        <a:pt x="683" y="1960"/>
                        <a:pt x="1051" y="1960"/>
                      </a:cubicBezTo>
                      <a:cubicBezTo>
                        <a:pt x="1135" y="1960"/>
                        <a:pt x="1229" y="1939"/>
                        <a:pt x="1337" y="1893"/>
                      </a:cubicBezTo>
                      <a:cubicBezTo>
                        <a:pt x="1893" y="1666"/>
                        <a:pt x="2160" y="1049"/>
                        <a:pt x="1975" y="473"/>
                      </a:cubicBezTo>
                      <a:lnTo>
                        <a:pt x="1975" y="473"/>
                      </a:lnTo>
                      <a:cubicBezTo>
                        <a:pt x="1362" y="748"/>
                        <a:pt x="962" y="873"/>
                        <a:pt x="701" y="873"/>
                      </a:cubicBezTo>
                      <a:cubicBezTo>
                        <a:pt x="278" y="873"/>
                        <a:pt x="218" y="547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84" name="Google Shape;1084;p24"/>
            <p:cNvSpPr/>
            <p:nvPr/>
          </p:nvSpPr>
          <p:spPr>
            <a:xfrm>
              <a:off x="-104775" y="3778404"/>
              <a:ext cx="6705600" cy="974175"/>
            </a:xfrm>
            <a:custGeom>
              <a:rect b="b" l="l" r="r" t="t"/>
              <a:pathLst>
                <a:path extrusionOk="0" h="38967" w="268224">
                  <a:moveTo>
                    <a:pt x="268224" y="32083"/>
                  </a:moveTo>
                  <a:cubicBezTo>
                    <a:pt x="248898" y="33840"/>
                    <a:pt x="221820" y="34245"/>
                    <a:pt x="211836" y="17605"/>
                  </a:cubicBezTo>
                  <a:cubicBezTo>
                    <a:pt x="208799" y="12543"/>
                    <a:pt x="211874" y="2463"/>
                    <a:pt x="217551" y="841"/>
                  </a:cubicBezTo>
                  <a:cubicBezTo>
                    <a:pt x="221273" y="-222"/>
                    <a:pt x="227752" y="4867"/>
                    <a:pt x="226314" y="8461"/>
                  </a:cubicBezTo>
                  <a:cubicBezTo>
                    <a:pt x="218276" y="28557"/>
                    <a:pt x="181986" y="10999"/>
                    <a:pt x="161544" y="3889"/>
                  </a:cubicBezTo>
                  <a:cubicBezTo>
                    <a:pt x="153435" y="1069"/>
                    <a:pt x="144577" y="1118"/>
                    <a:pt x="136017" y="460"/>
                  </a:cubicBezTo>
                  <a:cubicBezTo>
                    <a:pt x="130354" y="24"/>
                    <a:pt x="123269" y="-508"/>
                    <a:pt x="119253" y="3508"/>
                  </a:cubicBezTo>
                  <a:cubicBezTo>
                    <a:pt x="106843" y="15918"/>
                    <a:pt x="97059" y="36128"/>
                    <a:pt x="79629" y="38179"/>
                  </a:cubicBezTo>
                  <a:cubicBezTo>
                    <a:pt x="65852" y="39800"/>
                    <a:pt x="51603" y="38689"/>
                    <a:pt x="38100" y="35512"/>
                  </a:cubicBezTo>
                  <a:cubicBezTo>
                    <a:pt x="25715" y="32598"/>
                    <a:pt x="11380" y="27536"/>
                    <a:pt x="0" y="33226"/>
                  </a:cubicBez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grpSp>
        <p:nvGrpSpPr>
          <p:cNvPr id="1085" name="Google Shape;1085;p24"/>
          <p:cNvGrpSpPr/>
          <p:nvPr/>
        </p:nvGrpSpPr>
        <p:grpSpPr>
          <a:xfrm rot="191093">
            <a:off x="5608493" y="1951601"/>
            <a:ext cx="218305" cy="221258"/>
            <a:chOff x="-60991775" y="3376900"/>
            <a:chExt cx="315850" cy="311150"/>
          </a:xfrm>
        </p:grpSpPr>
        <p:sp>
          <p:nvSpPr>
            <p:cNvPr id="1086" name="Google Shape;1086;p24"/>
            <p:cNvSpPr/>
            <p:nvPr/>
          </p:nvSpPr>
          <p:spPr>
            <a:xfrm>
              <a:off x="-60991000" y="3376900"/>
              <a:ext cx="315075" cy="311150"/>
            </a:xfrm>
            <a:custGeom>
              <a:rect b="b" l="l" r="r" t="t"/>
              <a:pathLst>
                <a:path extrusionOk="0" h="12446" w="12603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-60991775" y="3404275"/>
              <a:ext cx="174875" cy="89250"/>
            </a:xfrm>
            <a:custGeom>
              <a:rect b="b" l="l" r="r" t="t"/>
              <a:pathLst>
                <a:path extrusionOk="0" h="3570" w="6995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-60795650" y="3513975"/>
              <a:ext cx="89000" cy="173300"/>
            </a:xfrm>
            <a:custGeom>
              <a:rect b="b" l="l" r="r" t="t"/>
              <a:pathLst>
                <a:path extrusionOk="0" h="6932" w="356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9" name="Google Shape;1089;p24"/>
          <p:cNvSpPr txBox="1"/>
          <p:nvPr/>
        </p:nvSpPr>
        <p:spPr>
          <a:xfrm>
            <a:off x="244075" y="3785250"/>
            <a:ext cx="287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BA810-A09-FlyPrice_Predictor</a:t>
            </a:r>
            <a:endParaRPr/>
          </a:p>
        </p:txBody>
      </p:sp>
      <p:sp>
        <p:nvSpPr>
          <p:cNvPr id="1090" name="Google Shape;1090;p24"/>
          <p:cNvSpPr txBox="1"/>
          <p:nvPr/>
        </p:nvSpPr>
        <p:spPr>
          <a:xfrm>
            <a:off x="244075" y="3522875"/>
            <a:ext cx="12450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NOTEBOOK: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14"/>
          <p:cNvGraphicFramePr/>
          <p:nvPr/>
        </p:nvGraphicFramePr>
        <p:xfrm>
          <a:off x="325813" y="7725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{D0CC2FBA-3D97-4A9C-B5CE-0E78CBAC6B8C}</a:tableStyleId>
              </a:tblPr>
              <a:tblGrid>
                <a:gridCol w="1779375"/>
                <a:gridCol w="6412375"/>
              </a:tblGrid>
              <a:tr h="36255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Price</a:t>
                      </a:r>
                      <a:endParaRPr b="1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Price of the ticket &amp; target variable</a:t>
                      </a:r>
                      <a:endParaRPr sz="13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</a:tr>
              <a:tr h="55615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Airline</a:t>
                      </a:r>
                      <a:endParaRPr b="1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Names of airlines: Air India, Air Asia, Spicejet, Vistara,Indigo, GO First</a:t>
                      </a:r>
                      <a:endParaRPr sz="13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</a:tr>
              <a:tr h="55615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From</a:t>
                      </a:r>
                      <a:endParaRPr b="1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Departure Cities (Bangalore, Delhi, Mumbai, Kolkata, Chennai)</a:t>
                      </a:r>
                      <a:endParaRPr sz="13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</a:tr>
              <a:tr h="36255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Stop</a:t>
                      </a:r>
                      <a:endParaRPr b="1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No. of stops between source and destination cities.</a:t>
                      </a:r>
                      <a:endParaRPr sz="13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</a:tr>
              <a:tr h="362550"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To</a:t>
                      </a:r>
                      <a:endParaRPr b="1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Destination city of the flight </a:t>
                      </a:r>
                      <a:endParaRPr sz="13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</a:tr>
              <a:tr h="36255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Class</a:t>
                      </a:r>
                      <a:endParaRPr b="1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Information on seat class (Business &amp; Economy) </a:t>
                      </a:r>
                      <a:endParaRPr sz="13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5" name="Google Shape;345;p14"/>
          <p:cNvGraphicFramePr/>
          <p:nvPr/>
        </p:nvGraphicFramePr>
        <p:xfrm>
          <a:off x="325825" y="3457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{D0CC2FBA-3D97-4A9C-B5CE-0E78CBAC6B8C}</a:tableStyleId>
              </a:tblPr>
              <a:tblGrid>
                <a:gridCol w="1779375"/>
                <a:gridCol w="6412375"/>
              </a:tblGrid>
              <a:tr h="37535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Day</a:t>
                      </a:r>
                      <a:endParaRPr b="1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The day of the month on which the flight operated</a:t>
                      </a:r>
                      <a:endParaRPr sz="13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</a:tr>
              <a:tr h="4906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Departure Hour</a:t>
                      </a:r>
                      <a:endParaRPr b="1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The hour of the day on which the flight departed (24hr format)</a:t>
                      </a:r>
                      <a:endParaRPr sz="13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</a:tr>
              <a:tr h="6020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Arrival Hour</a:t>
                      </a:r>
                      <a:endParaRPr b="1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The hour of the day on which the flight arrived (24hr format)</a:t>
                      </a:r>
                      <a:endParaRPr sz="13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46" name="Google Shape;346;p14"/>
          <p:cNvSpPr txBox="1"/>
          <p:nvPr>
            <p:ph idx="1" type="body"/>
          </p:nvPr>
        </p:nvSpPr>
        <p:spPr>
          <a:xfrm>
            <a:off x="3595475" y="135250"/>
            <a:ext cx="4922100" cy="113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r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/>
              <a:t>DATA SOURCE : Easemytrip</a:t>
            </a:r>
            <a:endParaRPr b="1" sz="1200"/>
          </a:p>
        </p:txBody>
      </p:sp>
      <p:sp>
        <p:nvSpPr>
          <p:cNvPr id="347" name="Google Shape;347;p14"/>
          <p:cNvSpPr txBox="1"/>
          <p:nvPr>
            <p:ph type="title"/>
          </p:nvPr>
        </p:nvSpPr>
        <p:spPr>
          <a:xfrm>
            <a:off x="244950" y="79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DATA$ET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"/>
          <p:cNvSpPr txBox="1"/>
          <p:nvPr>
            <p:ph type="title"/>
          </p:nvPr>
        </p:nvSpPr>
        <p:spPr>
          <a:xfrm>
            <a:off x="244950" y="79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our DATA$ET</a:t>
            </a:r>
            <a:endParaRPr/>
          </a:p>
        </p:txBody>
      </p:sp>
      <p:pic>
        <p:nvPicPr>
          <p:cNvPr id="353" name="Google Shape;3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76" y="1329825"/>
            <a:ext cx="2966924" cy="2945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4" name="Google Shape;35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500" y="1329825"/>
            <a:ext cx="5895275" cy="2945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"/>
          <p:cNvSpPr txBox="1"/>
          <p:nvPr/>
        </p:nvSpPr>
        <p:spPr>
          <a:xfrm>
            <a:off x="846250" y="1186950"/>
            <a:ext cx="7154700" cy="3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0" name="Google Shape;360;p16"/>
          <p:cNvSpPr txBox="1"/>
          <p:nvPr>
            <p:ph type="title"/>
          </p:nvPr>
        </p:nvSpPr>
        <p:spPr>
          <a:xfrm>
            <a:off x="244950" y="79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our DATA$ET</a:t>
            </a:r>
            <a:endParaRPr/>
          </a:p>
        </p:txBody>
      </p:sp>
      <p:pic>
        <p:nvPicPr>
          <p:cNvPr id="361" name="Google Shape;3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50" y="1124425"/>
            <a:ext cx="8707348" cy="2894644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"/>
          <p:cNvSpPr txBox="1"/>
          <p:nvPr/>
        </p:nvSpPr>
        <p:spPr>
          <a:xfrm>
            <a:off x="846250" y="1186950"/>
            <a:ext cx="7154700" cy="3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7" name="Google Shape;367;p17"/>
          <p:cNvSpPr txBox="1"/>
          <p:nvPr>
            <p:ph type="title"/>
          </p:nvPr>
        </p:nvSpPr>
        <p:spPr>
          <a:xfrm>
            <a:off x="244950" y="79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our DATA$ET</a:t>
            </a:r>
            <a:endParaRPr/>
          </a:p>
        </p:txBody>
      </p:sp>
      <p:pic>
        <p:nvPicPr>
          <p:cNvPr id="368" name="Google Shape;3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00" y="699825"/>
            <a:ext cx="7627049" cy="432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625" y="1213650"/>
            <a:ext cx="6248400" cy="29146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4" name="Google Shape;374;p18"/>
          <p:cNvSpPr txBox="1"/>
          <p:nvPr>
            <p:ph type="title"/>
          </p:nvPr>
        </p:nvSpPr>
        <p:spPr>
          <a:xfrm>
            <a:off x="244950" y="79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Pre-proce$$ing pipeline</a:t>
            </a:r>
            <a:endParaRPr/>
          </a:p>
        </p:txBody>
      </p:sp>
      <p:sp>
        <p:nvSpPr>
          <p:cNvPr id="375" name="Google Shape;375;p18"/>
          <p:cNvSpPr txBox="1"/>
          <p:nvPr/>
        </p:nvSpPr>
        <p:spPr>
          <a:xfrm>
            <a:off x="2022225" y="4484075"/>
            <a:ext cx="5165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6" name="Google Shape;376;p18"/>
          <p:cNvSpPr txBox="1"/>
          <p:nvPr/>
        </p:nvSpPr>
        <p:spPr>
          <a:xfrm>
            <a:off x="1918125" y="4204775"/>
            <a:ext cx="5165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Train-Test Split </a:t>
            </a:r>
            <a:endParaRPr sz="25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80-20</a:t>
            </a:r>
            <a:endParaRPr sz="3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"/>
          <p:cNvSpPr/>
          <p:nvPr/>
        </p:nvSpPr>
        <p:spPr>
          <a:xfrm>
            <a:off x="5257950" y="2012175"/>
            <a:ext cx="1895400" cy="4068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5257950" y="2855200"/>
            <a:ext cx="2251800" cy="406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3" name="Google Shape;383;p19"/>
          <p:cNvSpPr txBox="1"/>
          <p:nvPr/>
        </p:nvSpPr>
        <p:spPr>
          <a:xfrm>
            <a:off x="3903700" y="1169150"/>
            <a:ext cx="1080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0.903</a:t>
            </a:r>
            <a:endParaRPr sz="3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84" name="Google Shape;384;p19"/>
          <p:cNvGrpSpPr/>
          <p:nvPr/>
        </p:nvGrpSpPr>
        <p:grpSpPr>
          <a:xfrm>
            <a:off x="544800" y="1982563"/>
            <a:ext cx="2699477" cy="484513"/>
            <a:chOff x="544800" y="1982563"/>
            <a:chExt cx="2699477" cy="484513"/>
          </a:xfrm>
        </p:grpSpPr>
        <p:sp>
          <p:nvSpPr>
            <p:cNvPr id="385" name="Google Shape;385;p19"/>
            <p:cNvSpPr txBox="1"/>
            <p:nvPr/>
          </p:nvSpPr>
          <p:spPr>
            <a:xfrm>
              <a:off x="544800" y="1982575"/>
              <a:ext cx="624300" cy="484500"/>
            </a:xfrm>
            <a:prstGeom prst="rect">
              <a:avLst/>
            </a:prstGeom>
            <a:solidFill>
              <a:srgbClr val="FFFFFF">
                <a:alpha val="34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02</a:t>
              </a:r>
              <a:endPara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86" name="Google Shape;386;p19"/>
            <p:cNvSpPr txBox="1"/>
            <p:nvPr/>
          </p:nvSpPr>
          <p:spPr>
            <a:xfrm>
              <a:off x="1243877" y="1982563"/>
              <a:ext cx="2000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RANDOM FOREST</a:t>
              </a:r>
              <a:endPara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87" name="Google Shape;387;p19"/>
          <p:cNvSpPr txBox="1"/>
          <p:nvPr/>
        </p:nvSpPr>
        <p:spPr>
          <a:xfrm>
            <a:off x="3903700" y="1982575"/>
            <a:ext cx="1080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0.969</a:t>
            </a:r>
            <a:endParaRPr sz="3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88" name="Google Shape;388;p19"/>
          <p:cNvGrpSpPr/>
          <p:nvPr/>
        </p:nvGrpSpPr>
        <p:grpSpPr>
          <a:xfrm>
            <a:off x="544800" y="2811625"/>
            <a:ext cx="2699477" cy="493938"/>
            <a:chOff x="544800" y="2811625"/>
            <a:chExt cx="2699477" cy="493938"/>
          </a:xfrm>
        </p:grpSpPr>
        <p:sp>
          <p:nvSpPr>
            <p:cNvPr id="389" name="Google Shape;389;p19"/>
            <p:cNvSpPr txBox="1"/>
            <p:nvPr/>
          </p:nvSpPr>
          <p:spPr>
            <a:xfrm>
              <a:off x="544800" y="2811625"/>
              <a:ext cx="613200" cy="484500"/>
            </a:xfrm>
            <a:prstGeom prst="rect">
              <a:avLst/>
            </a:prstGeom>
            <a:solidFill>
              <a:srgbClr val="FFFFFF">
                <a:alpha val="34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03</a:t>
              </a:r>
              <a:endPara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90" name="Google Shape;390;p19"/>
            <p:cNvSpPr txBox="1"/>
            <p:nvPr/>
          </p:nvSpPr>
          <p:spPr>
            <a:xfrm>
              <a:off x="1243877" y="2821063"/>
              <a:ext cx="2000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XGBOOST</a:t>
              </a:r>
              <a:endPara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91" name="Google Shape;391;p19"/>
          <p:cNvSpPr txBox="1"/>
          <p:nvPr/>
        </p:nvSpPr>
        <p:spPr>
          <a:xfrm>
            <a:off x="3903700" y="2855200"/>
            <a:ext cx="1080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0.970</a:t>
            </a:r>
            <a:endParaRPr sz="3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92" name="Google Shape;392;p19"/>
          <p:cNvGrpSpPr/>
          <p:nvPr/>
        </p:nvGrpSpPr>
        <p:grpSpPr>
          <a:xfrm>
            <a:off x="544801" y="1144075"/>
            <a:ext cx="3084949" cy="493950"/>
            <a:chOff x="544801" y="1144075"/>
            <a:chExt cx="3084949" cy="493950"/>
          </a:xfrm>
        </p:grpSpPr>
        <p:sp>
          <p:nvSpPr>
            <p:cNvPr id="393" name="Google Shape;393;p19"/>
            <p:cNvSpPr txBox="1"/>
            <p:nvPr/>
          </p:nvSpPr>
          <p:spPr>
            <a:xfrm>
              <a:off x="544801" y="1144075"/>
              <a:ext cx="632400" cy="484500"/>
            </a:xfrm>
            <a:prstGeom prst="rect">
              <a:avLst/>
            </a:prstGeom>
            <a:solidFill>
              <a:srgbClr val="FFFFFF">
                <a:alpha val="34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94" name="Google Shape;394;p19"/>
            <p:cNvSpPr txBox="1"/>
            <p:nvPr/>
          </p:nvSpPr>
          <p:spPr>
            <a:xfrm>
              <a:off x="1251350" y="1153525"/>
              <a:ext cx="2378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LINEAR REGRESSION</a:t>
              </a:r>
              <a:endPara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395" name="Google Shape;395;p19"/>
          <p:cNvGrpSpPr/>
          <p:nvPr/>
        </p:nvGrpSpPr>
        <p:grpSpPr>
          <a:xfrm>
            <a:off x="544800" y="3578413"/>
            <a:ext cx="2699477" cy="484513"/>
            <a:chOff x="544800" y="1982563"/>
            <a:chExt cx="2699477" cy="484513"/>
          </a:xfrm>
        </p:grpSpPr>
        <p:sp>
          <p:nvSpPr>
            <p:cNvPr id="396" name="Google Shape;396;p19"/>
            <p:cNvSpPr txBox="1"/>
            <p:nvPr/>
          </p:nvSpPr>
          <p:spPr>
            <a:xfrm>
              <a:off x="544800" y="1982575"/>
              <a:ext cx="635400" cy="484500"/>
            </a:xfrm>
            <a:prstGeom prst="rect">
              <a:avLst/>
            </a:prstGeom>
            <a:solidFill>
              <a:srgbClr val="FFFFFF">
                <a:alpha val="34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04</a:t>
              </a:r>
              <a:endPara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97" name="Google Shape;397;p19"/>
            <p:cNvSpPr txBox="1"/>
            <p:nvPr/>
          </p:nvSpPr>
          <p:spPr>
            <a:xfrm>
              <a:off x="1243877" y="1982563"/>
              <a:ext cx="2000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K-nn regressor</a:t>
              </a:r>
              <a:endPara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98" name="Google Shape;398;p19"/>
          <p:cNvSpPr txBox="1"/>
          <p:nvPr/>
        </p:nvSpPr>
        <p:spPr>
          <a:xfrm>
            <a:off x="3903700" y="3640675"/>
            <a:ext cx="1080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0.943</a:t>
            </a:r>
            <a:endParaRPr sz="3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99" name="Google Shape;399;p19"/>
          <p:cNvGrpSpPr/>
          <p:nvPr/>
        </p:nvGrpSpPr>
        <p:grpSpPr>
          <a:xfrm>
            <a:off x="123726" y="3512472"/>
            <a:ext cx="8896529" cy="1775910"/>
            <a:chOff x="-104775" y="3225130"/>
            <a:chExt cx="8566710" cy="1775910"/>
          </a:xfrm>
        </p:grpSpPr>
        <p:grpSp>
          <p:nvGrpSpPr>
            <p:cNvPr id="400" name="Google Shape;400;p19"/>
            <p:cNvGrpSpPr/>
            <p:nvPr/>
          </p:nvGrpSpPr>
          <p:grpSpPr>
            <a:xfrm rot="-206156">
              <a:off x="6649380" y="3276487"/>
              <a:ext cx="1764001" cy="1673196"/>
              <a:chOff x="4138184" y="930105"/>
              <a:chExt cx="3959591" cy="3755764"/>
            </a:xfrm>
          </p:grpSpPr>
          <p:sp>
            <p:nvSpPr>
              <p:cNvPr id="401" name="Google Shape;401;p19"/>
              <p:cNvSpPr/>
              <p:nvPr/>
            </p:nvSpPr>
            <p:spPr>
              <a:xfrm>
                <a:off x="5909881" y="2233489"/>
                <a:ext cx="2187893" cy="2136822"/>
              </a:xfrm>
              <a:custGeom>
                <a:rect b="b" l="l" r="r" t="t"/>
                <a:pathLst>
                  <a:path extrusionOk="0" h="99076" w="101444">
                    <a:moveTo>
                      <a:pt x="14196" y="0"/>
                    </a:moveTo>
                    <a:lnTo>
                      <a:pt x="13949" y="247"/>
                    </a:lnTo>
                    <a:cubicBezTo>
                      <a:pt x="13167" y="1029"/>
                      <a:pt x="14217" y="2900"/>
                      <a:pt x="15657" y="4361"/>
                    </a:cubicBezTo>
                    <a:lnTo>
                      <a:pt x="47276" y="36103"/>
                    </a:lnTo>
                    <a:lnTo>
                      <a:pt x="49374" y="38223"/>
                    </a:lnTo>
                    <a:cubicBezTo>
                      <a:pt x="38492" y="44025"/>
                      <a:pt x="28062" y="50051"/>
                      <a:pt x="19956" y="55257"/>
                    </a:cubicBezTo>
                    <a:lnTo>
                      <a:pt x="640" y="54413"/>
                    </a:lnTo>
                    <a:lnTo>
                      <a:pt x="495" y="54577"/>
                    </a:lnTo>
                    <a:cubicBezTo>
                      <a:pt x="1" y="55194"/>
                      <a:pt x="105" y="56080"/>
                      <a:pt x="722" y="56574"/>
                    </a:cubicBezTo>
                    <a:lnTo>
                      <a:pt x="8806" y="63012"/>
                    </a:lnTo>
                    <a:cubicBezTo>
                      <a:pt x="3808" y="66983"/>
                      <a:pt x="3602" y="68320"/>
                      <a:pt x="3972" y="69060"/>
                    </a:cubicBezTo>
                    <a:cubicBezTo>
                      <a:pt x="4166" y="69418"/>
                      <a:pt x="4567" y="69740"/>
                      <a:pt x="5666" y="69740"/>
                    </a:cubicBezTo>
                    <a:cubicBezTo>
                      <a:pt x="6782" y="69740"/>
                      <a:pt x="8617" y="69408"/>
                      <a:pt x="11686" y="68443"/>
                    </a:cubicBezTo>
                    <a:lnTo>
                      <a:pt x="12489" y="78729"/>
                    </a:lnTo>
                    <a:cubicBezTo>
                      <a:pt x="12530" y="79121"/>
                      <a:pt x="12695" y="79470"/>
                      <a:pt x="12983" y="79717"/>
                    </a:cubicBezTo>
                    <a:cubicBezTo>
                      <a:pt x="13234" y="79932"/>
                      <a:pt x="13548" y="80054"/>
                      <a:pt x="13884" y="80054"/>
                    </a:cubicBezTo>
                    <a:cubicBezTo>
                      <a:pt x="13932" y="80054"/>
                      <a:pt x="13982" y="80051"/>
                      <a:pt x="14031" y="80046"/>
                    </a:cubicBezTo>
                    <a:lnTo>
                      <a:pt x="14237" y="80026"/>
                    </a:lnTo>
                    <a:lnTo>
                      <a:pt x="14258" y="79985"/>
                    </a:lnTo>
                    <a:lnTo>
                      <a:pt x="14319" y="79985"/>
                    </a:lnTo>
                    <a:lnTo>
                      <a:pt x="21561" y="68176"/>
                    </a:lnTo>
                    <a:lnTo>
                      <a:pt x="21582" y="68176"/>
                    </a:lnTo>
                    <a:lnTo>
                      <a:pt x="24421" y="63527"/>
                    </a:lnTo>
                    <a:cubicBezTo>
                      <a:pt x="33163" y="59762"/>
                      <a:pt x="43902" y="54558"/>
                      <a:pt x="54703" y="48838"/>
                    </a:cubicBezTo>
                    <a:lnTo>
                      <a:pt x="55505" y="52007"/>
                    </a:lnTo>
                    <a:lnTo>
                      <a:pt x="63981" y="95351"/>
                    </a:lnTo>
                    <a:cubicBezTo>
                      <a:pt x="64351" y="97244"/>
                      <a:pt x="65236" y="99076"/>
                      <a:pt x="66265" y="99076"/>
                    </a:cubicBezTo>
                    <a:lnTo>
                      <a:pt x="66430" y="99076"/>
                    </a:lnTo>
                    <a:lnTo>
                      <a:pt x="66759" y="99013"/>
                    </a:lnTo>
                    <a:lnTo>
                      <a:pt x="66759" y="98994"/>
                    </a:lnTo>
                    <a:lnTo>
                      <a:pt x="66800" y="98994"/>
                    </a:lnTo>
                    <a:lnTo>
                      <a:pt x="68322" y="70645"/>
                    </a:lnTo>
                    <a:cubicBezTo>
                      <a:pt x="68671" y="70480"/>
                      <a:pt x="69000" y="70294"/>
                      <a:pt x="69351" y="70110"/>
                    </a:cubicBezTo>
                    <a:cubicBezTo>
                      <a:pt x="69433" y="70069"/>
                      <a:pt x="69515" y="70028"/>
                      <a:pt x="69576" y="69987"/>
                    </a:cubicBezTo>
                    <a:cubicBezTo>
                      <a:pt x="71614" y="68917"/>
                      <a:pt x="73444" y="67785"/>
                      <a:pt x="74760" y="66797"/>
                    </a:cubicBezTo>
                    <a:cubicBezTo>
                      <a:pt x="76777" y="65296"/>
                      <a:pt x="76839" y="64679"/>
                      <a:pt x="76633" y="64287"/>
                    </a:cubicBezTo>
                    <a:cubicBezTo>
                      <a:pt x="76511" y="64078"/>
                      <a:pt x="76301" y="63892"/>
                      <a:pt x="75762" y="63892"/>
                    </a:cubicBezTo>
                    <a:cubicBezTo>
                      <a:pt x="75297" y="63892"/>
                      <a:pt x="74590" y="64030"/>
                      <a:pt x="73485" y="64411"/>
                    </a:cubicBezTo>
                    <a:cubicBezTo>
                      <a:pt x="72107" y="64905"/>
                      <a:pt x="70379" y="65667"/>
                      <a:pt x="68548" y="66613"/>
                    </a:cubicBezTo>
                    <a:lnTo>
                      <a:pt x="68753" y="62910"/>
                    </a:lnTo>
                    <a:lnTo>
                      <a:pt x="68816" y="62888"/>
                    </a:lnTo>
                    <a:lnTo>
                      <a:pt x="68816" y="62024"/>
                    </a:lnTo>
                    <a:cubicBezTo>
                      <a:pt x="68877" y="61983"/>
                      <a:pt x="68939" y="61964"/>
                      <a:pt x="69022" y="61922"/>
                    </a:cubicBezTo>
                    <a:cubicBezTo>
                      <a:pt x="69617" y="61634"/>
                      <a:pt x="70235" y="61325"/>
                      <a:pt x="70852" y="60996"/>
                    </a:cubicBezTo>
                    <a:cubicBezTo>
                      <a:pt x="71263" y="60770"/>
                      <a:pt x="71655" y="60565"/>
                      <a:pt x="72045" y="60338"/>
                    </a:cubicBezTo>
                    <a:cubicBezTo>
                      <a:pt x="73589" y="59474"/>
                      <a:pt x="74966" y="58590"/>
                      <a:pt x="76016" y="57808"/>
                    </a:cubicBezTo>
                    <a:cubicBezTo>
                      <a:pt x="76345" y="57561"/>
                      <a:pt x="76592" y="57355"/>
                      <a:pt x="76818" y="57169"/>
                    </a:cubicBezTo>
                    <a:cubicBezTo>
                      <a:pt x="78052" y="56100"/>
                      <a:pt x="78073" y="55606"/>
                      <a:pt x="77909" y="55277"/>
                    </a:cubicBezTo>
                    <a:cubicBezTo>
                      <a:pt x="77789" y="55071"/>
                      <a:pt x="77583" y="54893"/>
                      <a:pt x="77062" y="54893"/>
                    </a:cubicBezTo>
                    <a:cubicBezTo>
                      <a:pt x="76598" y="54893"/>
                      <a:pt x="75885" y="55034"/>
                      <a:pt x="74760" y="55422"/>
                    </a:cubicBezTo>
                    <a:cubicBezTo>
                      <a:pt x="74472" y="55524"/>
                      <a:pt x="74143" y="55647"/>
                      <a:pt x="73814" y="55771"/>
                    </a:cubicBezTo>
                    <a:cubicBezTo>
                      <a:pt x="72437" y="56305"/>
                      <a:pt x="70852" y="57046"/>
                      <a:pt x="69227" y="57910"/>
                    </a:cubicBezTo>
                    <a:cubicBezTo>
                      <a:pt x="69145" y="57951"/>
                      <a:pt x="69083" y="57992"/>
                      <a:pt x="69000" y="58033"/>
                    </a:cubicBezTo>
                    <a:lnTo>
                      <a:pt x="69186" y="54906"/>
                    </a:lnTo>
                    <a:cubicBezTo>
                      <a:pt x="69741" y="54618"/>
                      <a:pt x="70297" y="54330"/>
                      <a:pt x="70873" y="54023"/>
                    </a:cubicBezTo>
                    <a:cubicBezTo>
                      <a:pt x="70975" y="53982"/>
                      <a:pt x="71531" y="53672"/>
                      <a:pt x="72333" y="53220"/>
                    </a:cubicBezTo>
                    <a:cubicBezTo>
                      <a:pt x="75501" y="51431"/>
                      <a:pt x="82578" y="47212"/>
                      <a:pt x="81673" y="45506"/>
                    </a:cubicBezTo>
                    <a:cubicBezTo>
                      <a:pt x="81501" y="45181"/>
                      <a:pt x="81095" y="45043"/>
                      <a:pt x="80528" y="45043"/>
                    </a:cubicBezTo>
                    <a:cubicBezTo>
                      <a:pt x="79873" y="45043"/>
                      <a:pt x="79003" y="45228"/>
                      <a:pt x="78032" y="45526"/>
                    </a:cubicBezTo>
                    <a:cubicBezTo>
                      <a:pt x="75029" y="46431"/>
                      <a:pt x="71038" y="48386"/>
                      <a:pt x="69494" y="49187"/>
                    </a:cubicBezTo>
                    <a:lnTo>
                      <a:pt x="69535" y="48323"/>
                    </a:lnTo>
                    <a:lnTo>
                      <a:pt x="69659" y="45917"/>
                    </a:lnTo>
                    <a:lnTo>
                      <a:pt x="69968" y="40424"/>
                    </a:lnTo>
                    <a:cubicBezTo>
                      <a:pt x="70009" y="40404"/>
                      <a:pt x="70029" y="40382"/>
                      <a:pt x="70070" y="40363"/>
                    </a:cubicBezTo>
                    <a:cubicBezTo>
                      <a:pt x="70379" y="40198"/>
                      <a:pt x="70709" y="39992"/>
                      <a:pt x="71038" y="39806"/>
                    </a:cubicBezTo>
                    <a:cubicBezTo>
                      <a:pt x="71222" y="39683"/>
                      <a:pt x="71428" y="39581"/>
                      <a:pt x="71614" y="39477"/>
                    </a:cubicBezTo>
                    <a:cubicBezTo>
                      <a:pt x="71675" y="39436"/>
                      <a:pt x="71757" y="39395"/>
                      <a:pt x="71839" y="39334"/>
                    </a:cubicBezTo>
                    <a:cubicBezTo>
                      <a:pt x="74020" y="38059"/>
                      <a:pt x="76222" y="36762"/>
                      <a:pt x="78381" y="35467"/>
                    </a:cubicBezTo>
                    <a:cubicBezTo>
                      <a:pt x="88338" y="29418"/>
                      <a:pt x="101443" y="20860"/>
                      <a:pt x="100826" y="17898"/>
                    </a:cubicBezTo>
                    <a:lnTo>
                      <a:pt x="100846" y="17528"/>
                    </a:lnTo>
                    <a:lnTo>
                      <a:pt x="100703" y="17610"/>
                    </a:lnTo>
                    <a:cubicBezTo>
                      <a:pt x="100440" y="17209"/>
                      <a:pt x="99845" y="17029"/>
                      <a:pt x="98986" y="17029"/>
                    </a:cubicBezTo>
                    <a:cubicBezTo>
                      <a:pt x="92656" y="17029"/>
                      <a:pt x="72016" y="26829"/>
                      <a:pt x="64825" y="30343"/>
                    </a:cubicBezTo>
                    <a:lnTo>
                      <a:pt x="58406" y="26497"/>
                    </a:lnTo>
                    <a:lnTo>
                      <a:pt x="57748" y="26105"/>
                    </a:lnTo>
                    <a:cubicBezTo>
                      <a:pt x="60258" y="24706"/>
                      <a:pt x="68177" y="20098"/>
                      <a:pt x="67231" y="18309"/>
                    </a:cubicBezTo>
                    <a:cubicBezTo>
                      <a:pt x="67094" y="18044"/>
                      <a:pt x="66825" y="17807"/>
                      <a:pt x="66112" y="17807"/>
                    </a:cubicBezTo>
                    <a:cubicBezTo>
                      <a:pt x="65440" y="17807"/>
                      <a:pt x="64371" y="18018"/>
                      <a:pt x="62644" y="18617"/>
                    </a:cubicBezTo>
                    <a:cubicBezTo>
                      <a:pt x="60258" y="19440"/>
                      <a:pt x="57233" y="20819"/>
                      <a:pt x="54106" y="22465"/>
                    </a:cubicBezTo>
                    <a:cubicBezTo>
                      <a:pt x="53675" y="22690"/>
                      <a:pt x="53263" y="22937"/>
                      <a:pt x="52830" y="23164"/>
                    </a:cubicBezTo>
                    <a:lnTo>
                      <a:pt x="51061" y="22095"/>
                    </a:lnTo>
                    <a:lnTo>
                      <a:pt x="50156" y="21560"/>
                    </a:lnTo>
                    <a:cubicBezTo>
                      <a:pt x="52111" y="20510"/>
                      <a:pt x="53859" y="19420"/>
                      <a:pt x="55135" y="18474"/>
                    </a:cubicBezTo>
                    <a:cubicBezTo>
                      <a:pt x="57172" y="16952"/>
                      <a:pt x="57233" y="16334"/>
                      <a:pt x="57007" y="15943"/>
                    </a:cubicBezTo>
                    <a:cubicBezTo>
                      <a:pt x="56872" y="15689"/>
                      <a:pt x="56560" y="15582"/>
                      <a:pt x="56131" y="15582"/>
                    </a:cubicBezTo>
                    <a:cubicBezTo>
                      <a:pt x="54095" y="15582"/>
                      <a:pt x="49414" y="17998"/>
                      <a:pt x="48326" y="18576"/>
                    </a:cubicBezTo>
                    <a:cubicBezTo>
                      <a:pt x="47770" y="18885"/>
                      <a:pt x="47215" y="19193"/>
                      <a:pt x="46700" y="19481"/>
                    </a:cubicBezTo>
                    <a:lnTo>
                      <a:pt x="43120" y="17342"/>
                    </a:lnTo>
                    <a:lnTo>
                      <a:pt x="42771" y="17136"/>
                    </a:lnTo>
                    <a:cubicBezTo>
                      <a:pt x="44972" y="15902"/>
                      <a:pt x="49498" y="13186"/>
                      <a:pt x="48839" y="11952"/>
                    </a:cubicBezTo>
                    <a:cubicBezTo>
                      <a:pt x="48704" y="11699"/>
                      <a:pt x="48395" y="11592"/>
                      <a:pt x="47970" y="11592"/>
                    </a:cubicBezTo>
                    <a:cubicBezTo>
                      <a:pt x="45937" y="11592"/>
                      <a:pt x="41247" y="14028"/>
                      <a:pt x="40158" y="14606"/>
                    </a:cubicBezTo>
                    <a:cubicBezTo>
                      <a:pt x="39870" y="14750"/>
                      <a:pt x="39582" y="14894"/>
                      <a:pt x="39315" y="15059"/>
                    </a:cubicBezTo>
                    <a:lnTo>
                      <a:pt x="14196" y="0"/>
                    </a:lnTo>
                    <a:close/>
                  </a:path>
                </a:pathLst>
              </a:custGeom>
              <a:solidFill>
                <a:srgbClr val="13394F">
                  <a:alpha val="345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2" name="Google Shape;402;p19"/>
              <p:cNvGrpSpPr/>
              <p:nvPr/>
            </p:nvGrpSpPr>
            <p:grpSpPr>
              <a:xfrm>
                <a:off x="4138184" y="930105"/>
                <a:ext cx="3868174" cy="3755764"/>
                <a:chOff x="4138184" y="930105"/>
                <a:chExt cx="3868174" cy="3755764"/>
              </a:xfrm>
            </p:grpSpPr>
            <p:sp>
              <p:nvSpPr>
                <p:cNvPr id="403" name="Google Shape;403;p19"/>
                <p:cNvSpPr/>
                <p:nvPr/>
              </p:nvSpPr>
              <p:spPr>
                <a:xfrm>
                  <a:off x="4138184" y="930105"/>
                  <a:ext cx="3868174" cy="3755764"/>
                </a:xfrm>
                <a:custGeom>
                  <a:rect b="b" l="l" r="r" t="t"/>
                  <a:pathLst>
                    <a:path extrusionOk="0" h="174140" w="179352">
                      <a:moveTo>
                        <a:pt x="24442" y="1"/>
                      </a:moveTo>
                      <a:lnTo>
                        <a:pt x="24442" y="1"/>
                      </a:lnTo>
                      <a:cubicBezTo>
                        <a:pt x="23537" y="886"/>
                        <a:pt x="24915" y="3704"/>
                        <a:pt x="27466" y="6276"/>
                      </a:cubicBezTo>
                      <a:lnTo>
                        <a:pt x="88011" y="67066"/>
                      </a:lnTo>
                      <a:cubicBezTo>
                        <a:pt x="87846" y="67170"/>
                        <a:pt x="87660" y="67252"/>
                        <a:pt x="87495" y="67354"/>
                      </a:cubicBezTo>
                      <a:cubicBezTo>
                        <a:pt x="67109" y="78175"/>
                        <a:pt x="48778" y="88832"/>
                        <a:pt x="34748" y="97842"/>
                      </a:cubicBezTo>
                      <a:lnTo>
                        <a:pt x="598" y="96361"/>
                      </a:lnTo>
                      <a:lnTo>
                        <a:pt x="598" y="96361"/>
                      </a:lnTo>
                      <a:cubicBezTo>
                        <a:pt x="1" y="97123"/>
                        <a:pt x="124" y="98254"/>
                        <a:pt x="886" y="98871"/>
                      </a:cubicBezTo>
                      <a:lnTo>
                        <a:pt x="15967" y="110885"/>
                      </a:lnTo>
                      <a:cubicBezTo>
                        <a:pt x="9403" y="115987"/>
                        <a:pt x="6029" y="119670"/>
                        <a:pt x="6852" y="121253"/>
                      </a:cubicBezTo>
                      <a:cubicBezTo>
                        <a:pt x="7150" y="121805"/>
                        <a:pt x="7957" y="122070"/>
                        <a:pt x="9222" y="122070"/>
                      </a:cubicBezTo>
                      <a:cubicBezTo>
                        <a:pt x="11547" y="122070"/>
                        <a:pt x="15419" y="121177"/>
                        <a:pt x="20534" y="119525"/>
                      </a:cubicBezTo>
                      <a:lnTo>
                        <a:pt x="22056" y="138720"/>
                      </a:lnTo>
                      <a:cubicBezTo>
                        <a:pt x="22114" y="139657"/>
                        <a:pt x="22914" y="140372"/>
                        <a:pt x="23840" y="140372"/>
                      </a:cubicBezTo>
                      <a:cubicBezTo>
                        <a:pt x="23889" y="140372"/>
                        <a:pt x="23939" y="140370"/>
                        <a:pt x="23990" y="140366"/>
                      </a:cubicBezTo>
                      <a:lnTo>
                        <a:pt x="41866" y="111255"/>
                      </a:lnTo>
                      <a:cubicBezTo>
                        <a:pt x="57172" y="104672"/>
                        <a:pt x="76284" y="95477"/>
                        <a:pt x="96671" y="84635"/>
                      </a:cubicBezTo>
                      <a:lnTo>
                        <a:pt x="97041" y="84451"/>
                      </a:lnTo>
                      <a:lnTo>
                        <a:pt x="113397" y="168117"/>
                      </a:lnTo>
                      <a:cubicBezTo>
                        <a:pt x="114067" y="171506"/>
                        <a:pt x="115529" y="174140"/>
                        <a:pt x="116736" y="174140"/>
                      </a:cubicBezTo>
                      <a:cubicBezTo>
                        <a:pt x="116789" y="174140"/>
                        <a:pt x="116842" y="174134"/>
                        <a:pt x="116894" y="174124"/>
                      </a:cubicBezTo>
                      <a:lnTo>
                        <a:pt x="119651" y="123949"/>
                      </a:lnTo>
                      <a:cubicBezTo>
                        <a:pt x="120493" y="123538"/>
                        <a:pt x="121379" y="123085"/>
                        <a:pt x="122263" y="122633"/>
                      </a:cubicBezTo>
                      <a:cubicBezTo>
                        <a:pt x="129608" y="118724"/>
                        <a:pt x="135080" y="114629"/>
                        <a:pt x="134463" y="113477"/>
                      </a:cubicBezTo>
                      <a:cubicBezTo>
                        <a:pt x="134356" y="113272"/>
                        <a:pt x="134065" y="113175"/>
                        <a:pt x="133616" y="113175"/>
                      </a:cubicBezTo>
                      <a:cubicBezTo>
                        <a:pt x="131540" y="113175"/>
                        <a:pt x="126100" y="115259"/>
                        <a:pt x="120062" y="118456"/>
                      </a:cubicBezTo>
                      <a:cubicBezTo>
                        <a:pt x="120021" y="118477"/>
                        <a:pt x="119980" y="118497"/>
                        <a:pt x="119958" y="118518"/>
                      </a:cubicBezTo>
                      <a:lnTo>
                        <a:pt x="120493" y="108663"/>
                      </a:lnTo>
                      <a:cubicBezTo>
                        <a:pt x="121790" y="108046"/>
                        <a:pt x="123148" y="107388"/>
                        <a:pt x="124525" y="106647"/>
                      </a:cubicBezTo>
                      <a:cubicBezTo>
                        <a:pt x="131871" y="102738"/>
                        <a:pt x="137343" y="98645"/>
                        <a:pt x="136726" y="97493"/>
                      </a:cubicBezTo>
                      <a:cubicBezTo>
                        <a:pt x="136619" y="97288"/>
                        <a:pt x="136328" y="97191"/>
                        <a:pt x="135878" y="97191"/>
                      </a:cubicBezTo>
                      <a:cubicBezTo>
                        <a:pt x="133802" y="97191"/>
                        <a:pt x="128362" y="99275"/>
                        <a:pt x="122325" y="102472"/>
                      </a:cubicBezTo>
                      <a:cubicBezTo>
                        <a:pt x="121790" y="102760"/>
                        <a:pt x="121296" y="103026"/>
                        <a:pt x="120781" y="103314"/>
                      </a:cubicBezTo>
                      <a:lnTo>
                        <a:pt x="121193" y="96012"/>
                      </a:lnTo>
                      <a:cubicBezTo>
                        <a:pt x="122304" y="95456"/>
                        <a:pt x="123415" y="94880"/>
                        <a:pt x="124567" y="94284"/>
                      </a:cubicBezTo>
                      <a:cubicBezTo>
                        <a:pt x="135922" y="88256"/>
                        <a:pt x="144357" y="81919"/>
                        <a:pt x="143411" y="80150"/>
                      </a:cubicBezTo>
                      <a:cubicBezTo>
                        <a:pt x="143244" y="79835"/>
                        <a:pt x="142793" y="79685"/>
                        <a:pt x="142100" y="79685"/>
                      </a:cubicBezTo>
                      <a:cubicBezTo>
                        <a:pt x="138947" y="79685"/>
                        <a:pt x="130787" y="82791"/>
                        <a:pt x="121645" y="87597"/>
                      </a:cubicBezTo>
                      <a:lnTo>
                        <a:pt x="122592" y="70338"/>
                      </a:lnTo>
                      <a:cubicBezTo>
                        <a:pt x="156269" y="51020"/>
                        <a:pt x="179351" y="34583"/>
                        <a:pt x="177314" y="30736"/>
                      </a:cubicBezTo>
                      <a:cubicBezTo>
                        <a:pt x="177018" y="30181"/>
                        <a:pt x="176211" y="29913"/>
                        <a:pt x="174939" y="29913"/>
                      </a:cubicBezTo>
                      <a:cubicBezTo>
                        <a:pt x="167445" y="29913"/>
                        <a:pt x="143845" y="39208"/>
                        <a:pt x="114157" y="53735"/>
                      </a:cubicBezTo>
                      <a:lnTo>
                        <a:pt x="100148" y="45342"/>
                      </a:lnTo>
                      <a:cubicBezTo>
                        <a:pt x="110887" y="39521"/>
                        <a:pt x="118704" y="33575"/>
                        <a:pt x="117778" y="31868"/>
                      </a:cubicBezTo>
                      <a:cubicBezTo>
                        <a:pt x="117614" y="31554"/>
                        <a:pt x="117165" y="31405"/>
                        <a:pt x="116475" y="31405"/>
                      </a:cubicBezTo>
                      <a:cubicBezTo>
                        <a:pt x="113272" y="31405"/>
                        <a:pt x="104861" y="34623"/>
                        <a:pt x="95519" y="39582"/>
                      </a:cubicBezTo>
                      <a:cubicBezTo>
                        <a:pt x="94635" y="40056"/>
                        <a:pt x="93749" y="40528"/>
                        <a:pt x="92885" y="41002"/>
                      </a:cubicBezTo>
                      <a:lnTo>
                        <a:pt x="86653" y="37258"/>
                      </a:lnTo>
                      <a:cubicBezTo>
                        <a:pt x="86919" y="37134"/>
                        <a:pt x="87188" y="36990"/>
                        <a:pt x="87476" y="36846"/>
                      </a:cubicBezTo>
                      <a:cubicBezTo>
                        <a:pt x="94819" y="32938"/>
                        <a:pt x="100272" y="28843"/>
                        <a:pt x="99674" y="27691"/>
                      </a:cubicBezTo>
                      <a:cubicBezTo>
                        <a:pt x="99564" y="27486"/>
                        <a:pt x="99270" y="27389"/>
                        <a:pt x="98819" y="27389"/>
                      </a:cubicBezTo>
                      <a:cubicBezTo>
                        <a:pt x="96732" y="27389"/>
                        <a:pt x="91292" y="29473"/>
                        <a:pt x="85254" y="32669"/>
                      </a:cubicBezTo>
                      <a:cubicBezTo>
                        <a:pt x="84122" y="33287"/>
                        <a:pt x="83032" y="33884"/>
                        <a:pt x="82003" y="34480"/>
                      </a:cubicBezTo>
                      <a:lnTo>
                        <a:pt x="73569" y="29440"/>
                      </a:lnTo>
                      <a:cubicBezTo>
                        <a:pt x="80605" y="25634"/>
                        <a:pt x="85748" y="21725"/>
                        <a:pt x="85150" y="20614"/>
                      </a:cubicBezTo>
                      <a:cubicBezTo>
                        <a:pt x="85044" y="20409"/>
                        <a:pt x="84753" y="20312"/>
                        <a:pt x="84305" y="20312"/>
                      </a:cubicBezTo>
                      <a:cubicBezTo>
                        <a:pt x="82231" y="20312"/>
                        <a:pt x="76790" y="22400"/>
                        <a:pt x="70750" y="25614"/>
                      </a:cubicBezTo>
                      <a:cubicBezTo>
                        <a:pt x="70113" y="25943"/>
                        <a:pt x="69496" y="26292"/>
                        <a:pt x="68878" y="26621"/>
                      </a:cubicBezTo>
                      <a:lnTo>
                        <a:pt x="68878" y="26621"/>
                      </a:lnTo>
                      <a:lnTo>
                        <a:pt x="244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19"/>
                <p:cNvSpPr/>
                <p:nvPr/>
              </p:nvSpPr>
              <p:spPr>
                <a:xfrm>
                  <a:off x="4286848" y="1607173"/>
                  <a:ext cx="3675555" cy="3078221"/>
                </a:xfrm>
                <a:custGeom>
                  <a:rect b="b" l="l" r="r" t="t"/>
                  <a:pathLst>
                    <a:path extrusionOk="0" h="142725" w="170421">
                      <a:moveTo>
                        <a:pt x="170421" y="1"/>
                      </a:moveTo>
                      <a:lnTo>
                        <a:pt x="63" y="88914"/>
                      </a:lnTo>
                      <a:lnTo>
                        <a:pt x="63" y="88914"/>
                      </a:lnTo>
                      <a:cubicBezTo>
                        <a:pt x="0" y="89243"/>
                        <a:pt x="0" y="89531"/>
                        <a:pt x="124" y="89758"/>
                      </a:cubicBezTo>
                      <a:cubicBezTo>
                        <a:pt x="423" y="90320"/>
                        <a:pt x="1237" y="90589"/>
                        <a:pt x="2515" y="90589"/>
                      </a:cubicBezTo>
                      <a:cubicBezTo>
                        <a:pt x="4841" y="90589"/>
                        <a:pt x="8706" y="89697"/>
                        <a:pt x="13805" y="88050"/>
                      </a:cubicBezTo>
                      <a:lnTo>
                        <a:pt x="15306" y="107245"/>
                      </a:lnTo>
                      <a:cubicBezTo>
                        <a:pt x="15384" y="108182"/>
                        <a:pt x="16167" y="108897"/>
                        <a:pt x="17090" y="108897"/>
                      </a:cubicBezTo>
                      <a:cubicBezTo>
                        <a:pt x="17140" y="108897"/>
                        <a:pt x="17190" y="108895"/>
                        <a:pt x="17240" y="108891"/>
                      </a:cubicBezTo>
                      <a:lnTo>
                        <a:pt x="35097" y="79801"/>
                      </a:lnTo>
                      <a:cubicBezTo>
                        <a:pt x="50383" y="73238"/>
                        <a:pt x="69452" y="64043"/>
                        <a:pt x="89819" y="53222"/>
                      </a:cubicBezTo>
                      <a:lnTo>
                        <a:pt x="90189" y="53036"/>
                      </a:lnTo>
                      <a:lnTo>
                        <a:pt x="106565" y="136683"/>
                      </a:lnTo>
                      <a:cubicBezTo>
                        <a:pt x="107237" y="140103"/>
                        <a:pt x="108726" y="142724"/>
                        <a:pt x="109918" y="142724"/>
                      </a:cubicBezTo>
                      <a:cubicBezTo>
                        <a:pt x="109966" y="142724"/>
                        <a:pt x="110014" y="142720"/>
                        <a:pt x="110062" y="142711"/>
                      </a:cubicBezTo>
                      <a:lnTo>
                        <a:pt x="112799" y="92556"/>
                      </a:lnTo>
                      <a:cubicBezTo>
                        <a:pt x="113641" y="92123"/>
                        <a:pt x="114505" y="91692"/>
                        <a:pt x="115391" y="91218"/>
                      </a:cubicBezTo>
                      <a:cubicBezTo>
                        <a:pt x="122734" y="87331"/>
                        <a:pt x="128187" y="83236"/>
                        <a:pt x="127570" y="82084"/>
                      </a:cubicBezTo>
                      <a:cubicBezTo>
                        <a:pt x="127463" y="81878"/>
                        <a:pt x="127170" y="81780"/>
                        <a:pt x="126718" y="81780"/>
                      </a:cubicBezTo>
                      <a:cubicBezTo>
                        <a:pt x="124642" y="81780"/>
                        <a:pt x="119221" y="83852"/>
                        <a:pt x="113189" y="87063"/>
                      </a:cubicBezTo>
                      <a:cubicBezTo>
                        <a:pt x="113148" y="87084"/>
                        <a:pt x="113128" y="87104"/>
                        <a:pt x="113087" y="87104"/>
                      </a:cubicBezTo>
                      <a:lnTo>
                        <a:pt x="113622" y="77250"/>
                      </a:lnTo>
                      <a:cubicBezTo>
                        <a:pt x="114917" y="76653"/>
                        <a:pt x="116255" y="75975"/>
                        <a:pt x="117654" y="75234"/>
                      </a:cubicBezTo>
                      <a:cubicBezTo>
                        <a:pt x="124997" y="71345"/>
                        <a:pt x="130450" y="67252"/>
                        <a:pt x="129833" y="66100"/>
                      </a:cubicBezTo>
                      <a:cubicBezTo>
                        <a:pt x="129723" y="65895"/>
                        <a:pt x="129429" y="65798"/>
                        <a:pt x="128978" y="65798"/>
                      </a:cubicBezTo>
                      <a:cubicBezTo>
                        <a:pt x="126896" y="65798"/>
                        <a:pt x="121469" y="67882"/>
                        <a:pt x="115432" y="71079"/>
                      </a:cubicBezTo>
                      <a:cubicBezTo>
                        <a:pt x="114917" y="71367"/>
                        <a:pt x="114403" y="71633"/>
                        <a:pt x="113910" y="71921"/>
                      </a:cubicBezTo>
                      <a:lnTo>
                        <a:pt x="114300" y="64619"/>
                      </a:lnTo>
                      <a:cubicBezTo>
                        <a:pt x="115411" y="64063"/>
                        <a:pt x="116543" y="63487"/>
                        <a:pt x="117674" y="62870"/>
                      </a:cubicBezTo>
                      <a:cubicBezTo>
                        <a:pt x="129010" y="56863"/>
                        <a:pt x="137444" y="50548"/>
                        <a:pt x="136498" y="48757"/>
                      </a:cubicBezTo>
                      <a:cubicBezTo>
                        <a:pt x="136331" y="48442"/>
                        <a:pt x="135880" y="48292"/>
                        <a:pt x="135187" y="48292"/>
                      </a:cubicBezTo>
                      <a:cubicBezTo>
                        <a:pt x="132034" y="48292"/>
                        <a:pt x="123877" y="51398"/>
                        <a:pt x="114752" y="56204"/>
                      </a:cubicBezTo>
                      <a:lnTo>
                        <a:pt x="114752" y="56204"/>
                      </a:lnTo>
                      <a:lnTo>
                        <a:pt x="115699" y="38965"/>
                      </a:lnTo>
                      <a:cubicBezTo>
                        <a:pt x="147791" y="20532"/>
                        <a:pt x="170236" y="4754"/>
                        <a:pt x="17042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19"/>
                <p:cNvSpPr/>
                <p:nvPr/>
              </p:nvSpPr>
              <p:spPr>
                <a:xfrm>
                  <a:off x="7647367" y="1641789"/>
                  <a:ext cx="157982" cy="168636"/>
                </a:xfrm>
                <a:custGeom>
                  <a:rect b="b" l="l" r="r" t="t"/>
                  <a:pathLst>
                    <a:path extrusionOk="0" h="7819" w="7325">
                      <a:moveTo>
                        <a:pt x="3498" y="1"/>
                      </a:moveTo>
                      <a:lnTo>
                        <a:pt x="1" y="1421"/>
                      </a:lnTo>
                      <a:cubicBezTo>
                        <a:pt x="3498" y="3128"/>
                        <a:pt x="3684" y="7818"/>
                        <a:pt x="3684" y="7818"/>
                      </a:cubicBezTo>
                      <a:lnTo>
                        <a:pt x="7016" y="5226"/>
                      </a:lnTo>
                      <a:cubicBezTo>
                        <a:pt x="7324" y="680"/>
                        <a:pt x="3498" y="1"/>
                        <a:pt x="34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19"/>
                <p:cNvSpPr/>
                <p:nvPr/>
              </p:nvSpPr>
              <p:spPr>
                <a:xfrm>
                  <a:off x="7647367" y="1641789"/>
                  <a:ext cx="157982" cy="113186"/>
                </a:xfrm>
                <a:custGeom>
                  <a:rect b="b" l="l" r="r" t="t"/>
                  <a:pathLst>
                    <a:path extrusionOk="0" h="5248" w="7325">
                      <a:moveTo>
                        <a:pt x="3498" y="1"/>
                      </a:moveTo>
                      <a:lnTo>
                        <a:pt x="1" y="1421"/>
                      </a:lnTo>
                      <a:cubicBezTo>
                        <a:pt x="195" y="1419"/>
                        <a:pt x="390" y="1418"/>
                        <a:pt x="585" y="1418"/>
                      </a:cubicBezTo>
                      <a:cubicBezTo>
                        <a:pt x="2807" y="1418"/>
                        <a:pt x="5034" y="1605"/>
                        <a:pt x="6358" y="3704"/>
                      </a:cubicBezTo>
                      <a:cubicBezTo>
                        <a:pt x="6666" y="4197"/>
                        <a:pt x="6872" y="4712"/>
                        <a:pt x="6995" y="5247"/>
                      </a:cubicBezTo>
                      <a:lnTo>
                        <a:pt x="7016" y="5226"/>
                      </a:lnTo>
                      <a:cubicBezTo>
                        <a:pt x="7324" y="680"/>
                        <a:pt x="3498" y="1"/>
                        <a:pt x="349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19"/>
                <p:cNvSpPr/>
                <p:nvPr/>
              </p:nvSpPr>
              <p:spPr>
                <a:xfrm>
                  <a:off x="5940040" y="2183564"/>
                  <a:ext cx="524047" cy="193008"/>
                </a:xfrm>
                <a:custGeom>
                  <a:rect b="b" l="l" r="r" t="t"/>
                  <a:pathLst>
                    <a:path extrusionOk="0" h="8949" w="24298">
                      <a:moveTo>
                        <a:pt x="1" y="4485"/>
                      </a:moveTo>
                      <a:cubicBezTo>
                        <a:pt x="3" y="4488"/>
                        <a:pt x="6" y="4491"/>
                        <a:pt x="9" y="4493"/>
                      </a:cubicBezTo>
                      <a:lnTo>
                        <a:pt x="9" y="4493"/>
                      </a:lnTo>
                      <a:lnTo>
                        <a:pt x="1" y="4485"/>
                      </a:lnTo>
                      <a:close/>
                      <a:moveTo>
                        <a:pt x="24297" y="0"/>
                      </a:moveTo>
                      <a:cubicBezTo>
                        <a:pt x="24296" y="1"/>
                        <a:pt x="10841" y="5515"/>
                        <a:pt x="3703" y="5515"/>
                      </a:cubicBezTo>
                      <a:cubicBezTo>
                        <a:pt x="2052" y="5515"/>
                        <a:pt x="740" y="5220"/>
                        <a:pt x="9" y="4493"/>
                      </a:cubicBezTo>
                      <a:lnTo>
                        <a:pt x="9" y="4493"/>
                      </a:lnTo>
                      <a:lnTo>
                        <a:pt x="4466" y="8948"/>
                      </a:lnTo>
                      <a:lnTo>
                        <a:pt x="242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19"/>
                <p:cNvSpPr/>
                <p:nvPr/>
              </p:nvSpPr>
              <p:spPr>
                <a:xfrm>
                  <a:off x="6223998" y="2751480"/>
                  <a:ext cx="35975" cy="145559"/>
                </a:xfrm>
                <a:custGeom>
                  <a:rect b="b" l="l" r="r" t="t"/>
                  <a:pathLst>
                    <a:path extrusionOk="0" h="6749" w="1668">
                      <a:moveTo>
                        <a:pt x="330" y="1"/>
                      </a:moveTo>
                      <a:cubicBezTo>
                        <a:pt x="228" y="61"/>
                        <a:pt x="104" y="103"/>
                        <a:pt x="1" y="165"/>
                      </a:cubicBezTo>
                      <a:lnTo>
                        <a:pt x="1668" y="6748"/>
                      </a:lnTo>
                      <a:lnTo>
                        <a:pt x="330" y="1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19"/>
                <p:cNvSpPr/>
                <p:nvPr/>
              </p:nvSpPr>
              <p:spPr>
                <a:xfrm>
                  <a:off x="6231094" y="2751027"/>
                  <a:ext cx="32438" cy="161088"/>
                </a:xfrm>
                <a:custGeom>
                  <a:rect b="b" l="l" r="r" t="t"/>
                  <a:pathLst>
                    <a:path extrusionOk="0" h="7469" w="1504">
                      <a:moveTo>
                        <a:pt x="42" y="0"/>
                      </a:moveTo>
                      <a:cubicBezTo>
                        <a:pt x="22" y="0"/>
                        <a:pt x="22" y="0"/>
                        <a:pt x="1" y="22"/>
                      </a:cubicBezTo>
                      <a:lnTo>
                        <a:pt x="1339" y="6769"/>
                      </a:lnTo>
                      <a:lnTo>
                        <a:pt x="1504" y="746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19"/>
                <p:cNvSpPr/>
                <p:nvPr/>
              </p:nvSpPr>
              <p:spPr>
                <a:xfrm>
                  <a:off x="6223998" y="2502116"/>
                  <a:ext cx="436612" cy="409998"/>
                </a:xfrm>
                <a:custGeom>
                  <a:rect b="b" l="l" r="r" t="t"/>
                  <a:pathLst>
                    <a:path extrusionOk="0" h="19010" w="20244">
                      <a:moveTo>
                        <a:pt x="26" y="11713"/>
                      </a:moveTo>
                      <a:lnTo>
                        <a:pt x="26" y="11713"/>
                      </a:lnTo>
                      <a:cubicBezTo>
                        <a:pt x="17" y="11717"/>
                        <a:pt x="9" y="11722"/>
                        <a:pt x="1" y="11727"/>
                      </a:cubicBezTo>
                      <a:lnTo>
                        <a:pt x="26" y="11713"/>
                      </a:lnTo>
                      <a:close/>
                      <a:moveTo>
                        <a:pt x="20244" y="1"/>
                      </a:moveTo>
                      <a:lnTo>
                        <a:pt x="26" y="11713"/>
                      </a:lnTo>
                      <a:lnTo>
                        <a:pt x="26" y="11713"/>
                      </a:lnTo>
                      <a:cubicBezTo>
                        <a:pt x="124" y="11658"/>
                        <a:pt x="236" y="11619"/>
                        <a:pt x="330" y="11563"/>
                      </a:cubicBezTo>
                      <a:cubicBezTo>
                        <a:pt x="351" y="11541"/>
                        <a:pt x="351" y="11541"/>
                        <a:pt x="371" y="11541"/>
                      </a:cubicBezTo>
                      <a:lnTo>
                        <a:pt x="1833" y="19010"/>
                      </a:lnTo>
                      <a:cubicBezTo>
                        <a:pt x="3355" y="11151"/>
                        <a:pt x="20242" y="2"/>
                        <a:pt x="202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19"/>
                <p:cNvSpPr/>
                <p:nvPr/>
              </p:nvSpPr>
              <p:spPr>
                <a:xfrm>
                  <a:off x="5976878" y="1907997"/>
                  <a:ext cx="347884" cy="119743"/>
                </a:xfrm>
                <a:custGeom>
                  <a:rect b="b" l="l" r="r" t="t"/>
                  <a:pathLst>
                    <a:path extrusionOk="0" h="5552" w="16130">
                      <a:moveTo>
                        <a:pt x="14895" y="1"/>
                      </a:moveTo>
                      <a:cubicBezTo>
                        <a:pt x="14895" y="1"/>
                        <a:pt x="7966" y="4736"/>
                        <a:pt x="3060" y="4736"/>
                      </a:cubicBezTo>
                      <a:cubicBezTo>
                        <a:pt x="1883" y="4736"/>
                        <a:pt x="821" y="4463"/>
                        <a:pt x="1" y="3786"/>
                      </a:cubicBezTo>
                      <a:lnTo>
                        <a:pt x="1" y="3786"/>
                      </a:lnTo>
                      <a:cubicBezTo>
                        <a:pt x="1" y="3786"/>
                        <a:pt x="739" y="5551"/>
                        <a:pt x="3856" y="5551"/>
                      </a:cubicBezTo>
                      <a:cubicBezTo>
                        <a:pt x="6268" y="5551"/>
                        <a:pt x="10106" y="4494"/>
                        <a:pt x="16130" y="742"/>
                      </a:cubicBezTo>
                      <a:lnTo>
                        <a:pt x="148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19"/>
                <p:cNvSpPr/>
                <p:nvPr/>
              </p:nvSpPr>
              <p:spPr>
                <a:xfrm>
                  <a:off x="4550856" y="3032785"/>
                  <a:ext cx="336777" cy="231635"/>
                </a:xfrm>
                <a:custGeom>
                  <a:rect b="b" l="l" r="r" t="t"/>
                  <a:pathLst>
                    <a:path extrusionOk="0" h="10740" w="15615">
                      <a:moveTo>
                        <a:pt x="7797" y="0"/>
                      </a:moveTo>
                      <a:lnTo>
                        <a:pt x="7797" y="0"/>
                      </a:lnTo>
                      <a:cubicBezTo>
                        <a:pt x="11357" y="2406"/>
                        <a:pt x="1" y="10739"/>
                        <a:pt x="1" y="10739"/>
                      </a:cubicBezTo>
                      <a:lnTo>
                        <a:pt x="15614" y="349"/>
                      </a:lnTo>
                      <a:lnTo>
                        <a:pt x="77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19"/>
                <p:cNvSpPr/>
                <p:nvPr/>
              </p:nvSpPr>
              <p:spPr>
                <a:xfrm>
                  <a:off x="4630268" y="3328281"/>
                  <a:ext cx="413535" cy="157982"/>
                </a:xfrm>
                <a:custGeom>
                  <a:rect b="b" l="l" r="r" t="t"/>
                  <a:pathLst>
                    <a:path extrusionOk="0" h="7325" w="19174">
                      <a:moveTo>
                        <a:pt x="19174" y="0"/>
                      </a:moveTo>
                      <a:lnTo>
                        <a:pt x="0" y="7324"/>
                      </a:lnTo>
                      <a:cubicBezTo>
                        <a:pt x="4260" y="6008"/>
                        <a:pt x="7304" y="5555"/>
                        <a:pt x="9485" y="5555"/>
                      </a:cubicBezTo>
                      <a:cubicBezTo>
                        <a:pt x="13825" y="5555"/>
                        <a:pt x="14689" y="7324"/>
                        <a:pt x="14689" y="7324"/>
                      </a:cubicBezTo>
                      <a:lnTo>
                        <a:pt x="191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19"/>
                <p:cNvSpPr/>
                <p:nvPr/>
              </p:nvSpPr>
              <p:spPr>
                <a:xfrm>
                  <a:off x="5741727" y="1733645"/>
                  <a:ext cx="300845" cy="110210"/>
                </a:xfrm>
                <a:custGeom>
                  <a:rect b="b" l="l" r="r" t="t"/>
                  <a:pathLst>
                    <a:path extrusionOk="0" h="5110" w="13949">
                      <a:moveTo>
                        <a:pt x="12303" y="1"/>
                      </a:moveTo>
                      <a:cubicBezTo>
                        <a:pt x="12303" y="1"/>
                        <a:pt x="5931" y="4197"/>
                        <a:pt x="2044" y="4197"/>
                      </a:cubicBezTo>
                      <a:cubicBezTo>
                        <a:pt x="1225" y="4197"/>
                        <a:pt x="516" y="4010"/>
                        <a:pt x="1" y="3559"/>
                      </a:cubicBezTo>
                      <a:lnTo>
                        <a:pt x="1" y="3559"/>
                      </a:lnTo>
                      <a:cubicBezTo>
                        <a:pt x="1" y="3559"/>
                        <a:pt x="291" y="5110"/>
                        <a:pt x="2911" y="5110"/>
                      </a:cubicBezTo>
                      <a:cubicBezTo>
                        <a:pt x="4918" y="5110"/>
                        <a:pt x="8292" y="4200"/>
                        <a:pt x="13949" y="988"/>
                      </a:cubicBezTo>
                      <a:lnTo>
                        <a:pt x="1230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19"/>
                <p:cNvSpPr/>
                <p:nvPr/>
              </p:nvSpPr>
              <p:spPr>
                <a:xfrm>
                  <a:off x="5495038" y="1565052"/>
                  <a:ext cx="246711" cy="82151"/>
                </a:xfrm>
                <a:custGeom>
                  <a:rect b="b" l="l" r="r" t="t"/>
                  <a:pathLst>
                    <a:path extrusionOk="0" h="3809" w="11439">
                      <a:moveTo>
                        <a:pt x="10657" y="0"/>
                      </a:moveTo>
                      <a:cubicBezTo>
                        <a:pt x="10657" y="0"/>
                        <a:pt x="6835" y="3289"/>
                        <a:pt x="3293" y="3289"/>
                      </a:cubicBezTo>
                      <a:cubicBezTo>
                        <a:pt x="2114" y="3289"/>
                        <a:pt x="966" y="2925"/>
                        <a:pt x="0" y="1954"/>
                      </a:cubicBezTo>
                      <a:lnTo>
                        <a:pt x="0" y="1954"/>
                      </a:lnTo>
                      <a:cubicBezTo>
                        <a:pt x="1" y="1954"/>
                        <a:pt x="1007" y="3808"/>
                        <a:pt x="3740" y="3808"/>
                      </a:cubicBezTo>
                      <a:cubicBezTo>
                        <a:pt x="5513" y="3808"/>
                        <a:pt x="8014" y="3027"/>
                        <a:pt x="11439" y="453"/>
                      </a:cubicBezTo>
                      <a:lnTo>
                        <a:pt x="1065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19"/>
                <p:cNvSpPr/>
                <p:nvPr/>
              </p:nvSpPr>
              <p:spPr>
                <a:xfrm>
                  <a:off x="6415259" y="3000843"/>
                  <a:ext cx="336755" cy="98930"/>
                </a:xfrm>
                <a:custGeom>
                  <a:rect b="b" l="l" r="r" t="t"/>
                  <a:pathLst>
                    <a:path extrusionOk="0" h="4587" w="15614">
                      <a:moveTo>
                        <a:pt x="0" y="2798"/>
                      </a:moveTo>
                      <a:cubicBezTo>
                        <a:pt x="596" y="3517"/>
                        <a:pt x="1440" y="3929"/>
                        <a:pt x="2448" y="4073"/>
                      </a:cubicBezTo>
                      <a:cubicBezTo>
                        <a:pt x="823" y="3558"/>
                        <a:pt x="0" y="2798"/>
                        <a:pt x="0" y="2798"/>
                      </a:cubicBezTo>
                      <a:close/>
                      <a:moveTo>
                        <a:pt x="15614" y="0"/>
                      </a:moveTo>
                      <a:cubicBezTo>
                        <a:pt x="15613" y="0"/>
                        <a:pt x="8454" y="4156"/>
                        <a:pt x="3558" y="4156"/>
                      </a:cubicBezTo>
                      <a:cubicBezTo>
                        <a:pt x="3168" y="4156"/>
                        <a:pt x="2798" y="4134"/>
                        <a:pt x="2448" y="4073"/>
                      </a:cubicBezTo>
                      <a:lnTo>
                        <a:pt x="2448" y="4073"/>
                      </a:lnTo>
                      <a:cubicBezTo>
                        <a:pt x="3333" y="4361"/>
                        <a:pt x="4444" y="4587"/>
                        <a:pt x="5802" y="4587"/>
                      </a:cubicBezTo>
                      <a:cubicBezTo>
                        <a:pt x="8270" y="4587"/>
                        <a:pt x="11499" y="3868"/>
                        <a:pt x="15531" y="1481"/>
                      </a:cubicBezTo>
                      <a:lnTo>
                        <a:pt x="1561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19"/>
                <p:cNvSpPr/>
                <p:nvPr/>
              </p:nvSpPr>
              <p:spPr>
                <a:xfrm>
                  <a:off x="6761762" y="2786096"/>
                  <a:ext cx="1790" cy="33279"/>
                </a:xfrm>
                <a:custGeom>
                  <a:rect b="b" l="l" r="r" t="t"/>
                  <a:pathLst>
                    <a:path extrusionOk="0" h="1543" w="83">
                      <a:moveTo>
                        <a:pt x="83" y="0"/>
                      </a:moveTo>
                      <a:lnTo>
                        <a:pt x="83" y="0"/>
                      </a:lnTo>
                      <a:lnTo>
                        <a:pt x="0" y="1542"/>
                      </a:lnTo>
                      <a:lnTo>
                        <a:pt x="0" y="1542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19"/>
                <p:cNvSpPr/>
                <p:nvPr/>
              </p:nvSpPr>
              <p:spPr>
                <a:xfrm>
                  <a:off x="6486669" y="2786096"/>
                  <a:ext cx="276884" cy="147737"/>
                </a:xfrm>
                <a:custGeom>
                  <a:rect b="b" l="l" r="r" t="t"/>
                  <a:pathLst>
                    <a:path extrusionOk="0" h="6850" w="12838">
                      <a:moveTo>
                        <a:pt x="12838" y="0"/>
                      </a:moveTo>
                      <a:lnTo>
                        <a:pt x="1" y="6850"/>
                      </a:lnTo>
                      <a:cubicBezTo>
                        <a:pt x="3149" y="5739"/>
                        <a:pt x="12755" y="1542"/>
                        <a:pt x="12755" y="1542"/>
                      </a:cubicBezTo>
                      <a:lnTo>
                        <a:pt x="1283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19"/>
                <p:cNvSpPr/>
                <p:nvPr/>
              </p:nvSpPr>
              <p:spPr>
                <a:xfrm>
                  <a:off x="6735601" y="3273694"/>
                  <a:ext cx="1790" cy="32847"/>
                </a:xfrm>
                <a:custGeom>
                  <a:rect b="b" l="l" r="r" t="t"/>
                  <a:pathLst>
                    <a:path extrusionOk="0" h="1523" w="83">
                      <a:moveTo>
                        <a:pt x="83" y="0"/>
                      </a:moveTo>
                      <a:lnTo>
                        <a:pt x="0" y="1523"/>
                      </a:lnTo>
                      <a:cubicBezTo>
                        <a:pt x="20" y="1503"/>
                        <a:pt x="42" y="1503"/>
                        <a:pt x="83" y="1481"/>
                      </a:cubicBez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19"/>
                <p:cNvSpPr/>
                <p:nvPr/>
              </p:nvSpPr>
              <p:spPr>
                <a:xfrm>
                  <a:off x="6737369" y="3273262"/>
                  <a:ext cx="22" cy="453"/>
                </a:xfrm>
                <a:custGeom>
                  <a:rect b="b" l="l" r="r" t="t"/>
                  <a:pathLst>
                    <a:path extrusionOk="0" h="2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20"/>
                      </a:lnTo>
                      <a:lnTo>
                        <a:pt x="1" y="20"/>
                      </a:ln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19"/>
                <p:cNvSpPr/>
                <p:nvPr/>
              </p:nvSpPr>
              <p:spPr>
                <a:xfrm>
                  <a:off x="6463613" y="3273262"/>
                  <a:ext cx="273778" cy="79886"/>
                </a:xfrm>
                <a:custGeom>
                  <a:rect b="b" l="l" r="r" t="t"/>
                  <a:pathLst>
                    <a:path extrusionOk="0" h="3704" w="12694">
                      <a:moveTo>
                        <a:pt x="12694" y="0"/>
                      </a:moveTo>
                      <a:cubicBezTo>
                        <a:pt x="12694" y="0"/>
                        <a:pt x="6912" y="3004"/>
                        <a:pt x="3066" y="3004"/>
                      </a:cubicBezTo>
                      <a:cubicBezTo>
                        <a:pt x="1708" y="3004"/>
                        <a:pt x="576" y="2634"/>
                        <a:pt x="21" y="1625"/>
                      </a:cubicBezTo>
                      <a:lnTo>
                        <a:pt x="21" y="1625"/>
                      </a:lnTo>
                      <a:cubicBezTo>
                        <a:pt x="21" y="1625"/>
                        <a:pt x="0" y="3703"/>
                        <a:pt x="3662" y="3703"/>
                      </a:cubicBezTo>
                      <a:cubicBezTo>
                        <a:pt x="5513" y="3703"/>
                        <a:pt x="8332" y="3169"/>
                        <a:pt x="12611" y="1543"/>
                      </a:cubicBezTo>
                      <a:lnTo>
                        <a:pt x="12694" y="20"/>
                      </a:lnTo>
                      <a:lnTo>
                        <a:pt x="1269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19"/>
                <p:cNvSpPr/>
                <p:nvPr/>
              </p:nvSpPr>
              <p:spPr>
                <a:xfrm>
                  <a:off x="6510630" y="3603375"/>
                  <a:ext cx="209011" cy="79886"/>
                </a:xfrm>
                <a:custGeom>
                  <a:rect b="b" l="l" r="r" t="t"/>
                  <a:pathLst>
                    <a:path extrusionOk="0" h="3704" w="9691">
                      <a:moveTo>
                        <a:pt x="9691" y="0"/>
                      </a:moveTo>
                      <a:lnTo>
                        <a:pt x="9691" y="0"/>
                      </a:lnTo>
                      <a:cubicBezTo>
                        <a:pt x="9691" y="0"/>
                        <a:pt x="5124" y="3292"/>
                        <a:pt x="1709" y="3292"/>
                      </a:cubicBezTo>
                      <a:cubicBezTo>
                        <a:pt x="1092" y="3292"/>
                        <a:pt x="516" y="3188"/>
                        <a:pt x="0" y="2941"/>
                      </a:cubicBezTo>
                      <a:lnTo>
                        <a:pt x="0" y="2941"/>
                      </a:lnTo>
                      <a:cubicBezTo>
                        <a:pt x="1" y="2941"/>
                        <a:pt x="1029" y="3703"/>
                        <a:pt x="3086" y="3703"/>
                      </a:cubicBezTo>
                      <a:cubicBezTo>
                        <a:pt x="4650" y="3703"/>
                        <a:pt x="6811" y="3251"/>
                        <a:pt x="9567" y="1646"/>
                      </a:cubicBezTo>
                      <a:lnTo>
                        <a:pt x="969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19"/>
                <p:cNvSpPr/>
                <p:nvPr/>
              </p:nvSpPr>
              <p:spPr>
                <a:xfrm>
                  <a:off x="4908898" y="1244710"/>
                  <a:ext cx="1177154" cy="969459"/>
                </a:xfrm>
                <a:custGeom>
                  <a:rect b="b" l="l" r="r" t="t"/>
                  <a:pathLst>
                    <a:path extrusionOk="0" h="44950" w="54580">
                      <a:moveTo>
                        <a:pt x="187" y="0"/>
                      </a:moveTo>
                      <a:cubicBezTo>
                        <a:pt x="83" y="0"/>
                        <a:pt x="1" y="83"/>
                        <a:pt x="1" y="185"/>
                      </a:cubicBezTo>
                      <a:cubicBezTo>
                        <a:pt x="1" y="288"/>
                        <a:pt x="83" y="371"/>
                        <a:pt x="187" y="371"/>
                      </a:cubicBezTo>
                      <a:lnTo>
                        <a:pt x="3333" y="371"/>
                      </a:lnTo>
                      <a:lnTo>
                        <a:pt x="54270" y="44889"/>
                      </a:lnTo>
                      <a:cubicBezTo>
                        <a:pt x="54292" y="44930"/>
                        <a:pt x="54333" y="44950"/>
                        <a:pt x="54374" y="44950"/>
                      </a:cubicBezTo>
                      <a:cubicBezTo>
                        <a:pt x="54435" y="44950"/>
                        <a:pt x="54476" y="44930"/>
                        <a:pt x="54517" y="44889"/>
                      </a:cubicBezTo>
                      <a:cubicBezTo>
                        <a:pt x="54580" y="44807"/>
                        <a:pt x="54580" y="44683"/>
                        <a:pt x="54497" y="44621"/>
                      </a:cubicBezTo>
                      <a:lnTo>
                        <a:pt x="3519" y="41"/>
                      </a:lnTo>
                      <a:cubicBezTo>
                        <a:pt x="3498" y="20"/>
                        <a:pt x="3457" y="0"/>
                        <a:pt x="33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19"/>
                <p:cNvSpPr/>
                <p:nvPr/>
              </p:nvSpPr>
              <p:spPr>
                <a:xfrm>
                  <a:off x="5215933" y="1521658"/>
                  <a:ext cx="87456" cy="39857"/>
                </a:xfrm>
                <a:custGeom>
                  <a:rect b="b" l="l" r="r" t="t"/>
                  <a:pathLst>
                    <a:path extrusionOk="0" h="1848" w="4055">
                      <a:moveTo>
                        <a:pt x="3856" y="0"/>
                      </a:moveTo>
                      <a:cubicBezTo>
                        <a:pt x="3831" y="0"/>
                        <a:pt x="3807" y="5"/>
                        <a:pt x="3786" y="16"/>
                      </a:cubicBezTo>
                      <a:lnTo>
                        <a:pt x="145" y="1497"/>
                      </a:lnTo>
                      <a:cubicBezTo>
                        <a:pt x="63" y="1519"/>
                        <a:pt x="1" y="1642"/>
                        <a:pt x="42" y="1724"/>
                      </a:cubicBezTo>
                      <a:cubicBezTo>
                        <a:pt x="83" y="1807"/>
                        <a:pt x="145" y="1848"/>
                        <a:pt x="228" y="1848"/>
                      </a:cubicBezTo>
                      <a:cubicBezTo>
                        <a:pt x="248" y="1848"/>
                        <a:pt x="269" y="1848"/>
                        <a:pt x="289" y="1826"/>
                      </a:cubicBezTo>
                      <a:lnTo>
                        <a:pt x="3931" y="345"/>
                      </a:lnTo>
                      <a:cubicBezTo>
                        <a:pt x="4013" y="326"/>
                        <a:pt x="4054" y="202"/>
                        <a:pt x="4033" y="120"/>
                      </a:cubicBezTo>
                      <a:cubicBezTo>
                        <a:pt x="4002" y="43"/>
                        <a:pt x="3926" y="0"/>
                        <a:pt x="385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19"/>
                <p:cNvSpPr/>
                <p:nvPr/>
              </p:nvSpPr>
              <p:spPr>
                <a:xfrm>
                  <a:off x="5533191" y="1806500"/>
                  <a:ext cx="89656" cy="41194"/>
                </a:xfrm>
                <a:custGeom>
                  <a:rect b="b" l="l" r="r" t="t"/>
                  <a:pathLst>
                    <a:path extrusionOk="0" h="1910" w="4157">
                      <a:moveTo>
                        <a:pt x="3957" y="0"/>
                      </a:moveTo>
                      <a:cubicBezTo>
                        <a:pt x="3934" y="0"/>
                        <a:pt x="3910" y="5"/>
                        <a:pt x="3888" y="16"/>
                      </a:cubicBezTo>
                      <a:lnTo>
                        <a:pt x="144" y="1560"/>
                      </a:lnTo>
                      <a:cubicBezTo>
                        <a:pt x="42" y="1601"/>
                        <a:pt x="1" y="1703"/>
                        <a:pt x="42" y="1807"/>
                      </a:cubicBezTo>
                      <a:cubicBezTo>
                        <a:pt x="62" y="1868"/>
                        <a:pt x="144" y="1909"/>
                        <a:pt x="206" y="1909"/>
                      </a:cubicBezTo>
                      <a:lnTo>
                        <a:pt x="289" y="1909"/>
                      </a:lnTo>
                      <a:lnTo>
                        <a:pt x="4011" y="346"/>
                      </a:lnTo>
                      <a:cubicBezTo>
                        <a:pt x="4115" y="304"/>
                        <a:pt x="4156" y="202"/>
                        <a:pt x="4115" y="99"/>
                      </a:cubicBezTo>
                      <a:cubicBezTo>
                        <a:pt x="4085" y="39"/>
                        <a:pt x="4021" y="0"/>
                        <a:pt x="39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19"/>
                <p:cNvSpPr/>
                <p:nvPr/>
              </p:nvSpPr>
              <p:spPr>
                <a:xfrm>
                  <a:off x="5887696" y="2114419"/>
                  <a:ext cx="93646" cy="41194"/>
                </a:xfrm>
                <a:custGeom>
                  <a:rect b="b" l="l" r="r" t="t"/>
                  <a:pathLst>
                    <a:path extrusionOk="0" h="1910" w="4342">
                      <a:moveTo>
                        <a:pt x="4143" y="1"/>
                      </a:moveTo>
                      <a:cubicBezTo>
                        <a:pt x="4119" y="1"/>
                        <a:pt x="4095" y="6"/>
                        <a:pt x="4073" y="17"/>
                      </a:cubicBezTo>
                      <a:lnTo>
                        <a:pt x="145" y="1560"/>
                      </a:lnTo>
                      <a:cubicBezTo>
                        <a:pt x="41" y="1580"/>
                        <a:pt x="0" y="1704"/>
                        <a:pt x="41" y="1786"/>
                      </a:cubicBezTo>
                      <a:cubicBezTo>
                        <a:pt x="63" y="1868"/>
                        <a:pt x="123" y="1909"/>
                        <a:pt x="206" y="1909"/>
                      </a:cubicBezTo>
                      <a:cubicBezTo>
                        <a:pt x="227" y="1909"/>
                        <a:pt x="247" y="1909"/>
                        <a:pt x="268" y="1889"/>
                      </a:cubicBezTo>
                      <a:lnTo>
                        <a:pt x="4197" y="346"/>
                      </a:lnTo>
                      <a:cubicBezTo>
                        <a:pt x="4300" y="305"/>
                        <a:pt x="4342" y="203"/>
                        <a:pt x="4300" y="120"/>
                      </a:cubicBezTo>
                      <a:cubicBezTo>
                        <a:pt x="4285" y="43"/>
                        <a:pt x="4213" y="1"/>
                        <a:pt x="41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19"/>
                <p:cNvSpPr/>
                <p:nvPr/>
              </p:nvSpPr>
              <p:spPr>
                <a:xfrm>
                  <a:off x="6347343" y="2848641"/>
                  <a:ext cx="278242" cy="1503233"/>
                </a:xfrm>
                <a:custGeom>
                  <a:rect b="b" l="l" r="r" t="t"/>
                  <a:pathLst>
                    <a:path extrusionOk="0" h="69699" w="12901">
                      <a:moveTo>
                        <a:pt x="165" y="0"/>
                      </a:moveTo>
                      <a:cubicBezTo>
                        <a:pt x="63" y="21"/>
                        <a:pt x="1" y="123"/>
                        <a:pt x="22" y="227"/>
                      </a:cubicBezTo>
                      <a:lnTo>
                        <a:pt x="1194" y="6460"/>
                      </a:lnTo>
                      <a:lnTo>
                        <a:pt x="1276" y="6399"/>
                      </a:lnTo>
                      <a:cubicBezTo>
                        <a:pt x="1317" y="6358"/>
                        <a:pt x="1359" y="6358"/>
                        <a:pt x="1400" y="6358"/>
                      </a:cubicBezTo>
                      <a:cubicBezTo>
                        <a:pt x="1441" y="6358"/>
                        <a:pt x="1503" y="6377"/>
                        <a:pt x="1545" y="6419"/>
                      </a:cubicBezTo>
                      <a:cubicBezTo>
                        <a:pt x="1606" y="6501"/>
                        <a:pt x="1586" y="6624"/>
                        <a:pt x="1503" y="6687"/>
                      </a:cubicBezTo>
                      <a:lnTo>
                        <a:pt x="1276" y="6871"/>
                      </a:lnTo>
                      <a:lnTo>
                        <a:pt x="5226" y="27917"/>
                      </a:lnTo>
                      <a:lnTo>
                        <a:pt x="5248" y="27917"/>
                      </a:lnTo>
                      <a:cubicBezTo>
                        <a:pt x="5309" y="27917"/>
                        <a:pt x="5371" y="27937"/>
                        <a:pt x="5391" y="28000"/>
                      </a:cubicBezTo>
                      <a:cubicBezTo>
                        <a:pt x="5453" y="28082"/>
                        <a:pt x="5453" y="28184"/>
                        <a:pt x="5371" y="28247"/>
                      </a:cubicBezTo>
                      <a:lnTo>
                        <a:pt x="5289" y="28307"/>
                      </a:lnTo>
                      <a:lnTo>
                        <a:pt x="8909" y="47481"/>
                      </a:lnTo>
                      <a:lnTo>
                        <a:pt x="8992" y="47420"/>
                      </a:lnTo>
                      <a:cubicBezTo>
                        <a:pt x="9033" y="47398"/>
                        <a:pt x="9074" y="47379"/>
                        <a:pt x="9094" y="47379"/>
                      </a:cubicBezTo>
                      <a:cubicBezTo>
                        <a:pt x="9156" y="47379"/>
                        <a:pt x="9217" y="47398"/>
                        <a:pt x="9258" y="47461"/>
                      </a:cubicBezTo>
                      <a:cubicBezTo>
                        <a:pt x="9265" y="47470"/>
                        <a:pt x="9270" y="47478"/>
                        <a:pt x="9275" y="47487"/>
                      </a:cubicBezTo>
                      <a:lnTo>
                        <a:pt x="9275" y="47487"/>
                      </a:lnTo>
                      <a:lnTo>
                        <a:pt x="393" y="145"/>
                      </a:lnTo>
                      <a:cubicBezTo>
                        <a:pt x="371" y="63"/>
                        <a:pt x="289" y="0"/>
                        <a:pt x="207" y="0"/>
                      </a:cubicBezTo>
                      <a:close/>
                      <a:moveTo>
                        <a:pt x="9275" y="47487"/>
                      </a:moveTo>
                      <a:lnTo>
                        <a:pt x="9293" y="47584"/>
                      </a:lnTo>
                      <a:lnTo>
                        <a:pt x="9293" y="47584"/>
                      </a:lnTo>
                      <a:cubicBezTo>
                        <a:pt x="9297" y="47552"/>
                        <a:pt x="9292" y="47519"/>
                        <a:pt x="9275" y="47487"/>
                      </a:cubicBezTo>
                      <a:close/>
                      <a:moveTo>
                        <a:pt x="9293" y="47584"/>
                      </a:moveTo>
                      <a:lnTo>
                        <a:pt x="9293" y="47584"/>
                      </a:lnTo>
                      <a:cubicBezTo>
                        <a:pt x="9287" y="47630"/>
                        <a:pt x="9261" y="47675"/>
                        <a:pt x="9217" y="47708"/>
                      </a:cubicBezTo>
                      <a:lnTo>
                        <a:pt x="8970" y="47892"/>
                      </a:lnTo>
                      <a:lnTo>
                        <a:pt x="12509" y="66695"/>
                      </a:lnTo>
                      <a:lnTo>
                        <a:pt x="10904" y="69411"/>
                      </a:lnTo>
                      <a:cubicBezTo>
                        <a:pt x="10863" y="69493"/>
                        <a:pt x="10884" y="69616"/>
                        <a:pt x="10986" y="69658"/>
                      </a:cubicBezTo>
                      <a:cubicBezTo>
                        <a:pt x="11008" y="69679"/>
                        <a:pt x="11049" y="69699"/>
                        <a:pt x="11069" y="69699"/>
                      </a:cubicBezTo>
                      <a:cubicBezTo>
                        <a:pt x="11131" y="69699"/>
                        <a:pt x="11192" y="69658"/>
                        <a:pt x="11233" y="69597"/>
                      </a:cubicBezTo>
                      <a:lnTo>
                        <a:pt x="12859" y="66840"/>
                      </a:lnTo>
                      <a:cubicBezTo>
                        <a:pt x="12879" y="66799"/>
                        <a:pt x="12900" y="66758"/>
                        <a:pt x="12879" y="66695"/>
                      </a:cubicBezTo>
                      <a:lnTo>
                        <a:pt x="9293" y="4758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19"/>
                <p:cNvSpPr/>
                <p:nvPr/>
              </p:nvSpPr>
              <p:spPr>
                <a:xfrm>
                  <a:off x="6472046" y="3870466"/>
                  <a:ext cx="76327" cy="59483"/>
                </a:xfrm>
                <a:custGeom>
                  <a:rect b="b" l="l" r="r" t="t"/>
                  <a:pathLst>
                    <a:path extrusionOk="0" h="2758" w="3539">
                      <a:moveTo>
                        <a:pt x="3312" y="1"/>
                      </a:moveTo>
                      <a:cubicBezTo>
                        <a:pt x="3292" y="1"/>
                        <a:pt x="3251" y="20"/>
                        <a:pt x="3210" y="42"/>
                      </a:cubicBezTo>
                      <a:lnTo>
                        <a:pt x="3127" y="103"/>
                      </a:lnTo>
                      <a:lnTo>
                        <a:pt x="83" y="2428"/>
                      </a:lnTo>
                      <a:cubicBezTo>
                        <a:pt x="0" y="2489"/>
                        <a:pt x="0" y="2593"/>
                        <a:pt x="61" y="2675"/>
                      </a:cubicBezTo>
                      <a:cubicBezTo>
                        <a:pt x="103" y="2736"/>
                        <a:pt x="144" y="2757"/>
                        <a:pt x="206" y="2757"/>
                      </a:cubicBezTo>
                      <a:cubicBezTo>
                        <a:pt x="247" y="2757"/>
                        <a:pt x="289" y="2736"/>
                        <a:pt x="308" y="2716"/>
                      </a:cubicBezTo>
                      <a:lnTo>
                        <a:pt x="3188" y="514"/>
                      </a:lnTo>
                      <a:lnTo>
                        <a:pt x="3435" y="330"/>
                      </a:lnTo>
                      <a:cubicBezTo>
                        <a:pt x="3518" y="267"/>
                        <a:pt x="3539" y="165"/>
                        <a:pt x="3476" y="83"/>
                      </a:cubicBezTo>
                      <a:cubicBezTo>
                        <a:pt x="3435" y="20"/>
                        <a:pt x="3374" y="1"/>
                        <a:pt x="33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19"/>
                <p:cNvSpPr/>
                <p:nvPr/>
              </p:nvSpPr>
              <p:spPr>
                <a:xfrm>
                  <a:off x="6386401" y="3450741"/>
                  <a:ext cx="78570" cy="60367"/>
                </a:xfrm>
                <a:custGeom>
                  <a:rect b="b" l="l" r="r" t="t"/>
                  <a:pathLst>
                    <a:path extrusionOk="0" h="2799" w="3643">
                      <a:moveTo>
                        <a:pt x="3415" y="0"/>
                      </a:moveTo>
                      <a:cubicBezTo>
                        <a:pt x="3395" y="20"/>
                        <a:pt x="3354" y="20"/>
                        <a:pt x="3333" y="42"/>
                      </a:cubicBezTo>
                      <a:lnTo>
                        <a:pt x="83" y="2469"/>
                      </a:lnTo>
                      <a:cubicBezTo>
                        <a:pt x="0" y="2530"/>
                        <a:pt x="0" y="2653"/>
                        <a:pt x="63" y="2736"/>
                      </a:cubicBezTo>
                      <a:cubicBezTo>
                        <a:pt x="83" y="2777"/>
                        <a:pt x="145" y="2798"/>
                        <a:pt x="206" y="2798"/>
                      </a:cubicBezTo>
                      <a:cubicBezTo>
                        <a:pt x="247" y="2798"/>
                        <a:pt x="288" y="2798"/>
                        <a:pt x="310" y="2777"/>
                      </a:cubicBezTo>
                      <a:lnTo>
                        <a:pt x="3478" y="390"/>
                      </a:lnTo>
                      <a:lnTo>
                        <a:pt x="3560" y="330"/>
                      </a:lnTo>
                      <a:cubicBezTo>
                        <a:pt x="3642" y="267"/>
                        <a:pt x="3642" y="165"/>
                        <a:pt x="3580" y="83"/>
                      </a:cubicBezTo>
                      <a:cubicBezTo>
                        <a:pt x="3560" y="20"/>
                        <a:pt x="3498" y="0"/>
                        <a:pt x="34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19"/>
                <p:cNvSpPr/>
                <p:nvPr/>
              </p:nvSpPr>
              <p:spPr>
                <a:xfrm>
                  <a:off x="6301210" y="2985746"/>
                  <a:ext cx="80770" cy="63926"/>
                </a:xfrm>
                <a:custGeom>
                  <a:rect b="b" l="l" r="r" t="t"/>
                  <a:pathLst>
                    <a:path extrusionOk="0" h="2964" w="3745">
                      <a:moveTo>
                        <a:pt x="3539" y="1"/>
                      </a:moveTo>
                      <a:cubicBezTo>
                        <a:pt x="3498" y="1"/>
                        <a:pt x="3456" y="1"/>
                        <a:pt x="3415" y="42"/>
                      </a:cubicBezTo>
                      <a:lnTo>
                        <a:pt x="3333" y="103"/>
                      </a:lnTo>
                      <a:lnTo>
                        <a:pt x="104" y="2634"/>
                      </a:lnTo>
                      <a:cubicBezTo>
                        <a:pt x="22" y="2695"/>
                        <a:pt x="0" y="2818"/>
                        <a:pt x="63" y="2901"/>
                      </a:cubicBezTo>
                      <a:cubicBezTo>
                        <a:pt x="104" y="2942"/>
                        <a:pt x="165" y="2963"/>
                        <a:pt x="206" y="2963"/>
                      </a:cubicBezTo>
                      <a:cubicBezTo>
                        <a:pt x="247" y="2963"/>
                        <a:pt x="288" y="2942"/>
                        <a:pt x="330" y="2922"/>
                      </a:cubicBezTo>
                      <a:lnTo>
                        <a:pt x="3415" y="514"/>
                      </a:lnTo>
                      <a:lnTo>
                        <a:pt x="3642" y="330"/>
                      </a:lnTo>
                      <a:cubicBezTo>
                        <a:pt x="3725" y="267"/>
                        <a:pt x="3745" y="144"/>
                        <a:pt x="3684" y="62"/>
                      </a:cubicBezTo>
                      <a:cubicBezTo>
                        <a:pt x="3642" y="20"/>
                        <a:pt x="3580" y="1"/>
                        <a:pt x="35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19"/>
                <p:cNvSpPr/>
                <p:nvPr/>
              </p:nvSpPr>
              <p:spPr>
                <a:xfrm>
                  <a:off x="4197688" y="3077149"/>
                  <a:ext cx="357632" cy="145969"/>
                </a:xfrm>
                <a:custGeom>
                  <a:rect b="b" l="l" r="r" t="t"/>
                  <a:pathLst>
                    <a:path extrusionOk="0" h="6768" w="16582">
                      <a:moveTo>
                        <a:pt x="185" y="1"/>
                      </a:moveTo>
                      <a:cubicBezTo>
                        <a:pt x="82" y="1"/>
                        <a:pt x="0" y="83"/>
                        <a:pt x="0" y="185"/>
                      </a:cubicBezTo>
                      <a:cubicBezTo>
                        <a:pt x="0" y="289"/>
                        <a:pt x="82" y="371"/>
                        <a:pt x="185" y="371"/>
                      </a:cubicBezTo>
                      <a:lnTo>
                        <a:pt x="4115" y="371"/>
                      </a:lnTo>
                      <a:lnTo>
                        <a:pt x="16293" y="6748"/>
                      </a:lnTo>
                      <a:cubicBezTo>
                        <a:pt x="16313" y="6768"/>
                        <a:pt x="16335" y="6768"/>
                        <a:pt x="16376" y="6768"/>
                      </a:cubicBezTo>
                      <a:cubicBezTo>
                        <a:pt x="16437" y="6768"/>
                        <a:pt x="16499" y="6727"/>
                        <a:pt x="16540" y="6666"/>
                      </a:cubicBezTo>
                      <a:cubicBezTo>
                        <a:pt x="16581" y="6584"/>
                        <a:pt x="16540" y="6460"/>
                        <a:pt x="16458" y="6419"/>
                      </a:cubicBezTo>
                      <a:lnTo>
                        <a:pt x="4238" y="20"/>
                      </a:lnTo>
                      <a:cubicBezTo>
                        <a:pt x="4217" y="1"/>
                        <a:pt x="4197" y="1"/>
                        <a:pt x="415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19"/>
                <p:cNvSpPr/>
                <p:nvPr/>
              </p:nvSpPr>
              <p:spPr>
                <a:xfrm>
                  <a:off x="4625825" y="3528363"/>
                  <a:ext cx="57693" cy="350105"/>
                </a:xfrm>
                <a:custGeom>
                  <a:rect b="b" l="l" r="r" t="t"/>
                  <a:pathLst>
                    <a:path extrusionOk="0" h="16233" w="2675">
                      <a:moveTo>
                        <a:pt x="2491" y="1"/>
                      </a:moveTo>
                      <a:cubicBezTo>
                        <a:pt x="2387" y="1"/>
                        <a:pt x="2305" y="83"/>
                        <a:pt x="2305" y="187"/>
                      </a:cubicBezTo>
                      <a:lnTo>
                        <a:pt x="2305" y="11974"/>
                      </a:lnTo>
                      <a:lnTo>
                        <a:pt x="63" y="15965"/>
                      </a:lnTo>
                      <a:cubicBezTo>
                        <a:pt x="1" y="16047"/>
                        <a:pt x="42" y="16170"/>
                        <a:pt x="124" y="16212"/>
                      </a:cubicBezTo>
                      <a:cubicBezTo>
                        <a:pt x="145" y="16233"/>
                        <a:pt x="187" y="16233"/>
                        <a:pt x="206" y="16233"/>
                      </a:cubicBezTo>
                      <a:cubicBezTo>
                        <a:pt x="269" y="16233"/>
                        <a:pt x="351" y="16192"/>
                        <a:pt x="371" y="16151"/>
                      </a:cubicBezTo>
                      <a:lnTo>
                        <a:pt x="2655" y="12097"/>
                      </a:lnTo>
                      <a:cubicBezTo>
                        <a:pt x="2675" y="12077"/>
                        <a:pt x="2675" y="12056"/>
                        <a:pt x="2675" y="12015"/>
                      </a:cubicBezTo>
                      <a:lnTo>
                        <a:pt x="2675" y="187"/>
                      </a:lnTo>
                      <a:cubicBezTo>
                        <a:pt x="2675" y="83"/>
                        <a:pt x="2593" y="1"/>
                        <a:pt x="24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19"/>
                <p:cNvSpPr/>
                <p:nvPr/>
              </p:nvSpPr>
              <p:spPr>
                <a:xfrm>
                  <a:off x="6430766" y="1678087"/>
                  <a:ext cx="91425" cy="102618"/>
                </a:xfrm>
                <a:custGeom>
                  <a:rect b="b" l="l" r="r" t="t"/>
                  <a:pathLst>
                    <a:path extrusionOk="0" h="4758" w="4239">
                      <a:moveTo>
                        <a:pt x="203" y="1"/>
                      </a:moveTo>
                      <a:cubicBezTo>
                        <a:pt x="191" y="1"/>
                        <a:pt x="178" y="2"/>
                        <a:pt x="165" y="5"/>
                      </a:cubicBezTo>
                      <a:cubicBezTo>
                        <a:pt x="63" y="26"/>
                        <a:pt x="0" y="108"/>
                        <a:pt x="0" y="210"/>
                      </a:cubicBezTo>
                      <a:cubicBezTo>
                        <a:pt x="762" y="4511"/>
                        <a:pt x="3374" y="4758"/>
                        <a:pt x="3950" y="4758"/>
                      </a:cubicBezTo>
                      <a:lnTo>
                        <a:pt x="4054" y="4758"/>
                      </a:lnTo>
                      <a:cubicBezTo>
                        <a:pt x="4156" y="4736"/>
                        <a:pt x="4238" y="4654"/>
                        <a:pt x="4219" y="4552"/>
                      </a:cubicBezTo>
                      <a:cubicBezTo>
                        <a:pt x="4219" y="4459"/>
                        <a:pt x="4153" y="4384"/>
                        <a:pt x="4065" y="4384"/>
                      </a:cubicBezTo>
                      <a:cubicBezTo>
                        <a:pt x="4055" y="4384"/>
                        <a:pt x="4044" y="4385"/>
                        <a:pt x="4033" y="4387"/>
                      </a:cubicBezTo>
                      <a:cubicBezTo>
                        <a:pt x="4021" y="4387"/>
                        <a:pt x="3988" y="4389"/>
                        <a:pt x="3936" y="4389"/>
                      </a:cubicBezTo>
                      <a:cubicBezTo>
                        <a:pt x="3420" y="4389"/>
                        <a:pt x="1081" y="4203"/>
                        <a:pt x="371" y="149"/>
                      </a:cubicBezTo>
                      <a:cubicBezTo>
                        <a:pt x="353" y="59"/>
                        <a:pt x="288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19"/>
                <p:cNvSpPr/>
                <p:nvPr/>
              </p:nvSpPr>
              <p:spPr>
                <a:xfrm>
                  <a:off x="6077167" y="1579243"/>
                  <a:ext cx="77643" cy="66579"/>
                </a:xfrm>
                <a:custGeom>
                  <a:rect b="b" l="l" r="r" t="t"/>
                  <a:pathLst>
                    <a:path extrusionOk="0" h="3087" w="3600">
                      <a:moveTo>
                        <a:pt x="210" y="1"/>
                      </a:moveTo>
                      <a:cubicBezTo>
                        <a:pt x="179" y="1"/>
                        <a:pt x="150" y="8"/>
                        <a:pt x="124" y="21"/>
                      </a:cubicBezTo>
                      <a:cubicBezTo>
                        <a:pt x="41" y="62"/>
                        <a:pt x="0" y="185"/>
                        <a:pt x="61" y="267"/>
                      </a:cubicBezTo>
                      <a:cubicBezTo>
                        <a:pt x="1378" y="2716"/>
                        <a:pt x="3292" y="3065"/>
                        <a:pt x="3374" y="3087"/>
                      </a:cubicBezTo>
                      <a:lnTo>
                        <a:pt x="3415" y="3087"/>
                      </a:lnTo>
                      <a:cubicBezTo>
                        <a:pt x="3497" y="3087"/>
                        <a:pt x="3580" y="3024"/>
                        <a:pt x="3600" y="2922"/>
                      </a:cubicBezTo>
                      <a:cubicBezTo>
                        <a:pt x="3600" y="2818"/>
                        <a:pt x="3539" y="2736"/>
                        <a:pt x="3435" y="2716"/>
                      </a:cubicBezTo>
                      <a:cubicBezTo>
                        <a:pt x="3415" y="2716"/>
                        <a:pt x="1605" y="2366"/>
                        <a:pt x="371" y="103"/>
                      </a:cubicBezTo>
                      <a:cubicBezTo>
                        <a:pt x="342" y="33"/>
                        <a:pt x="275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19"/>
                <p:cNvSpPr/>
                <p:nvPr/>
              </p:nvSpPr>
              <p:spPr>
                <a:xfrm>
                  <a:off x="5802504" y="1408580"/>
                  <a:ext cx="76780" cy="69534"/>
                </a:xfrm>
                <a:custGeom>
                  <a:rect b="b" l="l" r="r" t="t"/>
                  <a:pathLst>
                    <a:path extrusionOk="0" h="3224" w="3560">
                      <a:moveTo>
                        <a:pt x="335" y="1"/>
                      </a:moveTo>
                      <a:cubicBezTo>
                        <a:pt x="267" y="1"/>
                        <a:pt x="197" y="52"/>
                        <a:pt x="165" y="116"/>
                      </a:cubicBezTo>
                      <a:cubicBezTo>
                        <a:pt x="0" y="590"/>
                        <a:pt x="22" y="1043"/>
                        <a:pt x="268" y="1454"/>
                      </a:cubicBezTo>
                      <a:cubicBezTo>
                        <a:pt x="968" y="2708"/>
                        <a:pt x="3231" y="3202"/>
                        <a:pt x="3333" y="3223"/>
                      </a:cubicBezTo>
                      <a:lnTo>
                        <a:pt x="3374" y="3223"/>
                      </a:lnTo>
                      <a:cubicBezTo>
                        <a:pt x="3456" y="3223"/>
                        <a:pt x="3519" y="3182"/>
                        <a:pt x="3539" y="3078"/>
                      </a:cubicBezTo>
                      <a:cubicBezTo>
                        <a:pt x="3560" y="2996"/>
                        <a:pt x="3497" y="2894"/>
                        <a:pt x="3395" y="2873"/>
                      </a:cubicBezTo>
                      <a:cubicBezTo>
                        <a:pt x="3374" y="2853"/>
                        <a:pt x="1193" y="2379"/>
                        <a:pt x="576" y="1289"/>
                      </a:cubicBezTo>
                      <a:cubicBezTo>
                        <a:pt x="412" y="960"/>
                        <a:pt x="392" y="610"/>
                        <a:pt x="515" y="239"/>
                      </a:cubicBezTo>
                      <a:cubicBezTo>
                        <a:pt x="556" y="157"/>
                        <a:pt x="494" y="34"/>
                        <a:pt x="392" y="14"/>
                      </a:cubicBezTo>
                      <a:cubicBezTo>
                        <a:pt x="374" y="5"/>
                        <a:pt x="354" y="1"/>
                        <a:pt x="3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9"/>
                <p:cNvSpPr/>
                <p:nvPr/>
              </p:nvSpPr>
              <p:spPr>
                <a:xfrm>
                  <a:off x="7008020" y="2703104"/>
                  <a:ext cx="72790" cy="86982"/>
                </a:xfrm>
                <a:custGeom>
                  <a:rect b="b" l="l" r="r" t="t"/>
                  <a:pathLst>
                    <a:path extrusionOk="0" h="4033" w="3375">
                      <a:moveTo>
                        <a:pt x="185" y="0"/>
                      </a:moveTo>
                      <a:cubicBezTo>
                        <a:pt x="83" y="0"/>
                        <a:pt x="1" y="83"/>
                        <a:pt x="1" y="186"/>
                      </a:cubicBezTo>
                      <a:cubicBezTo>
                        <a:pt x="1" y="227"/>
                        <a:pt x="62" y="3456"/>
                        <a:pt x="3128" y="4033"/>
                      </a:cubicBezTo>
                      <a:lnTo>
                        <a:pt x="3169" y="4033"/>
                      </a:lnTo>
                      <a:cubicBezTo>
                        <a:pt x="3251" y="4033"/>
                        <a:pt x="3333" y="3972"/>
                        <a:pt x="3353" y="3889"/>
                      </a:cubicBezTo>
                      <a:cubicBezTo>
                        <a:pt x="3375" y="3786"/>
                        <a:pt x="3312" y="3684"/>
                        <a:pt x="3210" y="3662"/>
                      </a:cubicBezTo>
                      <a:cubicBezTo>
                        <a:pt x="432" y="3149"/>
                        <a:pt x="371" y="310"/>
                        <a:pt x="371" y="186"/>
                      </a:cubicBezTo>
                      <a:cubicBezTo>
                        <a:pt x="371" y="83"/>
                        <a:pt x="289" y="0"/>
                        <a:pt x="1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9"/>
                <p:cNvSpPr/>
                <p:nvPr/>
              </p:nvSpPr>
              <p:spPr>
                <a:xfrm>
                  <a:off x="6981406" y="3041649"/>
                  <a:ext cx="26636" cy="82970"/>
                </a:xfrm>
                <a:custGeom>
                  <a:rect b="b" l="l" r="r" t="t"/>
                  <a:pathLst>
                    <a:path extrusionOk="0" h="3847" w="1235">
                      <a:moveTo>
                        <a:pt x="226" y="1"/>
                      </a:moveTo>
                      <a:cubicBezTo>
                        <a:pt x="165" y="1"/>
                        <a:pt x="102" y="42"/>
                        <a:pt x="61" y="103"/>
                      </a:cubicBezTo>
                      <a:cubicBezTo>
                        <a:pt x="61" y="124"/>
                        <a:pt x="42" y="165"/>
                        <a:pt x="0" y="267"/>
                      </a:cubicBezTo>
                      <a:cubicBezTo>
                        <a:pt x="144" y="226"/>
                        <a:pt x="267" y="165"/>
                        <a:pt x="412" y="124"/>
                      </a:cubicBezTo>
                      <a:cubicBezTo>
                        <a:pt x="390" y="83"/>
                        <a:pt x="349" y="42"/>
                        <a:pt x="308" y="21"/>
                      </a:cubicBezTo>
                      <a:cubicBezTo>
                        <a:pt x="288" y="1"/>
                        <a:pt x="267" y="1"/>
                        <a:pt x="226" y="1"/>
                      </a:cubicBezTo>
                      <a:close/>
                      <a:moveTo>
                        <a:pt x="1194" y="3559"/>
                      </a:moveTo>
                      <a:cubicBezTo>
                        <a:pt x="1090" y="3641"/>
                        <a:pt x="988" y="3724"/>
                        <a:pt x="864" y="3786"/>
                      </a:cubicBezTo>
                      <a:cubicBezTo>
                        <a:pt x="906" y="3806"/>
                        <a:pt x="947" y="3827"/>
                        <a:pt x="966" y="3847"/>
                      </a:cubicBezTo>
                      <a:lnTo>
                        <a:pt x="1049" y="3847"/>
                      </a:lnTo>
                      <a:cubicBezTo>
                        <a:pt x="1111" y="3847"/>
                        <a:pt x="1194" y="3806"/>
                        <a:pt x="1213" y="3745"/>
                      </a:cubicBezTo>
                      <a:cubicBezTo>
                        <a:pt x="1235" y="3682"/>
                        <a:pt x="1235" y="3621"/>
                        <a:pt x="1194" y="3559"/>
                      </a:cubicBez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9"/>
                <p:cNvSpPr/>
                <p:nvPr/>
              </p:nvSpPr>
              <p:spPr>
                <a:xfrm>
                  <a:off x="6981406" y="3044323"/>
                  <a:ext cx="25752" cy="74084"/>
                </a:xfrm>
                <a:custGeom>
                  <a:rect b="b" l="l" r="r" t="t"/>
                  <a:pathLst>
                    <a:path extrusionOk="0" h="3435" w="1194">
                      <a:moveTo>
                        <a:pt x="1194" y="3435"/>
                      </a:moveTo>
                      <a:lnTo>
                        <a:pt x="1194" y="3435"/>
                      </a:lnTo>
                      <a:lnTo>
                        <a:pt x="1194" y="3435"/>
                      </a:lnTo>
                      <a:lnTo>
                        <a:pt x="1194" y="3435"/>
                      </a:lnTo>
                      <a:close/>
                      <a:moveTo>
                        <a:pt x="412" y="0"/>
                      </a:moveTo>
                      <a:cubicBezTo>
                        <a:pt x="267" y="41"/>
                        <a:pt x="144" y="102"/>
                        <a:pt x="0" y="143"/>
                      </a:cubicBezTo>
                      <a:lnTo>
                        <a:pt x="0" y="143"/>
                      </a:lnTo>
                      <a:cubicBezTo>
                        <a:pt x="144" y="102"/>
                        <a:pt x="267" y="41"/>
                        <a:pt x="412" y="0"/>
                      </a:cubicBez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9"/>
                <p:cNvSpPr/>
                <p:nvPr/>
              </p:nvSpPr>
              <p:spPr>
                <a:xfrm>
                  <a:off x="6969867" y="3044323"/>
                  <a:ext cx="37290" cy="79002"/>
                </a:xfrm>
                <a:custGeom>
                  <a:rect b="b" l="l" r="r" t="t"/>
                  <a:pathLst>
                    <a:path extrusionOk="0" h="3663" w="1729">
                      <a:moveTo>
                        <a:pt x="947" y="0"/>
                      </a:moveTo>
                      <a:cubicBezTo>
                        <a:pt x="802" y="41"/>
                        <a:pt x="679" y="102"/>
                        <a:pt x="535" y="143"/>
                      </a:cubicBezTo>
                      <a:cubicBezTo>
                        <a:pt x="371" y="555"/>
                        <a:pt x="1" y="1605"/>
                        <a:pt x="349" y="2530"/>
                      </a:cubicBezTo>
                      <a:cubicBezTo>
                        <a:pt x="535" y="3024"/>
                        <a:pt x="884" y="3415"/>
                        <a:pt x="1399" y="3662"/>
                      </a:cubicBezTo>
                      <a:cubicBezTo>
                        <a:pt x="1523" y="3600"/>
                        <a:pt x="1625" y="3517"/>
                        <a:pt x="1729" y="3435"/>
                      </a:cubicBezTo>
                      <a:cubicBezTo>
                        <a:pt x="1707" y="3415"/>
                        <a:pt x="1687" y="3394"/>
                        <a:pt x="1646" y="3374"/>
                      </a:cubicBezTo>
                      <a:cubicBezTo>
                        <a:pt x="1172" y="3168"/>
                        <a:pt x="843" y="2839"/>
                        <a:pt x="700" y="2406"/>
                      </a:cubicBezTo>
                      <a:cubicBezTo>
                        <a:pt x="330" y="1399"/>
                        <a:pt x="925" y="165"/>
                        <a:pt x="925" y="143"/>
                      </a:cubicBezTo>
                      <a:cubicBezTo>
                        <a:pt x="947" y="102"/>
                        <a:pt x="967" y="41"/>
                        <a:pt x="9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9"/>
                <p:cNvSpPr/>
                <p:nvPr/>
              </p:nvSpPr>
              <p:spPr>
                <a:xfrm>
                  <a:off x="6946790" y="3381941"/>
                  <a:ext cx="8023" cy="5349"/>
                </a:xfrm>
                <a:custGeom>
                  <a:rect b="b" l="l" r="r" t="t"/>
                  <a:pathLst>
                    <a:path extrusionOk="0" h="248" w="372">
                      <a:moveTo>
                        <a:pt x="185" y="1"/>
                      </a:moveTo>
                      <a:cubicBezTo>
                        <a:pt x="103" y="1"/>
                        <a:pt x="21" y="63"/>
                        <a:pt x="1" y="165"/>
                      </a:cubicBezTo>
                      <a:lnTo>
                        <a:pt x="1" y="248"/>
                      </a:lnTo>
                      <a:lnTo>
                        <a:pt x="371" y="124"/>
                      </a:lnTo>
                      <a:cubicBezTo>
                        <a:pt x="350" y="63"/>
                        <a:pt x="289" y="22"/>
                        <a:pt x="226" y="1"/>
                      </a:cubicBez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9"/>
                <p:cNvSpPr/>
                <p:nvPr/>
              </p:nvSpPr>
              <p:spPr>
                <a:xfrm>
                  <a:off x="6945021" y="3384615"/>
                  <a:ext cx="37722" cy="51050"/>
                </a:xfrm>
                <a:custGeom>
                  <a:rect b="b" l="l" r="r" t="t"/>
                  <a:pathLst>
                    <a:path extrusionOk="0" h="2367" w="1749">
                      <a:moveTo>
                        <a:pt x="453" y="0"/>
                      </a:moveTo>
                      <a:lnTo>
                        <a:pt x="83" y="124"/>
                      </a:lnTo>
                      <a:cubicBezTo>
                        <a:pt x="0" y="803"/>
                        <a:pt x="185" y="2058"/>
                        <a:pt x="1501" y="2367"/>
                      </a:cubicBezTo>
                      <a:lnTo>
                        <a:pt x="1543" y="2367"/>
                      </a:lnTo>
                      <a:cubicBezTo>
                        <a:pt x="1625" y="2367"/>
                        <a:pt x="1707" y="2304"/>
                        <a:pt x="1729" y="2222"/>
                      </a:cubicBezTo>
                      <a:cubicBezTo>
                        <a:pt x="1748" y="2120"/>
                        <a:pt x="1687" y="2016"/>
                        <a:pt x="1584" y="1997"/>
                      </a:cubicBezTo>
                      <a:cubicBezTo>
                        <a:pt x="206" y="1667"/>
                        <a:pt x="453" y="165"/>
                        <a:pt x="453" y="83"/>
                      </a:cubicBezTo>
                      <a:lnTo>
                        <a:pt x="45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19"/>
                <p:cNvSpPr/>
                <p:nvPr/>
              </p:nvSpPr>
              <p:spPr>
                <a:xfrm>
                  <a:off x="7266248" y="1803588"/>
                  <a:ext cx="54156" cy="49670"/>
                </a:xfrm>
                <a:custGeom>
                  <a:rect b="b" l="l" r="r" t="t"/>
                  <a:pathLst>
                    <a:path extrusionOk="0" h="2303" w="2511">
                      <a:moveTo>
                        <a:pt x="1151" y="0"/>
                      </a:moveTo>
                      <a:cubicBezTo>
                        <a:pt x="948" y="0"/>
                        <a:pt x="742" y="55"/>
                        <a:pt x="555" y="173"/>
                      </a:cubicBezTo>
                      <a:cubicBezTo>
                        <a:pt x="1" y="502"/>
                        <a:pt x="248" y="955"/>
                        <a:pt x="577" y="1509"/>
                      </a:cubicBezTo>
                      <a:cubicBezTo>
                        <a:pt x="827" y="1947"/>
                        <a:pt x="1054" y="2303"/>
                        <a:pt x="1392" y="2303"/>
                      </a:cubicBezTo>
                      <a:cubicBezTo>
                        <a:pt x="1499" y="2303"/>
                        <a:pt x="1616" y="2268"/>
                        <a:pt x="1749" y="2189"/>
                      </a:cubicBezTo>
                      <a:cubicBezTo>
                        <a:pt x="2305" y="1860"/>
                        <a:pt x="2511" y="1139"/>
                        <a:pt x="2181" y="584"/>
                      </a:cubicBezTo>
                      <a:cubicBezTo>
                        <a:pt x="1949" y="215"/>
                        <a:pt x="1553" y="0"/>
                        <a:pt x="11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19"/>
                <p:cNvSpPr/>
                <p:nvPr/>
              </p:nvSpPr>
              <p:spPr>
                <a:xfrm>
                  <a:off x="7263120" y="1800871"/>
                  <a:ext cx="51956" cy="47729"/>
                </a:xfrm>
                <a:custGeom>
                  <a:rect b="b" l="l" r="r" t="t"/>
                  <a:pathLst>
                    <a:path extrusionOk="0" h="2213" w="2409">
                      <a:moveTo>
                        <a:pt x="1109" y="1"/>
                      </a:moveTo>
                      <a:cubicBezTo>
                        <a:pt x="913" y="1"/>
                        <a:pt x="715" y="51"/>
                        <a:pt x="536" y="154"/>
                      </a:cubicBezTo>
                      <a:cubicBezTo>
                        <a:pt x="1" y="463"/>
                        <a:pt x="248" y="916"/>
                        <a:pt x="557" y="1451"/>
                      </a:cubicBezTo>
                      <a:cubicBezTo>
                        <a:pt x="810" y="1862"/>
                        <a:pt x="1026" y="2212"/>
                        <a:pt x="1356" y="2212"/>
                      </a:cubicBezTo>
                      <a:cubicBezTo>
                        <a:pt x="1455" y="2212"/>
                        <a:pt x="1564" y="2180"/>
                        <a:pt x="1688" y="2109"/>
                      </a:cubicBezTo>
                      <a:cubicBezTo>
                        <a:pt x="2223" y="1780"/>
                        <a:pt x="2409" y="1100"/>
                        <a:pt x="2080" y="565"/>
                      </a:cubicBezTo>
                      <a:cubicBezTo>
                        <a:pt x="1874" y="197"/>
                        <a:pt x="1496" y="1"/>
                        <a:pt x="1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9"/>
                <p:cNvSpPr/>
                <p:nvPr/>
              </p:nvSpPr>
              <p:spPr>
                <a:xfrm>
                  <a:off x="7263120" y="1800828"/>
                  <a:ext cx="44407" cy="47341"/>
                </a:xfrm>
                <a:custGeom>
                  <a:rect b="b" l="l" r="r" t="t"/>
                  <a:pathLst>
                    <a:path extrusionOk="0" h="2195" w="2059">
                      <a:moveTo>
                        <a:pt x="1113" y="0"/>
                      </a:moveTo>
                      <a:cubicBezTo>
                        <a:pt x="918" y="0"/>
                        <a:pt x="720" y="50"/>
                        <a:pt x="536" y="156"/>
                      </a:cubicBezTo>
                      <a:cubicBezTo>
                        <a:pt x="1" y="465"/>
                        <a:pt x="248" y="918"/>
                        <a:pt x="557" y="1453"/>
                      </a:cubicBezTo>
                      <a:cubicBezTo>
                        <a:pt x="797" y="1853"/>
                        <a:pt x="1017" y="2194"/>
                        <a:pt x="1332" y="2194"/>
                      </a:cubicBezTo>
                      <a:cubicBezTo>
                        <a:pt x="1341" y="2194"/>
                        <a:pt x="1350" y="2194"/>
                        <a:pt x="1359" y="2194"/>
                      </a:cubicBezTo>
                      <a:cubicBezTo>
                        <a:pt x="681" y="1659"/>
                        <a:pt x="516" y="1349"/>
                        <a:pt x="2058" y="507"/>
                      </a:cubicBezTo>
                      <a:cubicBezTo>
                        <a:pt x="1842" y="183"/>
                        <a:pt x="1484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9"/>
                <p:cNvSpPr/>
                <p:nvPr/>
              </p:nvSpPr>
              <p:spPr>
                <a:xfrm>
                  <a:off x="7150905" y="1856148"/>
                  <a:ext cx="54134" cy="49842"/>
                </a:xfrm>
                <a:custGeom>
                  <a:rect b="b" l="l" r="r" t="t"/>
                  <a:pathLst>
                    <a:path extrusionOk="0" h="2311" w="2510">
                      <a:moveTo>
                        <a:pt x="1170" y="0"/>
                      </a:moveTo>
                      <a:cubicBezTo>
                        <a:pt x="968" y="0"/>
                        <a:pt x="762" y="53"/>
                        <a:pt x="576" y="163"/>
                      </a:cubicBezTo>
                      <a:cubicBezTo>
                        <a:pt x="0" y="493"/>
                        <a:pt x="267" y="965"/>
                        <a:pt x="596" y="1521"/>
                      </a:cubicBezTo>
                      <a:cubicBezTo>
                        <a:pt x="848" y="1946"/>
                        <a:pt x="1064" y="2311"/>
                        <a:pt x="1410" y="2311"/>
                      </a:cubicBezTo>
                      <a:cubicBezTo>
                        <a:pt x="1516" y="2311"/>
                        <a:pt x="1634" y="2276"/>
                        <a:pt x="1769" y="2199"/>
                      </a:cubicBezTo>
                      <a:cubicBezTo>
                        <a:pt x="2324" y="1870"/>
                        <a:pt x="2510" y="1151"/>
                        <a:pt x="2181" y="575"/>
                      </a:cubicBezTo>
                      <a:cubicBezTo>
                        <a:pt x="1962" y="206"/>
                        <a:pt x="1571" y="0"/>
                        <a:pt x="117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9"/>
                <p:cNvSpPr/>
                <p:nvPr/>
              </p:nvSpPr>
              <p:spPr>
                <a:xfrm>
                  <a:off x="7148230" y="1853323"/>
                  <a:ext cx="51482" cy="47880"/>
                </a:xfrm>
                <a:custGeom>
                  <a:rect b="b" l="l" r="r" t="t"/>
                  <a:pathLst>
                    <a:path extrusionOk="0" h="2220" w="2387">
                      <a:moveTo>
                        <a:pt x="1096" y="1"/>
                      </a:moveTo>
                      <a:cubicBezTo>
                        <a:pt x="904" y="1"/>
                        <a:pt x="711" y="49"/>
                        <a:pt x="535" y="150"/>
                      </a:cubicBezTo>
                      <a:cubicBezTo>
                        <a:pt x="1" y="479"/>
                        <a:pt x="247" y="912"/>
                        <a:pt x="555" y="1466"/>
                      </a:cubicBezTo>
                      <a:cubicBezTo>
                        <a:pt x="790" y="1872"/>
                        <a:pt x="1000" y="2219"/>
                        <a:pt x="1322" y="2219"/>
                      </a:cubicBezTo>
                      <a:cubicBezTo>
                        <a:pt x="1424" y="2219"/>
                        <a:pt x="1537" y="2184"/>
                        <a:pt x="1666" y="2105"/>
                      </a:cubicBezTo>
                      <a:cubicBezTo>
                        <a:pt x="2222" y="1795"/>
                        <a:pt x="2387" y="1096"/>
                        <a:pt x="2078" y="561"/>
                      </a:cubicBezTo>
                      <a:cubicBezTo>
                        <a:pt x="1871" y="202"/>
                        <a:pt x="1487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9"/>
                <p:cNvSpPr/>
                <p:nvPr/>
              </p:nvSpPr>
              <p:spPr>
                <a:xfrm>
                  <a:off x="7148230" y="1853474"/>
                  <a:ext cx="43933" cy="47449"/>
                </a:xfrm>
                <a:custGeom>
                  <a:rect b="b" l="l" r="r" t="t"/>
                  <a:pathLst>
                    <a:path extrusionOk="0" h="2200" w="2037">
                      <a:moveTo>
                        <a:pt x="1080" y="1"/>
                      </a:moveTo>
                      <a:cubicBezTo>
                        <a:pt x="894" y="1"/>
                        <a:pt x="707" y="47"/>
                        <a:pt x="535" y="143"/>
                      </a:cubicBezTo>
                      <a:cubicBezTo>
                        <a:pt x="1" y="472"/>
                        <a:pt x="247" y="905"/>
                        <a:pt x="555" y="1459"/>
                      </a:cubicBezTo>
                      <a:cubicBezTo>
                        <a:pt x="802" y="1871"/>
                        <a:pt x="1008" y="2200"/>
                        <a:pt x="1358" y="2200"/>
                      </a:cubicBezTo>
                      <a:cubicBezTo>
                        <a:pt x="659" y="1645"/>
                        <a:pt x="514" y="1336"/>
                        <a:pt x="2036" y="513"/>
                      </a:cubicBezTo>
                      <a:cubicBezTo>
                        <a:pt x="1817" y="184"/>
                        <a:pt x="1451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7019559" y="1918263"/>
                  <a:ext cx="54156" cy="49842"/>
                </a:xfrm>
                <a:custGeom>
                  <a:rect b="b" l="l" r="r" t="t"/>
                  <a:pathLst>
                    <a:path extrusionOk="0" h="2311" w="2511">
                      <a:moveTo>
                        <a:pt x="1165" y="0"/>
                      </a:moveTo>
                      <a:cubicBezTo>
                        <a:pt x="959" y="0"/>
                        <a:pt x="749" y="53"/>
                        <a:pt x="555" y="164"/>
                      </a:cubicBezTo>
                      <a:cubicBezTo>
                        <a:pt x="1" y="493"/>
                        <a:pt x="267" y="945"/>
                        <a:pt x="596" y="1500"/>
                      </a:cubicBezTo>
                      <a:cubicBezTo>
                        <a:pt x="849" y="1941"/>
                        <a:pt x="1065" y="2310"/>
                        <a:pt x="1412" y="2310"/>
                      </a:cubicBezTo>
                      <a:cubicBezTo>
                        <a:pt x="1518" y="2310"/>
                        <a:pt x="1635" y="2276"/>
                        <a:pt x="1770" y="2199"/>
                      </a:cubicBezTo>
                      <a:cubicBezTo>
                        <a:pt x="2324" y="1850"/>
                        <a:pt x="2510" y="1130"/>
                        <a:pt x="2181" y="575"/>
                      </a:cubicBezTo>
                      <a:cubicBezTo>
                        <a:pt x="1963" y="206"/>
                        <a:pt x="1572" y="0"/>
                        <a:pt x="11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7016906" y="1915351"/>
                  <a:ext cx="51482" cy="47707"/>
                </a:xfrm>
                <a:custGeom>
                  <a:rect b="b" l="l" r="r" t="t"/>
                  <a:pathLst>
                    <a:path extrusionOk="0" h="2212" w="2387">
                      <a:moveTo>
                        <a:pt x="1103" y="0"/>
                      </a:moveTo>
                      <a:cubicBezTo>
                        <a:pt x="910" y="0"/>
                        <a:pt x="715" y="50"/>
                        <a:pt x="535" y="154"/>
                      </a:cubicBezTo>
                      <a:cubicBezTo>
                        <a:pt x="0" y="463"/>
                        <a:pt x="226" y="916"/>
                        <a:pt x="555" y="1451"/>
                      </a:cubicBezTo>
                      <a:cubicBezTo>
                        <a:pt x="793" y="1862"/>
                        <a:pt x="1005" y="2212"/>
                        <a:pt x="1334" y="2212"/>
                      </a:cubicBezTo>
                      <a:cubicBezTo>
                        <a:pt x="1433" y="2212"/>
                        <a:pt x="1542" y="2180"/>
                        <a:pt x="1666" y="2109"/>
                      </a:cubicBezTo>
                      <a:cubicBezTo>
                        <a:pt x="2201" y="1780"/>
                        <a:pt x="2387" y="1100"/>
                        <a:pt x="2077" y="565"/>
                      </a:cubicBezTo>
                      <a:cubicBezTo>
                        <a:pt x="1858" y="197"/>
                        <a:pt x="1486" y="0"/>
                        <a:pt x="1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7016906" y="1915308"/>
                  <a:ext cx="43933" cy="47319"/>
                </a:xfrm>
                <a:custGeom>
                  <a:rect b="b" l="l" r="r" t="t"/>
                  <a:pathLst>
                    <a:path extrusionOk="0" h="2194" w="2037">
                      <a:moveTo>
                        <a:pt x="1092" y="1"/>
                      </a:moveTo>
                      <a:cubicBezTo>
                        <a:pt x="902" y="1"/>
                        <a:pt x="710" y="51"/>
                        <a:pt x="535" y="156"/>
                      </a:cubicBezTo>
                      <a:cubicBezTo>
                        <a:pt x="0" y="465"/>
                        <a:pt x="226" y="918"/>
                        <a:pt x="555" y="1453"/>
                      </a:cubicBezTo>
                      <a:cubicBezTo>
                        <a:pt x="795" y="1853"/>
                        <a:pt x="996" y="2194"/>
                        <a:pt x="1330" y="2194"/>
                      </a:cubicBezTo>
                      <a:cubicBezTo>
                        <a:pt x="1339" y="2194"/>
                        <a:pt x="1348" y="2194"/>
                        <a:pt x="1358" y="2193"/>
                      </a:cubicBezTo>
                      <a:cubicBezTo>
                        <a:pt x="659" y="1658"/>
                        <a:pt x="494" y="1349"/>
                        <a:pt x="2036" y="526"/>
                      </a:cubicBezTo>
                      <a:cubicBezTo>
                        <a:pt x="1819" y="188"/>
                        <a:pt x="1459" y="1"/>
                        <a:pt x="109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19"/>
                <p:cNvSpPr/>
                <p:nvPr/>
              </p:nvSpPr>
              <p:spPr>
                <a:xfrm>
                  <a:off x="7376716" y="1754522"/>
                  <a:ext cx="54156" cy="49886"/>
                </a:xfrm>
                <a:custGeom>
                  <a:rect b="b" l="l" r="r" t="t"/>
                  <a:pathLst>
                    <a:path extrusionOk="0" h="2313" w="2511">
                      <a:moveTo>
                        <a:pt x="1165" y="1"/>
                      </a:moveTo>
                      <a:cubicBezTo>
                        <a:pt x="959" y="1"/>
                        <a:pt x="750" y="53"/>
                        <a:pt x="557" y="164"/>
                      </a:cubicBezTo>
                      <a:cubicBezTo>
                        <a:pt x="0" y="493"/>
                        <a:pt x="247" y="945"/>
                        <a:pt x="576" y="1521"/>
                      </a:cubicBezTo>
                      <a:cubicBezTo>
                        <a:pt x="829" y="1947"/>
                        <a:pt x="1056" y="2312"/>
                        <a:pt x="1399" y="2312"/>
                      </a:cubicBezTo>
                      <a:cubicBezTo>
                        <a:pt x="1504" y="2312"/>
                        <a:pt x="1620" y="2278"/>
                        <a:pt x="1750" y="2201"/>
                      </a:cubicBezTo>
                      <a:cubicBezTo>
                        <a:pt x="2326" y="1872"/>
                        <a:pt x="2510" y="1131"/>
                        <a:pt x="2181" y="575"/>
                      </a:cubicBezTo>
                      <a:cubicBezTo>
                        <a:pt x="1962" y="206"/>
                        <a:pt x="1571" y="1"/>
                        <a:pt x="116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19"/>
                <p:cNvSpPr/>
                <p:nvPr/>
              </p:nvSpPr>
              <p:spPr>
                <a:xfrm>
                  <a:off x="7373632" y="1751718"/>
                  <a:ext cx="51913" cy="47621"/>
                </a:xfrm>
                <a:custGeom>
                  <a:rect b="b" l="l" r="r" t="t"/>
                  <a:pathLst>
                    <a:path extrusionOk="0" h="2208" w="2407">
                      <a:moveTo>
                        <a:pt x="1111" y="1"/>
                      </a:moveTo>
                      <a:cubicBezTo>
                        <a:pt x="922" y="1"/>
                        <a:pt x="730" y="49"/>
                        <a:pt x="555" y="150"/>
                      </a:cubicBezTo>
                      <a:cubicBezTo>
                        <a:pt x="0" y="480"/>
                        <a:pt x="247" y="911"/>
                        <a:pt x="576" y="1446"/>
                      </a:cubicBezTo>
                      <a:cubicBezTo>
                        <a:pt x="813" y="1857"/>
                        <a:pt x="1026" y="2207"/>
                        <a:pt x="1355" y="2207"/>
                      </a:cubicBezTo>
                      <a:cubicBezTo>
                        <a:pt x="1454" y="2207"/>
                        <a:pt x="1563" y="2176"/>
                        <a:pt x="1687" y="2104"/>
                      </a:cubicBezTo>
                      <a:cubicBezTo>
                        <a:pt x="2222" y="1796"/>
                        <a:pt x="2406" y="1097"/>
                        <a:pt x="2099" y="562"/>
                      </a:cubicBezTo>
                      <a:cubicBezTo>
                        <a:pt x="1878" y="202"/>
                        <a:pt x="1498" y="1"/>
                        <a:pt x="11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7373632" y="1751589"/>
                  <a:ext cx="44386" cy="47750"/>
                </a:xfrm>
                <a:custGeom>
                  <a:rect b="b" l="l" r="r" t="t"/>
                  <a:pathLst>
                    <a:path extrusionOk="0" h="2214" w="2058">
                      <a:moveTo>
                        <a:pt x="1114" y="0"/>
                      </a:moveTo>
                      <a:cubicBezTo>
                        <a:pt x="924" y="0"/>
                        <a:pt x="731" y="51"/>
                        <a:pt x="555" y="156"/>
                      </a:cubicBezTo>
                      <a:cubicBezTo>
                        <a:pt x="0" y="486"/>
                        <a:pt x="247" y="917"/>
                        <a:pt x="576" y="1452"/>
                      </a:cubicBezTo>
                      <a:cubicBezTo>
                        <a:pt x="823" y="1884"/>
                        <a:pt x="1029" y="2214"/>
                        <a:pt x="1358" y="2214"/>
                      </a:cubicBezTo>
                      <a:cubicBezTo>
                        <a:pt x="678" y="1657"/>
                        <a:pt x="514" y="1350"/>
                        <a:pt x="2058" y="527"/>
                      </a:cubicBezTo>
                      <a:cubicBezTo>
                        <a:pt x="1841" y="187"/>
                        <a:pt x="1481" y="0"/>
                        <a:pt x="11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19"/>
                <p:cNvSpPr/>
                <p:nvPr/>
              </p:nvSpPr>
              <p:spPr>
                <a:xfrm>
                  <a:off x="6771511" y="2039947"/>
                  <a:ext cx="54630" cy="49799"/>
                </a:xfrm>
                <a:custGeom>
                  <a:rect b="b" l="l" r="r" t="t"/>
                  <a:pathLst>
                    <a:path extrusionOk="0" h="2309" w="2533">
                      <a:moveTo>
                        <a:pt x="1173" y="1"/>
                      </a:moveTo>
                      <a:cubicBezTo>
                        <a:pt x="962" y="1"/>
                        <a:pt x="749" y="58"/>
                        <a:pt x="557" y="178"/>
                      </a:cubicBezTo>
                      <a:cubicBezTo>
                        <a:pt x="1" y="529"/>
                        <a:pt x="269" y="981"/>
                        <a:pt x="618" y="1536"/>
                      </a:cubicBezTo>
                      <a:cubicBezTo>
                        <a:pt x="884" y="1958"/>
                        <a:pt x="1114" y="2309"/>
                        <a:pt x="1453" y="2309"/>
                      </a:cubicBezTo>
                      <a:cubicBezTo>
                        <a:pt x="1560" y="2309"/>
                        <a:pt x="1678" y="2273"/>
                        <a:pt x="1811" y="2194"/>
                      </a:cubicBezTo>
                      <a:cubicBezTo>
                        <a:pt x="2368" y="1845"/>
                        <a:pt x="2532" y="1124"/>
                        <a:pt x="2182" y="570"/>
                      </a:cubicBezTo>
                      <a:cubicBezTo>
                        <a:pt x="1966" y="205"/>
                        <a:pt x="1574" y="1"/>
                        <a:pt x="11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19"/>
                <p:cNvSpPr/>
                <p:nvPr/>
              </p:nvSpPr>
              <p:spPr>
                <a:xfrm>
                  <a:off x="6768858" y="2037466"/>
                  <a:ext cx="51956" cy="47492"/>
                </a:xfrm>
                <a:custGeom>
                  <a:rect b="b" l="l" r="r" t="t"/>
                  <a:pathLst>
                    <a:path extrusionOk="0" h="2202" w="2409">
                      <a:moveTo>
                        <a:pt x="1112" y="0"/>
                      </a:moveTo>
                      <a:cubicBezTo>
                        <a:pt x="908" y="0"/>
                        <a:pt x="702" y="55"/>
                        <a:pt x="516" y="170"/>
                      </a:cubicBezTo>
                      <a:cubicBezTo>
                        <a:pt x="0" y="499"/>
                        <a:pt x="247" y="932"/>
                        <a:pt x="577" y="1466"/>
                      </a:cubicBezTo>
                      <a:cubicBezTo>
                        <a:pt x="824" y="1869"/>
                        <a:pt x="1048" y="2201"/>
                        <a:pt x="1364" y="2201"/>
                      </a:cubicBezTo>
                      <a:cubicBezTo>
                        <a:pt x="1467" y="2201"/>
                        <a:pt x="1581" y="2165"/>
                        <a:pt x="1709" y="2084"/>
                      </a:cubicBezTo>
                      <a:cubicBezTo>
                        <a:pt x="2244" y="1754"/>
                        <a:pt x="2408" y="1055"/>
                        <a:pt x="2079" y="540"/>
                      </a:cubicBezTo>
                      <a:cubicBezTo>
                        <a:pt x="1865" y="191"/>
                        <a:pt x="1493" y="0"/>
                        <a:pt x="111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6768858" y="2037423"/>
                  <a:ext cx="43955" cy="47211"/>
                </a:xfrm>
                <a:custGeom>
                  <a:rect b="b" l="l" r="r" t="t"/>
                  <a:pathLst>
                    <a:path extrusionOk="0" h="2189" w="2038">
                      <a:moveTo>
                        <a:pt x="1101" y="0"/>
                      </a:moveTo>
                      <a:cubicBezTo>
                        <a:pt x="900" y="0"/>
                        <a:pt x="698" y="55"/>
                        <a:pt x="516" y="172"/>
                      </a:cubicBezTo>
                      <a:cubicBezTo>
                        <a:pt x="0" y="501"/>
                        <a:pt x="247" y="934"/>
                        <a:pt x="577" y="1468"/>
                      </a:cubicBezTo>
                      <a:cubicBezTo>
                        <a:pt x="816" y="1867"/>
                        <a:pt x="1055" y="2189"/>
                        <a:pt x="1369" y="2189"/>
                      </a:cubicBezTo>
                      <a:cubicBezTo>
                        <a:pt x="1379" y="2189"/>
                        <a:pt x="1389" y="2188"/>
                        <a:pt x="1399" y="2188"/>
                      </a:cubicBezTo>
                      <a:cubicBezTo>
                        <a:pt x="700" y="1653"/>
                        <a:pt x="535" y="1365"/>
                        <a:pt x="2038" y="501"/>
                      </a:cubicBezTo>
                      <a:cubicBezTo>
                        <a:pt x="1825" y="182"/>
                        <a:pt x="1467" y="0"/>
                        <a:pt x="11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19"/>
                <p:cNvSpPr/>
                <p:nvPr/>
              </p:nvSpPr>
              <p:spPr>
                <a:xfrm>
                  <a:off x="6657936" y="2095418"/>
                  <a:ext cx="54609" cy="49799"/>
                </a:xfrm>
                <a:custGeom>
                  <a:rect b="b" l="l" r="r" t="t"/>
                  <a:pathLst>
                    <a:path extrusionOk="0" h="2309" w="2532">
                      <a:moveTo>
                        <a:pt x="1169" y="0"/>
                      </a:moveTo>
                      <a:cubicBezTo>
                        <a:pt x="960" y="0"/>
                        <a:pt x="748" y="57"/>
                        <a:pt x="557" y="178"/>
                      </a:cubicBezTo>
                      <a:cubicBezTo>
                        <a:pt x="0" y="527"/>
                        <a:pt x="269" y="980"/>
                        <a:pt x="618" y="1536"/>
                      </a:cubicBezTo>
                      <a:cubicBezTo>
                        <a:pt x="868" y="1958"/>
                        <a:pt x="1106" y="2309"/>
                        <a:pt x="1450" y="2309"/>
                      </a:cubicBezTo>
                      <a:cubicBezTo>
                        <a:pt x="1558" y="2309"/>
                        <a:pt x="1678" y="2274"/>
                        <a:pt x="1811" y="2194"/>
                      </a:cubicBezTo>
                      <a:cubicBezTo>
                        <a:pt x="2346" y="1844"/>
                        <a:pt x="2532" y="1103"/>
                        <a:pt x="2181" y="568"/>
                      </a:cubicBezTo>
                      <a:cubicBezTo>
                        <a:pt x="1953" y="205"/>
                        <a:pt x="1565" y="0"/>
                        <a:pt x="11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19"/>
                <p:cNvSpPr/>
                <p:nvPr/>
              </p:nvSpPr>
              <p:spPr>
                <a:xfrm>
                  <a:off x="6654852" y="2092916"/>
                  <a:ext cx="52366" cy="47470"/>
                </a:xfrm>
                <a:custGeom>
                  <a:rect b="b" l="l" r="r" t="t"/>
                  <a:pathLst>
                    <a:path extrusionOk="0" h="2201" w="2428">
                      <a:moveTo>
                        <a:pt x="1137" y="1"/>
                      </a:moveTo>
                      <a:cubicBezTo>
                        <a:pt x="931" y="1"/>
                        <a:pt x="723" y="55"/>
                        <a:pt x="535" y="171"/>
                      </a:cubicBezTo>
                      <a:cubicBezTo>
                        <a:pt x="0" y="500"/>
                        <a:pt x="267" y="931"/>
                        <a:pt x="596" y="1466"/>
                      </a:cubicBezTo>
                      <a:cubicBezTo>
                        <a:pt x="844" y="1869"/>
                        <a:pt x="1057" y="2201"/>
                        <a:pt x="1375" y="2201"/>
                      </a:cubicBezTo>
                      <a:cubicBezTo>
                        <a:pt x="1480" y="2201"/>
                        <a:pt x="1596" y="2165"/>
                        <a:pt x="1728" y="2083"/>
                      </a:cubicBezTo>
                      <a:cubicBezTo>
                        <a:pt x="2263" y="1754"/>
                        <a:pt x="2428" y="1055"/>
                        <a:pt x="2099" y="520"/>
                      </a:cubicBezTo>
                      <a:cubicBezTo>
                        <a:pt x="1885" y="187"/>
                        <a:pt x="1516" y="1"/>
                        <a:pt x="11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19"/>
                <p:cNvSpPr/>
                <p:nvPr/>
              </p:nvSpPr>
              <p:spPr>
                <a:xfrm>
                  <a:off x="6654852" y="2092873"/>
                  <a:ext cx="44386" cy="47233"/>
                </a:xfrm>
                <a:custGeom>
                  <a:rect b="b" l="l" r="r" t="t"/>
                  <a:pathLst>
                    <a:path extrusionOk="0" h="2190" w="2058">
                      <a:moveTo>
                        <a:pt x="1121" y="1"/>
                      </a:moveTo>
                      <a:cubicBezTo>
                        <a:pt x="921" y="1"/>
                        <a:pt x="719" y="55"/>
                        <a:pt x="535" y="173"/>
                      </a:cubicBezTo>
                      <a:cubicBezTo>
                        <a:pt x="0" y="502"/>
                        <a:pt x="267" y="933"/>
                        <a:pt x="596" y="1468"/>
                      </a:cubicBezTo>
                      <a:cubicBezTo>
                        <a:pt x="836" y="1868"/>
                        <a:pt x="1057" y="2190"/>
                        <a:pt x="1371" y="2190"/>
                      </a:cubicBezTo>
                      <a:cubicBezTo>
                        <a:pt x="1380" y="2190"/>
                        <a:pt x="1390" y="2190"/>
                        <a:pt x="1399" y="2189"/>
                      </a:cubicBezTo>
                      <a:cubicBezTo>
                        <a:pt x="700" y="1654"/>
                        <a:pt x="535" y="1366"/>
                        <a:pt x="2057" y="481"/>
                      </a:cubicBezTo>
                      <a:cubicBezTo>
                        <a:pt x="1832" y="177"/>
                        <a:pt x="1480" y="1"/>
                        <a:pt x="112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19"/>
                <p:cNvSpPr/>
                <p:nvPr/>
              </p:nvSpPr>
              <p:spPr>
                <a:xfrm>
                  <a:off x="6527949" y="2160509"/>
                  <a:ext cx="54587" cy="49735"/>
                </a:xfrm>
                <a:custGeom>
                  <a:rect b="b" l="l" r="r" t="t"/>
                  <a:pathLst>
                    <a:path extrusionOk="0" h="2306" w="2531">
                      <a:moveTo>
                        <a:pt x="1190" y="1"/>
                      </a:moveTo>
                      <a:cubicBezTo>
                        <a:pt x="973" y="1"/>
                        <a:pt x="753" y="60"/>
                        <a:pt x="555" y="184"/>
                      </a:cubicBezTo>
                      <a:cubicBezTo>
                        <a:pt x="1" y="534"/>
                        <a:pt x="267" y="987"/>
                        <a:pt x="618" y="1541"/>
                      </a:cubicBezTo>
                      <a:cubicBezTo>
                        <a:pt x="879" y="1959"/>
                        <a:pt x="1107" y="2306"/>
                        <a:pt x="1439" y="2306"/>
                      </a:cubicBezTo>
                      <a:cubicBezTo>
                        <a:pt x="1550" y="2306"/>
                        <a:pt x="1672" y="2267"/>
                        <a:pt x="1811" y="2180"/>
                      </a:cubicBezTo>
                      <a:cubicBezTo>
                        <a:pt x="2366" y="1851"/>
                        <a:pt x="2530" y="1110"/>
                        <a:pt x="2181" y="554"/>
                      </a:cubicBezTo>
                      <a:cubicBezTo>
                        <a:pt x="1969" y="196"/>
                        <a:pt x="1585" y="1"/>
                        <a:pt x="11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19"/>
                <p:cNvSpPr/>
                <p:nvPr/>
              </p:nvSpPr>
              <p:spPr>
                <a:xfrm>
                  <a:off x="6525296" y="2158115"/>
                  <a:ext cx="51913" cy="47470"/>
                </a:xfrm>
                <a:custGeom>
                  <a:rect b="b" l="l" r="r" t="t"/>
                  <a:pathLst>
                    <a:path extrusionOk="0" h="2201" w="2407">
                      <a:moveTo>
                        <a:pt x="1115" y="1"/>
                      </a:moveTo>
                      <a:cubicBezTo>
                        <a:pt x="910" y="1"/>
                        <a:pt x="702" y="56"/>
                        <a:pt x="514" y="171"/>
                      </a:cubicBezTo>
                      <a:cubicBezTo>
                        <a:pt x="0" y="500"/>
                        <a:pt x="247" y="933"/>
                        <a:pt x="576" y="1468"/>
                      </a:cubicBezTo>
                      <a:cubicBezTo>
                        <a:pt x="826" y="1857"/>
                        <a:pt x="1051" y="2200"/>
                        <a:pt x="1370" y="2200"/>
                      </a:cubicBezTo>
                      <a:cubicBezTo>
                        <a:pt x="1471" y="2200"/>
                        <a:pt x="1582" y="2165"/>
                        <a:pt x="1707" y="2085"/>
                      </a:cubicBezTo>
                      <a:cubicBezTo>
                        <a:pt x="2242" y="1756"/>
                        <a:pt x="2406" y="1057"/>
                        <a:pt x="2077" y="522"/>
                      </a:cubicBezTo>
                      <a:cubicBezTo>
                        <a:pt x="1864" y="188"/>
                        <a:pt x="1494" y="1"/>
                        <a:pt x="11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19"/>
                <p:cNvSpPr/>
                <p:nvPr/>
              </p:nvSpPr>
              <p:spPr>
                <a:xfrm>
                  <a:off x="6525296" y="2157985"/>
                  <a:ext cx="43911" cy="47341"/>
                </a:xfrm>
                <a:custGeom>
                  <a:rect b="b" l="l" r="r" t="t"/>
                  <a:pathLst>
                    <a:path extrusionOk="0" h="2195" w="2036">
                      <a:moveTo>
                        <a:pt x="1118" y="0"/>
                      </a:moveTo>
                      <a:cubicBezTo>
                        <a:pt x="911" y="0"/>
                        <a:pt x="702" y="57"/>
                        <a:pt x="514" y="177"/>
                      </a:cubicBezTo>
                      <a:cubicBezTo>
                        <a:pt x="0" y="506"/>
                        <a:pt x="247" y="939"/>
                        <a:pt x="576" y="1474"/>
                      </a:cubicBezTo>
                      <a:cubicBezTo>
                        <a:pt x="815" y="1873"/>
                        <a:pt x="1055" y="2194"/>
                        <a:pt x="1369" y="2194"/>
                      </a:cubicBezTo>
                      <a:cubicBezTo>
                        <a:pt x="1379" y="2194"/>
                        <a:pt x="1389" y="2194"/>
                        <a:pt x="1399" y="2193"/>
                      </a:cubicBezTo>
                      <a:cubicBezTo>
                        <a:pt x="700" y="1658"/>
                        <a:pt x="535" y="1351"/>
                        <a:pt x="2036" y="487"/>
                      </a:cubicBezTo>
                      <a:cubicBezTo>
                        <a:pt x="1827" y="173"/>
                        <a:pt x="1477" y="0"/>
                        <a:pt x="111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19"/>
                <p:cNvSpPr/>
                <p:nvPr/>
              </p:nvSpPr>
              <p:spPr>
                <a:xfrm>
                  <a:off x="6881138" y="1988249"/>
                  <a:ext cx="54566" cy="49605"/>
                </a:xfrm>
                <a:custGeom>
                  <a:rect b="b" l="l" r="r" t="t"/>
                  <a:pathLst>
                    <a:path extrusionOk="0" h="2300" w="2530">
                      <a:moveTo>
                        <a:pt x="1168" y="0"/>
                      </a:moveTo>
                      <a:cubicBezTo>
                        <a:pt x="959" y="0"/>
                        <a:pt x="747" y="55"/>
                        <a:pt x="555" y="169"/>
                      </a:cubicBezTo>
                      <a:cubicBezTo>
                        <a:pt x="0" y="518"/>
                        <a:pt x="267" y="970"/>
                        <a:pt x="617" y="1527"/>
                      </a:cubicBezTo>
                      <a:cubicBezTo>
                        <a:pt x="867" y="1948"/>
                        <a:pt x="1094" y="2299"/>
                        <a:pt x="1431" y="2299"/>
                      </a:cubicBezTo>
                      <a:cubicBezTo>
                        <a:pt x="1538" y="2299"/>
                        <a:pt x="1656" y="2264"/>
                        <a:pt x="1789" y="2185"/>
                      </a:cubicBezTo>
                      <a:cubicBezTo>
                        <a:pt x="2345" y="1834"/>
                        <a:pt x="2530" y="1115"/>
                        <a:pt x="2181" y="559"/>
                      </a:cubicBezTo>
                      <a:cubicBezTo>
                        <a:pt x="1951" y="196"/>
                        <a:pt x="1564" y="0"/>
                        <a:pt x="11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19"/>
                <p:cNvSpPr/>
                <p:nvPr/>
              </p:nvSpPr>
              <p:spPr>
                <a:xfrm>
                  <a:off x="6878011" y="1985575"/>
                  <a:ext cx="52366" cy="47449"/>
                </a:xfrm>
                <a:custGeom>
                  <a:rect b="b" l="l" r="r" t="t"/>
                  <a:pathLst>
                    <a:path extrusionOk="0" h="2200" w="2428">
                      <a:moveTo>
                        <a:pt x="1132" y="0"/>
                      </a:moveTo>
                      <a:cubicBezTo>
                        <a:pt x="928" y="0"/>
                        <a:pt x="722" y="55"/>
                        <a:pt x="535" y="169"/>
                      </a:cubicBezTo>
                      <a:cubicBezTo>
                        <a:pt x="0" y="499"/>
                        <a:pt x="269" y="930"/>
                        <a:pt x="598" y="1465"/>
                      </a:cubicBezTo>
                      <a:cubicBezTo>
                        <a:pt x="845" y="1867"/>
                        <a:pt x="1057" y="2200"/>
                        <a:pt x="1375" y="2200"/>
                      </a:cubicBezTo>
                      <a:cubicBezTo>
                        <a:pt x="1480" y="2200"/>
                        <a:pt x="1596" y="2163"/>
                        <a:pt x="1728" y="2082"/>
                      </a:cubicBezTo>
                      <a:cubicBezTo>
                        <a:pt x="2263" y="1753"/>
                        <a:pt x="2428" y="1053"/>
                        <a:pt x="2099" y="540"/>
                      </a:cubicBezTo>
                      <a:cubicBezTo>
                        <a:pt x="1884" y="191"/>
                        <a:pt x="1513" y="0"/>
                        <a:pt x="11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19"/>
                <p:cNvSpPr/>
                <p:nvPr/>
              </p:nvSpPr>
              <p:spPr>
                <a:xfrm>
                  <a:off x="6878011" y="1985532"/>
                  <a:ext cx="44386" cy="47211"/>
                </a:xfrm>
                <a:custGeom>
                  <a:rect b="b" l="l" r="r" t="t"/>
                  <a:pathLst>
                    <a:path extrusionOk="0" h="2189" w="2058">
                      <a:moveTo>
                        <a:pt x="1116" y="0"/>
                      </a:moveTo>
                      <a:cubicBezTo>
                        <a:pt x="918" y="0"/>
                        <a:pt x="718" y="55"/>
                        <a:pt x="535" y="171"/>
                      </a:cubicBezTo>
                      <a:cubicBezTo>
                        <a:pt x="0" y="501"/>
                        <a:pt x="269" y="932"/>
                        <a:pt x="598" y="1467"/>
                      </a:cubicBezTo>
                      <a:cubicBezTo>
                        <a:pt x="837" y="1866"/>
                        <a:pt x="1057" y="2188"/>
                        <a:pt x="1371" y="2188"/>
                      </a:cubicBezTo>
                      <a:cubicBezTo>
                        <a:pt x="1380" y="2188"/>
                        <a:pt x="1390" y="2188"/>
                        <a:pt x="1399" y="2188"/>
                      </a:cubicBezTo>
                      <a:cubicBezTo>
                        <a:pt x="700" y="1672"/>
                        <a:pt x="535" y="1365"/>
                        <a:pt x="2057" y="501"/>
                      </a:cubicBezTo>
                      <a:cubicBezTo>
                        <a:pt x="1832" y="182"/>
                        <a:pt x="1478" y="0"/>
                        <a:pt x="11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19"/>
                <p:cNvSpPr/>
                <p:nvPr/>
              </p:nvSpPr>
              <p:spPr>
                <a:xfrm>
                  <a:off x="6258614" y="2310489"/>
                  <a:ext cx="54609" cy="49735"/>
                </a:xfrm>
                <a:custGeom>
                  <a:rect b="b" l="l" r="r" t="t"/>
                  <a:pathLst>
                    <a:path extrusionOk="0" h="2306" w="2532">
                      <a:moveTo>
                        <a:pt x="1171" y="0"/>
                      </a:moveTo>
                      <a:cubicBezTo>
                        <a:pt x="953" y="0"/>
                        <a:pt x="733" y="59"/>
                        <a:pt x="535" y="183"/>
                      </a:cubicBezTo>
                      <a:cubicBezTo>
                        <a:pt x="0" y="534"/>
                        <a:pt x="269" y="986"/>
                        <a:pt x="618" y="1541"/>
                      </a:cubicBezTo>
                      <a:cubicBezTo>
                        <a:pt x="881" y="1958"/>
                        <a:pt x="1108" y="2305"/>
                        <a:pt x="1440" y="2305"/>
                      </a:cubicBezTo>
                      <a:cubicBezTo>
                        <a:pt x="1550" y="2305"/>
                        <a:pt x="1672" y="2267"/>
                        <a:pt x="1811" y="2179"/>
                      </a:cubicBezTo>
                      <a:cubicBezTo>
                        <a:pt x="2367" y="1829"/>
                        <a:pt x="2532" y="1088"/>
                        <a:pt x="2181" y="553"/>
                      </a:cubicBezTo>
                      <a:cubicBezTo>
                        <a:pt x="1956" y="196"/>
                        <a:pt x="1568" y="0"/>
                        <a:pt x="11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19"/>
                <p:cNvSpPr/>
                <p:nvPr/>
              </p:nvSpPr>
              <p:spPr>
                <a:xfrm>
                  <a:off x="6255530" y="2307987"/>
                  <a:ext cx="51913" cy="47556"/>
                </a:xfrm>
                <a:custGeom>
                  <a:rect b="b" l="l" r="r" t="t"/>
                  <a:pathLst>
                    <a:path extrusionOk="0" h="2205" w="2407">
                      <a:moveTo>
                        <a:pt x="1128" y="1"/>
                      </a:moveTo>
                      <a:cubicBezTo>
                        <a:pt x="919" y="1"/>
                        <a:pt x="706" y="58"/>
                        <a:pt x="514" y="176"/>
                      </a:cubicBezTo>
                      <a:cubicBezTo>
                        <a:pt x="0" y="505"/>
                        <a:pt x="247" y="938"/>
                        <a:pt x="596" y="1473"/>
                      </a:cubicBezTo>
                      <a:cubicBezTo>
                        <a:pt x="845" y="1862"/>
                        <a:pt x="1071" y="2204"/>
                        <a:pt x="1390" y="2204"/>
                      </a:cubicBezTo>
                      <a:cubicBezTo>
                        <a:pt x="1492" y="2204"/>
                        <a:pt x="1604" y="2169"/>
                        <a:pt x="1728" y="2090"/>
                      </a:cubicBezTo>
                      <a:cubicBezTo>
                        <a:pt x="2263" y="1739"/>
                        <a:pt x="2406" y="1040"/>
                        <a:pt x="2077" y="526"/>
                      </a:cubicBezTo>
                      <a:cubicBezTo>
                        <a:pt x="1866" y="183"/>
                        <a:pt x="1503" y="1"/>
                        <a:pt x="11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19"/>
                <p:cNvSpPr/>
                <p:nvPr/>
              </p:nvSpPr>
              <p:spPr>
                <a:xfrm>
                  <a:off x="6255530" y="2307944"/>
                  <a:ext cx="43933" cy="47341"/>
                </a:xfrm>
                <a:custGeom>
                  <a:rect b="b" l="l" r="r" t="t"/>
                  <a:pathLst>
                    <a:path extrusionOk="0" h="2195" w="2037">
                      <a:moveTo>
                        <a:pt x="1118" y="1"/>
                      </a:moveTo>
                      <a:cubicBezTo>
                        <a:pt x="911" y="1"/>
                        <a:pt x="702" y="58"/>
                        <a:pt x="514" y="178"/>
                      </a:cubicBezTo>
                      <a:cubicBezTo>
                        <a:pt x="0" y="507"/>
                        <a:pt x="247" y="940"/>
                        <a:pt x="596" y="1475"/>
                      </a:cubicBezTo>
                      <a:cubicBezTo>
                        <a:pt x="835" y="1873"/>
                        <a:pt x="1074" y="2195"/>
                        <a:pt x="1389" y="2195"/>
                      </a:cubicBezTo>
                      <a:cubicBezTo>
                        <a:pt x="1399" y="2195"/>
                        <a:pt x="1409" y="2194"/>
                        <a:pt x="1419" y="2194"/>
                      </a:cubicBezTo>
                      <a:cubicBezTo>
                        <a:pt x="700" y="1659"/>
                        <a:pt x="535" y="1371"/>
                        <a:pt x="2036" y="487"/>
                      </a:cubicBezTo>
                      <a:cubicBezTo>
                        <a:pt x="1827" y="173"/>
                        <a:pt x="1477" y="1"/>
                        <a:pt x="11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19"/>
                <p:cNvSpPr/>
                <p:nvPr/>
              </p:nvSpPr>
              <p:spPr>
                <a:xfrm>
                  <a:off x="6145492" y="2366824"/>
                  <a:ext cx="54156" cy="49735"/>
                </a:xfrm>
                <a:custGeom>
                  <a:rect b="b" l="l" r="r" t="t"/>
                  <a:pathLst>
                    <a:path extrusionOk="0" h="2306" w="2511">
                      <a:moveTo>
                        <a:pt x="1165" y="0"/>
                      </a:moveTo>
                      <a:cubicBezTo>
                        <a:pt x="950" y="0"/>
                        <a:pt x="732" y="60"/>
                        <a:pt x="535" y="185"/>
                      </a:cubicBezTo>
                      <a:cubicBezTo>
                        <a:pt x="0" y="533"/>
                        <a:pt x="267" y="986"/>
                        <a:pt x="617" y="1542"/>
                      </a:cubicBezTo>
                      <a:cubicBezTo>
                        <a:pt x="879" y="1958"/>
                        <a:pt x="1106" y="2306"/>
                        <a:pt x="1438" y="2306"/>
                      </a:cubicBezTo>
                      <a:cubicBezTo>
                        <a:pt x="1549" y="2306"/>
                        <a:pt x="1672" y="2267"/>
                        <a:pt x="1811" y="2179"/>
                      </a:cubicBezTo>
                      <a:cubicBezTo>
                        <a:pt x="2365" y="1830"/>
                        <a:pt x="2510" y="1110"/>
                        <a:pt x="2160" y="555"/>
                      </a:cubicBezTo>
                      <a:cubicBezTo>
                        <a:pt x="1935" y="196"/>
                        <a:pt x="1555" y="0"/>
                        <a:pt x="11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19"/>
                <p:cNvSpPr/>
                <p:nvPr/>
              </p:nvSpPr>
              <p:spPr>
                <a:xfrm>
                  <a:off x="6142365" y="2364343"/>
                  <a:ext cx="51956" cy="47599"/>
                </a:xfrm>
                <a:custGeom>
                  <a:rect b="b" l="l" r="r" t="t"/>
                  <a:pathLst>
                    <a:path extrusionOk="0" h="2207" w="2409">
                      <a:moveTo>
                        <a:pt x="1131" y="1"/>
                      </a:moveTo>
                      <a:cubicBezTo>
                        <a:pt x="921" y="1"/>
                        <a:pt x="708" y="58"/>
                        <a:pt x="516" y="176"/>
                      </a:cubicBezTo>
                      <a:cubicBezTo>
                        <a:pt x="0" y="505"/>
                        <a:pt x="247" y="958"/>
                        <a:pt x="598" y="1471"/>
                      </a:cubicBezTo>
                      <a:cubicBezTo>
                        <a:pt x="846" y="1874"/>
                        <a:pt x="1070" y="2206"/>
                        <a:pt x="1384" y="2206"/>
                      </a:cubicBezTo>
                      <a:cubicBezTo>
                        <a:pt x="1488" y="2206"/>
                        <a:pt x="1601" y="2170"/>
                        <a:pt x="1729" y="2089"/>
                      </a:cubicBezTo>
                      <a:cubicBezTo>
                        <a:pt x="2263" y="1759"/>
                        <a:pt x="2408" y="1060"/>
                        <a:pt x="2079" y="525"/>
                      </a:cubicBezTo>
                      <a:cubicBezTo>
                        <a:pt x="1868" y="182"/>
                        <a:pt x="1506" y="1"/>
                        <a:pt x="11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19"/>
                <p:cNvSpPr/>
                <p:nvPr/>
              </p:nvSpPr>
              <p:spPr>
                <a:xfrm>
                  <a:off x="6142365" y="2364300"/>
                  <a:ext cx="43955" cy="47362"/>
                </a:xfrm>
                <a:custGeom>
                  <a:rect b="b" l="l" r="r" t="t"/>
                  <a:pathLst>
                    <a:path extrusionOk="0" h="2196" w="2038">
                      <a:moveTo>
                        <a:pt x="1115" y="1"/>
                      </a:moveTo>
                      <a:cubicBezTo>
                        <a:pt x="911" y="1"/>
                        <a:pt x="703" y="58"/>
                        <a:pt x="516" y="178"/>
                      </a:cubicBezTo>
                      <a:cubicBezTo>
                        <a:pt x="0" y="507"/>
                        <a:pt x="247" y="960"/>
                        <a:pt x="598" y="1473"/>
                      </a:cubicBezTo>
                      <a:cubicBezTo>
                        <a:pt x="838" y="1873"/>
                        <a:pt x="1057" y="2195"/>
                        <a:pt x="1391" y="2195"/>
                      </a:cubicBezTo>
                      <a:cubicBezTo>
                        <a:pt x="1401" y="2195"/>
                        <a:pt x="1411" y="2195"/>
                        <a:pt x="1421" y="2194"/>
                      </a:cubicBezTo>
                      <a:cubicBezTo>
                        <a:pt x="700" y="1679"/>
                        <a:pt x="535" y="1371"/>
                        <a:pt x="2038" y="486"/>
                      </a:cubicBezTo>
                      <a:cubicBezTo>
                        <a:pt x="1816" y="173"/>
                        <a:pt x="1469" y="1"/>
                        <a:pt x="111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19"/>
                <p:cNvSpPr/>
                <p:nvPr/>
              </p:nvSpPr>
              <p:spPr>
                <a:xfrm>
                  <a:off x="6015936" y="2433381"/>
                  <a:ext cx="54566" cy="49735"/>
                </a:xfrm>
                <a:custGeom>
                  <a:rect b="b" l="l" r="r" t="t"/>
                  <a:pathLst>
                    <a:path extrusionOk="0" h="2306" w="2530">
                      <a:moveTo>
                        <a:pt x="1186" y="0"/>
                      </a:moveTo>
                      <a:cubicBezTo>
                        <a:pt x="971" y="0"/>
                        <a:pt x="753" y="60"/>
                        <a:pt x="555" y="184"/>
                      </a:cubicBezTo>
                      <a:cubicBezTo>
                        <a:pt x="0" y="533"/>
                        <a:pt x="267" y="986"/>
                        <a:pt x="617" y="1542"/>
                      </a:cubicBezTo>
                      <a:cubicBezTo>
                        <a:pt x="879" y="1958"/>
                        <a:pt x="1118" y="2305"/>
                        <a:pt x="1456" y="2305"/>
                      </a:cubicBezTo>
                      <a:cubicBezTo>
                        <a:pt x="1568" y="2305"/>
                        <a:pt x="1692" y="2267"/>
                        <a:pt x="1830" y="2179"/>
                      </a:cubicBezTo>
                      <a:cubicBezTo>
                        <a:pt x="2365" y="1830"/>
                        <a:pt x="2530" y="1109"/>
                        <a:pt x="2181" y="555"/>
                      </a:cubicBezTo>
                      <a:cubicBezTo>
                        <a:pt x="1955" y="196"/>
                        <a:pt x="1576" y="0"/>
                        <a:pt x="11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19"/>
                <p:cNvSpPr/>
                <p:nvPr/>
              </p:nvSpPr>
              <p:spPr>
                <a:xfrm>
                  <a:off x="6013262" y="2430901"/>
                  <a:ext cx="51913" cy="47535"/>
                </a:xfrm>
                <a:custGeom>
                  <a:rect b="b" l="l" r="r" t="t"/>
                  <a:pathLst>
                    <a:path extrusionOk="0" h="2204" w="2407">
                      <a:moveTo>
                        <a:pt x="1130" y="0"/>
                      </a:moveTo>
                      <a:cubicBezTo>
                        <a:pt x="920" y="0"/>
                        <a:pt x="707" y="58"/>
                        <a:pt x="514" y="176"/>
                      </a:cubicBezTo>
                      <a:cubicBezTo>
                        <a:pt x="1" y="505"/>
                        <a:pt x="248" y="936"/>
                        <a:pt x="577" y="1471"/>
                      </a:cubicBezTo>
                      <a:cubicBezTo>
                        <a:pt x="841" y="1861"/>
                        <a:pt x="1059" y="2203"/>
                        <a:pt x="1382" y="2203"/>
                      </a:cubicBezTo>
                      <a:cubicBezTo>
                        <a:pt x="1485" y="2203"/>
                        <a:pt x="1599" y="2168"/>
                        <a:pt x="1729" y="2088"/>
                      </a:cubicBezTo>
                      <a:cubicBezTo>
                        <a:pt x="2264" y="1739"/>
                        <a:pt x="2407" y="1040"/>
                        <a:pt x="2078" y="525"/>
                      </a:cubicBezTo>
                      <a:cubicBezTo>
                        <a:pt x="1867" y="182"/>
                        <a:pt x="1504" y="0"/>
                        <a:pt x="11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19"/>
                <p:cNvSpPr/>
                <p:nvPr/>
              </p:nvSpPr>
              <p:spPr>
                <a:xfrm>
                  <a:off x="6013262" y="2430857"/>
                  <a:ext cx="43933" cy="47341"/>
                </a:xfrm>
                <a:custGeom>
                  <a:rect b="b" l="l" r="r" t="t"/>
                  <a:pathLst>
                    <a:path extrusionOk="0" h="2195" w="2037">
                      <a:moveTo>
                        <a:pt x="1115" y="0"/>
                      </a:moveTo>
                      <a:cubicBezTo>
                        <a:pt x="910" y="0"/>
                        <a:pt x="703" y="58"/>
                        <a:pt x="514" y="178"/>
                      </a:cubicBezTo>
                      <a:cubicBezTo>
                        <a:pt x="1" y="507"/>
                        <a:pt x="248" y="938"/>
                        <a:pt x="577" y="1473"/>
                      </a:cubicBezTo>
                      <a:cubicBezTo>
                        <a:pt x="836" y="1873"/>
                        <a:pt x="1058" y="2195"/>
                        <a:pt x="1372" y="2195"/>
                      </a:cubicBezTo>
                      <a:cubicBezTo>
                        <a:pt x="1381" y="2195"/>
                        <a:pt x="1390" y="2195"/>
                        <a:pt x="1400" y="2194"/>
                      </a:cubicBezTo>
                      <a:cubicBezTo>
                        <a:pt x="700" y="1659"/>
                        <a:pt x="536" y="1371"/>
                        <a:pt x="2037" y="486"/>
                      </a:cubicBezTo>
                      <a:cubicBezTo>
                        <a:pt x="1815" y="173"/>
                        <a:pt x="1469" y="0"/>
                        <a:pt x="111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19"/>
                <p:cNvSpPr/>
                <p:nvPr/>
              </p:nvSpPr>
              <p:spPr>
                <a:xfrm>
                  <a:off x="6367336" y="2257670"/>
                  <a:ext cx="54566" cy="49692"/>
                </a:xfrm>
                <a:custGeom>
                  <a:rect b="b" l="l" r="r" t="t"/>
                  <a:pathLst>
                    <a:path extrusionOk="0" h="2304" w="2530">
                      <a:moveTo>
                        <a:pt x="1186" y="1"/>
                      </a:moveTo>
                      <a:cubicBezTo>
                        <a:pt x="971" y="1"/>
                        <a:pt x="753" y="60"/>
                        <a:pt x="555" y="185"/>
                      </a:cubicBezTo>
                      <a:cubicBezTo>
                        <a:pt x="0" y="534"/>
                        <a:pt x="267" y="986"/>
                        <a:pt x="618" y="1543"/>
                      </a:cubicBezTo>
                      <a:cubicBezTo>
                        <a:pt x="881" y="1946"/>
                        <a:pt x="1122" y="2303"/>
                        <a:pt x="1454" y="2303"/>
                      </a:cubicBezTo>
                      <a:cubicBezTo>
                        <a:pt x="1562" y="2303"/>
                        <a:pt x="1680" y="2265"/>
                        <a:pt x="1811" y="2180"/>
                      </a:cubicBezTo>
                      <a:cubicBezTo>
                        <a:pt x="2365" y="1831"/>
                        <a:pt x="2530" y="1090"/>
                        <a:pt x="2181" y="555"/>
                      </a:cubicBezTo>
                      <a:cubicBezTo>
                        <a:pt x="1955" y="197"/>
                        <a:pt x="1576" y="1"/>
                        <a:pt x="11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19"/>
                <p:cNvSpPr/>
                <p:nvPr/>
              </p:nvSpPr>
              <p:spPr>
                <a:xfrm>
                  <a:off x="6364208" y="2254974"/>
                  <a:ext cx="52387" cy="47578"/>
                </a:xfrm>
                <a:custGeom>
                  <a:rect b="b" l="l" r="r" t="t"/>
                  <a:pathLst>
                    <a:path extrusionOk="0" h="2206" w="2429">
                      <a:moveTo>
                        <a:pt x="1140" y="0"/>
                      </a:moveTo>
                      <a:cubicBezTo>
                        <a:pt x="932" y="0"/>
                        <a:pt x="721" y="60"/>
                        <a:pt x="535" y="186"/>
                      </a:cubicBezTo>
                      <a:cubicBezTo>
                        <a:pt x="1" y="516"/>
                        <a:pt x="269" y="947"/>
                        <a:pt x="598" y="1482"/>
                      </a:cubicBezTo>
                      <a:cubicBezTo>
                        <a:pt x="844" y="1867"/>
                        <a:pt x="1067" y="2205"/>
                        <a:pt x="1388" y="2205"/>
                      </a:cubicBezTo>
                      <a:cubicBezTo>
                        <a:pt x="1496" y="2205"/>
                        <a:pt x="1615" y="2167"/>
                        <a:pt x="1750" y="2079"/>
                      </a:cubicBezTo>
                      <a:cubicBezTo>
                        <a:pt x="2264" y="1750"/>
                        <a:pt x="2428" y="1050"/>
                        <a:pt x="2099" y="516"/>
                      </a:cubicBezTo>
                      <a:cubicBezTo>
                        <a:pt x="1876" y="186"/>
                        <a:pt x="1510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19"/>
                <p:cNvSpPr/>
                <p:nvPr/>
              </p:nvSpPr>
              <p:spPr>
                <a:xfrm>
                  <a:off x="6364208" y="2255147"/>
                  <a:ext cx="44386" cy="47362"/>
                </a:xfrm>
                <a:custGeom>
                  <a:rect b="b" l="l" r="r" t="t"/>
                  <a:pathLst>
                    <a:path extrusionOk="0" h="2196" w="2058">
                      <a:moveTo>
                        <a:pt x="1136" y="1"/>
                      </a:moveTo>
                      <a:cubicBezTo>
                        <a:pt x="931" y="1"/>
                        <a:pt x="724" y="58"/>
                        <a:pt x="535" y="178"/>
                      </a:cubicBezTo>
                      <a:cubicBezTo>
                        <a:pt x="1" y="508"/>
                        <a:pt x="269" y="939"/>
                        <a:pt x="598" y="1474"/>
                      </a:cubicBezTo>
                      <a:cubicBezTo>
                        <a:pt x="857" y="1855"/>
                        <a:pt x="1079" y="2195"/>
                        <a:pt x="1394" y="2195"/>
                      </a:cubicBezTo>
                      <a:cubicBezTo>
                        <a:pt x="1403" y="2195"/>
                        <a:pt x="1412" y="2195"/>
                        <a:pt x="1421" y="2194"/>
                      </a:cubicBezTo>
                      <a:cubicBezTo>
                        <a:pt x="721" y="1660"/>
                        <a:pt x="557" y="1350"/>
                        <a:pt x="2058" y="486"/>
                      </a:cubicBezTo>
                      <a:cubicBezTo>
                        <a:pt x="1837" y="173"/>
                        <a:pt x="1491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19"/>
                <p:cNvSpPr/>
                <p:nvPr/>
              </p:nvSpPr>
              <p:spPr>
                <a:xfrm>
                  <a:off x="5772332" y="2563778"/>
                  <a:ext cx="55040" cy="49605"/>
                </a:xfrm>
                <a:custGeom>
                  <a:rect b="b" l="l" r="r" t="t"/>
                  <a:pathLst>
                    <a:path extrusionOk="0" h="2300" w="2552">
                      <a:moveTo>
                        <a:pt x="1217" y="1"/>
                      </a:moveTo>
                      <a:cubicBezTo>
                        <a:pt x="989" y="1"/>
                        <a:pt x="758" y="67"/>
                        <a:pt x="557" y="206"/>
                      </a:cubicBezTo>
                      <a:cubicBezTo>
                        <a:pt x="0" y="557"/>
                        <a:pt x="288" y="1010"/>
                        <a:pt x="659" y="1544"/>
                      </a:cubicBezTo>
                      <a:cubicBezTo>
                        <a:pt x="918" y="1955"/>
                        <a:pt x="1155" y="2300"/>
                        <a:pt x="1486" y="2300"/>
                      </a:cubicBezTo>
                      <a:cubicBezTo>
                        <a:pt x="1602" y="2300"/>
                        <a:pt x="1729" y="2257"/>
                        <a:pt x="1873" y="2162"/>
                      </a:cubicBezTo>
                      <a:cubicBezTo>
                        <a:pt x="2408" y="1791"/>
                        <a:pt x="2551" y="1070"/>
                        <a:pt x="2181" y="516"/>
                      </a:cubicBezTo>
                      <a:cubicBezTo>
                        <a:pt x="1963" y="182"/>
                        <a:pt x="1594" y="1"/>
                        <a:pt x="12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19"/>
                <p:cNvSpPr/>
                <p:nvPr/>
              </p:nvSpPr>
              <p:spPr>
                <a:xfrm>
                  <a:off x="5769247" y="2561427"/>
                  <a:ext cx="52797" cy="47341"/>
                </a:xfrm>
                <a:custGeom>
                  <a:rect b="b" l="l" r="r" t="t"/>
                  <a:pathLst>
                    <a:path extrusionOk="0" h="2195" w="2448">
                      <a:moveTo>
                        <a:pt x="1157" y="1"/>
                      </a:moveTo>
                      <a:cubicBezTo>
                        <a:pt x="942" y="1"/>
                        <a:pt x="726" y="62"/>
                        <a:pt x="535" y="192"/>
                      </a:cubicBezTo>
                      <a:cubicBezTo>
                        <a:pt x="0" y="543"/>
                        <a:pt x="288" y="954"/>
                        <a:pt x="617" y="1489"/>
                      </a:cubicBezTo>
                      <a:cubicBezTo>
                        <a:pt x="876" y="1870"/>
                        <a:pt x="1113" y="2194"/>
                        <a:pt x="1428" y="2194"/>
                      </a:cubicBezTo>
                      <a:cubicBezTo>
                        <a:pt x="1537" y="2194"/>
                        <a:pt x="1656" y="2155"/>
                        <a:pt x="1789" y="2065"/>
                      </a:cubicBezTo>
                      <a:cubicBezTo>
                        <a:pt x="2304" y="1714"/>
                        <a:pt x="2447" y="1015"/>
                        <a:pt x="2098" y="501"/>
                      </a:cubicBezTo>
                      <a:cubicBezTo>
                        <a:pt x="1878" y="178"/>
                        <a:pt x="1520" y="1"/>
                        <a:pt x="11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19"/>
                <p:cNvSpPr/>
                <p:nvPr/>
              </p:nvSpPr>
              <p:spPr>
                <a:xfrm>
                  <a:off x="5769247" y="2561384"/>
                  <a:ext cx="44386" cy="47276"/>
                </a:xfrm>
                <a:custGeom>
                  <a:rect b="b" l="l" r="r" t="t"/>
                  <a:pathLst>
                    <a:path extrusionOk="0" h="2192" w="2058">
                      <a:moveTo>
                        <a:pt x="1146" y="1"/>
                      </a:moveTo>
                      <a:cubicBezTo>
                        <a:pt x="934" y="1"/>
                        <a:pt x="722" y="62"/>
                        <a:pt x="535" y="194"/>
                      </a:cubicBezTo>
                      <a:cubicBezTo>
                        <a:pt x="0" y="545"/>
                        <a:pt x="288" y="956"/>
                        <a:pt x="617" y="1491"/>
                      </a:cubicBezTo>
                      <a:cubicBezTo>
                        <a:pt x="876" y="1870"/>
                        <a:pt x="1117" y="2191"/>
                        <a:pt x="1432" y="2191"/>
                      </a:cubicBezTo>
                      <a:cubicBezTo>
                        <a:pt x="1441" y="2191"/>
                        <a:pt x="1450" y="2191"/>
                        <a:pt x="1460" y="2190"/>
                      </a:cubicBezTo>
                      <a:cubicBezTo>
                        <a:pt x="741" y="1675"/>
                        <a:pt x="576" y="1367"/>
                        <a:pt x="2057" y="462"/>
                      </a:cubicBezTo>
                      <a:cubicBezTo>
                        <a:pt x="1839" y="167"/>
                        <a:pt x="1494" y="1"/>
                        <a:pt x="114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9"/>
                <p:cNvSpPr/>
                <p:nvPr/>
              </p:nvSpPr>
              <p:spPr>
                <a:xfrm>
                  <a:off x="5660979" y="2623132"/>
                  <a:ext cx="54566" cy="49454"/>
                </a:xfrm>
                <a:custGeom>
                  <a:rect b="b" l="l" r="r" t="t"/>
                  <a:pathLst>
                    <a:path extrusionOk="0" h="2293" w="2530">
                      <a:moveTo>
                        <a:pt x="1180" y="0"/>
                      </a:moveTo>
                      <a:cubicBezTo>
                        <a:pt x="957" y="0"/>
                        <a:pt x="732" y="62"/>
                        <a:pt x="535" y="191"/>
                      </a:cubicBezTo>
                      <a:cubicBezTo>
                        <a:pt x="0" y="562"/>
                        <a:pt x="267" y="1014"/>
                        <a:pt x="637" y="1549"/>
                      </a:cubicBezTo>
                      <a:cubicBezTo>
                        <a:pt x="900" y="1950"/>
                        <a:pt x="1139" y="2292"/>
                        <a:pt x="1476" y="2292"/>
                      </a:cubicBezTo>
                      <a:cubicBezTo>
                        <a:pt x="1588" y="2292"/>
                        <a:pt x="1712" y="2254"/>
                        <a:pt x="1852" y="2166"/>
                      </a:cubicBezTo>
                      <a:cubicBezTo>
                        <a:pt x="2387" y="1796"/>
                        <a:pt x="2530" y="1055"/>
                        <a:pt x="2160" y="520"/>
                      </a:cubicBezTo>
                      <a:cubicBezTo>
                        <a:pt x="1939" y="183"/>
                        <a:pt x="1563" y="0"/>
                        <a:pt x="11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9"/>
                <p:cNvSpPr/>
                <p:nvPr/>
              </p:nvSpPr>
              <p:spPr>
                <a:xfrm>
                  <a:off x="5657851" y="2620436"/>
                  <a:ext cx="52387" cy="47535"/>
                </a:xfrm>
                <a:custGeom>
                  <a:rect b="b" l="l" r="r" t="t"/>
                  <a:pathLst>
                    <a:path extrusionOk="0" h="2204" w="2429">
                      <a:moveTo>
                        <a:pt x="1138" y="1"/>
                      </a:moveTo>
                      <a:cubicBezTo>
                        <a:pt x="923" y="1"/>
                        <a:pt x="706" y="63"/>
                        <a:pt x="516" y="193"/>
                      </a:cubicBezTo>
                      <a:cubicBezTo>
                        <a:pt x="1" y="542"/>
                        <a:pt x="269" y="975"/>
                        <a:pt x="598" y="1488"/>
                      </a:cubicBezTo>
                      <a:cubicBezTo>
                        <a:pt x="860" y="1875"/>
                        <a:pt x="1100" y="2203"/>
                        <a:pt x="1421" y="2203"/>
                      </a:cubicBezTo>
                      <a:cubicBezTo>
                        <a:pt x="1527" y="2203"/>
                        <a:pt x="1642" y="2167"/>
                        <a:pt x="1770" y="2086"/>
                      </a:cubicBezTo>
                      <a:cubicBezTo>
                        <a:pt x="2285" y="1735"/>
                        <a:pt x="2428" y="1036"/>
                        <a:pt x="2079" y="501"/>
                      </a:cubicBezTo>
                      <a:cubicBezTo>
                        <a:pt x="1859" y="178"/>
                        <a:pt x="1501" y="1"/>
                        <a:pt x="1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9"/>
                <p:cNvSpPr/>
                <p:nvPr/>
              </p:nvSpPr>
              <p:spPr>
                <a:xfrm>
                  <a:off x="5657851" y="2620608"/>
                  <a:ext cx="43976" cy="47103"/>
                </a:xfrm>
                <a:custGeom>
                  <a:rect b="b" l="l" r="r" t="t"/>
                  <a:pathLst>
                    <a:path extrusionOk="0" h="2184" w="2039">
                      <a:moveTo>
                        <a:pt x="1131" y="0"/>
                      </a:moveTo>
                      <a:cubicBezTo>
                        <a:pt x="918" y="0"/>
                        <a:pt x="703" y="60"/>
                        <a:pt x="516" y="185"/>
                      </a:cubicBezTo>
                      <a:cubicBezTo>
                        <a:pt x="1" y="534"/>
                        <a:pt x="269" y="967"/>
                        <a:pt x="598" y="1480"/>
                      </a:cubicBezTo>
                      <a:cubicBezTo>
                        <a:pt x="870" y="1868"/>
                        <a:pt x="1086" y="2183"/>
                        <a:pt x="1386" y="2183"/>
                      </a:cubicBezTo>
                      <a:cubicBezTo>
                        <a:pt x="1404" y="2183"/>
                        <a:pt x="1422" y="2182"/>
                        <a:pt x="1441" y="2180"/>
                      </a:cubicBezTo>
                      <a:cubicBezTo>
                        <a:pt x="721" y="1686"/>
                        <a:pt x="557" y="1378"/>
                        <a:pt x="2038" y="452"/>
                      </a:cubicBezTo>
                      <a:cubicBezTo>
                        <a:pt x="1821" y="159"/>
                        <a:pt x="1478" y="0"/>
                        <a:pt x="1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9"/>
                <p:cNvSpPr/>
                <p:nvPr/>
              </p:nvSpPr>
              <p:spPr>
                <a:xfrm>
                  <a:off x="5533191" y="2692795"/>
                  <a:ext cx="55040" cy="49433"/>
                </a:xfrm>
                <a:custGeom>
                  <a:rect b="b" l="l" r="r" t="t"/>
                  <a:pathLst>
                    <a:path extrusionOk="0" h="2292" w="2552">
                      <a:moveTo>
                        <a:pt x="1190" y="0"/>
                      </a:moveTo>
                      <a:cubicBezTo>
                        <a:pt x="967" y="0"/>
                        <a:pt x="740" y="62"/>
                        <a:pt x="536" y="190"/>
                      </a:cubicBezTo>
                      <a:cubicBezTo>
                        <a:pt x="1" y="561"/>
                        <a:pt x="289" y="1013"/>
                        <a:pt x="638" y="1548"/>
                      </a:cubicBezTo>
                      <a:cubicBezTo>
                        <a:pt x="915" y="1949"/>
                        <a:pt x="1158" y="2292"/>
                        <a:pt x="1487" y="2292"/>
                      </a:cubicBezTo>
                      <a:cubicBezTo>
                        <a:pt x="1598" y="2292"/>
                        <a:pt x="1718" y="2253"/>
                        <a:pt x="1852" y="2165"/>
                      </a:cubicBezTo>
                      <a:cubicBezTo>
                        <a:pt x="2407" y="1795"/>
                        <a:pt x="2552" y="1054"/>
                        <a:pt x="2181" y="520"/>
                      </a:cubicBezTo>
                      <a:cubicBezTo>
                        <a:pt x="1947" y="182"/>
                        <a:pt x="1574" y="0"/>
                        <a:pt x="11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19"/>
                <p:cNvSpPr/>
                <p:nvPr/>
              </p:nvSpPr>
              <p:spPr>
                <a:xfrm>
                  <a:off x="5530064" y="2690099"/>
                  <a:ext cx="52387" cy="47341"/>
                </a:xfrm>
                <a:custGeom>
                  <a:rect b="b" l="l" r="r" t="t"/>
                  <a:pathLst>
                    <a:path extrusionOk="0" h="2195" w="2429">
                      <a:moveTo>
                        <a:pt x="1154" y="1"/>
                      </a:moveTo>
                      <a:cubicBezTo>
                        <a:pt x="936" y="1"/>
                        <a:pt x="715" y="62"/>
                        <a:pt x="516" y="192"/>
                      </a:cubicBezTo>
                      <a:cubicBezTo>
                        <a:pt x="1" y="542"/>
                        <a:pt x="269" y="974"/>
                        <a:pt x="618" y="1489"/>
                      </a:cubicBezTo>
                      <a:cubicBezTo>
                        <a:pt x="878" y="1870"/>
                        <a:pt x="1104" y="2194"/>
                        <a:pt x="1412" y="2194"/>
                      </a:cubicBezTo>
                      <a:cubicBezTo>
                        <a:pt x="1520" y="2194"/>
                        <a:pt x="1637" y="2155"/>
                        <a:pt x="1770" y="2065"/>
                      </a:cubicBezTo>
                      <a:cubicBezTo>
                        <a:pt x="2305" y="1714"/>
                        <a:pt x="2428" y="1015"/>
                        <a:pt x="2099" y="501"/>
                      </a:cubicBezTo>
                      <a:cubicBezTo>
                        <a:pt x="1880" y="177"/>
                        <a:pt x="1522" y="1"/>
                        <a:pt x="11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19"/>
                <p:cNvSpPr/>
                <p:nvPr/>
              </p:nvSpPr>
              <p:spPr>
                <a:xfrm>
                  <a:off x="5530064" y="2690250"/>
                  <a:ext cx="44407" cy="47082"/>
                </a:xfrm>
                <a:custGeom>
                  <a:rect b="b" l="l" r="r" t="t"/>
                  <a:pathLst>
                    <a:path extrusionOk="0" h="2183" w="2059">
                      <a:moveTo>
                        <a:pt x="1140" y="0"/>
                      </a:moveTo>
                      <a:cubicBezTo>
                        <a:pt x="927" y="0"/>
                        <a:pt x="711" y="60"/>
                        <a:pt x="516" y="185"/>
                      </a:cubicBezTo>
                      <a:cubicBezTo>
                        <a:pt x="1" y="535"/>
                        <a:pt x="269" y="967"/>
                        <a:pt x="618" y="1482"/>
                      </a:cubicBezTo>
                      <a:cubicBezTo>
                        <a:pt x="878" y="1881"/>
                        <a:pt x="1118" y="2182"/>
                        <a:pt x="1432" y="2182"/>
                      </a:cubicBezTo>
                      <a:cubicBezTo>
                        <a:pt x="1442" y="2182"/>
                        <a:pt x="1452" y="2182"/>
                        <a:pt x="1462" y="2181"/>
                      </a:cubicBezTo>
                      <a:cubicBezTo>
                        <a:pt x="741" y="1666"/>
                        <a:pt x="577" y="1378"/>
                        <a:pt x="2058" y="453"/>
                      </a:cubicBezTo>
                      <a:cubicBezTo>
                        <a:pt x="1828" y="159"/>
                        <a:pt x="1488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19"/>
                <p:cNvSpPr/>
                <p:nvPr/>
              </p:nvSpPr>
              <p:spPr>
                <a:xfrm>
                  <a:off x="5880169" y="2508220"/>
                  <a:ext cx="54566" cy="49433"/>
                </a:xfrm>
                <a:custGeom>
                  <a:rect b="b" l="l" r="r" t="t"/>
                  <a:pathLst>
                    <a:path extrusionOk="0" h="2292" w="2530">
                      <a:moveTo>
                        <a:pt x="1181" y="0"/>
                      </a:moveTo>
                      <a:cubicBezTo>
                        <a:pt x="957" y="0"/>
                        <a:pt x="732" y="62"/>
                        <a:pt x="535" y="190"/>
                      </a:cubicBezTo>
                      <a:cubicBezTo>
                        <a:pt x="0" y="561"/>
                        <a:pt x="267" y="1013"/>
                        <a:pt x="637" y="1548"/>
                      </a:cubicBezTo>
                      <a:cubicBezTo>
                        <a:pt x="914" y="1949"/>
                        <a:pt x="1157" y="2292"/>
                        <a:pt x="1487" y="2292"/>
                      </a:cubicBezTo>
                      <a:cubicBezTo>
                        <a:pt x="1597" y="2292"/>
                        <a:pt x="1717" y="2253"/>
                        <a:pt x="1852" y="2165"/>
                      </a:cubicBezTo>
                      <a:cubicBezTo>
                        <a:pt x="2387" y="1795"/>
                        <a:pt x="2530" y="1054"/>
                        <a:pt x="2181" y="519"/>
                      </a:cubicBezTo>
                      <a:cubicBezTo>
                        <a:pt x="1947" y="182"/>
                        <a:pt x="1565" y="0"/>
                        <a:pt x="1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19"/>
                <p:cNvSpPr/>
                <p:nvPr/>
              </p:nvSpPr>
              <p:spPr>
                <a:xfrm>
                  <a:off x="5877042" y="2505718"/>
                  <a:ext cx="52366" cy="47319"/>
                </a:xfrm>
                <a:custGeom>
                  <a:rect b="b" l="l" r="r" t="t"/>
                  <a:pathLst>
                    <a:path extrusionOk="0" h="2194" w="2428">
                      <a:moveTo>
                        <a:pt x="1140" y="0"/>
                      </a:moveTo>
                      <a:cubicBezTo>
                        <a:pt x="924" y="0"/>
                        <a:pt x="707" y="60"/>
                        <a:pt x="515" y="183"/>
                      </a:cubicBezTo>
                      <a:cubicBezTo>
                        <a:pt x="0" y="533"/>
                        <a:pt x="269" y="965"/>
                        <a:pt x="617" y="1480"/>
                      </a:cubicBezTo>
                      <a:cubicBezTo>
                        <a:pt x="881" y="1865"/>
                        <a:pt x="1109" y="2193"/>
                        <a:pt x="1424" y="2193"/>
                      </a:cubicBezTo>
                      <a:cubicBezTo>
                        <a:pt x="1528" y="2193"/>
                        <a:pt x="1642" y="2157"/>
                        <a:pt x="1770" y="2076"/>
                      </a:cubicBezTo>
                      <a:cubicBezTo>
                        <a:pt x="2285" y="1727"/>
                        <a:pt x="2428" y="1027"/>
                        <a:pt x="2079" y="492"/>
                      </a:cubicBezTo>
                      <a:cubicBezTo>
                        <a:pt x="1859" y="169"/>
                        <a:pt x="1502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19"/>
                <p:cNvSpPr/>
                <p:nvPr/>
              </p:nvSpPr>
              <p:spPr>
                <a:xfrm>
                  <a:off x="5877042" y="2505697"/>
                  <a:ext cx="43955" cy="47103"/>
                </a:xfrm>
                <a:custGeom>
                  <a:rect b="b" l="l" r="r" t="t"/>
                  <a:pathLst>
                    <a:path extrusionOk="0" h="2184" w="2038">
                      <a:moveTo>
                        <a:pt x="1124" y="0"/>
                      </a:moveTo>
                      <a:cubicBezTo>
                        <a:pt x="913" y="0"/>
                        <a:pt x="701" y="60"/>
                        <a:pt x="515" y="184"/>
                      </a:cubicBezTo>
                      <a:cubicBezTo>
                        <a:pt x="0" y="534"/>
                        <a:pt x="269" y="966"/>
                        <a:pt x="617" y="1481"/>
                      </a:cubicBezTo>
                      <a:cubicBezTo>
                        <a:pt x="870" y="1869"/>
                        <a:pt x="1085" y="2184"/>
                        <a:pt x="1403" y="2184"/>
                      </a:cubicBezTo>
                      <a:cubicBezTo>
                        <a:pt x="1422" y="2184"/>
                        <a:pt x="1442" y="2183"/>
                        <a:pt x="1462" y="2180"/>
                      </a:cubicBezTo>
                      <a:cubicBezTo>
                        <a:pt x="741" y="1686"/>
                        <a:pt x="557" y="1377"/>
                        <a:pt x="2038" y="472"/>
                      </a:cubicBezTo>
                      <a:cubicBezTo>
                        <a:pt x="1819" y="164"/>
                        <a:pt x="1473" y="0"/>
                        <a:pt x="11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19"/>
                <p:cNvSpPr/>
                <p:nvPr/>
              </p:nvSpPr>
              <p:spPr>
                <a:xfrm>
                  <a:off x="7394035" y="1958486"/>
                  <a:ext cx="52797" cy="50188"/>
                </a:xfrm>
                <a:custGeom>
                  <a:rect b="b" l="l" r="r" t="t"/>
                  <a:pathLst>
                    <a:path extrusionOk="0" h="2327" w="2448">
                      <a:moveTo>
                        <a:pt x="1100" y="1"/>
                      </a:moveTo>
                      <a:cubicBezTo>
                        <a:pt x="931" y="1"/>
                        <a:pt x="760" y="35"/>
                        <a:pt x="596" y="109"/>
                      </a:cubicBezTo>
                      <a:cubicBezTo>
                        <a:pt x="1" y="397"/>
                        <a:pt x="226" y="869"/>
                        <a:pt x="514" y="1467"/>
                      </a:cubicBezTo>
                      <a:cubicBezTo>
                        <a:pt x="728" y="1942"/>
                        <a:pt x="929" y="2327"/>
                        <a:pt x="1304" y="2327"/>
                      </a:cubicBezTo>
                      <a:cubicBezTo>
                        <a:pt x="1399" y="2327"/>
                        <a:pt x="1505" y="2302"/>
                        <a:pt x="1625" y="2248"/>
                      </a:cubicBezTo>
                      <a:cubicBezTo>
                        <a:pt x="2201" y="1960"/>
                        <a:pt x="2448" y="1261"/>
                        <a:pt x="2181" y="663"/>
                      </a:cubicBezTo>
                      <a:cubicBezTo>
                        <a:pt x="1972" y="245"/>
                        <a:pt x="1546" y="1"/>
                        <a:pt x="110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19"/>
                <p:cNvSpPr/>
                <p:nvPr/>
              </p:nvSpPr>
              <p:spPr>
                <a:xfrm>
                  <a:off x="7396235" y="1965064"/>
                  <a:ext cx="50597" cy="48052"/>
                </a:xfrm>
                <a:custGeom>
                  <a:rect b="b" l="l" r="r" t="t"/>
                  <a:pathLst>
                    <a:path extrusionOk="0" h="2228" w="2346">
                      <a:moveTo>
                        <a:pt x="1054" y="0"/>
                      </a:moveTo>
                      <a:cubicBezTo>
                        <a:pt x="889" y="0"/>
                        <a:pt x="720" y="36"/>
                        <a:pt x="557" y="112"/>
                      </a:cubicBezTo>
                      <a:cubicBezTo>
                        <a:pt x="1" y="380"/>
                        <a:pt x="206" y="832"/>
                        <a:pt x="475" y="1408"/>
                      </a:cubicBezTo>
                      <a:cubicBezTo>
                        <a:pt x="687" y="1851"/>
                        <a:pt x="875" y="2228"/>
                        <a:pt x="1233" y="2228"/>
                      </a:cubicBezTo>
                      <a:cubicBezTo>
                        <a:pt x="1325" y="2228"/>
                        <a:pt x="1427" y="2203"/>
                        <a:pt x="1544" y="2149"/>
                      </a:cubicBezTo>
                      <a:cubicBezTo>
                        <a:pt x="2099" y="1881"/>
                        <a:pt x="2346" y="1203"/>
                        <a:pt x="2058" y="646"/>
                      </a:cubicBezTo>
                      <a:cubicBezTo>
                        <a:pt x="1867" y="233"/>
                        <a:pt x="1473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19"/>
                <p:cNvSpPr/>
                <p:nvPr/>
              </p:nvSpPr>
              <p:spPr>
                <a:xfrm>
                  <a:off x="7398478" y="1971901"/>
                  <a:ext cx="47470" cy="41215"/>
                </a:xfrm>
                <a:custGeom>
                  <a:rect b="b" l="l" r="r" t="t"/>
                  <a:pathLst>
                    <a:path extrusionOk="0" h="1911" w="2201">
                      <a:moveTo>
                        <a:pt x="185" y="0"/>
                      </a:moveTo>
                      <a:lnTo>
                        <a:pt x="185" y="0"/>
                      </a:lnTo>
                      <a:cubicBezTo>
                        <a:pt x="0" y="269"/>
                        <a:pt x="165" y="659"/>
                        <a:pt x="371" y="1091"/>
                      </a:cubicBezTo>
                      <a:cubicBezTo>
                        <a:pt x="583" y="1534"/>
                        <a:pt x="771" y="1911"/>
                        <a:pt x="1129" y="1911"/>
                      </a:cubicBezTo>
                      <a:cubicBezTo>
                        <a:pt x="1221" y="1911"/>
                        <a:pt x="1323" y="1886"/>
                        <a:pt x="1440" y="1832"/>
                      </a:cubicBezTo>
                      <a:cubicBezTo>
                        <a:pt x="1975" y="1564"/>
                        <a:pt x="2201" y="927"/>
                        <a:pt x="1975" y="371"/>
                      </a:cubicBezTo>
                      <a:lnTo>
                        <a:pt x="1975" y="371"/>
                      </a:lnTo>
                      <a:cubicBezTo>
                        <a:pt x="1352" y="703"/>
                        <a:pt x="953" y="851"/>
                        <a:pt x="694" y="851"/>
                      </a:cubicBezTo>
                      <a:cubicBezTo>
                        <a:pt x="312" y="851"/>
                        <a:pt x="234" y="528"/>
                        <a:pt x="1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19"/>
                <p:cNvSpPr/>
                <p:nvPr/>
              </p:nvSpPr>
              <p:spPr>
                <a:xfrm>
                  <a:off x="7286198" y="2024590"/>
                  <a:ext cx="52840" cy="50188"/>
                </a:xfrm>
                <a:custGeom>
                  <a:rect b="b" l="l" r="r" t="t"/>
                  <a:pathLst>
                    <a:path extrusionOk="0" h="2327" w="2450">
                      <a:moveTo>
                        <a:pt x="1090" y="1"/>
                      </a:moveTo>
                      <a:cubicBezTo>
                        <a:pt x="923" y="1"/>
                        <a:pt x="755" y="36"/>
                        <a:pt x="598" y="108"/>
                      </a:cubicBezTo>
                      <a:cubicBezTo>
                        <a:pt x="1" y="396"/>
                        <a:pt x="228" y="870"/>
                        <a:pt x="494" y="1466"/>
                      </a:cubicBezTo>
                      <a:cubicBezTo>
                        <a:pt x="724" y="1943"/>
                        <a:pt x="928" y="2327"/>
                        <a:pt x="1293" y="2327"/>
                      </a:cubicBezTo>
                      <a:cubicBezTo>
                        <a:pt x="1386" y="2327"/>
                        <a:pt x="1489" y="2302"/>
                        <a:pt x="1605" y="2248"/>
                      </a:cubicBezTo>
                      <a:cubicBezTo>
                        <a:pt x="2203" y="1960"/>
                        <a:pt x="2450" y="1260"/>
                        <a:pt x="2162" y="665"/>
                      </a:cubicBezTo>
                      <a:cubicBezTo>
                        <a:pt x="1967" y="246"/>
                        <a:pt x="1533" y="1"/>
                        <a:pt x="10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19"/>
                <p:cNvSpPr/>
                <p:nvPr/>
              </p:nvSpPr>
              <p:spPr>
                <a:xfrm>
                  <a:off x="7288441" y="2031169"/>
                  <a:ext cx="50144" cy="48052"/>
                </a:xfrm>
                <a:custGeom>
                  <a:rect b="b" l="l" r="r" t="t"/>
                  <a:pathLst>
                    <a:path extrusionOk="0" h="2228" w="2325">
                      <a:moveTo>
                        <a:pt x="1044" y="1"/>
                      </a:moveTo>
                      <a:cubicBezTo>
                        <a:pt x="879" y="1"/>
                        <a:pt x="712" y="37"/>
                        <a:pt x="555" y="113"/>
                      </a:cubicBezTo>
                      <a:cubicBezTo>
                        <a:pt x="0" y="379"/>
                        <a:pt x="206" y="832"/>
                        <a:pt x="473" y="1408"/>
                      </a:cubicBezTo>
                      <a:cubicBezTo>
                        <a:pt x="686" y="1851"/>
                        <a:pt x="873" y="2228"/>
                        <a:pt x="1231" y="2228"/>
                      </a:cubicBezTo>
                      <a:cubicBezTo>
                        <a:pt x="1322" y="2228"/>
                        <a:pt x="1425" y="2203"/>
                        <a:pt x="1543" y="2149"/>
                      </a:cubicBezTo>
                      <a:cubicBezTo>
                        <a:pt x="2099" y="1882"/>
                        <a:pt x="2324" y="1202"/>
                        <a:pt x="2058" y="648"/>
                      </a:cubicBezTo>
                      <a:cubicBezTo>
                        <a:pt x="1865" y="234"/>
                        <a:pt x="1462" y="1"/>
                        <a:pt x="10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19"/>
                <p:cNvSpPr/>
                <p:nvPr/>
              </p:nvSpPr>
              <p:spPr>
                <a:xfrm>
                  <a:off x="7290640" y="2038027"/>
                  <a:ext cx="47513" cy="41194"/>
                </a:xfrm>
                <a:custGeom>
                  <a:rect b="b" l="l" r="r" t="t"/>
                  <a:pathLst>
                    <a:path extrusionOk="0" h="1910" w="2203">
                      <a:moveTo>
                        <a:pt x="186" y="0"/>
                      </a:moveTo>
                      <a:cubicBezTo>
                        <a:pt x="0" y="267"/>
                        <a:pt x="165" y="659"/>
                        <a:pt x="371" y="1090"/>
                      </a:cubicBezTo>
                      <a:cubicBezTo>
                        <a:pt x="584" y="1533"/>
                        <a:pt x="771" y="1910"/>
                        <a:pt x="1129" y="1910"/>
                      </a:cubicBezTo>
                      <a:cubicBezTo>
                        <a:pt x="1220" y="1910"/>
                        <a:pt x="1323" y="1885"/>
                        <a:pt x="1441" y="1831"/>
                      </a:cubicBezTo>
                      <a:cubicBezTo>
                        <a:pt x="1975" y="1564"/>
                        <a:pt x="2203" y="925"/>
                        <a:pt x="1975" y="371"/>
                      </a:cubicBezTo>
                      <a:lnTo>
                        <a:pt x="1975" y="371"/>
                      </a:lnTo>
                      <a:cubicBezTo>
                        <a:pt x="1353" y="703"/>
                        <a:pt x="955" y="850"/>
                        <a:pt x="696" y="850"/>
                      </a:cubicBezTo>
                      <a:cubicBezTo>
                        <a:pt x="314" y="850"/>
                        <a:pt x="236" y="528"/>
                        <a:pt x="1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19"/>
                <p:cNvSpPr/>
                <p:nvPr/>
              </p:nvSpPr>
              <p:spPr>
                <a:xfrm>
                  <a:off x="7161537" y="2098869"/>
                  <a:ext cx="52819" cy="50403"/>
                </a:xfrm>
                <a:custGeom>
                  <a:rect b="b" l="l" r="r" t="t"/>
                  <a:pathLst>
                    <a:path extrusionOk="0" h="2337" w="2449">
                      <a:moveTo>
                        <a:pt x="1107" y="0"/>
                      </a:moveTo>
                      <a:cubicBezTo>
                        <a:pt x="934" y="0"/>
                        <a:pt x="760" y="39"/>
                        <a:pt x="597" y="120"/>
                      </a:cubicBezTo>
                      <a:cubicBezTo>
                        <a:pt x="1" y="408"/>
                        <a:pt x="226" y="882"/>
                        <a:pt x="494" y="1478"/>
                      </a:cubicBezTo>
                      <a:cubicBezTo>
                        <a:pt x="726" y="1940"/>
                        <a:pt x="930" y="2337"/>
                        <a:pt x="1300" y="2337"/>
                      </a:cubicBezTo>
                      <a:cubicBezTo>
                        <a:pt x="1391" y="2337"/>
                        <a:pt x="1492" y="2313"/>
                        <a:pt x="1605" y="2260"/>
                      </a:cubicBezTo>
                      <a:cubicBezTo>
                        <a:pt x="2201" y="1972"/>
                        <a:pt x="2448" y="1272"/>
                        <a:pt x="2160" y="677"/>
                      </a:cubicBezTo>
                      <a:cubicBezTo>
                        <a:pt x="1969" y="248"/>
                        <a:pt x="1544" y="0"/>
                        <a:pt x="11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19"/>
                <p:cNvSpPr/>
                <p:nvPr/>
              </p:nvSpPr>
              <p:spPr>
                <a:xfrm>
                  <a:off x="7163737" y="2105512"/>
                  <a:ext cx="50188" cy="48246"/>
                </a:xfrm>
                <a:custGeom>
                  <a:rect b="b" l="l" r="r" t="t"/>
                  <a:pathLst>
                    <a:path extrusionOk="0" h="2237" w="2327">
                      <a:moveTo>
                        <a:pt x="1052" y="1"/>
                      </a:moveTo>
                      <a:cubicBezTo>
                        <a:pt x="885" y="1"/>
                        <a:pt x="716" y="39"/>
                        <a:pt x="557" y="122"/>
                      </a:cubicBezTo>
                      <a:cubicBezTo>
                        <a:pt x="1" y="388"/>
                        <a:pt x="207" y="841"/>
                        <a:pt x="475" y="1397"/>
                      </a:cubicBezTo>
                      <a:cubicBezTo>
                        <a:pt x="687" y="1856"/>
                        <a:pt x="875" y="2237"/>
                        <a:pt x="1223" y="2237"/>
                      </a:cubicBezTo>
                      <a:cubicBezTo>
                        <a:pt x="1311" y="2237"/>
                        <a:pt x="1410" y="2212"/>
                        <a:pt x="1523" y="2158"/>
                      </a:cubicBezTo>
                      <a:cubicBezTo>
                        <a:pt x="2099" y="1870"/>
                        <a:pt x="2326" y="1211"/>
                        <a:pt x="2058" y="635"/>
                      </a:cubicBezTo>
                      <a:cubicBezTo>
                        <a:pt x="1868" y="240"/>
                        <a:pt x="1467" y="1"/>
                        <a:pt x="10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19"/>
                <p:cNvSpPr/>
                <p:nvPr/>
              </p:nvSpPr>
              <p:spPr>
                <a:xfrm>
                  <a:off x="7165980" y="2112564"/>
                  <a:ext cx="47470" cy="41194"/>
                </a:xfrm>
                <a:custGeom>
                  <a:rect b="b" l="l" r="r" t="t"/>
                  <a:pathLst>
                    <a:path extrusionOk="0" h="1910" w="2201">
                      <a:moveTo>
                        <a:pt x="185" y="1"/>
                      </a:moveTo>
                      <a:cubicBezTo>
                        <a:pt x="0" y="267"/>
                        <a:pt x="165" y="637"/>
                        <a:pt x="371" y="1070"/>
                      </a:cubicBezTo>
                      <a:cubicBezTo>
                        <a:pt x="583" y="1529"/>
                        <a:pt x="771" y="1910"/>
                        <a:pt x="1119" y="1910"/>
                      </a:cubicBezTo>
                      <a:cubicBezTo>
                        <a:pt x="1207" y="1910"/>
                        <a:pt x="1306" y="1885"/>
                        <a:pt x="1419" y="1831"/>
                      </a:cubicBezTo>
                      <a:cubicBezTo>
                        <a:pt x="1975" y="1564"/>
                        <a:pt x="2201" y="925"/>
                        <a:pt x="1975" y="371"/>
                      </a:cubicBezTo>
                      <a:lnTo>
                        <a:pt x="1975" y="371"/>
                      </a:lnTo>
                      <a:cubicBezTo>
                        <a:pt x="1350" y="695"/>
                        <a:pt x="951" y="841"/>
                        <a:pt x="692" y="841"/>
                      </a:cubicBezTo>
                      <a:cubicBezTo>
                        <a:pt x="312" y="841"/>
                        <a:pt x="234" y="526"/>
                        <a:pt x="1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19"/>
                <p:cNvSpPr/>
                <p:nvPr/>
              </p:nvSpPr>
              <p:spPr>
                <a:xfrm>
                  <a:off x="7496977" y="1894150"/>
                  <a:ext cx="52366" cy="50188"/>
                </a:xfrm>
                <a:custGeom>
                  <a:rect b="b" l="l" r="r" t="t"/>
                  <a:pathLst>
                    <a:path extrusionOk="0" h="2327" w="2428">
                      <a:moveTo>
                        <a:pt x="1077" y="1"/>
                      </a:moveTo>
                      <a:cubicBezTo>
                        <a:pt x="909" y="1"/>
                        <a:pt x="739" y="35"/>
                        <a:pt x="576" y="108"/>
                      </a:cubicBezTo>
                      <a:cubicBezTo>
                        <a:pt x="0" y="396"/>
                        <a:pt x="206" y="870"/>
                        <a:pt x="494" y="1466"/>
                      </a:cubicBezTo>
                      <a:cubicBezTo>
                        <a:pt x="707" y="1942"/>
                        <a:pt x="907" y="2327"/>
                        <a:pt x="1282" y="2327"/>
                      </a:cubicBezTo>
                      <a:cubicBezTo>
                        <a:pt x="1377" y="2327"/>
                        <a:pt x="1484" y="2302"/>
                        <a:pt x="1605" y="2248"/>
                      </a:cubicBezTo>
                      <a:cubicBezTo>
                        <a:pt x="2181" y="1960"/>
                        <a:pt x="2428" y="1260"/>
                        <a:pt x="2160" y="664"/>
                      </a:cubicBezTo>
                      <a:cubicBezTo>
                        <a:pt x="1950" y="246"/>
                        <a:pt x="1523" y="1"/>
                        <a:pt x="10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19"/>
                <p:cNvSpPr/>
                <p:nvPr/>
              </p:nvSpPr>
              <p:spPr>
                <a:xfrm>
                  <a:off x="7498745" y="1900728"/>
                  <a:ext cx="50597" cy="48052"/>
                </a:xfrm>
                <a:custGeom>
                  <a:rect b="b" l="l" r="r" t="t"/>
                  <a:pathLst>
                    <a:path extrusionOk="0" h="2228" w="2346">
                      <a:moveTo>
                        <a:pt x="1053" y="0"/>
                      </a:moveTo>
                      <a:cubicBezTo>
                        <a:pt x="887" y="0"/>
                        <a:pt x="718" y="37"/>
                        <a:pt x="555" y="112"/>
                      </a:cubicBezTo>
                      <a:cubicBezTo>
                        <a:pt x="1" y="379"/>
                        <a:pt x="206" y="832"/>
                        <a:pt x="473" y="1408"/>
                      </a:cubicBezTo>
                      <a:cubicBezTo>
                        <a:pt x="687" y="1851"/>
                        <a:pt x="873" y="2228"/>
                        <a:pt x="1231" y="2228"/>
                      </a:cubicBezTo>
                      <a:cubicBezTo>
                        <a:pt x="1322" y="2228"/>
                        <a:pt x="1425" y="2203"/>
                        <a:pt x="1543" y="2148"/>
                      </a:cubicBezTo>
                      <a:cubicBezTo>
                        <a:pt x="2099" y="1882"/>
                        <a:pt x="2346" y="1202"/>
                        <a:pt x="2078" y="647"/>
                      </a:cubicBezTo>
                      <a:cubicBezTo>
                        <a:pt x="1871" y="234"/>
                        <a:pt x="1474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19"/>
                <p:cNvSpPr/>
                <p:nvPr/>
              </p:nvSpPr>
              <p:spPr>
                <a:xfrm>
                  <a:off x="7500945" y="1907587"/>
                  <a:ext cx="47513" cy="41194"/>
                </a:xfrm>
                <a:custGeom>
                  <a:rect b="b" l="l" r="r" t="t"/>
                  <a:pathLst>
                    <a:path extrusionOk="0" h="1910" w="2203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1" y="267"/>
                        <a:pt x="165" y="659"/>
                        <a:pt x="371" y="1090"/>
                      </a:cubicBezTo>
                      <a:cubicBezTo>
                        <a:pt x="585" y="1533"/>
                        <a:pt x="771" y="1910"/>
                        <a:pt x="1129" y="1910"/>
                      </a:cubicBezTo>
                      <a:cubicBezTo>
                        <a:pt x="1220" y="1910"/>
                        <a:pt x="1323" y="1885"/>
                        <a:pt x="1441" y="1830"/>
                      </a:cubicBezTo>
                      <a:cubicBezTo>
                        <a:pt x="1976" y="1564"/>
                        <a:pt x="2203" y="925"/>
                        <a:pt x="1976" y="370"/>
                      </a:cubicBezTo>
                      <a:lnTo>
                        <a:pt x="1976" y="370"/>
                      </a:lnTo>
                      <a:cubicBezTo>
                        <a:pt x="1353" y="703"/>
                        <a:pt x="955" y="850"/>
                        <a:pt x="698" y="850"/>
                      </a:cubicBezTo>
                      <a:cubicBezTo>
                        <a:pt x="317" y="850"/>
                        <a:pt x="244" y="52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19"/>
                <p:cNvSpPr/>
                <p:nvPr/>
              </p:nvSpPr>
              <p:spPr>
                <a:xfrm>
                  <a:off x="6922828" y="2236319"/>
                  <a:ext cx="51935" cy="50058"/>
                </a:xfrm>
                <a:custGeom>
                  <a:rect b="b" l="l" r="r" t="t"/>
                  <a:pathLst>
                    <a:path extrusionOk="0" h="2321" w="2408">
                      <a:moveTo>
                        <a:pt x="1060" y="1"/>
                      </a:moveTo>
                      <a:cubicBezTo>
                        <a:pt x="898" y="1"/>
                        <a:pt x="734" y="34"/>
                        <a:pt x="577" y="105"/>
                      </a:cubicBezTo>
                      <a:cubicBezTo>
                        <a:pt x="1" y="372"/>
                        <a:pt x="185" y="865"/>
                        <a:pt x="453" y="1441"/>
                      </a:cubicBezTo>
                      <a:cubicBezTo>
                        <a:pt x="668" y="1922"/>
                        <a:pt x="869" y="2321"/>
                        <a:pt x="1239" y="2321"/>
                      </a:cubicBezTo>
                      <a:cubicBezTo>
                        <a:pt x="1329" y="2321"/>
                        <a:pt x="1430" y="2297"/>
                        <a:pt x="1543" y="2245"/>
                      </a:cubicBezTo>
                      <a:cubicBezTo>
                        <a:pt x="2140" y="1976"/>
                        <a:pt x="2407" y="1298"/>
                        <a:pt x="2140" y="701"/>
                      </a:cubicBezTo>
                      <a:cubicBezTo>
                        <a:pt x="1943" y="262"/>
                        <a:pt x="1511" y="1"/>
                        <a:pt x="106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19"/>
                <p:cNvSpPr/>
                <p:nvPr/>
              </p:nvSpPr>
              <p:spPr>
                <a:xfrm>
                  <a:off x="6924618" y="2242724"/>
                  <a:ext cx="49713" cy="48354"/>
                </a:xfrm>
                <a:custGeom>
                  <a:rect b="b" l="l" r="r" t="t"/>
                  <a:pathLst>
                    <a:path extrusionOk="0" h="2242" w="2305">
                      <a:moveTo>
                        <a:pt x="1015" y="1"/>
                      </a:moveTo>
                      <a:cubicBezTo>
                        <a:pt x="862" y="1"/>
                        <a:pt x="705" y="32"/>
                        <a:pt x="555" y="96"/>
                      </a:cubicBezTo>
                      <a:cubicBezTo>
                        <a:pt x="0" y="363"/>
                        <a:pt x="185" y="837"/>
                        <a:pt x="431" y="1391"/>
                      </a:cubicBezTo>
                      <a:cubicBezTo>
                        <a:pt x="648" y="1857"/>
                        <a:pt x="837" y="2242"/>
                        <a:pt x="1195" y="2242"/>
                      </a:cubicBezTo>
                      <a:cubicBezTo>
                        <a:pt x="1280" y="2242"/>
                        <a:pt x="1375" y="2220"/>
                        <a:pt x="1481" y="2173"/>
                      </a:cubicBezTo>
                      <a:cubicBezTo>
                        <a:pt x="2057" y="1906"/>
                        <a:pt x="2304" y="1248"/>
                        <a:pt x="2057" y="672"/>
                      </a:cubicBezTo>
                      <a:cubicBezTo>
                        <a:pt x="1859" y="247"/>
                        <a:pt x="1448" y="1"/>
                        <a:pt x="10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19"/>
                <p:cNvSpPr/>
                <p:nvPr/>
              </p:nvSpPr>
              <p:spPr>
                <a:xfrm>
                  <a:off x="6926818" y="2249216"/>
                  <a:ext cx="47039" cy="41863"/>
                </a:xfrm>
                <a:custGeom>
                  <a:rect b="b" l="l" r="r" t="t"/>
                  <a:pathLst>
                    <a:path extrusionOk="0" h="1941" w="2181">
                      <a:moveTo>
                        <a:pt x="186" y="1"/>
                      </a:moveTo>
                      <a:cubicBezTo>
                        <a:pt x="0" y="267"/>
                        <a:pt x="145" y="659"/>
                        <a:pt x="329" y="1090"/>
                      </a:cubicBezTo>
                      <a:cubicBezTo>
                        <a:pt x="546" y="1556"/>
                        <a:pt x="735" y="1941"/>
                        <a:pt x="1093" y="1941"/>
                      </a:cubicBezTo>
                      <a:cubicBezTo>
                        <a:pt x="1178" y="1941"/>
                        <a:pt x="1273" y="1919"/>
                        <a:pt x="1379" y="1872"/>
                      </a:cubicBezTo>
                      <a:cubicBezTo>
                        <a:pt x="1934" y="1625"/>
                        <a:pt x="2181" y="988"/>
                        <a:pt x="1955" y="432"/>
                      </a:cubicBezTo>
                      <a:lnTo>
                        <a:pt x="1955" y="432"/>
                      </a:lnTo>
                      <a:cubicBezTo>
                        <a:pt x="1344" y="730"/>
                        <a:pt x="949" y="864"/>
                        <a:pt x="692" y="864"/>
                      </a:cubicBezTo>
                      <a:cubicBezTo>
                        <a:pt x="291" y="864"/>
                        <a:pt x="223" y="539"/>
                        <a:pt x="1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19"/>
                <p:cNvSpPr/>
                <p:nvPr/>
              </p:nvSpPr>
              <p:spPr>
                <a:xfrm>
                  <a:off x="6813222" y="2299770"/>
                  <a:ext cx="52387" cy="50058"/>
                </a:xfrm>
                <a:custGeom>
                  <a:rect b="b" l="l" r="r" t="t"/>
                  <a:pathLst>
                    <a:path extrusionOk="0" h="2321" w="2429">
                      <a:moveTo>
                        <a:pt x="1080" y="1"/>
                      </a:moveTo>
                      <a:cubicBezTo>
                        <a:pt x="919" y="1"/>
                        <a:pt x="755" y="34"/>
                        <a:pt x="598" y="104"/>
                      </a:cubicBezTo>
                      <a:cubicBezTo>
                        <a:pt x="1" y="372"/>
                        <a:pt x="206" y="845"/>
                        <a:pt x="475" y="1442"/>
                      </a:cubicBezTo>
                      <a:cubicBezTo>
                        <a:pt x="689" y="1921"/>
                        <a:pt x="877" y="2320"/>
                        <a:pt x="1252" y="2320"/>
                      </a:cubicBezTo>
                      <a:cubicBezTo>
                        <a:pt x="1344" y="2320"/>
                        <a:pt x="1447" y="2296"/>
                        <a:pt x="1564" y="2244"/>
                      </a:cubicBezTo>
                      <a:cubicBezTo>
                        <a:pt x="2162" y="1977"/>
                        <a:pt x="2428" y="1278"/>
                        <a:pt x="2162" y="701"/>
                      </a:cubicBezTo>
                      <a:cubicBezTo>
                        <a:pt x="1964" y="261"/>
                        <a:pt x="1532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19"/>
                <p:cNvSpPr/>
                <p:nvPr/>
              </p:nvSpPr>
              <p:spPr>
                <a:xfrm>
                  <a:off x="6815012" y="2306154"/>
                  <a:ext cx="50166" cy="48160"/>
                </a:xfrm>
                <a:custGeom>
                  <a:rect b="b" l="l" r="r" t="t"/>
                  <a:pathLst>
                    <a:path extrusionOk="0" h="2233" w="2326">
                      <a:moveTo>
                        <a:pt x="1027" y="1"/>
                      </a:moveTo>
                      <a:cubicBezTo>
                        <a:pt x="875" y="1"/>
                        <a:pt x="721" y="32"/>
                        <a:pt x="576" y="96"/>
                      </a:cubicBezTo>
                      <a:cubicBezTo>
                        <a:pt x="0" y="364"/>
                        <a:pt x="186" y="817"/>
                        <a:pt x="453" y="1393"/>
                      </a:cubicBezTo>
                      <a:cubicBezTo>
                        <a:pt x="649" y="1852"/>
                        <a:pt x="833" y="2233"/>
                        <a:pt x="1192" y="2233"/>
                      </a:cubicBezTo>
                      <a:cubicBezTo>
                        <a:pt x="1283" y="2233"/>
                        <a:pt x="1386" y="2208"/>
                        <a:pt x="1503" y="2153"/>
                      </a:cubicBezTo>
                      <a:cubicBezTo>
                        <a:pt x="2057" y="1906"/>
                        <a:pt x="2325" y="1248"/>
                        <a:pt x="2057" y="672"/>
                      </a:cubicBezTo>
                      <a:cubicBezTo>
                        <a:pt x="1875" y="247"/>
                        <a:pt x="1457" y="1"/>
                        <a:pt x="10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19"/>
                <p:cNvSpPr/>
                <p:nvPr/>
              </p:nvSpPr>
              <p:spPr>
                <a:xfrm>
                  <a:off x="6817234" y="2312646"/>
                  <a:ext cx="47060" cy="41668"/>
                </a:xfrm>
                <a:custGeom>
                  <a:rect b="b" l="l" r="r" t="t"/>
                  <a:pathLst>
                    <a:path extrusionOk="0" h="1932" w="2182">
                      <a:moveTo>
                        <a:pt x="206" y="1"/>
                      </a:moveTo>
                      <a:cubicBezTo>
                        <a:pt x="1" y="269"/>
                        <a:pt x="144" y="659"/>
                        <a:pt x="350" y="1092"/>
                      </a:cubicBezTo>
                      <a:cubicBezTo>
                        <a:pt x="546" y="1551"/>
                        <a:pt x="730" y="1932"/>
                        <a:pt x="1089" y="1932"/>
                      </a:cubicBezTo>
                      <a:cubicBezTo>
                        <a:pt x="1180" y="1932"/>
                        <a:pt x="1283" y="1907"/>
                        <a:pt x="1400" y="1852"/>
                      </a:cubicBezTo>
                      <a:cubicBezTo>
                        <a:pt x="1934" y="1605"/>
                        <a:pt x="2181" y="988"/>
                        <a:pt x="1976" y="434"/>
                      </a:cubicBezTo>
                      <a:lnTo>
                        <a:pt x="1976" y="434"/>
                      </a:lnTo>
                      <a:cubicBezTo>
                        <a:pt x="1364" y="731"/>
                        <a:pt x="967" y="865"/>
                        <a:pt x="707" y="865"/>
                      </a:cubicBezTo>
                      <a:cubicBezTo>
                        <a:pt x="302" y="865"/>
                        <a:pt x="231" y="540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19"/>
                <p:cNvSpPr/>
                <p:nvPr/>
              </p:nvSpPr>
              <p:spPr>
                <a:xfrm>
                  <a:off x="6686794" y="2370770"/>
                  <a:ext cx="51913" cy="50490"/>
                </a:xfrm>
                <a:custGeom>
                  <a:rect b="b" l="l" r="r" t="t"/>
                  <a:pathLst>
                    <a:path extrusionOk="0" h="2341" w="2407">
                      <a:moveTo>
                        <a:pt x="1059" y="0"/>
                      </a:moveTo>
                      <a:cubicBezTo>
                        <a:pt x="897" y="0"/>
                        <a:pt x="733" y="33"/>
                        <a:pt x="576" y="104"/>
                      </a:cubicBezTo>
                      <a:cubicBezTo>
                        <a:pt x="0" y="372"/>
                        <a:pt x="185" y="866"/>
                        <a:pt x="453" y="1461"/>
                      </a:cubicBezTo>
                      <a:cubicBezTo>
                        <a:pt x="667" y="1941"/>
                        <a:pt x="869" y="2341"/>
                        <a:pt x="1239" y="2341"/>
                      </a:cubicBezTo>
                      <a:cubicBezTo>
                        <a:pt x="1329" y="2341"/>
                        <a:pt x="1429" y="2317"/>
                        <a:pt x="1543" y="2265"/>
                      </a:cubicBezTo>
                      <a:cubicBezTo>
                        <a:pt x="2140" y="1996"/>
                        <a:pt x="2407" y="1297"/>
                        <a:pt x="2140" y="701"/>
                      </a:cubicBezTo>
                      <a:cubicBezTo>
                        <a:pt x="1942" y="261"/>
                        <a:pt x="1511" y="0"/>
                        <a:pt x="10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19"/>
                <p:cNvSpPr/>
                <p:nvPr/>
              </p:nvSpPr>
              <p:spPr>
                <a:xfrm>
                  <a:off x="6688562" y="2377607"/>
                  <a:ext cx="49713" cy="48139"/>
                </a:xfrm>
                <a:custGeom>
                  <a:rect b="b" l="l" r="r" t="t"/>
                  <a:pathLst>
                    <a:path extrusionOk="0" h="2232" w="2305">
                      <a:moveTo>
                        <a:pt x="1015" y="1"/>
                      </a:moveTo>
                      <a:cubicBezTo>
                        <a:pt x="862" y="1"/>
                        <a:pt x="706" y="32"/>
                        <a:pt x="555" y="96"/>
                      </a:cubicBezTo>
                      <a:cubicBezTo>
                        <a:pt x="1" y="343"/>
                        <a:pt x="185" y="815"/>
                        <a:pt x="432" y="1391"/>
                      </a:cubicBezTo>
                      <a:cubicBezTo>
                        <a:pt x="646" y="1851"/>
                        <a:pt x="833" y="2232"/>
                        <a:pt x="1182" y="2232"/>
                      </a:cubicBezTo>
                      <a:cubicBezTo>
                        <a:pt x="1270" y="2232"/>
                        <a:pt x="1369" y="2207"/>
                        <a:pt x="1482" y="2153"/>
                      </a:cubicBezTo>
                      <a:cubicBezTo>
                        <a:pt x="2058" y="1906"/>
                        <a:pt x="2305" y="1227"/>
                        <a:pt x="2058" y="672"/>
                      </a:cubicBezTo>
                      <a:cubicBezTo>
                        <a:pt x="1860" y="247"/>
                        <a:pt x="1449" y="1"/>
                        <a:pt x="10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19"/>
                <p:cNvSpPr/>
                <p:nvPr/>
              </p:nvSpPr>
              <p:spPr>
                <a:xfrm>
                  <a:off x="6690762" y="2384099"/>
                  <a:ext cx="47060" cy="41647"/>
                </a:xfrm>
                <a:custGeom>
                  <a:rect b="b" l="l" r="r" t="t"/>
                  <a:pathLst>
                    <a:path extrusionOk="0" h="1931" w="2182">
                      <a:moveTo>
                        <a:pt x="187" y="1"/>
                      </a:moveTo>
                      <a:cubicBezTo>
                        <a:pt x="1" y="267"/>
                        <a:pt x="146" y="638"/>
                        <a:pt x="330" y="1090"/>
                      </a:cubicBezTo>
                      <a:cubicBezTo>
                        <a:pt x="544" y="1550"/>
                        <a:pt x="731" y="1931"/>
                        <a:pt x="1080" y="1931"/>
                      </a:cubicBezTo>
                      <a:cubicBezTo>
                        <a:pt x="1168" y="1931"/>
                        <a:pt x="1267" y="1906"/>
                        <a:pt x="1380" y="1852"/>
                      </a:cubicBezTo>
                      <a:cubicBezTo>
                        <a:pt x="1935" y="1605"/>
                        <a:pt x="2181" y="967"/>
                        <a:pt x="1956" y="412"/>
                      </a:cubicBezTo>
                      <a:lnTo>
                        <a:pt x="1956" y="412"/>
                      </a:lnTo>
                      <a:cubicBezTo>
                        <a:pt x="1338" y="721"/>
                        <a:pt x="942" y="860"/>
                        <a:pt x="685" y="860"/>
                      </a:cubicBezTo>
                      <a:cubicBezTo>
                        <a:pt x="291" y="860"/>
                        <a:pt x="224" y="535"/>
                        <a:pt x="1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19"/>
                <p:cNvSpPr/>
                <p:nvPr/>
              </p:nvSpPr>
              <p:spPr>
                <a:xfrm>
                  <a:off x="7026654" y="2174571"/>
                  <a:ext cx="52387" cy="50144"/>
                </a:xfrm>
                <a:custGeom>
                  <a:rect b="b" l="l" r="r" t="t"/>
                  <a:pathLst>
                    <a:path extrusionOk="0" h="2325" w="2429">
                      <a:moveTo>
                        <a:pt x="1095" y="1"/>
                      </a:moveTo>
                      <a:cubicBezTo>
                        <a:pt x="928" y="1"/>
                        <a:pt x="759" y="35"/>
                        <a:pt x="597" y="108"/>
                      </a:cubicBezTo>
                      <a:cubicBezTo>
                        <a:pt x="1" y="376"/>
                        <a:pt x="207" y="848"/>
                        <a:pt x="473" y="1446"/>
                      </a:cubicBezTo>
                      <a:cubicBezTo>
                        <a:pt x="689" y="1924"/>
                        <a:pt x="876" y="2324"/>
                        <a:pt x="1251" y="2324"/>
                      </a:cubicBezTo>
                      <a:cubicBezTo>
                        <a:pt x="1343" y="2324"/>
                        <a:pt x="1447" y="2300"/>
                        <a:pt x="1564" y="2247"/>
                      </a:cubicBezTo>
                      <a:cubicBezTo>
                        <a:pt x="2160" y="1981"/>
                        <a:pt x="2428" y="1281"/>
                        <a:pt x="2160" y="684"/>
                      </a:cubicBezTo>
                      <a:cubicBezTo>
                        <a:pt x="1966" y="250"/>
                        <a:pt x="1542" y="1"/>
                        <a:pt x="10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19"/>
                <p:cNvSpPr/>
                <p:nvPr/>
              </p:nvSpPr>
              <p:spPr>
                <a:xfrm>
                  <a:off x="7028444" y="2181041"/>
                  <a:ext cx="50123" cy="48160"/>
                </a:xfrm>
                <a:custGeom>
                  <a:rect b="b" l="l" r="r" t="t"/>
                  <a:pathLst>
                    <a:path extrusionOk="0" h="2233" w="2324">
                      <a:moveTo>
                        <a:pt x="1036" y="0"/>
                      </a:moveTo>
                      <a:cubicBezTo>
                        <a:pt x="883" y="0"/>
                        <a:pt x="727" y="31"/>
                        <a:pt x="576" y="96"/>
                      </a:cubicBezTo>
                      <a:cubicBezTo>
                        <a:pt x="0" y="364"/>
                        <a:pt x="206" y="817"/>
                        <a:pt x="453" y="1393"/>
                      </a:cubicBezTo>
                      <a:cubicBezTo>
                        <a:pt x="665" y="1852"/>
                        <a:pt x="839" y="2232"/>
                        <a:pt x="1192" y="2232"/>
                      </a:cubicBezTo>
                      <a:cubicBezTo>
                        <a:pt x="1282" y="2232"/>
                        <a:pt x="1384" y="2207"/>
                        <a:pt x="1501" y="2153"/>
                      </a:cubicBezTo>
                      <a:cubicBezTo>
                        <a:pt x="2077" y="1906"/>
                        <a:pt x="2324" y="1228"/>
                        <a:pt x="2057" y="672"/>
                      </a:cubicBezTo>
                      <a:cubicBezTo>
                        <a:pt x="1875" y="246"/>
                        <a:pt x="1468" y="0"/>
                        <a:pt x="10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19"/>
                <p:cNvSpPr/>
                <p:nvPr/>
              </p:nvSpPr>
              <p:spPr>
                <a:xfrm>
                  <a:off x="7030644" y="2187533"/>
                  <a:ext cx="47513" cy="41668"/>
                </a:xfrm>
                <a:custGeom>
                  <a:rect b="b" l="l" r="r" t="t"/>
                  <a:pathLst>
                    <a:path extrusionOk="0" h="1932" w="2203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0" y="269"/>
                        <a:pt x="145" y="659"/>
                        <a:pt x="351" y="1092"/>
                      </a:cubicBezTo>
                      <a:cubicBezTo>
                        <a:pt x="563" y="1551"/>
                        <a:pt x="737" y="1931"/>
                        <a:pt x="1090" y="1931"/>
                      </a:cubicBezTo>
                      <a:cubicBezTo>
                        <a:pt x="1180" y="1931"/>
                        <a:pt x="1282" y="1906"/>
                        <a:pt x="1399" y="1852"/>
                      </a:cubicBezTo>
                      <a:cubicBezTo>
                        <a:pt x="1955" y="1605"/>
                        <a:pt x="2202" y="968"/>
                        <a:pt x="1975" y="412"/>
                      </a:cubicBezTo>
                      <a:lnTo>
                        <a:pt x="1975" y="412"/>
                      </a:lnTo>
                      <a:cubicBezTo>
                        <a:pt x="1357" y="721"/>
                        <a:pt x="957" y="860"/>
                        <a:pt x="698" y="860"/>
                      </a:cubicBezTo>
                      <a:cubicBezTo>
                        <a:pt x="301" y="860"/>
                        <a:pt x="231" y="536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19"/>
                <p:cNvSpPr/>
                <p:nvPr/>
              </p:nvSpPr>
              <p:spPr>
                <a:xfrm>
                  <a:off x="6411700" y="2510981"/>
                  <a:ext cx="52387" cy="50295"/>
                </a:xfrm>
                <a:custGeom>
                  <a:rect b="b" l="l" r="r" t="t"/>
                  <a:pathLst>
                    <a:path extrusionOk="0" h="2332" w="2429">
                      <a:moveTo>
                        <a:pt x="1088" y="0"/>
                      </a:moveTo>
                      <a:cubicBezTo>
                        <a:pt x="926" y="0"/>
                        <a:pt x="759" y="33"/>
                        <a:pt x="596" y="103"/>
                      </a:cubicBezTo>
                      <a:cubicBezTo>
                        <a:pt x="1" y="350"/>
                        <a:pt x="206" y="844"/>
                        <a:pt x="473" y="1441"/>
                      </a:cubicBezTo>
                      <a:cubicBezTo>
                        <a:pt x="691" y="1927"/>
                        <a:pt x="868" y="2331"/>
                        <a:pt x="1260" y="2331"/>
                      </a:cubicBezTo>
                      <a:cubicBezTo>
                        <a:pt x="1349" y="2331"/>
                        <a:pt x="1450" y="2310"/>
                        <a:pt x="1564" y="2264"/>
                      </a:cubicBezTo>
                      <a:cubicBezTo>
                        <a:pt x="2160" y="1996"/>
                        <a:pt x="2428" y="1297"/>
                        <a:pt x="2160" y="701"/>
                      </a:cubicBezTo>
                      <a:cubicBezTo>
                        <a:pt x="1963" y="261"/>
                        <a:pt x="1543" y="0"/>
                        <a:pt x="108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19"/>
                <p:cNvSpPr/>
                <p:nvPr/>
              </p:nvSpPr>
              <p:spPr>
                <a:xfrm>
                  <a:off x="6413469" y="2517429"/>
                  <a:ext cx="50144" cy="48311"/>
                </a:xfrm>
                <a:custGeom>
                  <a:rect b="b" l="l" r="r" t="t"/>
                  <a:pathLst>
                    <a:path extrusionOk="0" h="2240" w="2325">
                      <a:moveTo>
                        <a:pt x="1024" y="0"/>
                      </a:moveTo>
                      <a:cubicBezTo>
                        <a:pt x="875" y="0"/>
                        <a:pt x="723" y="30"/>
                        <a:pt x="577" y="92"/>
                      </a:cubicBezTo>
                      <a:cubicBezTo>
                        <a:pt x="1" y="339"/>
                        <a:pt x="207" y="813"/>
                        <a:pt x="454" y="1389"/>
                      </a:cubicBezTo>
                      <a:cubicBezTo>
                        <a:pt x="653" y="1855"/>
                        <a:pt x="826" y="2240"/>
                        <a:pt x="1189" y="2240"/>
                      </a:cubicBezTo>
                      <a:cubicBezTo>
                        <a:pt x="1275" y="2240"/>
                        <a:pt x="1372" y="2218"/>
                        <a:pt x="1482" y="2171"/>
                      </a:cubicBezTo>
                      <a:cubicBezTo>
                        <a:pt x="2058" y="1924"/>
                        <a:pt x="2325" y="1245"/>
                        <a:pt x="2078" y="668"/>
                      </a:cubicBezTo>
                      <a:cubicBezTo>
                        <a:pt x="1879" y="255"/>
                        <a:pt x="1462" y="0"/>
                        <a:pt x="10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19"/>
                <p:cNvSpPr/>
                <p:nvPr/>
              </p:nvSpPr>
              <p:spPr>
                <a:xfrm>
                  <a:off x="6415669" y="2523856"/>
                  <a:ext cx="47060" cy="41884"/>
                </a:xfrm>
                <a:custGeom>
                  <a:rect b="b" l="l" r="r" t="t"/>
                  <a:pathLst>
                    <a:path extrusionOk="0" h="1942" w="2182">
                      <a:moveTo>
                        <a:pt x="207" y="0"/>
                      </a:moveTo>
                      <a:lnTo>
                        <a:pt x="207" y="0"/>
                      </a:lnTo>
                      <a:cubicBezTo>
                        <a:pt x="1" y="268"/>
                        <a:pt x="146" y="639"/>
                        <a:pt x="352" y="1091"/>
                      </a:cubicBezTo>
                      <a:cubicBezTo>
                        <a:pt x="551" y="1557"/>
                        <a:pt x="724" y="1942"/>
                        <a:pt x="1087" y="1942"/>
                      </a:cubicBezTo>
                      <a:cubicBezTo>
                        <a:pt x="1173" y="1942"/>
                        <a:pt x="1270" y="1920"/>
                        <a:pt x="1380" y="1873"/>
                      </a:cubicBezTo>
                      <a:cubicBezTo>
                        <a:pt x="1935" y="1626"/>
                        <a:pt x="2182" y="988"/>
                        <a:pt x="1976" y="433"/>
                      </a:cubicBezTo>
                      <a:lnTo>
                        <a:pt x="1976" y="433"/>
                      </a:lnTo>
                      <a:cubicBezTo>
                        <a:pt x="1365" y="730"/>
                        <a:pt x="967" y="864"/>
                        <a:pt x="707" y="864"/>
                      </a:cubicBezTo>
                      <a:cubicBezTo>
                        <a:pt x="303" y="864"/>
                        <a:pt x="232" y="539"/>
                        <a:pt x="20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19"/>
                <p:cNvSpPr/>
                <p:nvPr/>
              </p:nvSpPr>
              <p:spPr>
                <a:xfrm>
                  <a:off x="6301663" y="2573160"/>
                  <a:ext cx="52387" cy="50425"/>
                </a:xfrm>
                <a:custGeom>
                  <a:rect b="b" l="l" r="r" t="t"/>
                  <a:pathLst>
                    <a:path extrusionOk="0" h="2338" w="2429">
                      <a:moveTo>
                        <a:pt x="1064" y="1"/>
                      </a:moveTo>
                      <a:cubicBezTo>
                        <a:pt x="908" y="1"/>
                        <a:pt x="749" y="33"/>
                        <a:pt x="597" y="101"/>
                      </a:cubicBezTo>
                      <a:cubicBezTo>
                        <a:pt x="1" y="369"/>
                        <a:pt x="206" y="863"/>
                        <a:pt x="473" y="1458"/>
                      </a:cubicBezTo>
                      <a:cubicBezTo>
                        <a:pt x="671" y="1938"/>
                        <a:pt x="857" y="2338"/>
                        <a:pt x="1231" y="2338"/>
                      </a:cubicBezTo>
                      <a:cubicBezTo>
                        <a:pt x="1323" y="2338"/>
                        <a:pt x="1426" y="2314"/>
                        <a:pt x="1543" y="2261"/>
                      </a:cubicBezTo>
                      <a:cubicBezTo>
                        <a:pt x="2140" y="2015"/>
                        <a:pt x="2428" y="1315"/>
                        <a:pt x="2160" y="718"/>
                      </a:cubicBezTo>
                      <a:cubicBezTo>
                        <a:pt x="1961" y="274"/>
                        <a:pt x="1522" y="1"/>
                        <a:pt x="106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p19"/>
                <p:cNvSpPr/>
                <p:nvPr/>
              </p:nvSpPr>
              <p:spPr>
                <a:xfrm>
                  <a:off x="6303453" y="2579932"/>
                  <a:ext cx="50123" cy="47945"/>
                </a:xfrm>
                <a:custGeom>
                  <a:rect b="b" l="l" r="r" t="t"/>
                  <a:pathLst>
                    <a:path extrusionOk="0" h="2223" w="2324">
                      <a:moveTo>
                        <a:pt x="1036" y="1"/>
                      </a:moveTo>
                      <a:cubicBezTo>
                        <a:pt x="883" y="1"/>
                        <a:pt x="727" y="31"/>
                        <a:pt x="576" y="96"/>
                      </a:cubicBezTo>
                      <a:cubicBezTo>
                        <a:pt x="0" y="343"/>
                        <a:pt x="206" y="815"/>
                        <a:pt x="453" y="1371"/>
                      </a:cubicBezTo>
                      <a:cubicBezTo>
                        <a:pt x="652" y="1837"/>
                        <a:pt x="825" y="2222"/>
                        <a:pt x="1188" y="2222"/>
                      </a:cubicBezTo>
                      <a:cubicBezTo>
                        <a:pt x="1274" y="2222"/>
                        <a:pt x="1371" y="2200"/>
                        <a:pt x="1481" y="2153"/>
                      </a:cubicBezTo>
                      <a:cubicBezTo>
                        <a:pt x="2057" y="1906"/>
                        <a:pt x="2324" y="1248"/>
                        <a:pt x="2057" y="672"/>
                      </a:cubicBezTo>
                      <a:cubicBezTo>
                        <a:pt x="1875" y="247"/>
                        <a:pt x="1468" y="1"/>
                        <a:pt x="10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19"/>
                <p:cNvSpPr/>
                <p:nvPr/>
              </p:nvSpPr>
              <p:spPr>
                <a:xfrm>
                  <a:off x="6305653" y="2586424"/>
                  <a:ext cx="47039" cy="41453"/>
                </a:xfrm>
                <a:custGeom>
                  <a:rect b="b" l="l" r="r" t="t"/>
                  <a:pathLst>
                    <a:path extrusionOk="0" h="1922" w="2181">
                      <a:moveTo>
                        <a:pt x="206" y="1"/>
                      </a:moveTo>
                      <a:cubicBezTo>
                        <a:pt x="0" y="267"/>
                        <a:pt x="145" y="638"/>
                        <a:pt x="351" y="1070"/>
                      </a:cubicBezTo>
                      <a:cubicBezTo>
                        <a:pt x="550" y="1536"/>
                        <a:pt x="723" y="1921"/>
                        <a:pt x="1086" y="1921"/>
                      </a:cubicBezTo>
                      <a:cubicBezTo>
                        <a:pt x="1172" y="1921"/>
                        <a:pt x="1269" y="1899"/>
                        <a:pt x="1379" y="1852"/>
                      </a:cubicBezTo>
                      <a:cubicBezTo>
                        <a:pt x="1934" y="1625"/>
                        <a:pt x="2181" y="988"/>
                        <a:pt x="1975" y="432"/>
                      </a:cubicBezTo>
                      <a:lnTo>
                        <a:pt x="1975" y="432"/>
                      </a:lnTo>
                      <a:cubicBezTo>
                        <a:pt x="1362" y="722"/>
                        <a:pt x="963" y="855"/>
                        <a:pt x="704" y="855"/>
                      </a:cubicBezTo>
                      <a:cubicBezTo>
                        <a:pt x="301" y="855"/>
                        <a:pt x="231" y="538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19"/>
                <p:cNvSpPr/>
                <p:nvPr/>
              </p:nvSpPr>
              <p:spPr>
                <a:xfrm>
                  <a:off x="6174781" y="2643276"/>
                  <a:ext cx="51913" cy="50425"/>
                </a:xfrm>
                <a:custGeom>
                  <a:rect b="b" l="l" r="r" t="t"/>
                  <a:pathLst>
                    <a:path extrusionOk="0" h="2338" w="2407">
                      <a:moveTo>
                        <a:pt x="1060" y="0"/>
                      </a:moveTo>
                      <a:cubicBezTo>
                        <a:pt x="906" y="0"/>
                        <a:pt x="748" y="32"/>
                        <a:pt x="596" y="100"/>
                      </a:cubicBezTo>
                      <a:cubicBezTo>
                        <a:pt x="0" y="368"/>
                        <a:pt x="184" y="862"/>
                        <a:pt x="453" y="1458"/>
                      </a:cubicBezTo>
                      <a:cubicBezTo>
                        <a:pt x="667" y="1938"/>
                        <a:pt x="856" y="2337"/>
                        <a:pt x="1231" y="2337"/>
                      </a:cubicBezTo>
                      <a:cubicBezTo>
                        <a:pt x="1322" y="2337"/>
                        <a:pt x="1425" y="2313"/>
                        <a:pt x="1542" y="2261"/>
                      </a:cubicBezTo>
                      <a:cubicBezTo>
                        <a:pt x="2140" y="1993"/>
                        <a:pt x="2406" y="1315"/>
                        <a:pt x="2140" y="717"/>
                      </a:cubicBezTo>
                      <a:cubicBezTo>
                        <a:pt x="1940" y="273"/>
                        <a:pt x="1512" y="0"/>
                        <a:pt x="10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19"/>
                <p:cNvSpPr/>
                <p:nvPr/>
              </p:nvSpPr>
              <p:spPr>
                <a:xfrm>
                  <a:off x="6176550" y="2650048"/>
                  <a:ext cx="49713" cy="47923"/>
                </a:xfrm>
                <a:custGeom>
                  <a:rect b="b" l="l" r="r" t="t"/>
                  <a:pathLst>
                    <a:path extrusionOk="0" h="2222" w="2305">
                      <a:moveTo>
                        <a:pt x="1015" y="0"/>
                      </a:moveTo>
                      <a:cubicBezTo>
                        <a:pt x="862" y="0"/>
                        <a:pt x="706" y="31"/>
                        <a:pt x="555" y="95"/>
                      </a:cubicBezTo>
                      <a:cubicBezTo>
                        <a:pt x="0" y="342"/>
                        <a:pt x="185" y="815"/>
                        <a:pt x="432" y="1371"/>
                      </a:cubicBezTo>
                      <a:cubicBezTo>
                        <a:pt x="631" y="1837"/>
                        <a:pt x="818" y="2222"/>
                        <a:pt x="1175" y="2222"/>
                      </a:cubicBezTo>
                      <a:cubicBezTo>
                        <a:pt x="1260" y="2222"/>
                        <a:pt x="1354" y="2200"/>
                        <a:pt x="1460" y="2153"/>
                      </a:cubicBezTo>
                      <a:cubicBezTo>
                        <a:pt x="2036" y="1906"/>
                        <a:pt x="2304" y="1247"/>
                        <a:pt x="2058" y="671"/>
                      </a:cubicBezTo>
                      <a:cubicBezTo>
                        <a:pt x="1859" y="246"/>
                        <a:pt x="1449" y="0"/>
                        <a:pt x="10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9"/>
                <p:cNvSpPr/>
                <p:nvPr/>
              </p:nvSpPr>
              <p:spPr>
                <a:xfrm>
                  <a:off x="6178318" y="2656540"/>
                  <a:ext cx="47492" cy="41431"/>
                </a:xfrm>
                <a:custGeom>
                  <a:rect b="b" l="l" r="r" t="t"/>
                  <a:pathLst>
                    <a:path extrusionOk="0" h="1921" w="2202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1" y="267"/>
                        <a:pt x="165" y="637"/>
                        <a:pt x="350" y="1070"/>
                      </a:cubicBezTo>
                      <a:cubicBezTo>
                        <a:pt x="549" y="1536"/>
                        <a:pt x="736" y="1921"/>
                        <a:pt x="1093" y="1921"/>
                      </a:cubicBezTo>
                      <a:cubicBezTo>
                        <a:pt x="1178" y="1921"/>
                        <a:pt x="1272" y="1899"/>
                        <a:pt x="1378" y="1852"/>
                      </a:cubicBezTo>
                      <a:cubicBezTo>
                        <a:pt x="1934" y="1624"/>
                        <a:pt x="2201" y="988"/>
                        <a:pt x="1976" y="431"/>
                      </a:cubicBezTo>
                      <a:lnTo>
                        <a:pt x="1976" y="431"/>
                      </a:lnTo>
                      <a:cubicBezTo>
                        <a:pt x="1362" y="722"/>
                        <a:pt x="964" y="854"/>
                        <a:pt x="704" y="854"/>
                      </a:cubicBezTo>
                      <a:cubicBezTo>
                        <a:pt x="302" y="854"/>
                        <a:pt x="231" y="53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19"/>
                <p:cNvSpPr/>
                <p:nvPr/>
              </p:nvSpPr>
              <p:spPr>
                <a:xfrm>
                  <a:off x="6516410" y="2450182"/>
                  <a:ext cx="52387" cy="50295"/>
                </a:xfrm>
                <a:custGeom>
                  <a:rect b="b" l="l" r="r" t="t"/>
                  <a:pathLst>
                    <a:path extrusionOk="0" h="2332" w="2429">
                      <a:moveTo>
                        <a:pt x="1080" y="1"/>
                      </a:moveTo>
                      <a:cubicBezTo>
                        <a:pt x="918" y="1"/>
                        <a:pt x="754" y="34"/>
                        <a:pt x="596" y="105"/>
                      </a:cubicBezTo>
                      <a:cubicBezTo>
                        <a:pt x="1" y="352"/>
                        <a:pt x="206" y="845"/>
                        <a:pt x="473" y="1441"/>
                      </a:cubicBezTo>
                      <a:cubicBezTo>
                        <a:pt x="674" y="1928"/>
                        <a:pt x="862" y="2331"/>
                        <a:pt x="1246" y="2331"/>
                      </a:cubicBezTo>
                      <a:cubicBezTo>
                        <a:pt x="1334" y="2331"/>
                        <a:pt x="1432" y="2310"/>
                        <a:pt x="1543" y="2264"/>
                      </a:cubicBezTo>
                      <a:cubicBezTo>
                        <a:pt x="2140" y="1998"/>
                        <a:pt x="2428" y="1298"/>
                        <a:pt x="2160" y="701"/>
                      </a:cubicBezTo>
                      <a:cubicBezTo>
                        <a:pt x="1964" y="262"/>
                        <a:pt x="1532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19"/>
                <p:cNvSpPr/>
                <p:nvPr/>
              </p:nvSpPr>
              <p:spPr>
                <a:xfrm>
                  <a:off x="6518200" y="2456652"/>
                  <a:ext cx="50123" cy="48290"/>
                </a:xfrm>
                <a:custGeom>
                  <a:rect b="b" l="l" r="r" t="t"/>
                  <a:pathLst>
                    <a:path extrusionOk="0" h="2239" w="2324">
                      <a:moveTo>
                        <a:pt x="1024" y="0"/>
                      </a:moveTo>
                      <a:cubicBezTo>
                        <a:pt x="875" y="0"/>
                        <a:pt x="723" y="30"/>
                        <a:pt x="576" y="93"/>
                      </a:cubicBezTo>
                      <a:cubicBezTo>
                        <a:pt x="0" y="340"/>
                        <a:pt x="206" y="812"/>
                        <a:pt x="453" y="1388"/>
                      </a:cubicBezTo>
                      <a:cubicBezTo>
                        <a:pt x="652" y="1854"/>
                        <a:pt x="825" y="2239"/>
                        <a:pt x="1188" y="2239"/>
                      </a:cubicBezTo>
                      <a:cubicBezTo>
                        <a:pt x="1274" y="2239"/>
                        <a:pt x="1371" y="2217"/>
                        <a:pt x="1481" y="2170"/>
                      </a:cubicBezTo>
                      <a:cubicBezTo>
                        <a:pt x="2057" y="1923"/>
                        <a:pt x="2324" y="1245"/>
                        <a:pt x="2057" y="669"/>
                      </a:cubicBezTo>
                      <a:cubicBezTo>
                        <a:pt x="1873" y="254"/>
                        <a:pt x="1460" y="0"/>
                        <a:pt x="10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p19"/>
                <p:cNvSpPr/>
                <p:nvPr/>
              </p:nvSpPr>
              <p:spPr>
                <a:xfrm>
                  <a:off x="6520400" y="2463079"/>
                  <a:ext cx="47039" cy="41863"/>
                </a:xfrm>
                <a:custGeom>
                  <a:rect b="b" l="l" r="r" t="t"/>
                  <a:pathLst>
                    <a:path extrusionOk="0" h="1941" w="2181">
                      <a:moveTo>
                        <a:pt x="206" y="1"/>
                      </a:moveTo>
                      <a:lnTo>
                        <a:pt x="206" y="1"/>
                      </a:lnTo>
                      <a:cubicBezTo>
                        <a:pt x="0" y="267"/>
                        <a:pt x="145" y="638"/>
                        <a:pt x="351" y="1090"/>
                      </a:cubicBezTo>
                      <a:cubicBezTo>
                        <a:pt x="550" y="1556"/>
                        <a:pt x="723" y="1941"/>
                        <a:pt x="1086" y="1941"/>
                      </a:cubicBezTo>
                      <a:cubicBezTo>
                        <a:pt x="1172" y="1941"/>
                        <a:pt x="1269" y="1919"/>
                        <a:pt x="1379" y="1872"/>
                      </a:cubicBezTo>
                      <a:cubicBezTo>
                        <a:pt x="1934" y="1625"/>
                        <a:pt x="2181" y="988"/>
                        <a:pt x="1975" y="432"/>
                      </a:cubicBezTo>
                      <a:lnTo>
                        <a:pt x="1975" y="432"/>
                      </a:lnTo>
                      <a:cubicBezTo>
                        <a:pt x="1364" y="730"/>
                        <a:pt x="966" y="864"/>
                        <a:pt x="706" y="864"/>
                      </a:cubicBezTo>
                      <a:cubicBezTo>
                        <a:pt x="302" y="864"/>
                        <a:pt x="231" y="539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19"/>
                <p:cNvSpPr/>
                <p:nvPr/>
              </p:nvSpPr>
              <p:spPr>
                <a:xfrm>
                  <a:off x="5931176" y="2772185"/>
                  <a:ext cx="51482" cy="50403"/>
                </a:xfrm>
                <a:custGeom>
                  <a:rect b="b" l="l" r="r" t="t"/>
                  <a:pathLst>
                    <a:path extrusionOk="0" h="2337" w="2387">
                      <a:moveTo>
                        <a:pt x="1040" y="1"/>
                      </a:moveTo>
                      <a:cubicBezTo>
                        <a:pt x="892" y="1"/>
                        <a:pt x="742" y="29"/>
                        <a:pt x="598" y="89"/>
                      </a:cubicBezTo>
                      <a:cubicBezTo>
                        <a:pt x="0" y="336"/>
                        <a:pt x="186" y="830"/>
                        <a:pt x="433" y="1447"/>
                      </a:cubicBezTo>
                      <a:cubicBezTo>
                        <a:pt x="634" y="1933"/>
                        <a:pt x="808" y="2336"/>
                        <a:pt x="1187" y="2336"/>
                      </a:cubicBezTo>
                      <a:cubicBezTo>
                        <a:pt x="1273" y="2336"/>
                        <a:pt x="1371" y="2315"/>
                        <a:pt x="1481" y="2270"/>
                      </a:cubicBezTo>
                      <a:cubicBezTo>
                        <a:pt x="2098" y="2023"/>
                        <a:pt x="2386" y="1345"/>
                        <a:pt x="2140" y="747"/>
                      </a:cubicBezTo>
                      <a:cubicBezTo>
                        <a:pt x="1953" y="279"/>
                        <a:pt x="1505" y="1"/>
                        <a:pt x="10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9"/>
                <p:cNvSpPr/>
                <p:nvPr/>
              </p:nvSpPr>
              <p:spPr>
                <a:xfrm>
                  <a:off x="5932513" y="2778849"/>
                  <a:ext cx="49260" cy="48182"/>
                </a:xfrm>
                <a:custGeom>
                  <a:rect b="b" l="l" r="r" t="t"/>
                  <a:pathLst>
                    <a:path extrusionOk="0" h="2234" w="2284">
                      <a:moveTo>
                        <a:pt x="1010" y="1"/>
                      </a:moveTo>
                      <a:cubicBezTo>
                        <a:pt x="865" y="1"/>
                        <a:pt x="718" y="29"/>
                        <a:pt x="577" y="89"/>
                      </a:cubicBezTo>
                      <a:cubicBezTo>
                        <a:pt x="1" y="315"/>
                        <a:pt x="185" y="789"/>
                        <a:pt x="412" y="1365"/>
                      </a:cubicBezTo>
                      <a:cubicBezTo>
                        <a:pt x="613" y="1833"/>
                        <a:pt x="787" y="2233"/>
                        <a:pt x="1154" y="2233"/>
                      </a:cubicBezTo>
                      <a:cubicBezTo>
                        <a:pt x="1239" y="2233"/>
                        <a:pt x="1333" y="2212"/>
                        <a:pt x="1441" y="2166"/>
                      </a:cubicBezTo>
                      <a:cubicBezTo>
                        <a:pt x="2017" y="1941"/>
                        <a:pt x="2283" y="1283"/>
                        <a:pt x="2058" y="706"/>
                      </a:cubicBezTo>
                      <a:cubicBezTo>
                        <a:pt x="1886" y="271"/>
                        <a:pt x="1457" y="1"/>
                        <a:pt x="10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19"/>
                <p:cNvSpPr/>
                <p:nvPr/>
              </p:nvSpPr>
              <p:spPr>
                <a:xfrm>
                  <a:off x="5934713" y="2784737"/>
                  <a:ext cx="46629" cy="42294"/>
                </a:xfrm>
                <a:custGeom>
                  <a:rect b="b" l="l" r="r" t="t"/>
                  <a:pathLst>
                    <a:path extrusionOk="0" h="1961" w="2162">
                      <a:moveTo>
                        <a:pt x="206" y="1"/>
                      </a:moveTo>
                      <a:cubicBezTo>
                        <a:pt x="1" y="269"/>
                        <a:pt x="146" y="659"/>
                        <a:pt x="310" y="1092"/>
                      </a:cubicBezTo>
                      <a:cubicBezTo>
                        <a:pt x="511" y="1560"/>
                        <a:pt x="685" y="1960"/>
                        <a:pt x="1052" y="1960"/>
                      </a:cubicBezTo>
                      <a:cubicBezTo>
                        <a:pt x="1137" y="1960"/>
                        <a:pt x="1231" y="1939"/>
                        <a:pt x="1339" y="1893"/>
                      </a:cubicBezTo>
                      <a:cubicBezTo>
                        <a:pt x="1893" y="1668"/>
                        <a:pt x="2162" y="1051"/>
                        <a:pt x="1976" y="494"/>
                      </a:cubicBezTo>
                      <a:lnTo>
                        <a:pt x="1976" y="494"/>
                      </a:lnTo>
                      <a:cubicBezTo>
                        <a:pt x="1370" y="759"/>
                        <a:pt x="972" y="879"/>
                        <a:pt x="711" y="879"/>
                      </a:cubicBezTo>
                      <a:cubicBezTo>
                        <a:pt x="280" y="879"/>
                        <a:pt x="220" y="552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19"/>
                <p:cNvSpPr/>
                <p:nvPr/>
              </p:nvSpPr>
              <p:spPr>
                <a:xfrm>
                  <a:off x="5819349" y="2832099"/>
                  <a:ext cx="51503" cy="50360"/>
                </a:xfrm>
                <a:custGeom>
                  <a:rect b="b" l="l" r="r" t="t"/>
                  <a:pathLst>
                    <a:path extrusionOk="0" h="2335" w="2388">
                      <a:moveTo>
                        <a:pt x="1061" y="1"/>
                      </a:moveTo>
                      <a:cubicBezTo>
                        <a:pt x="914" y="1"/>
                        <a:pt x="763" y="29"/>
                        <a:pt x="618" y="89"/>
                      </a:cubicBezTo>
                      <a:cubicBezTo>
                        <a:pt x="1" y="336"/>
                        <a:pt x="187" y="830"/>
                        <a:pt x="434" y="1425"/>
                      </a:cubicBezTo>
                      <a:cubicBezTo>
                        <a:pt x="636" y="1915"/>
                        <a:pt x="824" y="2335"/>
                        <a:pt x="1214" y="2335"/>
                      </a:cubicBezTo>
                      <a:cubicBezTo>
                        <a:pt x="1300" y="2335"/>
                        <a:pt x="1396" y="2314"/>
                        <a:pt x="1504" y="2270"/>
                      </a:cubicBezTo>
                      <a:cubicBezTo>
                        <a:pt x="2099" y="2023"/>
                        <a:pt x="2387" y="1323"/>
                        <a:pt x="2140" y="726"/>
                      </a:cubicBezTo>
                      <a:cubicBezTo>
                        <a:pt x="1954" y="275"/>
                        <a:pt x="1520" y="1"/>
                        <a:pt x="10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19"/>
                <p:cNvSpPr/>
                <p:nvPr/>
              </p:nvSpPr>
              <p:spPr>
                <a:xfrm>
                  <a:off x="5821139" y="2838483"/>
                  <a:ext cx="49282" cy="48290"/>
                </a:xfrm>
                <a:custGeom>
                  <a:rect b="b" l="l" r="r" t="t"/>
                  <a:pathLst>
                    <a:path extrusionOk="0" h="2239" w="2285">
                      <a:moveTo>
                        <a:pt x="998" y="0"/>
                      </a:moveTo>
                      <a:cubicBezTo>
                        <a:pt x="858" y="0"/>
                        <a:pt x="715" y="26"/>
                        <a:pt x="576" y="81"/>
                      </a:cubicBezTo>
                      <a:cubicBezTo>
                        <a:pt x="0" y="328"/>
                        <a:pt x="165" y="800"/>
                        <a:pt x="412" y="1376"/>
                      </a:cubicBezTo>
                      <a:cubicBezTo>
                        <a:pt x="598" y="1849"/>
                        <a:pt x="770" y="2238"/>
                        <a:pt x="1144" y="2238"/>
                      </a:cubicBezTo>
                      <a:cubicBezTo>
                        <a:pt x="1226" y="2238"/>
                        <a:pt x="1317" y="2220"/>
                        <a:pt x="1421" y="2179"/>
                      </a:cubicBezTo>
                      <a:cubicBezTo>
                        <a:pt x="1997" y="1932"/>
                        <a:pt x="2285" y="1274"/>
                        <a:pt x="2038" y="698"/>
                      </a:cubicBezTo>
                      <a:cubicBezTo>
                        <a:pt x="1865" y="260"/>
                        <a:pt x="1444" y="0"/>
                        <a:pt x="99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19"/>
                <p:cNvSpPr/>
                <p:nvPr/>
              </p:nvSpPr>
              <p:spPr>
                <a:xfrm>
                  <a:off x="5822907" y="2844651"/>
                  <a:ext cx="47060" cy="42121"/>
                </a:xfrm>
                <a:custGeom>
                  <a:rect b="b" l="l" r="r" t="t"/>
                  <a:pathLst>
                    <a:path extrusionOk="0" h="1953" w="2182">
                      <a:moveTo>
                        <a:pt x="228" y="1"/>
                      </a:moveTo>
                      <a:lnTo>
                        <a:pt x="228" y="1"/>
                      </a:lnTo>
                      <a:cubicBezTo>
                        <a:pt x="0" y="267"/>
                        <a:pt x="145" y="638"/>
                        <a:pt x="330" y="1090"/>
                      </a:cubicBezTo>
                      <a:cubicBezTo>
                        <a:pt x="516" y="1563"/>
                        <a:pt x="688" y="1952"/>
                        <a:pt x="1062" y="1952"/>
                      </a:cubicBezTo>
                      <a:cubicBezTo>
                        <a:pt x="1144" y="1952"/>
                        <a:pt x="1235" y="1934"/>
                        <a:pt x="1339" y="1893"/>
                      </a:cubicBezTo>
                      <a:cubicBezTo>
                        <a:pt x="1915" y="1666"/>
                        <a:pt x="2181" y="1029"/>
                        <a:pt x="1975" y="473"/>
                      </a:cubicBezTo>
                      <a:lnTo>
                        <a:pt x="1975" y="473"/>
                      </a:lnTo>
                      <a:cubicBezTo>
                        <a:pt x="1370" y="749"/>
                        <a:pt x="973" y="874"/>
                        <a:pt x="712" y="874"/>
                      </a:cubicBezTo>
                      <a:cubicBezTo>
                        <a:pt x="290" y="874"/>
                        <a:pt x="228" y="547"/>
                        <a:pt x="2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9"/>
                <p:cNvSpPr/>
                <p:nvPr/>
              </p:nvSpPr>
              <p:spPr>
                <a:xfrm>
                  <a:off x="5690677" y="2898657"/>
                  <a:ext cx="51503" cy="50791"/>
                </a:xfrm>
                <a:custGeom>
                  <a:rect b="b" l="l" r="r" t="t"/>
                  <a:pathLst>
                    <a:path extrusionOk="0" h="2355" w="2388">
                      <a:moveTo>
                        <a:pt x="1041" y="1"/>
                      </a:moveTo>
                      <a:cubicBezTo>
                        <a:pt x="893" y="1"/>
                        <a:pt x="743" y="29"/>
                        <a:pt x="598" y="89"/>
                      </a:cubicBezTo>
                      <a:cubicBezTo>
                        <a:pt x="1" y="336"/>
                        <a:pt x="187" y="829"/>
                        <a:pt x="434" y="1447"/>
                      </a:cubicBezTo>
                      <a:cubicBezTo>
                        <a:pt x="636" y="1935"/>
                        <a:pt x="811" y="2354"/>
                        <a:pt x="1195" y="2354"/>
                      </a:cubicBezTo>
                      <a:cubicBezTo>
                        <a:pt x="1280" y="2354"/>
                        <a:pt x="1374" y="2334"/>
                        <a:pt x="1482" y="2289"/>
                      </a:cubicBezTo>
                      <a:cubicBezTo>
                        <a:pt x="2099" y="2042"/>
                        <a:pt x="2387" y="1343"/>
                        <a:pt x="2140" y="747"/>
                      </a:cubicBezTo>
                      <a:cubicBezTo>
                        <a:pt x="1953" y="279"/>
                        <a:pt x="1506" y="1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19"/>
                <p:cNvSpPr/>
                <p:nvPr/>
              </p:nvSpPr>
              <p:spPr>
                <a:xfrm>
                  <a:off x="5692036" y="2905472"/>
                  <a:ext cx="49260" cy="48290"/>
                </a:xfrm>
                <a:custGeom>
                  <a:rect b="b" l="l" r="r" t="t"/>
                  <a:pathLst>
                    <a:path extrusionOk="0" h="2239" w="2284">
                      <a:moveTo>
                        <a:pt x="998" y="1"/>
                      </a:moveTo>
                      <a:cubicBezTo>
                        <a:pt x="857" y="1"/>
                        <a:pt x="715" y="27"/>
                        <a:pt x="577" y="81"/>
                      </a:cubicBezTo>
                      <a:cubicBezTo>
                        <a:pt x="1" y="327"/>
                        <a:pt x="185" y="801"/>
                        <a:pt x="412" y="1377"/>
                      </a:cubicBezTo>
                      <a:cubicBezTo>
                        <a:pt x="614" y="1850"/>
                        <a:pt x="789" y="2239"/>
                        <a:pt x="1163" y="2239"/>
                      </a:cubicBezTo>
                      <a:cubicBezTo>
                        <a:pt x="1245" y="2239"/>
                        <a:pt x="1337" y="2220"/>
                        <a:pt x="1441" y="2179"/>
                      </a:cubicBezTo>
                      <a:cubicBezTo>
                        <a:pt x="2017" y="1932"/>
                        <a:pt x="2283" y="1274"/>
                        <a:pt x="2058" y="698"/>
                      </a:cubicBezTo>
                      <a:cubicBezTo>
                        <a:pt x="1870" y="260"/>
                        <a:pt x="1445" y="1"/>
                        <a:pt x="9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19"/>
                <p:cNvSpPr/>
                <p:nvPr/>
              </p:nvSpPr>
              <p:spPr>
                <a:xfrm>
                  <a:off x="5694236" y="2911640"/>
                  <a:ext cx="46629" cy="42121"/>
                </a:xfrm>
                <a:custGeom>
                  <a:rect b="b" l="l" r="r" t="t"/>
                  <a:pathLst>
                    <a:path extrusionOk="0" h="1953" w="2162">
                      <a:moveTo>
                        <a:pt x="206" y="0"/>
                      </a:moveTo>
                      <a:cubicBezTo>
                        <a:pt x="1" y="247"/>
                        <a:pt x="124" y="639"/>
                        <a:pt x="310" y="1091"/>
                      </a:cubicBezTo>
                      <a:cubicBezTo>
                        <a:pt x="512" y="1564"/>
                        <a:pt x="687" y="1953"/>
                        <a:pt x="1061" y="1953"/>
                      </a:cubicBezTo>
                      <a:cubicBezTo>
                        <a:pt x="1143" y="1953"/>
                        <a:pt x="1235" y="1934"/>
                        <a:pt x="1339" y="1893"/>
                      </a:cubicBezTo>
                      <a:cubicBezTo>
                        <a:pt x="1893" y="1667"/>
                        <a:pt x="2161" y="1029"/>
                        <a:pt x="1956" y="474"/>
                      </a:cubicBezTo>
                      <a:lnTo>
                        <a:pt x="1956" y="474"/>
                      </a:lnTo>
                      <a:cubicBezTo>
                        <a:pt x="1350" y="749"/>
                        <a:pt x="955" y="874"/>
                        <a:pt x="697" y="874"/>
                      </a:cubicBezTo>
                      <a:cubicBezTo>
                        <a:pt x="279" y="874"/>
                        <a:pt x="219" y="54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19"/>
                <p:cNvSpPr/>
                <p:nvPr/>
              </p:nvSpPr>
              <p:spPr>
                <a:xfrm>
                  <a:off x="6037224" y="2714082"/>
                  <a:ext cx="51503" cy="50403"/>
                </a:xfrm>
                <a:custGeom>
                  <a:rect b="b" l="l" r="r" t="t"/>
                  <a:pathLst>
                    <a:path extrusionOk="0" h="2337" w="2388">
                      <a:moveTo>
                        <a:pt x="1051" y="0"/>
                      </a:moveTo>
                      <a:cubicBezTo>
                        <a:pt x="901" y="0"/>
                        <a:pt x="747" y="29"/>
                        <a:pt x="596" y="89"/>
                      </a:cubicBezTo>
                      <a:cubicBezTo>
                        <a:pt x="1" y="336"/>
                        <a:pt x="185" y="829"/>
                        <a:pt x="432" y="1425"/>
                      </a:cubicBezTo>
                      <a:cubicBezTo>
                        <a:pt x="633" y="1928"/>
                        <a:pt x="807" y="2336"/>
                        <a:pt x="1199" y="2336"/>
                      </a:cubicBezTo>
                      <a:cubicBezTo>
                        <a:pt x="1287" y="2336"/>
                        <a:pt x="1388" y="2315"/>
                        <a:pt x="1502" y="2269"/>
                      </a:cubicBezTo>
                      <a:cubicBezTo>
                        <a:pt x="2099" y="2023"/>
                        <a:pt x="2387" y="1343"/>
                        <a:pt x="2140" y="726"/>
                      </a:cubicBezTo>
                      <a:cubicBezTo>
                        <a:pt x="1953" y="275"/>
                        <a:pt x="1519" y="0"/>
                        <a:pt x="10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19"/>
                <p:cNvSpPr/>
                <p:nvPr/>
              </p:nvSpPr>
              <p:spPr>
                <a:xfrm>
                  <a:off x="6038992" y="2720703"/>
                  <a:ext cx="49260" cy="48225"/>
                </a:xfrm>
                <a:custGeom>
                  <a:rect b="b" l="l" r="r" t="t"/>
                  <a:pathLst>
                    <a:path extrusionOk="0" h="2236" w="2284">
                      <a:moveTo>
                        <a:pt x="1007" y="1"/>
                      </a:moveTo>
                      <a:cubicBezTo>
                        <a:pt x="864" y="1"/>
                        <a:pt x="718" y="29"/>
                        <a:pt x="577" y="90"/>
                      </a:cubicBezTo>
                      <a:cubicBezTo>
                        <a:pt x="1" y="317"/>
                        <a:pt x="166" y="789"/>
                        <a:pt x="412" y="1365"/>
                      </a:cubicBezTo>
                      <a:cubicBezTo>
                        <a:pt x="596" y="1834"/>
                        <a:pt x="766" y="2235"/>
                        <a:pt x="1134" y="2235"/>
                      </a:cubicBezTo>
                      <a:cubicBezTo>
                        <a:pt x="1218" y="2235"/>
                        <a:pt x="1312" y="2214"/>
                        <a:pt x="1420" y="2168"/>
                      </a:cubicBezTo>
                      <a:cubicBezTo>
                        <a:pt x="1996" y="1941"/>
                        <a:pt x="2284" y="1283"/>
                        <a:pt x="2037" y="707"/>
                      </a:cubicBezTo>
                      <a:cubicBezTo>
                        <a:pt x="1866" y="272"/>
                        <a:pt x="1449" y="1"/>
                        <a:pt x="10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19"/>
                <p:cNvSpPr/>
                <p:nvPr/>
              </p:nvSpPr>
              <p:spPr>
                <a:xfrm>
                  <a:off x="6040782" y="2726634"/>
                  <a:ext cx="46586" cy="42294"/>
                </a:xfrm>
                <a:custGeom>
                  <a:rect b="b" l="l" r="r" t="t"/>
                  <a:pathLst>
                    <a:path extrusionOk="0" h="1961" w="2160">
                      <a:moveTo>
                        <a:pt x="206" y="1"/>
                      </a:moveTo>
                      <a:lnTo>
                        <a:pt x="206" y="1"/>
                      </a:lnTo>
                      <a:cubicBezTo>
                        <a:pt x="0" y="267"/>
                        <a:pt x="143" y="659"/>
                        <a:pt x="329" y="1090"/>
                      </a:cubicBezTo>
                      <a:cubicBezTo>
                        <a:pt x="513" y="1559"/>
                        <a:pt x="683" y="1960"/>
                        <a:pt x="1051" y="1960"/>
                      </a:cubicBezTo>
                      <a:cubicBezTo>
                        <a:pt x="1135" y="1960"/>
                        <a:pt x="1229" y="1939"/>
                        <a:pt x="1337" y="1893"/>
                      </a:cubicBezTo>
                      <a:cubicBezTo>
                        <a:pt x="1893" y="1666"/>
                        <a:pt x="2160" y="1049"/>
                        <a:pt x="1975" y="473"/>
                      </a:cubicBezTo>
                      <a:lnTo>
                        <a:pt x="1975" y="473"/>
                      </a:lnTo>
                      <a:cubicBezTo>
                        <a:pt x="1362" y="748"/>
                        <a:pt x="962" y="873"/>
                        <a:pt x="701" y="873"/>
                      </a:cubicBezTo>
                      <a:cubicBezTo>
                        <a:pt x="278" y="873"/>
                        <a:pt x="218" y="547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38" name="Google Shape;538;p19"/>
            <p:cNvSpPr/>
            <p:nvPr/>
          </p:nvSpPr>
          <p:spPr>
            <a:xfrm>
              <a:off x="-104775" y="3778404"/>
              <a:ext cx="6705600" cy="974175"/>
            </a:xfrm>
            <a:custGeom>
              <a:rect b="b" l="l" r="r" t="t"/>
              <a:pathLst>
                <a:path extrusionOk="0" h="38967" w="268224">
                  <a:moveTo>
                    <a:pt x="268224" y="32083"/>
                  </a:moveTo>
                  <a:cubicBezTo>
                    <a:pt x="248898" y="33840"/>
                    <a:pt x="221820" y="34245"/>
                    <a:pt x="211836" y="17605"/>
                  </a:cubicBezTo>
                  <a:cubicBezTo>
                    <a:pt x="208799" y="12543"/>
                    <a:pt x="211874" y="2463"/>
                    <a:pt x="217551" y="841"/>
                  </a:cubicBezTo>
                  <a:cubicBezTo>
                    <a:pt x="221273" y="-222"/>
                    <a:pt x="227752" y="4867"/>
                    <a:pt x="226314" y="8461"/>
                  </a:cubicBezTo>
                  <a:cubicBezTo>
                    <a:pt x="218276" y="28557"/>
                    <a:pt x="181986" y="10999"/>
                    <a:pt x="161544" y="3889"/>
                  </a:cubicBezTo>
                  <a:cubicBezTo>
                    <a:pt x="153435" y="1069"/>
                    <a:pt x="144577" y="1118"/>
                    <a:pt x="136017" y="460"/>
                  </a:cubicBezTo>
                  <a:cubicBezTo>
                    <a:pt x="130354" y="24"/>
                    <a:pt x="123269" y="-508"/>
                    <a:pt x="119253" y="3508"/>
                  </a:cubicBezTo>
                  <a:cubicBezTo>
                    <a:pt x="106843" y="15918"/>
                    <a:pt x="97059" y="36128"/>
                    <a:pt x="79629" y="38179"/>
                  </a:cubicBezTo>
                  <a:cubicBezTo>
                    <a:pt x="65852" y="39800"/>
                    <a:pt x="51603" y="38689"/>
                    <a:pt x="38100" y="35512"/>
                  </a:cubicBezTo>
                  <a:cubicBezTo>
                    <a:pt x="25715" y="32598"/>
                    <a:pt x="11380" y="27536"/>
                    <a:pt x="0" y="33226"/>
                  </a:cubicBez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sp>
        <p:nvSpPr>
          <p:cNvPr id="539" name="Google Shape;539;p19"/>
          <p:cNvSpPr txBox="1"/>
          <p:nvPr/>
        </p:nvSpPr>
        <p:spPr>
          <a:xfrm>
            <a:off x="4088000" y="707313"/>
            <a:ext cx="1279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R-squared</a:t>
            </a:r>
            <a:endParaRPr sz="1700" u="sng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0" name="Google Shape;540;p19"/>
          <p:cNvSpPr txBox="1"/>
          <p:nvPr/>
        </p:nvSpPr>
        <p:spPr>
          <a:xfrm>
            <a:off x="7673875" y="1867588"/>
            <a:ext cx="1044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0.976</a:t>
            </a:r>
            <a:endParaRPr sz="3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1" name="Google Shape;541;p19"/>
          <p:cNvSpPr txBox="1"/>
          <p:nvPr/>
        </p:nvSpPr>
        <p:spPr>
          <a:xfrm>
            <a:off x="7673875" y="2767900"/>
            <a:ext cx="1044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0.975</a:t>
            </a:r>
            <a:endParaRPr sz="3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2" name="Google Shape;542;p19"/>
          <p:cNvSpPr txBox="1"/>
          <p:nvPr>
            <p:ph type="title"/>
          </p:nvPr>
        </p:nvSpPr>
        <p:spPr>
          <a:xfrm>
            <a:off x="244950" y="79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MODEL$ WE WORKED ON</a:t>
            </a:r>
            <a:endParaRPr/>
          </a:p>
        </p:txBody>
      </p:sp>
      <p:sp>
        <p:nvSpPr>
          <p:cNvPr id="543" name="Google Shape;543;p19"/>
          <p:cNvSpPr txBox="1"/>
          <p:nvPr/>
        </p:nvSpPr>
        <p:spPr>
          <a:xfrm>
            <a:off x="7348675" y="707325"/>
            <a:ext cx="1694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TUNED </a:t>
            </a:r>
            <a:r>
              <a:rPr lang="en" sz="1700" u="sng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R-squared</a:t>
            </a:r>
            <a:endParaRPr sz="1700" u="sng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4" name="Google Shape;544;p19"/>
          <p:cNvSpPr txBox="1"/>
          <p:nvPr/>
        </p:nvSpPr>
        <p:spPr>
          <a:xfrm>
            <a:off x="5257950" y="1974750"/>
            <a:ext cx="2601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RANDOMIZED SEARCH</a:t>
            </a:r>
            <a:endParaRPr sz="180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9"/>
          <p:cNvSpPr txBox="1"/>
          <p:nvPr/>
        </p:nvSpPr>
        <p:spPr>
          <a:xfrm>
            <a:off x="5257950" y="2811613"/>
            <a:ext cx="234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RANDOMIZED SEARCH</a:t>
            </a:r>
            <a:endParaRPr sz="180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0"/>
          <p:cNvSpPr/>
          <p:nvPr/>
        </p:nvSpPr>
        <p:spPr>
          <a:xfrm>
            <a:off x="7846550" y="1256950"/>
            <a:ext cx="632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0"/>
          <p:cNvSpPr/>
          <p:nvPr/>
        </p:nvSpPr>
        <p:spPr>
          <a:xfrm>
            <a:off x="7791600" y="4116709"/>
            <a:ext cx="632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20"/>
          <p:cNvGrpSpPr/>
          <p:nvPr/>
        </p:nvGrpSpPr>
        <p:grpSpPr>
          <a:xfrm>
            <a:off x="687001" y="3492028"/>
            <a:ext cx="6491240" cy="484800"/>
            <a:chOff x="752951" y="2028168"/>
            <a:chExt cx="6491240" cy="484800"/>
          </a:xfrm>
        </p:grpSpPr>
        <p:sp>
          <p:nvSpPr>
            <p:cNvPr id="553" name="Google Shape;553;p20"/>
            <p:cNvSpPr txBox="1"/>
            <p:nvPr/>
          </p:nvSpPr>
          <p:spPr>
            <a:xfrm>
              <a:off x="752951" y="2028319"/>
              <a:ext cx="632400" cy="484500"/>
            </a:xfrm>
            <a:prstGeom prst="rect">
              <a:avLst/>
            </a:prstGeom>
            <a:solidFill>
              <a:srgbClr val="FFFFFF">
                <a:alpha val="34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02</a:t>
              </a:r>
              <a:endPara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54" name="Google Shape;554;p20"/>
            <p:cNvSpPr txBox="1"/>
            <p:nvPr/>
          </p:nvSpPr>
          <p:spPr>
            <a:xfrm>
              <a:off x="3552691" y="2028168"/>
              <a:ext cx="36915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Multiple models work together—base models make predictions, and a meta-model combines these predictions for improved performance</a:t>
              </a:r>
              <a:endParaRPr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555" name="Google Shape;555;p20"/>
            <p:cNvSpPr txBox="1"/>
            <p:nvPr/>
          </p:nvSpPr>
          <p:spPr>
            <a:xfrm>
              <a:off x="1698020" y="2028316"/>
              <a:ext cx="13959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Stacking </a:t>
              </a:r>
              <a:endPara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556" name="Google Shape;556;p20"/>
          <p:cNvGrpSpPr/>
          <p:nvPr/>
        </p:nvGrpSpPr>
        <p:grpSpPr>
          <a:xfrm>
            <a:off x="687000" y="1256800"/>
            <a:ext cx="6557175" cy="484800"/>
            <a:chOff x="687000" y="1331900"/>
            <a:chExt cx="6557175" cy="484800"/>
          </a:xfrm>
        </p:grpSpPr>
        <p:sp>
          <p:nvSpPr>
            <p:cNvPr id="557" name="Google Shape;557;p20"/>
            <p:cNvSpPr txBox="1"/>
            <p:nvPr/>
          </p:nvSpPr>
          <p:spPr>
            <a:xfrm>
              <a:off x="687000" y="1331900"/>
              <a:ext cx="632400" cy="484800"/>
            </a:xfrm>
            <a:prstGeom prst="rect">
              <a:avLst/>
            </a:prstGeom>
            <a:solidFill>
              <a:srgbClr val="FFFFFF">
                <a:alpha val="34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58" name="Google Shape;558;p20"/>
            <p:cNvSpPr txBox="1"/>
            <p:nvPr/>
          </p:nvSpPr>
          <p:spPr>
            <a:xfrm>
              <a:off x="3552675" y="1331900"/>
              <a:ext cx="36915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Multiple models make predictions on an average of </a:t>
              </a:r>
              <a:r>
                <a:rPr lang="en" sz="12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individual</a:t>
              </a:r>
              <a:r>
                <a:rPr lang="en" sz="12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 model’s output</a:t>
              </a:r>
              <a:endParaRPr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559" name="Google Shape;559;p20"/>
            <p:cNvSpPr txBox="1"/>
            <p:nvPr/>
          </p:nvSpPr>
          <p:spPr>
            <a:xfrm>
              <a:off x="1554388" y="1331900"/>
              <a:ext cx="13959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Voting  </a:t>
              </a:r>
              <a:endPara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cxnSp>
        <p:nvCxnSpPr>
          <p:cNvPr id="560" name="Google Shape;560;p20"/>
          <p:cNvCxnSpPr>
            <a:stCxn id="557" idx="3"/>
            <a:endCxn id="559" idx="1"/>
          </p:cNvCxnSpPr>
          <p:nvPr/>
        </p:nvCxnSpPr>
        <p:spPr>
          <a:xfrm>
            <a:off x="1319400" y="1499200"/>
            <a:ext cx="234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20"/>
          <p:cNvCxnSpPr>
            <a:stCxn id="553" idx="3"/>
            <a:endCxn id="555" idx="1"/>
          </p:cNvCxnSpPr>
          <p:nvPr/>
        </p:nvCxnSpPr>
        <p:spPr>
          <a:xfrm>
            <a:off x="1319401" y="3734428"/>
            <a:ext cx="31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20"/>
          <p:cNvCxnSpPr>
            <a:stCxn id="559" idx="3"/>
            <a:endCxn id="558" idx="1"/>
          </p:cNvCxnSpPr>
          <p:nvPr/>
        </p:nvCxnSpPr>
        <p:spPr>
          <a:xfrm>
            <a:off x="2950288" y="1499050"/>
            <a:ext cx="602400" cy="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20"/>
          <p:cNvCxnSpPr>
            <a:stCxn id="555" idx="3"/>
            <a:endCxn id="554" idx="1"/>
          </p:cNvCxnSpPr>
          <p:nvPr/>
        </p:nvCxnSpPr>
        <p:spPr>
          <a:xfrm>
            <a:off x="3027970" y="3734426"/>
            <a:ext cx="45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20"/>
          <p:cNvCxnSpPr>
            <a:stCxn id="558" idx="3"/>
            <a:endCxn id="550" idx="1"/>
          </p:cNvCxnSpPr>
          <p:nvPr/>
        </p:nvCxnSpPr>
        <p:spPr>
          <a:xfrm>
            <a:off x="7244175" y="1499200"/>
            <a:ext cx="60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20"/>
          <p:cNvCxnSpPr/>
          <p:nvPr/>
        </p:nvCxnSpPr>
        <p:spPr>
          <a:xfrm>
            <a:off x="7178241" y="3644584"/>
            <a:ext cx="54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0"/>
          <p:cNvCxnSpPr>
            <a:stCxn id="557" idx="2"/>
            <a:endCxn id="553" idx="0"/>
          </p:cNvCxnSpPr>
          <p:nvPr/>
        </p:nvCxnSpPr>
        <p:spPr>
          <a:xfrm>
            <a:off x="1003200" y="1741600"/>
            <a:ext cx="0" cy="175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67" name="Google Shape;567;p20"/>
          <p:cNvSpPr txBox="1"/>
          <p:nvPr/>
        </p:nvSpPr>
        <p:spPr>
          <a:xfrm>
            <a:off x="7948950" y="1212850"/>
            <a:ext cx="9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0.968</a:t>
            </a:r>
            <a:endParaRPr sz="3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8" name="Google Shape;568;p20"/>
          <p:cNvSpPr txBox="1"/>
          <p:nvPr/>
        </p:nvSpPr>
        <p:spPr>
          <a:xfrm>
            <a:off x="7884450" y="3369025"/>
            <a:ext cx="1068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0.973</a:t>
            </a:r>
            <a:endParaRPr sz="3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9" name="Google Shape;569;p20"/>
          <p:cNvSpPr txBox="1"/>
          <p:nvPr>
            <p:ph type="title"/>
          </p:nvPr>
        </p:nvSpPr>
        <p:spPr>
          <a:xfrm>
            <a:off x="244950" y="79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en$emble method$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0"/>
          <p:cNvSpPr txBox="1"/>
          <p:nvPr/>
        </p:nvSpPr>
        <p:spPr>
          <a:xfrm>
            <a:off x="7849050" y="652263"/>
            <a:ext cx="1139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R-</a:t>
            </a:r>
            <a:r>
              <a:rPr b="1" lang="en" sz="1700" u="sng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Squared</a:t>
            </a:r>
            <a:endParaRPr b="1" sz="1700" u="sng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1"/>
          <p:cNvSpPr txBox="1"/>
          <p:nvPr>
            <p:ph idx="1" type="body"/>
          </p:nvPr>
        </p:nvSpPr>
        <p:spPr>
          <a:xfrm>
            <a:off x="796925" y="802500"/>
            <a:ext cx="77040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16F"/>
              </a:buClr>
              <a:buSzPts val="1700"/>
              <a:buChar char="●"/>
            </a:pPr>
            <a:r>
              <a:rPr lang="en" sz="1700">
                <a:solidFill>
                  <a:srgbClr val="27316F"/>
                </a:solidFill>
              </a:rPr>
              <a:t>We chose to proceed with XGBoost from our two leading models, Random Forest and XGBoost Regressor.</a:t>
            </a:r>
            <a:r>
              <a:rPr lang="en" sz="1700">
                <a:solidFill>
                  <a:srgbClr val="27316F"/>
                </a:solidFill>
              </a:rPr>
              <a:t> </a:t>
            </a:r>
            <a:endParaRPr sz="1700">
              <a:solidFill>
                <a:srgbClr val="27316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7316F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7316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7316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7316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7316F"/>
              </a:solidFill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7316F"/>
              </a:buClr>
              <a:buSzPts val="1700"/>
              <a:buChar char="●"/>
            </a:pPr>
            <a:r>
              <a:rPr lang="en" sz="1700">
                <a:solidFill>
                  <a:srgbClr val="27316F"/>
                </a:solidFill>
              </a:rPr>
              <a:t>Hyper Parameter Tuning on The Fly Price Predictor </a:t>
            </a:r>
            <a:endParaRPr sz="1700">
              <a:solidFill>
                <a:srgbClr val="27316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7316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6" name="Google Shape;576;p21"/>
          <p:cNvSpPr txBox="1"/>
          <p:nvPr>
            <p:ph type="title"/>
          </p:nvPr>
        </p:nvSpPr>
        <p:spPr>
          <a:xfrm>
            <a:off x="74825" y="79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$electing our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77" name="Google Shape;577;p21"/>
          <p:cNvGraphicFramePr/>
          <p:nvPr/>
        </p:nvGraphicFramePr>
        <p:xfrm>
          <a:off x="3752788" y="1900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{D0CC2FBA-3D97-4A9C-B5CE-0E78CBAC6B8C}</a:tableStyleId>
              </a:tblPr>
              <a:tblGrid>
                <a:gridCol w="2041500"/>
                <a:gridCol w="2312100"/>
              </a:tblGrid>
              <a:tr h="4378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sng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RANDOM FOREST</a:t>
                      </a:r>
                      <a:endParaRPr b="1" sz="1300" u="sng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sng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XGBOOST</a:t>
                      </a:r>
                      <a:endParaRPr sz="1300" u="sng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34775"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0.969 -&gt; 0.976</a:t>
                      </a:r>
                      <a:endParaRPr b="1" sz="13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0.970 -&gt; 0.975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 </a:t>
                      </a:r>
                      <a:endParaRPr sz="13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586950"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10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 MIN</a:t>
                      </a:r>
                      <a:endParaRPr sz="1300"/>
                    </a:p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3 MIN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8" name="Google Shape;578;p21"/>
          <p:cNvGraphicFramePr/>
          <p:nvPr/>
        </p:nvGraphicFramePr>
        <p:xfrm>
          <a:off x="1785913" y="1900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{D0CC2FBA-3D97-4A9C-B5CE-0E78CBAC6B8C}</a:tableStyleId>
              </a:tblPr>
              <a:tblGrid>
                <a:gridCol w="1966875"/>
              </a:tblGrid>
              <a:tr h="30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</a:tr>
              <a:tr h="366900">
                <a:tc>
                  <a:txBody>
                    <a:bodyPr/>
                    <a:lstStyle/>
                    <a:p>
                      <a:pPr indent="0" lvl="0" marL="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ACCURACY</a:t>
                      </a:r>
                      <a:endParaRPr b="1" sz="13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</a:tr>
              <a:tr h="582900">
                <a:tc>
                  <a:txBody>
                    <a:bodyPr/>
                    <a:lstStyle/>
                    <a:p>
                      <a:pPr indent="0" lvl="0" marL="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COMPUTATION TIME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59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79" name="Google Shape;579;p21"/>
          <p:cNvSpPr txBox="1"/>
          <p:nvPr/>
        </p:nvSpPr>
        <p:spPr>
          <a:xfrm>
            <a:off x="3752800" y="4085850"/>
            <a:ext cx="32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1"/>
          <p:cNvSpPr/>
          <p:nvPr/>
        </p:nvSpPr>
        <p:spPr>
          <a:xfrm>
            <a:off x="1514125" y="3913350"/>
            <a:ext cx="14919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7316F"/>
                </a:solidFill>
                <a:latin typeface="Lexend Deca"/>
                <a:ea typeface="Lexend Deca"/>
                <a:cs typeface="Lexend Deca"/>
                <a:sym typeface="Lexend Deca"/>
              </a:rPr>
              <a:t>learning_rate: 0.2</a:t>
            </a:r>
            <a:endParaRPr sz="800"/>
          </a:p>
        </p:txBody>
      </p:sp>
      <p:sp>
        <p:nvSpPr>
          <p:cNvPr id="581" name="Google Shape;581;p21"/>
          <p:cNvSpPr/>
          <p:nvPr/>
        </p:nvSpPr>
        <p:spPr>
          <a:xfrm>
            <a:off x="4174025" y="3913350"/>
            <a:ext cx="17979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7316F"/>
                </a:solidFill>
                <a:latin typeface="Lexend Deca"/>
                <a:ea typeface="Lexend Deca"/>
                <a:cs typeface="Lexend Deca"/>
                <a:sym typeface="Lexend Deca"/>
              </a:rPr>
              <a:t>colsample_bytree: 1.0</a:t>
            </a:r>
            <a:endParaRPr sz="1100">
              <a:solidFill>
                <a:srgbClr val="27316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82" name="Google Shape;582;p21"/>
          <p:cNvSpPr/>
          <p:nvPr/>
        </p:nvSpPr>
        <p:spPr>
          <a:xfrm>
            <a:off x="7139925" y="3913350"/>
            <a:ext cx="14919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7316F"/>
                </a:solidFill>
                <a:latin typeface="Lexend Deca"/>
                <a:ea typeface="Lexend Deca"/>
                <a:cs typeface="Lexend Deca"/>
                <a:sym typeface="Lexend Deca"/>
              </a:rPr>
              <a:t>subsample: 0.9</a:t>
            </a:r>
            <a:endParaRPr sz="1100">
              <a:solidFill>
                <a:srgbClr val="27316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83" name="Google Shape;583;p21"/>
          <p:cNvSpPr/>
          <p:nvPr/>
        </p:nvSpPr>
        <p:spPr>
          <a:xfrm>
            <a:off x="5784525" y="4557050"/>
            <a:ext cx="14919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7316F"/>
                </a:solidFill>
                <a:latin typeface="Lexend Deca"/>
                <a:ea typeface="Lexend Deca"/>
                <a:cs typeface="Lexend Deca"/>
                <a:sym typeface="Lexend Deca"/>
              </a:rPr>
              <a:t>n_estimators: 64</a:t>
            </a:r>
            <a:endParaRPr sz="1100">
              <a:solidFill>
                <a:srgbClr val="27316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84" name="Google Shape;584;p21"/>
          <p:cNvSpPr/>
          <p:nvPr/>
        </p:nvSpPr>
        <p:spPr>
          <a:xfrm>
            <a:off x="2813950" y="4557050"/>
            <a:ext cx="14919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7316F"/>
                </a:solidFill>
                <a:latin typeface="Lexend Deca"/>
                <a:ea typeface="Lexend Deca"/>
                <a:cs typeface="Lexend Deca"/>
                <a:sym typeface="Lexend Deca"/>
              </a:rPr>
              <a:t>max_depth: 9</a:t>
            </a:r>
            <a:endParaRPr sz="1100">
              <a:solidFill>
                <a:srgbClr val="27316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ying Airplane Theme Infographics by Slidesgo">
  <a:themeElements>
    <a:clrScheme name="Simple Light">
      <a:dk1>
        <a:srgbClr val="13394F"/>
      </a:dk1>
      <a:lt1>
        <a:srgbClr val="C8EAFF"/>
      </a:lt1>
      <a:dk2>
        <a:srgbClr val="3992C8"/>
      </a:dk2>
      <a:lt2>
        <a:srgbClr val="326663"/>
      </a:lt2>
      <a:accent1>
        <a:srgbClr val="5C8988"/>
      </a:accent1>
      <a:accent2>
        <a:srgbClr val="A5A284"/>
      </a:accent2>
      <a:accent3>
        <a:srgbClr val="D6D4B2"/>
      </a:accent3>
      <a:accent4>
        <a:srgbClr val="F5E6E4"/>
      </a:accent4>
      <a:accent5>
        <a:srgbClr val="FFFFFF"/>
      </a:accent5>
      <a:accent6>
        <a:srgbClr val="FFFFFF"/>
      </a:accent6>
      <a:hlink>
        <a:srgbClr val="1339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