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70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1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8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7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2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0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4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0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8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8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1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9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72" r:id="rId5"/>
    <p:sldLayoutId id="2147483677" r:id="rId6"/>
    <p:sldLayoutId id="2147483673" r:id="rId7"/>
    <p:sldLayoutId id="2147483674" r:id="rId8"/>
    <p:sldLayoutId id="2147483675" r:id="rId9"/>
    <p:sldLayoutId id="2147483676" r:id="rId10"/>
    <p:sldLayoutId id="214748367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8" name="Rectangle 102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3" descr="Computer script on a screen">
            <a:extLst>
              <a:ext uri="{FF2B5EF4-FFF2-40B4-BE49-F238E27FC236}">
                <a16:creationId xmlns:a16="http://schemas.microsoft.com/office/drawing/2014/main" id="{08FF15EC-4B4E-4161-B4B8-99D69A4F64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7" b="8714"/>
          <a:stretch/>
        </p:blipFill>
        <p:spPr>
          <a:xfrm>
            <a:off x="20" y="10"/>
            <a:ext cx="12191962" cy="6857990"/>
          </a:xfrm>
          <a:prstGeom prst="rect">
            <a:avLst/>
          </a:prstGeom>
        </p:spPr>
      </p:pic>
      <p:sp>
        <p:nvSpPr>
          <p:cNvPr id="189" name="Rectangle 104">
            <a:extLst>
              <a:ext uri="{FF2B5EF4-FFF2-40B4-BE49-F238E27FC236}">
                <a16:creationId xmlns:a16="http://schemas.microsoft.com/office/drawing/2014/main" id="{B7E0C296-2B1B-4589-84EA-239D8784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175" y="2279176"/>
            <a:ext cx="5199894" cy="25856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EA78A-7EE1-4227-86DF-A76AF2BCC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5812" y="2522070"/>
            <a:ext cx="4606621" cy="1533098"/>
          </a:xfrm>
        </p:spPr>
        <p:txBody>
          <a:bodyPr>
            <a:normAutofit/>
          </a:bodyPr>
          <a:lstStyle/>
          <a:p>
            <a:r>
              <a:rPr lang="en-US" sz="4000" b="1">
                <a:latin typeface="Amasis MT Pro Black" panose="020B0604020202020204" pitchFamily="18" charset="0"/>
                <a:cs typeface="Times New Roman" panose="02020603050405020304" pitchFamily="18" charset="0"/>
              </a:rPr>
              <a:t>How to Create GitHub Account</a:t>
            </a:r>
            <a:endParaRPr lang="en-US" sz="4000" b="1" dirty="0">
              <a:latin typeface="Amasis MT Pro Black" panose="020B0604020202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8DD65-D672-40C7-BA48-833BBCDF4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8670" y="4155083"/>
            <a:ext cx="4490112" cy="55339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100" b="1"/>
              <a:t>Guvi-iitm Master science program</a:t>
            </a:r>
          </a:p>
        </p:txBody>
      </p:sp>
      <p:grpSp>
        <p:nvGrpSpPr>
          <p:cNvPr id="190" name="Group 106">
            <a:extLst>
              <a:ext uri="{FF2B5EF4-FFF2-40B4-BE49-F238E27FC236}">
                <a16:creationId xmlns:a16="http://schemas.microsoft.com/office/drawing/2014/main" id="{3CDD339A-0D5C-435F-B70C-6498DB974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552" y="3022005"/>
            <a:ext cx="12161561" cy="1033163"/>
            <a:chOff x="23552" y="3022005"/>
            <a:chExt cx="12161561" cy="1033163"/>
          </a:xfrm>
        </p:grpSpPr>
        <p:sp>
          <p:nvSpPr>
            <p:cNvPr id="191" name="Freeform 6">
              <a:extLst>
                <a:ext uri="{FF2B5EF4-FFF2-40B4-BE49-F238E27FC236}">
                  <a16:creationId xmlns:a16="http://schemas.microsoft.com/office/drawing/2014/main" id="{21D7864D-9CC0-4345-A8ED-01EEC9C57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33426" y="3820899"/>
              <a:ext cx="146874" cy="103369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63">
              <a:extLst>
                <a:ext uri="{FF2B5EF4-FFF2-40B4-BE49-F238E27FC236}">
                  <a16:creationId xmlns:a16="http://schemas.microsoft.com/office/drawing/2014/main" id="{F9F23CAB-0676-4AC7-8CA8-7B5BF73E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12632" y="3146103"/>
              <a:ext cx="143728" cy="146842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5">
              <a:extLst>
                <a:ext uri="{FF2B5EF4-FFF2-40B4-BE49-F238E27FC236}">
                  <a16:creationId xmlns:a16="http://schemas.microsoft.com/office/drawing/2014/main" id="{EB1A7EF0-FD1E-4431-AA12-061658B27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58308" y="3186235"/>
              <a:ext cx="143728" cy="93707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6">
              <a:extLst>
                <a:ext uri="{FF2B5EF4-FFF2-40B4-BE49-F238E27FC236}">
                  <a16:creationId xmlns:a16="http://schemas.microsoft.com/office/drawing/2014/main" id="{AAA8D351-4D5D-43CA-9EA3-3A209DBA7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19141" y="3199239"/>
              <a:ext cx="155267" cy="132351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7">
              <a:extLst>
                <a:ext uri="{FF2B5EF4-FFF2-40B4-BE49-F238E27FC236}">
                  <a16:creationId xmlns:a16="http://schemas.microsoft.com/office/drawing/2014/main" id="{AEB482CE-8502-400F-A587-CEA8BF668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79147" y="3203103"/>
              <a:ext cx="186739" cy="140079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9">
              <a:extLst>
                <a:ext uri="{FF2B5EF4-FFF2-40B4-BE49-F238E27FC236}">
                  <a16:creationId xmlns:a16="http://schemas.microsoft.com/office/drawing/2014/main" id="{B86FDE7E-057E-44EF-9209-38C5CD45C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45413" y="3206968"/>
              <a:ext cx="171003" cy="132351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70">
              <a:extLst>
                <a:ext uri="{FF2B5EF4-FFF2-40B4-BE49-F238E27FC236}">
                  <a16:creationId xmlns:a16="http://schemas.microsoft.com/office/drawing/2014/main" id="{9DAEC7B8-1258-418C-8918-40304A03F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2571" y="3278457"/>
              <a:ext cx="155267" cy="89843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71">
              <a:extLst>
                <a:ext uri="{FF2B5EF4-FFF2-40B4-BE49-F238E27FC236}">
                  <a16:creationId xmlns:a16="http://schemas.microsoft.com/office/drawing/2014/main" id="{7B3E59D7-9F28-4FEB-8725-3474C434C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24344" y="3213730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72">
              <a:extLst>
                <a:ext uri="{FF2B5EF4-FFF2-40B4-BE49-F238E27FC236}">
                  <a16:creationId xmlns:a16="http://schemas.microsoft.com/office/drawing/2014/main" id="{FB6EF793-0487-49E6-ACD6-A61029C0A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55774" y="3217593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73">
              <a:extLst>
                <a:ext uri="{FF2B5EF4-FFF2-40B4-BE49-F238E27FC236}">
                  <a16:creationId xmlns:a16="http://schemas.microsoft.com/office/drawing/2014/main" id="{98ABF759-8FA6-48D5-B872-D9CEECD39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66180" y="3221457"/>
              <a:ext cx="143728" cy="99505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74">
              <a:extLst>
                <a:ext uri="{FF2B5EF4-FFF2-40B4-BE49-F238E27FC236}">
                  <a16:creationId xmlns:a16="http://schemas.microsoft.com/office/drawing/2014/main" id="{DDB8BBFA-C9D7-4F60-A252-7ED1743E4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49313" y="3228221"/>
              <a:ext cx="162611" cy="142976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85">
              <a:extLst>
                <a:ext uri="{FF2B5EF4-FFF2-40B4-BE49-F238E27FC236}">
                  <a16:creationId xmlns:a16="http://schemas.microsoft.com/office/drawing/2014/main" id="{A0FF6E41-0C56-4070-B2E2-2B584C578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69669" y="3263964"/>
              <a:ext cx="151070" cy="114961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87">
              <a:extLst>
                <a:ext uri="{FF2B5EF4-FFF2-40B4-BE49-F238E27FC236}">
                  <a16:creationId xmlns:a16="http://schemas.microsoft.com/office/drawing/2014/main" id="{BF2AC548-3795-4AF1-B887-1983F7F8A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25650" y="3278455"/>
              <a:ext cx="159463" cy="107233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88">
              <a:extLst>
                <a:ext uri="{FF2B5EF4-FFF2-40B4-BE49-F238E27FC236}">
                  <a16:creationId xmlns:a16="http://schemas.microsoft.com/office/drawing/2014/main" id="{2BDFC7FA-5D85-4F31-B712-6E0C0D7B0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23043" y="3285217"/>
              <a:ext cx="7345" cy="77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94">
              <a:extLst>
                <a:ext uri="{FF2B5EF4-FFF2-40B4-BE49-F238E27FC236}">
                  <a16:creationId xmlns:a16="http://schemas.microsoft.com/office/drawing/2014/main" id="{DD1464FA-ADAE-4DB6-A9A6-A809763A3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0139" y="3580387"/>
              <a:ext cx="163660" cy="121724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97">
              <a:extLst>
                <a:ext uri="{FF2B5EF4-FFF2-40B4-BE49-F238E27FC236}">
                  <a16:creationId xmlns:a16="http://schemas.microsoft.com/office/drawing/2014/main" id="{A247191C-2FEA-4AA3-9B1B-4F1602D26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15064" y="3539291"/>
              <a:ext cx="225557" cy="143944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98">
              <a:extLst>
                <a:ext uri="{FF2B5EF4-FFF2-40B4-BE49-F238E27FC236}">
                  <a16:creationId xmlns:a16="http://schemas.microsoft.com/office/drawing/2014/main" id="{92676367-B42C-46BC-BF52-A543723C2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91835" y="3539292"/>
              <a:ext cx="175200" cy="93707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99">
              <a:extLst>
                <a:ext uri="{FF2B5EF4-FFF2-40B4-BE49-F238E27FC236}">
                  <a16:creationId xmlns:a16="http://schemas.microsoft.com/office/drawing/2014/main" id="{F96083BD-2E2F-43C1-B5B8-90A19ECB2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20539" y="3539289"/>
              <a:ext cx="260178" cy="143944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00">
              <a:extLst>
                <a:ext uri="{FF2B5EF4-FFF2-40B4-BE49-F238E27FC236}">
                  <a16:creationId xmlns:a16="http://schemas.microsoft.com/office/drawing/2014/main" id="{36D49EC8-F959-4206-9496-81C1FCE95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59800" y="3539291"/>
              <a:ext cx="152120" cy="111097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01">
              <a:extLst>
                <a:ext uri="{FF2B5EF4-FFF2-40B4-BE49-F238E27FC236}">
                  <a16:creationId xmlns:a16="http://schemas.microsoft.com/office/drawing/2014/main" id="{0D1F9B54-5650-4ADE-8769-818D5AD3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4341" y="3569721"/>
              <a:ext cx="163660" cy="96607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02">
              <a:extLst>
                <a:ext uri="{FF2B5EF4-FFF2-40B4-BE49-F238E27FC236}">
                  <a16:creationId xmlns:a16="http://schemas.microsoft.com/office/drawing/2014/main" id="{1208F64B-D1E2-4308-A921-2791E4D90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59349" y="3594839"/>
              <a:ext cx="143728" cy="117858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03">
              <a:extLst>
                <a:ext uri="{FF2B5EF4-FFF2-40B4-BE49-F238E27FC236}">
                  <a16:creationId xmlns:a16="http://schemas.microsoft.com/office/drawing/2014/main" id="{DD5592E3-A816-49FE-824E-AF5845C51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71682" y="3557646"/>
              <a:ext cx="166807" cy="121724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13">
              <a:extLst>
                <a:ext uri="{FF2B5EF4-FFF2-40B4-BE49-F238E27FC236}">
                  <a16:creationId xmlns:a16="http://schemas.microsoft.com/office/drawing/2014/main" id="{048AF30C-3E40-4065-A7E2-A78D26B05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3811" y="3611744"/>
              <a:ext cx="11540" cy="10628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15">
              <a:extLst>
                <a:ext uri="{FF2B5EF4-FFF2-40B4-BE49-F238E27FC236}">
                  <a16:creationId xmlns:a16="http://schemas.microsoft.com/office/drawing/2014/main" id="{F6E9CB87-8280-47D0-88C8-BAC285D5D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8190" y="3618509"/>
              <a:ext cx="7345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17">
              <a:extLst>
                <a:ext uri="{FF2B5EF4-FFF2-40B4-BE49-F238E27FC236}">
                  <a16:creationId xmlns:a16="http://schemas.microsoft.com/office/drawing/2014/main" id="{C126D247-0C11-4EAB-BE52-A4D807955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45118" y="3633000"/>
              <a:ext cx="8392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18">
              <a:extLst>
                <a:ext uri="{FF2B5EF4-FFF2-40B4-BE49-F238E27FC236}">
                  <a16:creationId xmlns:a16="http://schemas.microsoft.com/office/drawing/2014/main" id="{A15D480B-DA3E-4F00-BDEA-52E018D2C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09199" y="3636863"/>
              <a:ext cx="155267" cy="113994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19">
              <a:extLst>
                <a:ext uri="{FF2B5EF4-FFF2-40B4-BE49-F238E27FC236}">
                  <a16:creationId xmlns:a16="http://schemas.microsoft.com/office/drawing/2014/main" id="{171F133F-A692-4513-A861-47BDCCC8F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25942" y="3622374"/>
              <a:ext cx="151070" cy="178722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20">
              <a:extLst>
                <a:ext uri="{FF2B5EF4-FFF2-40B4-BE49-F238E27FC236}">
                  <a16:creationId xmlns:a16="http://schemas.microsoft.com/office/drawing/2014/main" id="{38207A8D-8E7E-463D-9992-9844A7808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06294" y="3832973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27">
              <a:extLst>
                <a:ext uri="{FF2B5EF4-FFF2-40B4-BE49-F238E27FC236}">
                  <a16:creationId xmlns:a16="http://schemas.microsoft.com/office/drawing/2014/main" id="{7BA77B91-9626-4DFA-A5D2-86BE3EAC8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72096" y="3868719"/>
              <a:ext cx="162611" cy="93707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29">
              <a:extLst>
                <a:ext uri="{FF2B5EF4-FFF2-40B4-BE49-F238E27FC236}">
                  <a16:creationId xmlns:a16="http://schemas.microsoft.com/office/drawing/2014/main" id="{E160D945-C924-441B-827A-C27206D18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34415" y="3872581"/>
              <a:ext cx="175200" cy="129453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33">
              <a:extLst>
                <a:ext uri="{FF2B5EF4-FFF2-40B4-BE49-F238E27FC236}">
                  <a16:creationId xmlns:a16="http://schemas.microsoft.com/office/drawing/2014/main" id="{034D50E5-CC96-47EA-909D-9CC6ABA24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05710" y="3883209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36">
              <a:extLst>
                <a:ext uri="{FF2B5EF4-FFF2-40B4-BE49-F238E27FC236}">
                  <a16:creationId xmlns:a16="http://schemas.microsoft.com/office/drawing/2014/main" id="{CE529D6B-DA12-4C21-8816-B7C0655DC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33368" y="3958373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37">
              <a:extLst>
                <a:ext uri="{FF2B5EF4-FFF2-40B4-BE49-F238E27FC236}">
                  <a16:creationId xmlns:a16="http://schemas.microsoft.com/office/drawing/2014/main" id="{8BD20D1C-AFD2-46C5-B874-E1E6575A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06887" y="3901564"/>
              <a:ext cx="151070" cy="111097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38">
              <a:extLst>
                <a:ext uri="{FF2B5EF4-FFF2-40B4-BE49-F238E27FC236}">
                  <a16:creationId xmlns:a16="http://schemas.microsoft.com/office/drawing/2014/main" id="{1553F3A5-DAE1-4BE4-A62C-DC0B2B076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7894" y="3904464"/>
              <a:ext cx="139530" cy="93707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39">
              <a:extLst>
                <a:ext uri="{FF2B5EF4-FFF2-40B4-BE49-F238E27FC236}">
                  <a16:creationId xmlns:a16="http://schemas.microsoft.com/office/drawing/2014/main" id="{7248432C-E709-4AB9-B196-B17BABF54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09199" y="3912191"/>
              <a:ext cx="155267" cy="103369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42">
              <a:extLst>
                <a:ext uri="{FF2B5EF4-FFF2-40B4-BE49-F238E27FC236}">
                  <a16:creationId xmlns:a16="http://schemas.microsoft.com/office/drawing/2014/main" id="{87579DF1-0CD1-48D7-9B6C-2B437C7B0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12046" y="3947935"/>
              <a:ext cx="4197" cy="676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43">
              <a:extLst>
                <a:ext uri="{FF2B5EF4-FFF2-40B4-BE49-F238E27FC236}">
                  <a16:creationId xmlns:a16="http://schemas.microsoft.com/office/drawing/2014/main" id="{51C5165A-A8BD-4E8A-BB51-96ADB4E0C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27955" y="3951797"/>
              <a:ext cx="143728" cy="92743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44">
              <a:extLst>
                <a:ext uri="{FF2B5EF4-FFF2-40B4-BE49-F238E27FC236}">
                  <a16:creationId xmlns:a16="http://schemas.microsoft.com/office/drawing/2014/main" id="{3318A639-15FE-47E4-883D-24F0DAF6B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5833" y="3947935"/>
              <a:ext cx="167855" cy="107233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45">
              <a:extLst>
                <a:ext uri="{FF2B5EF4-FFF2-40B4-BE49-F238E27FC236}">
                  <a16:creationId xmlns:a16="http://schemas.microsoft.com/office/drawing/2014/main" id="{B03EC112-0D5C-48DA-93EE-940B74A62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94469" y="3954698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0">
              <a:extLst>
                <a:ext uri="{FF2B5EF4-FFF2-40B4-BE49-F238E27FC236}">
                  <a16:creationId xmlns:a16="http://schemas.microsoft.com/office/drawing/2014/main" id="{982DB46C-F13E-4ED7-90F3-47B25A085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8264" y="3024903"/>
              <a:ext cx="163660" cy="104334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5">
              <a:extLst>
                <a:ext uri="{FF2B5EF4-FFF2-40B4-BE49-F238E27FC236}">
                  <a16:creationId xmlns:a16="http://schemas.microsoft.com/office/drawing/2014/main" id="{FF698AC9-5CD1-4A7F-8D25-5787F7E8E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7792" y="3039394"/>
              <a:ext cx="143728" cy="85979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8">
              <a:extLst>
                <a:ext uri="{FF2B5EF4-FFF2-40B4-BE49-F238E27FC236}">
                  <a16:creationId xmlns:a16="http://schemas.microsoft.com/office/drawing/2014/main" id="{580965AB-01A6-476C-8F50-ED2350820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7259" y="3022005"/>
              <a:ext cx="163660" cy="92743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9">
              <a:extLst>
                <a:ext uri="{FF2B5EF4-FFF2-40B4-BE49-F238E27FC236}">
                  <a16:creationId xmlns:a16="http://schemas.microsoft.com/office/drawing/2014/main" id="{E3C0DF2F-3170-4A79-ADAA-4BC015B24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56843" y="3047122"/>
              <a:ext cx="147925" cy="82115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20">
              <a:extLst>
                <a:ext uri="{FF2B5EF4-FFF2-40B4-BE49-F238E27FC236}">
                  <a16:creationId xmlns:a16="http://schemas.microsoft.com/office/drawing/2014/main" id="{69010010-E67A-4065-8312-BE392BB1C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93941" y="3057748"/>
              <a:ext cx="15212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22">
              <a:extLst>
                <a:ext uri="{FF2B5EF4-FFF2-40B4-BE49-F238E27FC236}">
                  <a16:creationId xmlns:a16="http://schemas.microsoft.com/office/drawing/2014/main" id="{631A2BD3-8DA4-49DA-961C-2A84252DD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8079" y="3068377"/>
              <a:ext cx="178347" cy="117858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23">
              <a:extLst>
                <a:ext uri="{FF2B5EF4-FFF2-40B4-BE49-F238E27FC236}">
                  <a16:creationId xmlns:a16="http://schemas.microsoft.com/office/drawing/2014/main" id="{B3462A74-8748-4CC2-A7DC-0F765B734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247" y="3072240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26">
              <a:extLst>
                <a:ext uri="{FF2B5EF4-FFF2-40B4-BE49-F238E27FC236}">
                  <a16:creationId xmlns:a16="http://schemas.microsoft.com/office/drawing/2014/main" id="{3FD72CB2-5280-4C42-ABD9-AC2202E75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30154" y="3093493"/>
              <a:ext cx="15107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27">
              <a:extLst>
                <a:ext uri="{FF2B5EF4-FFF2-40B4-BE49-F238E27FC236}">
                  <a16:creationId xmlns:a16="http://schemas.microsoft.com/office/drawing/2014/main" id="{7BB6BA01-F7D6-431B-97F7-2DAD44DF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54702" y="3093493"/>
              <a:ext cx="155267" cy="111097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28">
              <a:extLst>
                <a:ext uri="{FF2B5EF4-FFF2-40B4-BE49-F238E27FC236}">
                  <a16:creationId xmlns:a16="http://schemas.microsoft.com/office/drawing/2014/main" id="{6CBFA44B-13FA-4E01-8EC8-3C2E03DC7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78791" y="3125373"/>
              <a:ext cx="151070" cy="82115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30">
              <a:extLst>
                <a:ext uri="{FF2B5EF4-FFF2-40B4-BE49-F238E27FC236}">
                  <a16:creationId xmlns:a16="http://schemas.microsoft.com/office/drawing/2014/main" id="{0B5F8AEE-90EF-4529-B573-77F764D89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9975" y="3143729"/>
              <a:ext cx="11540" cy="676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43">
              <a:extLst>
                <a:ext uri="{FF2B5EF4-FFF2-40B4-BE49-F238E27FC236}">
                  <a16:creationId xmlns:a16="http://schemas.microsoft.com/office/drawing/2014/main" id="{56BAE621-EB8E-4E88-9B1A-F840BFE65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6006" y="3362058"/>
              <a:ext cx="169954" cy="88879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51">
              <a:extLst>
                <a:ext uri="{FF2B5EF4-FFF2-40B4-BE49-F238E27FC236}">
                  <a16:creationId xmlns:a16="http://schemas.microsoft.com/office/drawing/2014/main" id="{14B4DED6-A4BF-4F3B-B1FC-82825676B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4777" y="3401668"/>
              <a:ext cx="136383" cy="107233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2">
              <a:extLst>
                <a:ext uri="{FF2B5EF4-FFF2-40B4-BE49-F238E27FC236}">
                  <a16:creationId xmlns:a16="http://schemas.microsoft.com/office/drawing/2014/main" id="{E93A246E-C93F-4DCB-8EB4-8AE46BC81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156" y="3408428"/>
              <a:ext cx="140580" cy="96607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3">
              <a:extLst>
                <a:ext uri="{FF2B5EF4-FFF2-40B4-BE49-F238E27FC236}">
                  <a16:creationId xmlns:a16="http://schemas.microsoft.com/office/drawing/2014/main" id="{2D8ABAA9-E978-42EE-9895-4A97F33EA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45" y="3415192"/>
              <a:ext cx="151070" cy="93707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54">
              <a:extLst>
                <a:ext uri="{FF2B5EF4-FFF2-40B4-BE49-F238E27FC236}">
                  <a16:creationId xmlns:a16="http://schemas.microsoft.com/office/drawing/2014/main" id="{1BDBC350-8F9F-44B7-8860-EE05E4556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17434" y="3412293"/>
              <a:ext cx="159463" cy="124621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55">
              <a:extLst>
                <a:ext uri="{FF2B5EF4-FFF2-40B4-BE49-F238E27FC236}">
                  <a16:creationId xmlns:a16="http://schemas.microsoft.com/office/drawing/2014/main" id="{8CC1825B-07E8-4D9A-99FC-AF22F9D70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3589" y="3419055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56">
              <a:extLst>
                <a:ext uri="{FF2B5EF4-FFF2-40B4-BE49-F238E27FC236}">
                  <a16:creationId xmlns:a16="http://schemas.microsoft.com/office/drawing/2014/main" id="{E208343E-229A-4E39-AF3B-DAE8625D5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7596" y="3450937"/>
              <a:ext cx="152120" cy="85979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57">
              <a:extLst>
                <a:ext uri="{FF2B5EF4-FFF2-40B4-BE49-F238E27FC236}">
                  <a16:creationId xmlns:a16="http://schemas.microsoft.com/office/drawing/2014/main" id="{C48670A5-7175-4E13-BCF9-70B92BFB7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0620" y="3415192"/>
              <a:ext cx="166807" cy="111097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59">
              <a:extLst>
                <a:ext uri="{FF2B5EF4-FFF2-40B4-BE49-F238E27FC236}">
                  <a16:creationId xmlns:a16="http://schemas.microsoft.com/office/drawing/2014/main" id="{F4203D1F-0C38-4CC7-9667-06D91693C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3108" y="3458664"/>
              <a:ext cx="146874" cy="92743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0">
              <a:extLst>
                <a:ext uri="{FF2B5EF4-FFF2-40B4-BE49-F238E27FC236}">
                  <a16:creationId xmlns:a16="http://schemas.microsoft.com/office/drawing/2014/main" id="{7C6039CA-A1B7-4086-B035-CF1A0B147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23943" y="3465427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1">
              <a:extLst>
                <a:ext uri="{FF2B5EF4-FFF2-40B4-BE49-F238E27FC236}">
                  <a16:creationId xmlns:a16="http://schemas.microsoft.com/office/drawing/2014/main" id="{BCF25F37-4F50-4174-88D1-A3A43F614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5592" y="3483783"/>
              <a:ext cx="162611" cy="117858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78">
              <a:extLst>
                <a:ext uri="{FF2B5EF4-FFF2-40B4-BE49-F238E27FC236}">
                  <a16:creationId xmlns:a16="http://schemas.microsoft.com/office/drawing/2014/main" id="{F076F369-289A-4E93-BF39-B4C99E16B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149" y="3705975"/>
              <a:ext cx="175200" cy="88879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79">
              <a:extLst>
                <a:ext uri="{FF2B5EF4-FFF2-40B4-BE49-F238E27FC236}">
                  <a16:creationId xmlns:a16="http://schemas.microsoft.com/office/drawing/2014/main" id="{F014AE29-4A4C-418D-8D72-233AECCE7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2456" y="3708874"/>
              <a:ext cx="146874" cy="82115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80">
              <a:extLst>
                <a:ext uri="{FF2B5EF4-FFF2-40B4-BE49-F238E27FC236}">
                  <a16:creationId xmlns:a16="http://schemas.microsoft.com/office/drawing/2014/main" id="{169B666F-51A1-4D47-851D-BF226C536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515" y="3716603"/>
              <a:ext cx="147925" cy="78251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81">
              <a:extLst>
                <a:ext uri="{FF2B5EF4-FFF2-40B4-BE49-F238E27FC236}">
                  <a16:creationId xmlns:a16="http://schemas.microsoft.com/office/drawing/2014/main" id="{1D47E7BB-91A2-4C01-848C-7528FB8DC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85883" y="3712738"/>
              <a:ext cx="166807" cy="107233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82">
              <a:extLst>
                <a:ext uri="{FF2B5EF4-FFF2-40B4-BE49-F238E27FC236}">
                  <a16:creationId xmlns:a16="http://schemas.microsoft.com/office/drawing/2014/main" id="{E8C443E6-6590-4FA5-9143-C734D59DC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7313" y="3723363"/>
              <a:ext cx="152120" cy="82115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83">
              <a:extLst>
                <a:ext uri="{FF2B5EF4-FFF2-40B4-BE49-F238E27FC236}">
                  <a16:creationId xmlns:a16="http://schemas.microsoft.com/office/drawing/2014/main" id="{8AE369CB-90BC-49E0-84E4-E46339759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95241" y="3702111"/>
              <a:ext cx="155267" cy="186450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84">
              <a:extLst>
                <a:ext uri="{FF2B5EF4-FFF2-40B4-BE49-F238E27FC236}">
                  <a16:creationId xmlns:a16="http://schemas.microsoft.com/office/drawing/2014/main" id="{DC1D6E23-7CDE-45A3-B8E0-2C5D1BDE7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3642" y="3730128"/>
              <a:ext cx="155267" cy="104334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86">
              <a:extLst>
                <a:ext uri="{FF2B5EF4-FFF2-40B4-BE49-F238E27FC236}">
                  <a16:creationId xmlns:a16="http://schemas.microsoft.com/office/drawing/2014/main" id="{AF542CA1-45D2-4197-B34E-0A63A758B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730" y="3737922"/>
              <a:ext cx="155267" cy="133317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89">
              <a:extLst>
                <a:ext uri="{FF2B5EF4-FFF2-40B4-BE49-F238E27FC236}">
                  <a16:creationId xmlns:a16="http://schemas.microsoft.com/office/drawing/2014/main" id="{5ED5642D-E343-41C8-8FF3-3368A8660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1490" y="3709999"/>
              <a:ext cx="159463" cy="110131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90">
              <a:extLst>
                <a:ext uri="{FF2B5EF4-FFF2-40B4-BE49-F238E27FC236}">
                  <a16:creationId xmlns:a16="http://schemas.microsoft.com/office/drawing/2014/main" id="{BDD03E24-B855-4A54-9C06-9665F8E96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9434" y="3802579"/>
              <a:ext cx="3148" cy="10628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5">
              <a:extLst>
                <a:ext uri="{FF2B5EF4-FFF2-40B4-BE49-F238E27FC236}">
                  <a16:creationId xmlns:a16="http://schemas.microsoft.com/office/drawing/2014/main" id="{92A5ABF9-C9AB-440A-9046-57769BAA7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7751" y="3076723"/>
              <a:ext cx="143728" cy="96607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7">
              <a:extLst>
                <a:ext uri="{FF2B5EF4-FFF2-40B4-BE49-F238E27FC236}">
                  <a16:creationId xmlns:a16="http://schemas.microsoft.com/office/drawing/2014/main" id="{20CCFA26-8B22-4B64-A21B-01B13BE5B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19939" y="3091214"/>
              <a:ext cx="163660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7034E999-C5DC-41C3-93CF-5AA428892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52129" y="3460249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6">
              <a:extLst>
                <a:ext uri="{FF2B5EF4-FFF2-40B4-BE49-F238E27FC236}">
                  <a16:creationId xmlns:a16="http://schemas.microsoft.com/office/drawing/2014/main" id="{1A197C36-622D-4B69-91BB-4C6D3D209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5385" y="3453485"/>
              <a:ext cx="143728" cy="96607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64">
              <a:extLst>
                <a:ext uri="{FF2B5EF4-FFF2-40B4-BE49-F238E27FC236}">
                  <a16:creationId xmlns:a16="http://schemas.microsoft.com/office/drawing/2014/main" id="{2B41BCF4-897C-4C73-A9C9-92A909F18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05696" y="3715636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75">
              <a:extLst>
                <a:ext uri="{FF2B5EF4-FFF2-40B4-BE49-F238E27FC236}">
                  <a16:creationId xmlns:a16="http://schemas.microsoft.com/office/drawing/2014/main" id="{406FB574-90F0-417D-ABCD-95DDE91A2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69586" y="3718188"/>
              <a:ext cx="152120" cy="92743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8">
              <a:extLst>
                <a:ext uri="{FF2B5EF4-FFF2-40B4-BE49-F238E27FC236}">
                  <a16:creationId xmlns:a16="http://schemas.microsoft.com/office/drawing/2014/main" id="{4B98C702-29E3-4C5E-AA82-64BAC1F2A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552" y="3423540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6">
              <a:extLst>
                <a:ext uri="{FF2B5EF4-FFF2-40B4-BE49-F238E27FC236}">
                  <a16:creationId xmlns:a16="http://schemas.microsoft.com/office/drawing/2014/main" id="{943DBA82-CBF2-40C6-A535-C02BA2F1E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57107" y="3584213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64">
              <a:extLst>
                <a:ext uri="{FF2B5EF4-FFF2-40B4-BE49-F238E27FC236}">
                  <a16:creationId xmlns:a16="http://schemas.microsoft.com/office/drawing/2014/main" id="{5A1CC399-638B-44DB-80A7-401D797A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8048" y="3693860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E02C822-30CB-4E86-AC5F-F28FA3534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50" y="132838"/>
            <a:ext cx="1307769" cy="732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BF918183-1ABC-4909-8162-C33983876D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442" y="108816"/>
            <a:ext cx="748208" cy="748208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738ED108-8972-4C4E-9371-567BC767AFEE}"/>
              </a:ext>
            </a:extLst>
          </p:cNvPr>
          <p:cNvSpPr txBox="1"/>
          <p:nvPr/>
        </p:nvSpPr>
        <p:spPr>
          <a:xfrm>
            <a:off x="7938084" y="6081102"/>
            <a:ext cx="41263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 Alloy Ink" panose="02000503000000000000" pitchFamily="2" charset="0"/>
              </a:rPr>
              <a:t>Absolute </a:t>
            </a:r>
            <a:r>
              <a:rPr lang="en-US" sz="2800" dirty="0">
                <a:solidFill>
                  <a:srgbClr val="FF0000"/>
                </a:solidFill>
                <a:latin typeface="a Alloy Ink" panose="02000503000000000000" pitchFamily="2" charset="0"/>
              </a:rPr>
              <a:t>B</a:t>
            </a:r>
            <a:r>
              <a:rPr lang="en-US" sz="2800" dirty="0">
                <a:solidFill>
                  <a:srgbClr val="00B0F0"/>
                </a:solidFill>
                <a:latin typeface="a Alloy Ink" panose="02000503000000000000" pitchFamily="2" charset="0"/>
              </a:rPr>
              <a:t>e</a:t>
            </a:r>
            <a:r>
              <a:rPr lang="en-US" sz="2800" dirty="0">
                <a:solidFill>
                  <a:srgbClr val="00B050"/>
                </a:solidFill>
                <a:latin typeface="a Alloy Ink" panose="02000503000000000000" pitchFamily="2" charset="0"/>
              </a:rPr>
              <a:t>g</a:t>
            </a:r>
            <a:r>
              <a:rPr lang="en-US" sz="2800" dirty="0">
                <a:solidFill>
                  <a:srgbClr val="7030A0"/>
                </a:solidFill>
                <a:latin typeface="a Alloy Ink" panose="02000503000000000000" pitchFamily="2" charset="0"/>
              </a:rPr>
              <a:t>i</a:t>
            </a:r>
            <a:r>
              <a:rPr lang="en-US" sz="2800" dirty="0">
                <a:solidFill>
                  <a:srgbClr val="FFC000"/>
                </a:solidFill>
                <a:latin typeface="a Alloy Ink" panose="02000503000000000000" pitchFamily="2" charset="0"/>
              </a:rPr>
              <a:t>n</a:t>
            </a:r>
            <a:r>
              <a:rPr lang="en-US" sz="2800" dirty="0">
                <a:solidFill>
                  <a:srgbClr val="FF0000"/>
                </a:solidFill>
                <a:latin typeface="a Alloy Ink" panose="02000503000000000000" pitchFamily="2" charset="0"/>
              </a:rPr>
              <a:t>n</a:t>
            </a:r>
            <a:r>
              <a:rPr lang="en-US" sz="2800" dirty="0">
                <a:solidFill>
                  <a:srgbClr val="00B0F0"/>
                </a:solidFill>
                <a:latin typeface="a Alloy Ink" panose="02000503000000000000" pitchFamily="2" charset="0"/>
              </a:rPr>
              <a:t>e</a:t>
            </a:r>
            <a:r>
              <a:rPr lang="en-US" sz="2800" dirty="0">
                <a:solidFill>
                  <a:srgbClr val="FFFF00"/>
                </a:solidFill>
                <a:latin typeface="a Alloy Ink" panose="02000503000000000000" pitchFamily="2" charset="0"/>
              </a:rPr>
              <a:t>r'</a:t>
            </a:r>
            <a:r>
              <a:rPr lang="en-US" sz="2800" dirty="0">
                <a:solidFill>
                  <a:schemeClr val="bg1"/>
                </a:solidFill>
                <a:latin typeface="a Alloy Ink" panose="02000503000000000000" pitchFamily="2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11056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5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6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7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8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9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0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1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2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3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4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5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6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7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8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9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0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1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2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3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4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5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6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7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8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9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0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3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4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5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6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7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8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9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0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1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2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3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4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5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6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7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8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9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0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1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2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3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4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5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Graphical user interface&#10;&#10;Description automatically generated">
            <a:extLst>
              <a:ext uri="{FF2B5EF4-FFF2-40B4-BE49-F238E27FC236}">
                <a16:creationId xmlns:a16="http://schemas.microsoft.com/office/drawing/2014/main" id="{165C11FF-F2A7-4F2C-82C3-F5471330D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4" r="62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933BD51B-53C3-4AA2-8BD3-AFDF9E98B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157941" y="-1157556"/>
            <a:ext cx="6858000" cy="9173882"/>
          </a:xfrm>
          <a:prstGeom prst="rect">
            <a:avLst/>
          </a:prstGeom>
          <a:gradFill>
            <a:gsLst>
              <a:gs pos="71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367A6-7127-4C61-A837-A422F2D9C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91" y="4954809"/>
            <a:ext cx="5237018" cy="10028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  <a:latin typeface="Bembo" panose="02020502050201020203" pitchFamily="18" charset="0"/>
              </a:rPr>
              <a:t>Solve the </a:t>
            </a:r>
            <a:r>
              <a:rPr lang="en-US" sz="5400" dirty="0">
                <a:solidFill>
                  <a:srgbClr val="00B050"/>
                </a:solidFill>
                <a:latin typeface="Bembo" panose="02020502050201020203" pitchFamily="18" charset="0"/>
              </a:rPr>
              <a:t>puzzle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94FD3EC-1310-4AD0-9781-ECB252862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rgbClr val="FFFFFF"/>
          </a:solidFill>
        </p:grpSpPr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672A918A-85C5-4B31-8998-25857DAB5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E0815E64-1D86-4D7E-8CE3-57F2E67B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497B2EDF-E079-4AC9-8201-79F55E655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23833C89-2511-479D-BC7D-43F4661DC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id="{134D3974-8C13-4CDE-B973-7120BB807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5BF1FC02-08FF-4338-9BB7-15FA81B92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F56F9F25-5C9C-4CA3-A914-FC497872E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5" name="Freeform 23">
              <a:extLst>
                <a:ext uri="{FF2B5EF4-FFF2-40B4-BE49-F238E27FC236}">
                  <a16:creationId xmlns:a16="http://schemas.microsoft.com/office/drawing/2014/main" id="{E656ABC3-F068-4B85-8661-0EC5E9C89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Freeform 26">
              <a:extLst>
                <a:ext uri="{FF2B5EF4-FFF2-40B4-BE49-F238E27FC236}">
                  <a16:creationId xmlns:a16="http://schemas.microsoft.com/office/drawing/2014/main" id="{535711AB-6053-4A1F-B963-9A991231C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Freeform 27">
              <a:extLst>
                <a:ext uri="{FF2B5EF4-FFF2-40B4-BE49-F238E27FC236}">
                  <a16:creationId xmlns:a16="http://schemas.microsoft.com/office/drawing/2014/main" id="{99484A9E-C9E7-48E3-835C-CA00039A9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30E00243-C6C1-4AFB-9954-AC9C0837A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47B00545-0508-41CF-9169-37CB97E08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0" name="Freeform 43">
              <a:extLst>
                <a:ext uri="{FF2B5EF4-FFF2-40B4-BE49-F238E27FC236}">
                  <a16:creationId xmlns:a16="http://schemas.microsoft.com/office/drawing/2014/main" id="{884EDA62-CEFA-447C-A731-3A1FC949F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1" name="Freeform 51">
              <a:extLst>
                <a:ext uri="{FF2B5EF4-FFF2-40B4-BE49-F238E27FC236}">
                  <a16:creationId xmlns:a16="http://schemas.microsoft.com/office/drawing/2014/main" id="{3C095E3E-AA61-45A1-B7D8-48F0E675A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2" name="Freeform 52">
              <a:extLst>
                <a:ext uri="{FF2B5EF4-FFF2-40B4-BE49-F238E27FC236}">
                  <a16:creationId xmlns:a16="http://schemas.microsoft.com/office/drawing/2014/main" id="{E942C193-F3C5-4954-AD2C-EC2CD1AE7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3" name="Freeform 53">
              <a:extLst>
                <a:ext uri="{FF2B5EF4-FFF2-40B4-BE49-F238E27FC236}">
                  <a16:creationId xmlns:a16="http://schemas.microsoft.com/office/drawing/2014/main" id="{BDABF981-DD5E-4501-8BDA-03AA48E3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4" name="Freeform 54">
              <a:extLst>
                <a:ext uri="{FF2B5EF4-FFF2-40B4-BE49-F238E27FC236}">
                  <a16:creationId xmlns:a16="http://schemas.microsoft.com/office/drawing/2014/main" id="{F9D003FB-F58B-4C20-87E7-6FB1422CC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Freeform 55">
              <a:extLst>
                <a:ext uri="{FF2B5EF4-FFF2-40B4-BE49-F238E27FC236}">
                  <a16:creationId xmlns:a16="http://schemas.microsoft.com/office/drawing/2014/main" id="{D41B2545-F038-4CE0-B931-285F086D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Freeform 56">
              <a:extLst>
                <a:ext uri="{FF2B5EF4-FFF2-40B4-BE49-F238E27FC236}">
                  <a16:creationId xmlns:a16="http://schemas.microsoft.com/office/drawing/2014/main" id="{9B64122A-3C88-4240-8766-D84EF1F12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7" name="Freeform 57">
              <a:extLst>
                <a:ext uri="{FF2B5EF4-FFF2-40B4-BE49-F238E27FC236}">
                  <a16:creationId xmlns:a16="http://schemas.microsoft.com/office/drawing/2014/main" id="{CE208694-203A-403C-AE2F-D2E289405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8" name="Freeform 59">
              <a:extLst>
                <a:ext uri="{FF2B5EF4-FFF2-40B4-BE49-F238E27FC236}">
                  <a16:creationId xmlns:a16="http://schemas.microsoft.com/office/drawing/2014/main" id="{212458A7-EAC6-4F24-80BD-77B41054B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Freeform 60">
              <a:extLst>
                <a:ext uri="{FF2B5EF4-FFF2-40B4-BE49-F238E27FC236}">
                  <a16:creationId xmlns:a16="http://schemas.microsoft.com/office/drawing/2014/main" id="{229A706A-FB43-4854-B0B0-7F0994577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0" name="Freeform 61">
              <a:extLst>
                <a:ext uri="{FF2B5EF4-FFF2-40B4-BE49-F238E27FC236}">
                  <a16:creationId xmlns:a16="http://schemas.microsoft.com/office/drawing/2014/main" id="{476F59BD-B421-4186-BBD7-39A00744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1" name="Freeform 5">
              <a:extLst>
                <a:ext uri="{FF2B5EF4-FFF2-40B4-BE49-F238E27FC236}">
                  <a16:creationId xmlns:a16="http://schemas.microsoft.com/office/drawing/2014/main" id="{D27B3750-2ECF-4CC9-B08C-9E5F55063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2" name="Freeform 6">
              <a:extLst>
                <a:ext uri="{FF2B5EF4-FFF2-40B4-BE49-F238E27FC236}">
                  <a16:creationId xmlns:a16="http://schemas.microsoft.com/office/drawing/2014/main" id="{096E7AD1-BF5B-4298-9E32-A47CB010F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" name="Freeform 7">
              <a:extLst>
                <a:ext uri="{FF2B5EF4-FFF2-40B4-BE49-F238E27FC236}">
                  <a16:creationId xmlns:a16="http://schemas.microsoft.com/office/drawing/2014/main" id="{5C2E7B82-DC9D-43AD-BA1E-3759FE4AA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4" name="Freeform 8">
              <a:extLst>
                <a:ext uri="{FF2B5EF4-FFF2-40B4-BE49-F238E27FC236}">
                  <a16:creationId xmlns:a16="http://schemas.microsoft.com/office/drawing/2014/main" id="{BCDC8C86-4A99-41A4-9DC0-08145CE03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" name="Freeform 9">
              <a:extLst>
                <a:ext uri="{FF2B5EF4-FFF2-40B4-BE49-F238E27FC236}">
                  <a16:creationId xmlns:a16="http://schemas.microsoft.com/office/drawing/2014/main" id="{C8785DE7-3737-4E27-BE2F-0DBFD301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C28B40AF-5DD3-4A7F-91AB-F49D46E2E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7411F1BC-34F9-470E-87B5-B3986C27F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6AC0F0C8-6D0F-4644-9C89-D6EF4771C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01D69BD9-5C87-44C7-9112-9A4D5F08D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" name="Freeform 16">
              <a:extLst>
                <a:ext uri="{FF2B5EF4-FFF2-40B4-BE49-F238E27FC236}">
                  <a16:creationId xmlns:a16="http://schemas.microsoft.com/office/drawing/2014/main" id="{67ECDACB-4E98-478E-959E-285DA9641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" name="Freeform 17">
              <a:extLst>
                <a:ext uri="{FF2B5EF4-FFF2-40B4-BE49-F238E27FC236}">
                  <a16:creationId xmlns:a16="http://schemas.microsoft.com/office/drawing/2014/main" id="{BAA10AA6-CC20-48EF-932E-6E1A686B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" name="Freeform 21">
              <a:extLst>
                <a:ext uri="{FF2B5EF4-FFF2-40B4-BE49-F238E27FC236}">
                  <a16:creationId xmlns:a16="http://schemas.microsoft.com/office/drawing/2014/main" id="{1BE77E80-C10D-4958-BB7D-C901F9401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3" name="Freeform 25">
              <a:extLst>
                <a:ext uri="{FF2B5EF4-FFF2-40B4-BE49-F238E27FC236}">
                  <a16:creationId xmlns:a16="http://schemas.microsoft.com/office/drawing/2014/main" id="{4202FCC8-1E30-478E-BD2D-2531BE2D9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4" name="Freeform 29">
              <a:extLst>
                <a:ext uri="{FF2B5EF4-FFF2-40B4-BE49-F238E27FC236}">
                  <a16:creationId xmlns:a16="http://schemas.microsoft.com/office/drawing/2014/main" id="{89277949-55D2-4CEB-BD97-066C2B1E3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Freeform 31">
              <a:extLst>
                <a:ext uri="{FF2B5EF4-FFF2-40B4-BE49-F238E27FC236}">
                  <a16:creationId xmlns:a16="http://schemas.microsoft.com/office/drawing/2014/main" id="{B8EF2C08-9DA7-46E2-ADC8-1A2D271D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6" name="Freeform 32">
              <a:extLst>
                <a:ext uri="{FF2B5EF4-FFF2-40B4-BE49-F238E27FC236}">
                  <a16:creationId xmlns:a16="http://schemas.microsoft.com/office/drawing/2014/main" id="{DD0041CF-27BC-41BA-AA0E-8D0BC8C51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7" name="Freeform 33">
              <a:extLst>
                <a:ext uri="{FF2B5EF4-FFF2-40B4-BE49-F238E27FC236}">
                  <a16:creationId xmlns:a16="http://schemas.microsoft.com/office/drawing/2014/main" id="{0A68EB76-B31F-4A68-A511-E9FA4DBAC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8" name="Freeform 34">
              <a:extLst>
                <a:ext uri="{FF2B5EF4-FFF2-40B4-BE49-F238E27FC236}">
                  <a16:creationId xmlns:a16="http://schemas.microsoft.com/office/drawing/2014/main" id="{810ECAA2-F5A4-4CCB-9E69-D7B7B340F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9" name="Freeform 35">
              <a:extLst>
                <a:ext uri="{FF2B5EF4-FFF2-40B4-BE49-F238E27FC236}">
                  <a16:creationId xmlns:a16="http://schemas.microsoft.com/office/drawing/2014/main" id="{BFB1BDBB-BEE0-4E9D-9DA1-1050B31A2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0" name="Freeform 36">
              <a:extLst>
                <a:ext uri="{FF2B5EF4-FFF2-40B4-BE49-F238E27FC236}">
                  <a16:creationId xmlns:a16="http://schemas.microsoft.com/office/drawing/2014/main" id="{93C7B171-B419-495C-8784-E5A33A26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1" name="Freeform 37">
              <a:extLst>
                <a:ext uri="{FF2B5EF4-FFF2-40B4-BE49-F238E27FC236}">
                  <a16:creationId xmlns:a16="http://schemas.microsoft.com/office/drawing/2014/main" id="{54ED346F-C89B-431F-929F-F60448592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" name="Freeform 38">
              <a:extLst>
                <a:ext uri="{FF2B5EF4-FFF2-40B4-BE49-F238E27FC236}">
                  <a16:creationId xmlns:a16="http://schemas.microsoft.com/office/drawing/2014/main" id="{87138F5F-ADD8-43EA-8619-D8E063A48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" name="Freeform 39">
              <a:extLst>
                <a:ext uri="{FF2B5EF4-FFF2-40B4-BE49-F238E27FC236}">
                  <a16:creationId xmlns:a16="http://schemas.microsoft.com/office/drawing/2014/main" id="{92558A0E-070A-473C-A191-5F1F842E2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4" name="Freeform 40">
              <a:extLst>
                <a:ext uri="{FF2B5EF4-FFF2-40B4-BE49-F238E27FC236}">
                  <a16:creationId xmlns:a16="http://schemas.microsoft.com/office/drawing/2014/main" id="{EC669C1C-F151-44FF-93F6-80E169BAE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5" name="Freeform 41">
              <a:extLst>
                <a:ext uri="{FF2B5EF4-FFF2-40B4-BE49-F238E27FC236}">
                  <a16:creationId xmlns:a16="http://schemas.microsoft.com/office/drawing/2014/main" id="{A7C8559F-5893-4FF6-A95F-5B6E188EF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6" name="Freeform 42">
              <a:extLst>
                <a:ext uri="{FF2B5EF4-FFF2-40B4-BE49-F238E27FC236}">
                  <a16:creationId xmlns:a16="http://schemas.microsoft.com/office/drawing/2014/main" id="{896641C3-B861-454E-A910-4A555C0EB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7" name="Freeform 44">
              <a:extLst>
                <a:ext uri="{FF2B5EF4-FFF2-40B4-BE49-F238E27FC236}">
                  <a16:creationId xmlns:a16="http://schemas.microsoft.com/office/drawing/2014/main" id="{19F6709B-959B-414E-808B-32E9765C5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8" name="Freeform 45">
              <a:extLst>
                <a:ext uri="{FF2B5EF4-FFF2-40B4-BE49-F238E27FC236}">
                  <a16:creationId xmlns:a16="http://schemas.microsoft.com/office/drawing/2014/main" id="{CA9F93DC-C844-4B5E-AFC8-B2D0F1B5A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9" name="Freeform 46">
              <a:extLst>
                <a:ext uri="{FF2B5EF4-FFF2-40B4-BE49-F238E27FC236}">
                  <a16:creationId xmlns:a16="http://schemas.microsoft.com/office/drawing/2014/main" id="{6126A395-7043-45D5-9BC7-F3920A874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0" name="Freeform 47">
              <a:extLst>
                <a:ext uri="{FF2B5EF4-FFF2-40B4-BE49-F238E27FC236}">
                  <a16:creationId xmlns:a16="http://schemas.microsoft.com/office/drawing/2014/main" id="{B31760B7-7420-4FE1-A1D9-9252F344F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1" name="Freeform 48">
              <a:extLst>
                <a:ext uri="{FF2B5EF4-FFF2-40B4-BE49-F238E27FC236}">
                  <a16:creationId xmlns:a16="http://schemas.microsoft.com/office/drawing/2014/main" id="{ECCD080B-6241-42FB-BB45-9BAB64542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2" name="Freeform 49">
              <a:extLst>
                <a:ext uri="{FF2B5EF4-FFF2-40B4-BE49-F238E27FC236}">
                  <a16:creationId xmlns:a16="http://schemas.microsoft.com/office/drawing/2014/main" id="{7130F0B8-37E5-4D73-B6D0-07AEF6793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3" name="Freeform 8">
              <a:extLst>
                <a:ext uri="{FF2B5EF4-FFF2-40B4-BE49-F238E27FC236}">
                  <a16:creationId xmlns:a16="http://schemas.microsoft.com/office/drawing/2014/main" id="{2283A536-3B42-4705-8BD6-F059FCED1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4" name="Freeform 106">
              <a:extLst>
                <a:ext uri="{FF2B5EF4-FFF2-40B4-BE49-F238E27FC236}">
                  <a16:creationId xmlns:a16="http://schemas.microsoft.com/office/drawing/2014/main" id="{F0B7EC11-47EC-4CDE-BC72-A3777D6B7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86" name="Picture 18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3B17BA0-3919-4282-83C1-E08F09710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541" y="305396"/>
            <a:ext cx="1307769" cy="732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7" name="Picture 186" descr="Logo&#10;&#10;Description automatically generated">
            <a:extLst>
              <a:ext uri="{FF2B5EF4-FFF2-40B4-BE49-F238E27FC236}">
                <a16:creationId xmlns:a16="http://schemas.microsoft.com/office/drawing/2014/main" id="{2DD71AAB-FD02-47B3-AA7F-0DD8742C2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933" y="281374"/>
            <a:ext cx="748208" cy="7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81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8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9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53527CE-0857-4148-A439-03E1284D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077561-8959-491F-ADDE-E009AC422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518" y="1056967"/>
            <a:ext cx="9905999" cy="87875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You got </a:t>
            </a:r>
            <a:r>
              <a:rPr lang="en-US" dirty="0">
                <a:solidFill>
                  <a:srgbClr val="00B050"/>
                </a:solidFill>
                <a:latin typeface="Bembo" panose="02020502050201020203" pitchFamily="18" charset="0"/>
              </a:rPr>
              <a:t>8-digit code </a:t>
            </a:r>
            <a:r>
              <a:rPr lang="en-US" dirty="0">
                <a:latin typeface="Bembo" panose="02020502050201020203" pitchFamily="18" charset="0"/>
              </a:rPr>
              <a:t>in your </a:t>
            </a:r>
            <a:r>
              <a:rPr lang="en-US" dirty="0">
                <a:solidFill>
                  <a:srgbClr val="FF0000"/>
                </a:solidFill>
                <a:latin typeface="Bembo" panose="02020502050201020203" pitchFamily="18" charset="0"/>
              </a:rPr>
              <a:t>mail id </a:t>
            </a:r>
            <a:r>
              <a:rPr lang="en-US" dirty="0">
                <a:latin typeface="Bembo" panose="02020502050201020203" pitchFamily="18" charset="0"/>
              </a:rPr>
              <a:t>enter that in verification box to get sign-in</a:t>
            </a:r>
          </a:p>
        </p:txBody>
      </p:sp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529E1D6-C2EF-4172-91B8-0C6587598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88" y="2247341"/>
            <a:ext cx="10035177" cy="4039159"/>
          </a:xfrm>
          <a:prstGeom prst="rect">
            <a:avLst/>
          </a:prstGeom>
        </p:spPr>
      </p:pic>
      <p:pic>
        <p:nvPicPr>
          <p:cNvPr id="131" name="Picture 13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0B421A3-FA4D-4541-B0FE-90551840C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541" y="305396"/>
            <a:ext cx="1307769" cy="732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2" name="Picture 131" descr="Logo&#10;&#10;Description automatically generated">
            <a:extLst>
              <a:ext uri="{FF2B5EF4-FFF2-40B4-BE49-F238E27FC236}">
                <a16:creationId xmlns:a16="http://schemas.microsoft.com/office/drawing/2014/main" id="{78CBD698-7FCE-428C-AE17-6E6E26A28D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933" y="281374"/>
            <a:ext cx="748208" cy="7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14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53D3-B91B-4497-AC2F-8243FB02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embo" panose="02020502050201020203" pitchFamily="18" charset="0"/>
              </a:rPr>
              <a:t>Finally, we have created the Git-Hub Account</a:t>
            </a:r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91A597A-65C3-4191-B50E-F4DFDAF3C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1929696"/>
            <a:ext cx="9634538" cy="4241620"/>
          </a:xfrm>
        </p:spPr>
      </p:pic>
      <p:pic>
        <p:nvPicPr>
          <p:cNvPr id="393" name="Picture 39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5301A2A-0672-411D-B5FF-0CF238189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541" y="305396"/>
            <a:ext cx="1307769" cy="732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94" name="Picture 393" descr="Logo&#10;&#10;Description automatically generated">
            <a:extLst>
              <a:ext uri="{FF2B5EF4-FFF2-40B4-BE49-F238E27FC236}">
                <a16:creationId xmlns:a16="http://schemas.microsoft.com/office/drawing/2014/main" id="{25D06C93-BFC1-4DF1-92F9-27B85886ED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933" y="281374"/>
            <a:ext cx="748208" cy="7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11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9" name="Rectangle 250">
            <a:extLst>
              <a:ext uri="{FF2B5EF4-FFF2-40B4-BE49-F238E27FC236}">
                <a16:creationId xmlns:a16="http://schemas.microsoft.com/office/drawing/2014/main" id="{72CD369A-5284-45B1-B107-702483A8B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6627B-0062-455B-98E9-DE2DE1545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812" y="1871330"/>
            <a:ext cx="5849587" cy="4415170"/>
          </a:xfrm>
        </p:spPr>
        <p:txBody>
          <a:bodyPr>
            <a:normAutofit/>
          </a:bodyPr>
          <a:lstStyle/>
          <a:p>
            <a:r>
              <a:rPr lang="en-US" b="1" dirty="0"/>
              <a:t>Next we can see how to create the Git-Hub Repository</a:t>
            </a:r>
          </a:p>
        </p:txBody>
      </p:sp>
      <p:grpSp>
        <p:nvGrpSpPr>
          <p:cNvPr id="550" name="Group 252">
            <a:extLst>
              <a:ext uri="{FF2B5EF4-FFF2-40B4-BE49-F238E27FC236}">
                <a16:creationId xmlns:a16="http://schemas.microsoft.com/office/drawing/2014/main" id="{FD435E13-4F33-4353-A24E-D37F37852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08178" y="0"/>
            <a:ext cx="1224388" cy="6837797"/>
            <a:chOff x="9008178" y="0"/>
            <a:chExt cx="1224388" cy="6837797"/>
          </a:xfrm>
        </p:grpSpPr>
        <p:sp>
          <p:nvSpPr>
            <p:cNvPr id="551" name="Freeform 8">
              <a:extLst>
                <a:ext uri="{FF2B5EF4-FFF2-40B4-BE49-F238E27FC236}">
                  <a16:creationId xmlns:a16="http://schemas.microsoft.com/office/drawing/2014/main" id="{57652216-AF47-4D6B-A81B-2DC28B62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10158" y="468628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Freeform 78">
              <a:extLst>
                <a:ext uri="{FF2B5EF4-FFF2-40B4-BE49-F238E27FC236}">
                  <a16:creationId xmlns:a16="http://schemas.microsoft.com/office/drawing/2014/main" id="{4850C240-229E-44CC-9B0C-7C70B8524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55276" y="4028238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Freeform 79">
              <a:extLst>
                <a:ext uri="{FF2B5EF4-FFF2-40B4-BE49-F238E27FC236}">
                  <a16:creationId xmlns:a16="http://schemas.microsoft.com/office/drawing/2014/main" id="{0C20C1F3-97C9-485A-BBF1-F712C6FDD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9037" y="419961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80">
              <a:extLst>
                <a:ext uri="{FF2B5EF4-FFF2-40B4-BE49-F238E27FC236}">
                  <a16:creationId xmlns:a16="http://schemas.microsoft.com/office/drawing/2014/main" id="{5FB7F486-D669-4315-848B-079715C0A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16499" y="435812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84">
              <a:extLst>
                <a:ext uri="{FF2B5EF4-FFF2-40B4-BE49-F238E27FC236}">
                  <a16:creationId xmlns:a16="http://schemas.microsoft.com/office/drawing/2014/main" id="{41C1AA59-6A1E-4A61-8483-8056A09E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9206" y="249280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Freeform 86">
              <a:extLst>
                <a:ext uri="{FF2B5EF4-FFF2-40B4-BE49-F238E27FC236}">
                  <a16:creationId xmlns:a16="http://schemas.microsoft.com/office/drawing/2014/main" id="{851A3E4E-2857-4A69-AEC0-79CF8C413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53994" y="4287329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Freeform 106">
              <a:extLst>
                <a:ext uri="{FF2B5EF4-FFF2-40B4-BE49-F238E27FC236}">
                  <a16:creationId xmlns:a16="http://schemas.microsoft.com/office/drawing/2014/main" id="{449C2B94-6D2C-466B-9091-18CA5995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15556" y="591518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Freeform 108">
              <a:extLst>
                <a:ext uri="{FF2B5EF4-FFF2-40B4-BE49-F238E27FC236}">
                  <a16:creationId xmlns:a16="http://schemas.microsoft.com/office/drawing/2014/main" id="{D09D148A-E95C-4A5F-AFBD-D05C9083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98383" y="1092238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Freeform 110">
              <a:extLst>
                <a:ext uri="{FF2B5EF4-FFF2-40B4-BE49-F238E27FC236}">
                  <a16:creationId xmlns:a16="http://schemas.microsoft.com/office/drawing/2014/main" id="{5B90C58B-B2C5-4C93-8397-016D62EE6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93280" y="34368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112">
              <a:extLst>
                <a:ext uri="{FF2B5EF4-FFF2-40B4-BE49-F238E27FC236}">
                  <a16:creationId xmlns:a16="http://schemas.microsoft.com/office/drawing/2014/main" id="{97EE4FEF-54FA-45E2-A177-BA946262D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03982" y="91252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36">
              <a:extLst>
                <a:ext uri="{FF2B5EF4-FFF2-40B4-BE49-F238E27FC236}">
                  <a16:creationId xmlns:a16="http://schemas.microsoft.com/office/drawing/2014/main" id="{21D3B3BA-A1D7-450E-B002-44DFDC68F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57429" y="455675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41">
              <a:extLst>
                <a:ext uri="{FF2B5EF4-FFF2-40B4-BE49-F238E27FC236}">
                  <a16:creationId xmlns:a16="http://schemas.microsoft.com/office/drawing/2014/main" id="{71516E84-743F-4EE4-B466-909E55FCC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97930" y="455392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Freeform 42">
              <a:extLst>
                <a:ext uri="{FF2B5EF4-FFF2-40B4-BE49-F238E27FC236}">
                  <a16:creationId xmlns:a16="http://schemas.microsoft.com/office/drawing/2014/main" id="{285EE84A-B305-47FC-9896-3EAAE94F6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84509" y="4630313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Freeform 45">
              <a:extLst>
                <a:ext uri="{FF2B5EF4-FFF2-40B4-BE49-F238E27FC236}">
                  <a16:creationId xmlns:a16="http://schemas.microsoft.com/office/drawing/2014/main" id="{ACD91DA3-CF45-4374-AEDA-5DA2E53EE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46204" y="256097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Freeform 69">
              <a:extLst>
                <a:ext uri="{FF2B5EF4-FFF2-40B4-BE49-F238E27FC236}">
                  <a16:creationId xmlns:a16="http://schemas.microsoft.com/office/drawing/2014/main" id="{BB356FF6-7153-4AE8-904C-8535363AA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91853" y="4026140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70">
              <a:extLst>
                <a:ext uri="{FF2B5EF4-FFF2-40B4-BE49-F238E27FC236}">
                  <a16:creationId xmlns:a16="http://schemas.microsoft.com/office/drawing/2014/main" id="{D9CD9700-C2DA-4CCD-8700-D763281E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43111" y="273469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74">
              <a:extLst>
                <a:ext uri="{FF2B5EF4-FFF2-40B4-BE49-F238E27FC236}">
                  <a16:creationId xmlns:a16="http://schemas.microsoft.com/office/drawing/2014/main" id="{EF5898F8-F274-4A71-ABC2-972788452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9397" y="3991431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 85">
              <a:extLst>
                <a:ext uri="{FF2B5EF4-FFF2-40B4-BE49-F238E27FC236}">
                  <a16:creationId xmlns:a16="http://schemas.microsoft.com/office/drawing/2014/main" id="{AEBBE398-C737-4798-92D3-68B6928A9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48867" y="292960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Freeform 87">
              <a:extLst>
                <a:ext uri="{FF2B5EF4-FFF2-40B4-BE49-F238E27FC236}">
                  <a16:creationId xmlns:a16="http://schemas.microsoft.com/office/drawing/2014/main" id="{F3116C15-246C-412A-B5A8-DC7E056EC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55630" y="3622851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88">
              <a:extLst>
                <a:ext uri="{FF2B5EF4-FFF2-40B4-BE49-F238E27FC236}">
                  <a16:creationId xmlns:a16="http://schemas.microsoft.com/office/drawing/2014/main" id="{F9FA8A4C-F799-47E7-85C8-4DA109A00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6201" y="5658689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Freeform 102">
              <a:extLst>
                <a:ext uri="{FF2B5EF4-FFF2-40B4-BE49-F238E27FC236}">
                  <a16:creationId xmlns:a16="http://schemas.microsoft.com/office/drawing/2014/main" id="{06EB852C-D558-4FA2-B6BD-72478CDCE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8780" y="5608502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Freeform 103">
              <a:extLst>
                <a:ext uri="{FF2B5EF4-FFF2-40B4-BE49-F238E27FC236}">
                  <a16:creationId xmlns:a16="http://schemas.microsoft.com/office/drawing/2014/main" id="{0B128693-39C5-4999-9EB7-FAF6D33AF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2527" y="600842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Freeform 117">
              <a:extLst>
                <a:ext uri="{FF2B5EF4-FFF2-40B4-BE49-F238E27FC236}">
                  <a16:creationId xmlns:a16="http://schemas.microsoft.com/office/drawing/2014/main" id="{A7E94734-299A-4A1A-8745-522701D7F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61305" y="602034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Freeform 118">
              <a:extLst>
                <a:ext uri="{FF2B5EF4-FFF2-40B4-BE49-F238E27FC236}">
                  <a16:creationId xmlns:a16="http://schemas.microsoft.com/office/drawing/2014/main" id="{88D7A4B9-ADFA-49C6-A86B-1801ECE37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7400" y="671012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5" name="Freeform 119">
              <a:extLst>
                <a:ext uri="{FF2B5EF4-FFF2-40B4-BE49-F238E27FC236}">
                  <a16:creationId xmlns:a16="http://schemas.microsoft.com/office/drawing/2014/main" id="{1D2B967C-42F5-4C41-B5A8-333B15CF2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57813" y="624430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6" name="Freeform 8">
              <a:extLst>
                <a:ext uri="{FF2B5EF4-FFF2-40B4-BE49-F238E27FC236}">
                  <a16:creationId xmlns:a16="http://schemas.microsoft.com/office/drawing/2014/main" id="{7E3E1C46-3049-4EC7-A692-A95CEE2A8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98056" y="16494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7" name="Freeform 8">
              <a:extLst>
                <a:ext uri="{FF2B5EF4-FFF2-40B4-BE49-F238E27FC236}">
                  <a16:creationId xmlns:a16="http://schemas.microsoft.com/office/drawing/2014/main" id="{59EC4BA9-BAFD-46B9-B282-A708F32D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47494" y="2534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8" name="Freeform 43">
              <a:extLst>
                <a:ext uri="{FF2B5EF4-FFF2-40B4-BE49-F238E27FC236}">
                  <a16:creationId xmlns:a16="http://schemas.microsoft.com/office/drawing/2014/main" id="{0BB44AF0-8C8E-4407-8BE6-C5A64ACB7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41061" y="5959475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9" name="Freeform 51">
              <a:extLst>
                <a:ext uri="{FF2B5EF4-FFF2-40B4-BE49-F238E27FC236}">
                  <a16:creationId xmlns:a16="http://schemas.microsoft.com/office/drawing/2014/main" id="{85398933-36C3-494E-B746-673993C87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69636" y="6734906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0" name="Freeform 53">
              <a:extLst>
                <a:ext uri="{FF2B5EF4-FFF2-40B4-BE49-F238E27FC236}">
                  <a16:creationId xmlns:a16="http://schemas.microsoft.com/office/drawing/2014/main" id="{84BFEAB6-0117-44A8-8459-8592C14D9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15171" y="542332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1" name="Freeform 54">
              <a:extLst>
                <a:ext uri="{FF2B5EF4-FFF2-40B4-BE49-F238E27FC236}">
                  <a16:creationId xmlns:a16="http://schemas.microsoft.com/office/drawing/2014/main" id="{A171CE1C-2DD7-4682-BE34-E3D5986A0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112023" y="619009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2" name="Freeform 59">
              <a:extLst>
                <a:ext uri="{FF2B5EF4-FFF2-40B4-BE49-F238E27FC236}">
                  <a16:creationId xmlns:a16="http://schemas.microsoft.com/office/drawing/2014/main" id="{993E51E0-704B-47D0-9E80-52F81035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49177" y="6439520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" name="Freeform 61">
              <a:extLst>
                <a:ext uri="{FF2B5EF4-FFF2-40B4-BE49-F238E27FC236}">
                  <a16:creationId xmlns:a16="http://schemas.microsoft.com/office/drawing/2014/main" id="{B877D7D4-56A7-4747-AB50-4D2CB582A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54656" y="6656884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" name="Freeform 78">
              <a:extLst>
                <a:ext uri="{FF2B5EF4-FFF2-40B4-BE49-F238E27FC236}">
                  <a16:creationId xmlns:a16="http://schemas.microsoft.com/office/drawing/2014/main" id="{7AD863AE-05C2-42B0-8B8C-2262A95B8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06387" y="603593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" name="Freeform 79">
              <a:extLst>
                <a:ext uri="{FF2B5EF4-FFF2-40B4-BE49-F238E27FC236}">
                  <a16:creationId xmlns:a16="http://schemas.microsoft.com/office/drawing/2014/main" id="{96FE0420-A304-40C5-A11A-0D43C374D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17942" y="581060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" name="Freeform 80">
              <a:extLst>
                <a:ext uri="{FF2B5EF4-FFF2-40B4-BE49-F238E27FC236}">
                  <a16:creationId xmlns:a16="http://schemas.microsoft.com/office/drawing/2014/main" id="{5712C99F-0668-4696-B7F5-5BE3B4078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22395" y="557606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" name="Freeform 84">
              <a:extLst>
                <a:ext uri="{FF2B5EF4-FFF2-40B4-BE49-F238E27FC236}">
                  <a16:creationId xmlns:a16="http://schemas.microsoft.com/office/drawing/2014/main" id="{45B51241-B4A7-44BA-B3B1-6D0785936E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28994" y="631108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" name="Freeform 86">
              <a:extLst>
                <a:ext uri="{FF2B5EF4-FFF2-40B4-BE49-F238E27FC236}">
                  <a16:creationId xmlns:a16="http://schemas.microsoft.com/office/drawing/2014/main" id="{D6E3E1E9-9E2B-4B15-979A-D9ADF02FE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42551" y="6561530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9" name="Freeform 106">
              <a:extLst>
                <a:ext uri="{FF2B5EF4-FFF2-40B4-BE49-F238E27FC236}">
                  <a16:creationId xmlns:a16="http://schemas.microsoft.com/office/drawing/2014/main" id="{A37D17A3-9203-43E1-955F-779C2CFD3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21197" y="604969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0" name="Freeform 108">
              <a:extLst>
                <a:ext uri="{FF2B5EF4-FFF2-40B4-BE49-F238E27FC236}">
                  <a16:creationId xmlns:a16="http://schemas.microsoft.com/office/drawing/2014/main" id="{42EEB773-123A-4E50-93FF-FE62CB937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08142" y="554256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1" name="Freeform 110">
              <a:extLst>
                <a:ext uri="{FF2B5EF4-FFF2-40B4-BE49-F238E27FC236}">
                  <a16:creationId xmlns:a16="http://schemas.microsoft.com/office/drawing/2014/main" id="{41D4F2D5-C07C-4F05-A11F-6024B7F13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21887" y="6376576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2" name="Freeform 112">
              <a:extLst>
                <a:ext uri="{FF2B5EF4-FFF2-40B4-BE49-F238E27FC236}">
                  <a16:creationId xmlns:a16="http://schemas.microsoft.com/office/drawing/2014/main" id="{9AD3968C-7A54-4876-A3B1-0A199BD9D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20933" y="584037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3" name="Freeform 34">
              <a:extLst>
                <a:ext uri="{FF2B5EF4-FFF2-40B4-BE49-F238E27FC236}">
                  <a16:creationId xmlns:a16="http://schemas.microsoft.com/office/drawing/2014/main" id="{84A9F12A-9E3E-4B1C-AECE-2204350DC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13918" y="1363185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" name="Freeform 36">
              <a:extLst>
                <a:ext uri="{FF2B5EF4-FFF2-40B4-BE49-F238E27FC236}">
                  <a16:creationId xmlns:a16="http://schemas.microsoft.com/office/drawing/2014/main" id="{AE1C5FD2-F9CD-4637-814D-A3A526F07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36381" y="682528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5" name="Freeform 41">
              <a:extLst>
                <a:ext uri="{FF2B5EF4-FFF2-40B4-BE49-F238E27FC236}">
                  <a16:creationId xmlns:a16="http://schemas.microsoft.com/office/drawing/2014/main" id="{83C66AA3-5242-4EC3-A629-2C827DED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36381" y="47500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6" name="Freeform 42">
              <a:extLst>
                <a:ext uri="{FF2B5EF4-FFF2-40B4-BE49-F238E27FC236}">
                  <a16:creationId xmlns:a16="http://schemas.microsoft.com/office/drawing/2014/main" id="{132B76A0-CFCB-46B9-A647-A0CDEE2F7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15571" y="1179932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7" name="Freeform 45">
              <a:extLst>
                <a:ext uri="{FF2B5EF4-FFF2-40B4-BE49-F238E27FC236}">
                  <a16:creationId xmlns:a16="http://schemas.microsoft.com/office/drawing/2014/main" id="{423AA744-F810-4397-917F-77D42FE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66574" y="89255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8" name="Freeform 66">
              <a:extLst>
                <a:ext uri="{FF2B5EF4-FFF2-40B4-BE49-F238E27FC236}">
                  <a16:creationId xmlns:a16="http://schemas.microsoft.com/office/drawing/2014/main" id="{5C72F779-C984-4431-94E3-38E6050EA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19251" y="1347539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9" name="Freeform 69">
              <a:extLst>
                <a:ext uri="{FF2B5EF4-FFF2-40B4-BE49-F238E27FC236}">
                  <a16:creationId xmlns:a16="http://schemas.microsoft.com/office/drawing/2014/main" id="{8BF25437-23A6-4F68-A6CC-2021B4DB5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19134" y="1065294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0" name="Freeform 70">
              <a:extLst>
                <a:ext uri="{FF2B5EF4-FFF2-40B4-BE49-F238E27FC236}">
                  <a16:creationId xmlns:a16="http://schemas.microsoft.com/office/drawing/2014/main" id="{B68970AA-D5FD-4ED4-8AE4-C981BD290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68213" y="50945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1" name="Freeform 74">
              <a:extLst>
                <a:ext uri="{FF2B5EF4-FFF2-40B4-BE49-F238E27FC236}">
                  <a16:creationId xmlns:a16="http://schemas.microsoft.com/office/drawing/2014/main" id="{56CDF8D4-4455-458D-A168-36FD9BCF2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45118" y="723179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" name="Freeform 85">
              <a:extLst>
                <a:ext uri="{FF2B5EF4-FFF2-40B4-BE49-F238E27FC236}">
                  <a16:creationId xmlns:a16="http://schemas.microsoft.com/office/drawing/2014/main" id="{17A0BB86-D681-41CF-9C63-B55FAA270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33158" y="21612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3" name="Freeform 87">
              <a:extLst>
                <a:ext uri="{FF2B5EF4-FFF2-40B4-BE49-F238E27FC236}">
                  <a16:creationId xmlns:a16="http://schemas.microsoft.com/office/drawing/2014/main" id="{51933FCD-E07F-4E47-853E-B791F1BB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36772" y="5263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" name="Freeform 88">
              <a:extLst>
                <a:ext uri="{FF2B5EF4-FFF2-40B4-BE49-F238E27FC236}">
                  <a16:creationId xmlns:a16="http://schemas.microsoft.com/office/drawing/2014/main" id="{2EB1546B-A39B-432A-8E6A-1F7421881D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01716" y="1121475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5" name="Freeform 94">
              <a:extLst>
                <a:ext uri="{FF2B5EF4-FFF2-40B4-BE49-F238E27FC236}">
                  <a16:creationId xmlns:a16="http://schemas.microsoft.com/office/drawing/2014/main" id="{A5AF0119-0028-4D14-B6CF-0ED0AF862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29564" y="1320833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6" name="Freeform 102">
              <a:extLst>
                <a:ext uri="{FF2B5EF4-FFF2-40B4-BE49-F238E27FC236}">
                  <a16:creationId xmlns:a16="http://schemas.microsoft.com/office/drawing/2014/main" id="{39B7BAEF-46A4-4EE7-A3F1-2B0C3139E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38877" y="111360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" name="Freeform 103">
              <a:extLst>
                <a:ext uri="{FF2B5EF4-FFF2-40B4-BE49-F238E27FC236}">
                  <a16:creationId xmlns:a16="http://schemas.microsoft.com/office/drawing/2014/main" id="{4AFF19DE-7520-450D-BBC4-514637C67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55163" y="755014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" name="Freeform 117">
              <a:extLst>
                <a:ext uri="{FF2B5EF4-FFF2-40B4-BE49-F238E27FC236}">
                  <a16:creationId xmlns:a16="http://schemas.microsoft.com/office/drawing/2014/main" id="{55F5F049-082E-4F28-A6F9-B22CED347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737166" y="80844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9" name="Freeform 118">
              <a:extLst>
                <a:ext uri="{FF2B5EF4-FFF2-40B4-BE49-F238E27FC236}">
                  <a16:creationId xmlns:a16="http://schemas.microsoft.com/office/drawing/2014/main" id="{F1FA5EE8-8FDF-4249-8FBE-5EE4A41B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27996" y="7012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" name="Freeform 119">
              <a:extLst>
                <a:ext uri="{FF2B5EF4-FFF2-40B4-BE49-F238E27FC236}">
                  <a16:creationId xmlns:a16="http://schemas.microsoft.com/office/drawing/2014/main" id="{0516D437-66A6-4F8A-AB89-41D39D359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48876" y="486555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" name="Freeform 8">
              <a:extLst>
                <a:ext uri="{FF2B5EF4-FFF2-40B4-BE49-F238E27FC236}">
                  <a16:creationId xmlns:a16="http://schemas.microsoft.com/office/drawing/2014/main" id="{3F9DD8A5-3889-448A-BB79-A5E1086DC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582585" y="664681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" name="Freeform 41">
              <a:extLst>
                <a:ext uri="{FF2B5EF4-FFF2-40B4-BE49-F238E27FC236}">
                  <a16:creationId xmlns:a16="http://schemas.microsoft.com/office/drawing/2014/main" id="{A5411003-0583-4E13-BD73-09447FE07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92103" y="542898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" name="Freeform 41">
              <a:extLst>
                <a:ext uri="{FF2B5EF4-FFF2-40B4-BE49-F238E27FC236}">
                  <a16:creationId xmlns:a16="http://schemas.microsoft.com/office/drawing/2014/main" id="{0857F65C-18A4-4138-888F-60B6250E5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90868" y="647494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" name="Freeform 41">
              <a:extLst>
                <a:ext uri="{FF2B5EF4-FFF2-40B4-BE49-F238E27FC236}">
                  <a16:creationId xmlns:a16="http://schemas.microsoft.com/office/drawing/2014/main" id="{ABED9D28-F90F-4E28-A5EE-F59041B05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86323" y="3789134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" name="Freeform 79">
              <a:extLst>
                <a:ext uri="{FF2B5EF4-FFF2-40B4-BE49-F238E27FC236}">
                  <a16:creationId xmlns:a16="http://schemas.microsoft.com/office/drawing/2014/main" id="{A2B5689A-49D3-4436-8E8B-8B6C049D21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01748" y="4818694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" name="Freeform 79">
              <a:extLst>
                <a:ext uri="{FF2B5EF4-FFF2-40B4-BE49-F238E27FC236}">
                  <a16:creationId xmlns:a16="http://schemas.microsoft.com/office/drawing/2014/main" id="{9AEF7DFC-F323-44D3-93BC-8991F4501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67343" y="287384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" name="Freeform 79">
              <a:extLst>
                <a:ext uri="{FF2B5EF4-FFF2-40B4-BE49-F238E27FC236}">
                  <a16:creationId xmlns:a16="http://schemas.microsoft.com/office/drawing/2014/main" id="{7D9C0AE3-7512-40BE-9DB0-92E5C9FA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05212" y="136278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" name="Freeform 79">
              <a:extLst>
                <a:ext uri="{FF2B5EF4-FFF2-40B4-BE49-F238E27FC236}">
                  <a16:creationId xmlns:a16="http://schemas.microsoft.com/office/drawing/2014/main" id="{4EDB005F-47FF-4F3E-A8EC-AA3B45D3B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32577" y="259413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" name="Freeform 43">
              <a:extLst>
                <a:ext uri="{FF2B5EF4-FFF2-40B4-BE49-F238E27FC236}">
                  <a16:creationId xmlns:a16="http://schemas.microsoft.com/office/drawing/2014/main" id="{66DA380F-77D7-4F06-B633-F9D856658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82239" y="484492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" name="Freeform 51">
              <a:extLst>
                <a:ext uri="{FF2B5EF4-FFF2-40B4-BE49-F238E27FC236}">
                  <a16:creationId xmlns:a16="http://schemas.microsoft.com/office/drawing/2014/main" id="{066B6C10-E3AE-4C93-8E97-EBE1FF1F2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15164" y="2866487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" name="Freeform 53">
              <a:extLst>
                <a:ext uri="{FF2B5EF4-FFF2-40B4-BE49-F238E27FC236}">
                  <a16:creationId xmlns:a16="http://schemas.microsoft.com/office/drawing/2014/main" id="{E277C220-5466-4FD0-B77C-7E295E8C3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86842" y="4423779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" name="Freeform 78">
              <a:extLst>
                <a:ext uri="{FF2B5EF4-FFF2-40B4-BE49-F238E27FC236}">
                  <a16:creationId xmlns:a16="http://schemas.microsoft.com/office/drawing/2014/main" id="{3DEA17E6-646F-4827-A08D-E4725219F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45923" y="2688038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" name="Freeform 79">
              <a:extLst>
                <a:ext uri="{FF2B5EF4-FFF2-40B4-BE49-F238E27FC236}">
                  <a16:creationId xmlns:a16="http://schemas.microsoft.com/office/drawing/2014/main" id="{3B5C6B2B-92D7-442F-8445-E554C082A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64193" y="585392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" name="Freeform 80">
              <a:extLst>
                <a:ext uri="{FF2B5EF4-FFF2-40B4-BE49-F238E27FC236}">
                  <a16:creationId xmlns:a16="http://schemas.microsoft.com/office/drawing/2014/main" id="{78B1671C-BA12-4A0C-BF73-4C133110AE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78440" y="5118526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" name="Freeform 84">
              <a:extLst>
                <a:ext uri="{FF2B5EF4-FFF2-40B4-BE49-F238E27FC236}">
                  <a16:creationId xmlns:a16="http://schemas.microsoft.com/office/drawing/2014/main" id="{3E147694-6DC6-4EE8-AC97-7AE26398D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08610" y="522492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" name="Freeform 86">
              <a:extLst>
                <a:ext uri="{FF2B5EF4-FFF2-40B4-BE49-F238E27FC236}">
                  <a16:creationId xmlns:a16="http://schemas.microsoft.com/office/drawing/2014/main" id="{E0283834-E22A-4F12-8B1D-9D97BDDC8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09191" y="496335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" name="Freeform 106">
              <a:extLst>
                <a:ext uri="{FF2B5EF4-FFF2-40B4-BE49-F238E27FC236}">
                  <a16:creationId xmlns:a16="http://schemas.microsoft.com/office/drawing/2014/main" id="{27CBE636-5461-44EB-AE97-6E8154E9C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51948" y="216328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" name="Freeform 108">
              <a:extLst>
                <a:ext uri="{FF2B5EF4-FFF2-40B4-BE49-F238E27FC236}">
                  <a16:creationId xmlns:a16="http://schemas.microsoft.com/office/drawing/2014/main" id="{A06117E5-5F5D-46C1-ACE2-979C1BA46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51489" y="4289932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" name="Freeform 110">
              <a:extLst>
                <a:ext uri="{FF2B5EF4-FFF2-40B4-BE49-F238E27FC236}">
                  <a16:creationId xmlns:a16="http://schemas.microsoft.com/office/drawing/2014/main" id="{9DEA3051-9D19-4DC6-8C98-00C425876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29672" y="191545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" name="Freeform 112">
              <a:extLst>
                <a:ext uri="{FF2B5EF4-FFF2-40B4-BE49-F238E27FC236}">
                  <a16:creationId xmlns:a16="http://schemas.microsoft.com/office/drawing/2014/main" id="{DF50010C-C69E-4770-B0E3-E4DC2ACE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56864" y="3877242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1" name="Freeform 8">
              <a:extLst>
                <a:ext uri="{FF2B5EF4-FFF2-40B4-BE49-F238E27FC236}">
                  <a16:creationId xmlns:a16="http://schemas.microsoft.com/office/drawing/2014/main" id="{EF4373F0-D39C-43FD-9D4E-20E2371D6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23446" y="161572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" name="Freeform 8">
              <a:extLst>
                <a:ext uri="{FF2B5EF4-FFF2-40B4-BE49-F238E27FC236}">
                  <a16:creationId xmlns:a16="http://schemas.microsoft.com/office/drawing/2014/main" id="{1DF9A3CD-079A-4625-84F2-DF7EC61A0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83886" y="15971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3" name="Freeform 34">
              <a:extLst>
                <a:ext uri="{FF2B5EF4-FFF2-40B4-BE49-F238E27FC236}">
                  <a16:creationId xmlns:a16="http://schemas.microsoft.com/office/drawing/2014/main" id="{D7908608-A36E-4015-8FFF-EE727465F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34584" y="5202118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" name="Freeform 36">
              <a:extLst>
                <a:ext uri="{FF2B5EF4-FFF2-40B4-BE49-F238E27FC236}">
                  <a16:creationId xmlns:a16="http://schemas.microsoft.com/office/drawing/2014/main" id="{8E4FC21A-4E37-45B9-8ED9-8E9A200F6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36381" y="238710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" name="Freeform 41">
              <a:extLst>
                <a:ext uri="{FF2B5EF4-FFF2-40B4-BE49-F238E27FC236}">
                  <a16:creationId xmlns:a16="http://schemas.microsoft.com/office/drawing/2014/main" id="{7EC6CA60-3309-4909-A242-6EDC1620A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36381" y="213148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" name="Freeform 42">
              <a:extLst>
                <a:ext uri="{FF2B5EF4-FFF2-40B4-BE49-F238E27FC236}">
                  <a16:creationId xmlns:a16="http://schemas.microsoft.com/office/drawing/2014/main" id="{E36F8D28-C5C9-4366-9BDE-D82FC2ED9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16200" y="4946730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" name="Freeform 45">
              <a:extLst>
                <a:ext uri="{FF2B5EF4-FFF2-40B4-BE49-F238E27FC236}">
                  <a16:creationId xmlns:a16="http://schemas.microsoft.com/office/drawing/2014/main" id="{347BC4EC-879E-4A58-BB8E-9965F42E5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54033" y="2727219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" name="Freeform 66">
              <a:extLst>
                <a:ext uri="{FF2B5EF4-FFF2-40B4-BE49-F238E27FC236}">
                  <a16:creationId xmlns:a16="http://schemas.microsoft.com/office/drawing/2014/main" id="{2FE79B60-958E-49FB-BAE5-09E087A8B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14286" y="5169064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" name="Freeform 69">
              <a:extLst>
                <a:ext uri="{FF2B5EF4-FFF2-40B4-BE49-F238E27FC236}">
                  <a16:creationId xmlns:a16="http://schemas.microsoft.com/office/drawing/2014/main" id="{F219BB5D-9580-4264-9E63-C861E665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29703" y="16325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" name="Freeform 70">
              <a:extLst>
                <a:ext uri="{FF2B5EF4-FFF2-40B4-BE49-F238E27FC236}">
                  <a16:creationId xmlns:a16="http://schemas.microsoft.com/office/drawing/2014/main" id="{CEF6BF91-FC3D-46D7-8208-81727E55D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43734" y="215390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1" name="Freeform 74">
              <a:extLst>
                <a:ext uri="{FF2B5EF4-FFF2-40B4-BE49-F238E27FC236}">
                  <a16:creationId xmlns:a16="http://schemas.microsoft.com/office/drawing/2014/main" id="{87C340A0-6594-44EF-A2FF-368EE436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35519" y="234556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" name="Freeform 85">
              <a:extLst>
                <a:ext uri="{FF2B5EF4-FFF2-40B4-BE49-F238E27FC236}">
                  <a16:creationId xmlns:a16="http://schemas.microsoft.com/office/drawing/2014/main" id="{C1864E85-CB41-4E68-88E0-97EC875AC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56115" y="193117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3" name="Freeform 87">
              <a:extLst>
                <a:ext uri="{FF2B5EF4-FFF2-40B4-BE49-F238E27FC236}">
                  <a16:creationId xmlns:a16="http://schemas.microsoft.com/office/drawing/2014/main" id="{BE8F5959-39FD-404F-9DCA-045A6FF03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73164" y="1624407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" name="Freeform 88">
              <a:extLst>
                <a:ext uri="{FF2B5EF4-FFF2-40B4-BE49-F238E27FC236}">
                  <a16:creationId xmlns:a16="http://schemas.microsoft.com/office/drawing/2014/main" id="{AF2FFA2C-AA3B-4407-8D1E-EC9EBA5E1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38108" y="269324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" name="Freeform 94">
              <a:extLst>
                <a:ext uri="{FF2B5EF4-FFF2-40B4-BE49-F238E27FC236}">
                  <a16:creationId xmlns:a16="http://schemas.microsoft.com/office/drawing/2014/main" id="{9AD27997-4281-4B54-9055-A0F002812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7042" y="5049293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6" name="Freeform 102">
              <a:extLst>
                <a:ext uri="{FF2B5EF4-FFF2-40B4-BE49-F238E27FC236}">
                  <a16:creationId xmlns:a16="http://schemas.microsoft.com/office/drawing/2014/main" id="{3E41767B-D672-4A2B-A6A4-963C085A8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39676" y="5302898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7" name="Freeform 103">
              <a:extLst>
                <a:ext uri="{FF2B5EF4-FFF2-40B4-BE49-F238E27FC236}">
                  <a16:creationId xmlns:a16="http://schemas.microsoft.com/office/drawing/2014/main" id="{AB4F7F6A-E2B2-4495-9B73-CD2BF7F35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91555" y="23267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8" name="Freeform 117">
              <a:extLst>
                <a:ext uri="{FF2B5EF4-FFF2-40B4-BE49-F238E27FC236}">
                  <a16:creationId xmlns:a16="http://schemas.microsoft.com/office/drawing/2014/main" id="{47982EE6-D4AC-49D9-9045-46EB0DDEA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773558" y="238021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" name="Freeform 118">
              <a:extLst>
                <a:ext uri="{FF2B5EF4-FFF2-40B4-BE49-F238E27FC236}">
                  <a16:creationId xmlns:a16="http://schemas.microsoft.com/office/drawing/2014/main" id="{B37DA8E7-A892-4110-A590-4407256B2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64388" y="164189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0" name="Freeform 119">
              <a:extLst>
                <a:ext uri="{FF2B5EF4-FFF2-40B4-BE49-F238E27FC236}">
                  <a16:creationId xmlns:a16="http://schemas.microsoft.com/office/drawing/2014/main" id="{92F7A78A-541E-4652-82A6-5EFF9AFA5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46792" y="1980827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1" name="Freeform 41">
              <a:extLst>
                <a:ext uri="{FF2B5EF4-FFF2-40B4-BE49-F238E27FC236}">
                  <a16:creationId xmlns:a16="http://schemas.microsoft.com/office/drawing/2014/main" id="{66CD4983-0D67-47D1-B718-95E23F619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74146" y="529628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2" name="Freeform 79">
              <a:extLst>
                <a:ext uri="{FF2B5EF4-FFF2-40B4-BE49-F238E27FC236}">
                  <a16:creationId xmlns:a16="http://schemas.microsoft.com/office/drawing/2014/main" id="{B2994A0B-6B7D-42B0-81A8-EA482E269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89090" y="293856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3" name="Freeform 79">
              <a:extLst>
                <a:ext uri="{FF2B5EF4-FFF2-40B4-BE49-F238E27FC236}">
                  <a16:creationId xmlns:a16="http://schemas.microsoft.com/office/drawing/2014/main" id="{71D6B524-6981-4540-85FC-1C7E3A910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68969" y="183118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" name="Freeform 79">
              <a:extLst>
                <a:ext uri="{FF2B5EF4-FFF2-40B4-BE49-F238E27FC236}">
                  <a16:creationId xmlns:a16="http://schemas.microsoft.com/office/drawing/2014/main" id="{119CDAF4-086B-4DF4-91C4-0E55E2E04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34612" y="26774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" name="Freeform 74">
              <a:extLst>
                <a:ext uri="{FF2B5EF4-FFF2-40B4-BE49-F238E27FC236}">
                  <a16:creationId xmlns:a16="http://schemas.microsoft.com/office/drawing/2014/main" id="{4A3083A2-69D2-4C08-9514-FF14E494D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4508" y="938073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Freeform 53">
              <a:extLst>
                <a:ext uri="{FF2B5EF4-FFF2-40B4-BE49-F238E27FC236}">
                  <a16:creationId xmlns:a16="http://schemas.microsoft.com/office/drawing/2014/main" id="{3153AA8F-BF95-4135-98A9-71FD20DD5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40577" y="565264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Freeform 85">
              <a:extLst>
                <a:ext uri="{FF2B5EF4-FFF2-40B4-BE49-F238E27FC236}">
                  <a16:creationId xmlns:a16="http://schemas.microsoft.com/office/drawing/2014/main" id="{D279C500-6A73-497D-9B5A-E2F33AD1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46792" y="183975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37" name="Picture 43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4FD4B66-4BB8-4A79-AEC9-47D014C0B9D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533" y="2264315"/>
            <a:ext cx="4154439" cy="2326485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pic>
        <p:nvPicPr>
          <p:cNvPr id="438" name="Picture 437" descr="Logo&#10;&#10;Description automatically generated">
            <a:extLst>
              <a:ext uri="{FF2B5EF4-FFF2-40B4-BE49-F238E27FC236}">
                <a16:creationId xmlns:a16="http://schemas.microsoft.com/office/drawing/2014/main" id="{7F9726F4-91B2-4870-BCF3-35692AE29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369" y="179187"/>
            <a:ext cx="748208" cy="7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84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3" descr="Computer script on a screen">
            <a:extLst>
              <a:ext uri="{FF2B5EF4-FFF2-40B4-BE49-F238E27FC236}">
                <a16:creationId xmlns:a16="http://schemas.microsoft.com/office/drawing/2014/main" id="{08FF15EC-4B4E-4161-B4B8-99D69A4F64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7" b="8714"/>
          <a:stretch/>
        </p:blipFill>
        <p:spPr>
          <a:xfrm>
            <a:off x="20" y="10"/>
            <a:ext cx="12191962" cy="6857990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B7E0C296-2B1B-4589-84EA-239D8784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175" y="2279176"/>
            <a:ext cx="5199894" cy="25856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EA78A-7EE1-4227-86DF-A76AF2BCC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5812" y="2522070"/>
            <a:ext cx="4606621" cy="15330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>
                <a:latin typeface="Bembo" panose="02020502050201020203" pitchFamily="18" charset="0"/>
              </a:rPr>
              <a:t>How to Create GitHub </a:t>
            </a:r>
            <a:r>
              <a:rPr lang="en-US" sz="4000" b="1" dirty="0">
                <a:solidFill>
                  <a:srgbClr val="00B050"/>
                </a:solidFill>
                <a:latin typeface="Bembo" panose="02020502050201020203" pitchFamily="18" charset="0"/>
              </a:rPr>
              <a:t>Repository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8DD65-D672-40C7-BA48-833BBCDF4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8670" y="4155083"/>
            <a:ext cx="4490112" cy="55339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100" b="1"/>
              <a:t>Guvi-iitm Master science program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CDD339A-0D5C-435F-B70C-6498DB974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552" y="3022005"/>
            <a:ext cx="12161561" cy="1033163"/>
            <a:chOff x="23552" y="3022005"/>
            <a:chExt cx="12161561" cy="1033163"/>
          </a:xfrm>
        </p:grpSpPr>
        <p:sp>
          <p:nvSpPr>
            <p:cNvPr id="105" name="Freeform 6">
              <a:extLst>
                <a:ext uri="{FF2B5EF4-FFF2-40B4-BE49-F238E27FC236}">
                  <a16:creationId xmlns:a16="http://schemas.microsoft.com/office/drawing/2014/main" id="{21D7864D-9CC0-4345-A8ED-01EEC9C57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33426" y="3820899"/>
              <a:ext cx="146874" cy="103369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63">
              <a:extLst>
                <a:ext uri="{FF2B5EF4-FFF2-40B4-BE49-F238E27FC236}">
                  <a16:creationId xmlns:a16="http://schemas.microsoft.com/office/drawing/2014/main" id="{F9F23CAB-0676-4AC7-8CA8-7B5BF73E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12632" y="3146103"/>
              <a:ext cx="143728" cy="146842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65">
              <a:extLst>
                <a:ext uri="{FF2B5EF4-FFF2-40B4-BE49-F238E27FC236}">
                  <a16:creationId xmlns:a16="http://schemas.microsoft.com/office/drawing/2014/main" id="{EB1A7EF0-FD1E-4431-AA12-061658B27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58308" y="3186235"/>
              <a:ext cx="143728" cy="93707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66">
              <a:extLst>
                <a:ext uri="{FF2B5EF4-FFF2-40B4-BE49-F238E27FC236}">
                  <a16:creationId xmlns:a16="http://schemas.microsoft.com/office/drawing/2014/main" id="{AAA8D351-4D5D-43CA-9EA3-3A209DBA7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19141" y="3199239"/>
              <a:ext cx="155267" cy="132351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67">
              <a:extLst>
                <a:ext uri="{FF2B5EF4-FFF2-40B4-BE49-F238E27FC236}">
                  <a16:creationId xmlns:a16="http://schemas.microsoft.com/office/drawing/2014/main" id="{AEB482CE-8502-400F-A587-CEA8BF668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79147" y="3203103"/>
              <a:ext cx="186739" cy="140079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69">
              <a:extLst>
                <a:ext uri="{FF2B5EF4-FFF2-40B4-BE49-F238E27FC236}">
                  <a16:creationId xmlns:a16="http://schemas.microsoft.com/office/drawing/2014/main" id="{B86FDE7E-057E-44EF-9209-38C5CD45C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45413" y="3206968"/>
              <a:ext cx="171003" cy="132351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70">
              <a:extLst>
                <a:ext uri="{FF2B5EF4-FFF2-40B4-BE49-F238E27FC236}">
                  <a16:creationId xmlns:a16="http://schemas.microsoft.com/office/drawing/2014/main" id="{9DAEC7B8-1258-418C-8918-40304A03F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2571" y="3278457"/>
              <a:ext cx="155267" cy="89843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71">
              <a:extLst>
                <a:ext uri="{FF2B5EF4-FFF2-40B4-BE49-F238E27FC236}">
                  <a16:creationId xmlns:a16="http://schemas.microsoft.com/office/drawing/2014/main" id="{7B3E59D7-9F28-4FEB-8725-3474C434C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24344" y="3213730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72">
              <a:extLst>
                <a:ext uri="{FF2B5EF4-FFF2-40B4-BE49-F238E27FC236}">
                  <a16:creationId xmlns:a16="http://schemas.microsoft.com/office/drawing/2014/main" id="{FB6EF793-0487-49E6-ACD6-A61029C0A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55774" y="3217593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73">
              <a:extLst>
                <a:ext uri="{FF2B5EF4-FFF2-40B4-BE49-F238E27FC236}">
                  <a16:creationId xmlns:a16="http://schemas.microsoft.com/office/drawing/2014/main" id="{98ABF759-8FA6-48D5-B872-D9CEECD39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66180" y="3221457"/>
              <a:ext cx="143728" cy="99505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74">
              <a:extLst>
                <a:ext uri="{FF2B5EF4-FFF2-40B4-BE49-F238E27FC236}">
                  <a16:creationId xmlns:a16="http://schemas.microsoft.com/office/drawing/2014/main" id="{DDB8BBFA-C9D7-4F60-A252-7ED1743E4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49313" y="3228221"/>
              <a:ext cx="162611" cy="142976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85">
              <a:extLst>
                <a:ext uri="{FF2B5EF4-FFF2-40B4-BE49-F238E27FC236}">
                  <a16:creationId xmlns:a16="http://schemas.microsoft.com/office/drawing/2014/main" id="{A0FF6E41-0C56-4070-B2E2-2B584C578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69669" y="3263964"/>
              <a:ext cx="151070" cy="114961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87">
              <a:extLst>
                <a:ext uri="{FF2B5EF4-FFF2-40B4-BE49-F238E27FC236}">
                  <a16:creationId xmlns:a16="http://schemas.microsoft.com/office/drawing/2014/main" id="{BF2AC548-3795-4AF1-B887-1983F7F8A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25650" y="3278455"/>
              <a:ext cx="159463" cy="107233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88">
              <a:extLst>
                <a:ext uri="{FF2B5EF4-FFF2-40B4-BE49-F238E27FC236}">
                  <a16:creationId xmlns:a16="http://schemas.microsoft.com/office/drawing/2014/main" id="{2BDFC7FA-5D85-4F31-B712-6E0C0D7B0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23043" y="3285217"/>
              <a:ext cx="7345" cy="77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4">
              <a:extLst>
                <a:ext uri="{FF2B5EF4-FFF2-40B4-BE49-F238E27FC236}">
                  <a16:creationId xmlns:a16="http://schemas.microsoft.com/office/drawing/2014/main" id="{DD1464FA-ADAE-4DB6-A9A6-A809763A3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0139" y="3580387"/>
              <a:ext cx="163660" cy="121724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7">
              <a:extLst>
                <a:ext uri="{FF2B5EF4-FFF2-40B4-BE49-F238E27FC236}">
                  <a16:creationId xmlns:a16="http://schemas.microsoft.com/office/drawing/2014/main" id="{A247191C-2FEA-4AA3-9B1B-4F1602D26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15064" y="3539291"/>
              <a:ext cx="225557" cy="143944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8">
              <a:extLst>
                <a:ext uri="{FF2B5EF4-FFF2-40B4-BE49-F238E27FC236}">
                  <a16:creationId xmlns:a16="http://schemas.microsoft.com/office/drawing/2014/main" id="{92676367-B42C-46BC-BF52-A543723C2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91835" y="3539292"/>
              <a:ext cx="175200" cy="93707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9">
              <a:extLst>
                <a:ext uri="{FF2B5EF4-FFF2-40B4-BE49-F238E27FC236}">
                  <a16:creationId xmlns:a16="http://schemas.microsoft.com/office/drawing/2014/main" id="{F96083BD-2E2F-43C1-B5B8-90A19ECB2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20539" y="3539289"/>
              <a:ext cx="260178" cy="143944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00">
              <a:extLst>
                <a:ext uri="{FF2B5EF4-FFF2-40B4-BE49-F238E27FC236}">
                  <a16:creationId xmlns:a16="http://schemas.microsoft.com/office/drawing/2014/main" id="{36D49EC8-F959-4206-9496-81C1FCE95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59800" y="3539291"/>
              <a:ext cx="152120" cy="111097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01">
              <a:extLst>
                <a:ext uri="{FF2B5EF4-FFF2-40B4-BE49-F238E27FC236}">
                  <a16:creationId xmlns:a16="http://schemas.microsoft.com/office/drawing/2014/main" id="{0D1F9B54-5650-4ADE-8769-818D5AD3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4341" y="3569721"/>
              <a:ext cx="163660" cy="96607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2">
              <a:extLst>
                <a:ext uri="{FF2B5EF4-FFF2-40B4-BE49-F238E27FC236}">
                  <a16:creationId xmlns:a16="http://schemas.microsoft.com/office/drawing/2014/main" id="{1208F64B-D1E2-4308-A921-2791E4D90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59349" y="3594839"/>
              <a:ext cx="143728" cy="117858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03">
              <a:extLst>
                <a:ext uri="{FF2B5EF4-FFF2-40B4-BE49-F238E27FC236}">
                  <a16:creationId xmlns:a16="http://schemas.microsoft.com/office/drawing/2014/main" id="{DD5592E3-A816-49FE-824E-AF5845C51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71682" y="3557646"/>
              <a:ext cx="166807" cy="121724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3">
              <a:extLst>
                <a:ext uri="{FF2B5EF4-FFF2-40B4-BE49-F238E27FC236}">
                  <a16:creationId xmlns:a16="http://schemas.microsoft.com/office/drawing/2014/main" id="{048AF30C-3E40-4065-A7E2-A78D26B05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3811" y="3611744"/>
              <a:ext cx="11540" cy="10628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5">
              <a:extLst>
                <a:ext uri="{FF2B5EF4-FFF2-40B4-BE49-F238E27FC236}">
                  <a16:creationId xmlns:a16="http://schemas.microsoft.com/office/drawing/2014/main" id="{F6E9CB87-8280-47D0-88C8-BAC285D5D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8190" y="3618509"/>
              <a:ext cx="7345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17">
              <a:extLst>
                <a:ext uri="{FF2B5EF4-FFF2-40B4-BE49-F238E27FC236}">
                  <a16:creationId xmlns:a16="http://schemas.microsoft.com/office/drawing/2014/main" id="{C126D247-0C11-4EAB-BE52-A4D807955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45118" y="3633000"/>
              <a:ext cx="8392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8">
              <a:extLst>
                <a:ext uri="{FF2B5EF4-FFF2-40B4-BE49-F238E27FC236}">
                  <a16:creationId xmlns:a16="http://schemas.microsoft.com/office/drawing/2014/main" id="{A15D480B-DA3E-4F00-BDEA-52E018D2C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09199" y="3636863"/>
              <a:ext cx="155267" cy="113994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9">
              <a:extLst>
                <a:ext uri="{FF2B5EF4-FFF2-40B4-BE49-F238E27FC236}">
                  <a16:creationId xmlns:a16="http://schemas.microsoft.com/office/drawing/2014/main" id="{171F133F-A692-4513-A861-47BDCCC8F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25942" y="3622374"/>
              <a:ext cx="151070" cy="178722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20">
              <a:extLst>
                <a:ext uri="{FF2B5EF4-FFF2-40B4-BE49-F238E27FC236}">
                  <a16:creationId xmlns:a16="http://schemas.microsoft.com/office/drawing/2014/main" id="{38207A8D-8E7E-463D-9992-9844A7808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06294" y="3832973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27">
              <a:extLst>
                <a:ext uri="{FF2B5EF4-FFF2-40B4-BE49-F238E27FC236}">
                  <a16:creationId xmlns:a16="http://schemas.microsoft.com/office/drawing/2014/main" id="{7BA77B91-9626-4DFA-A5D2-86BE3EAC8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72096" y="3868719"/>
              <a:ext cx="162611" cy="93707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29">
              <a:extLst>
                <a:ext uri="{FF2B5EF4-FFF2-40B4-BE49-F238E27FC236}">
                  <a16:creationId xmlns:a16="http://schemas.microsoft.com/office/drawing/2014/main" id="{E160D945-C924-441B-827A-C27206D18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34415" y="3872581"/>
              <a:ext cx="175200" cy="129453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33">
              <a:extLst>
                <a:ext uri="{FF2B5EF4-FFF2-40B4-BE49-F238E27FC236}">
                  <a16:creationId xmlns:a16="http://schemas.microsoft.com/office/drawing/2014/main" id="{034D50E5-CC96-47EA-909D-9CC6ABA24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05710" y="3883209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6">
              <a:extLst>
                <a:ext uri="{FF2B5EF4-FFF2-40B4-BE49-F238E27FC236}">
                  <a16:creationId xmlns:a16="http://schemas.microsoft.com/office/drawing/2014/main" id="{CE529D6B-DA12-4C21-8816-B7C0655DC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33368" y="3958373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7">
              <a:extLst>
                <a:ext uri="{FF2B5EF4-FFF2-40B4-BE49-F238E27FC236}">
                  <a16:creationId xmlns:a16="http://schemas.microsoft.com/office/drawing/2014/main" id="{8BD20D1C-AFD2-46C5-B874-E1E6575A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06887" y="3901564"/>
              <a:ext cx="151070" cy="111097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38">
              <a:extLst>
                <a:ext uri="{FF2B5EF4-FFF2-40B4-BE49-F238E27FC236}">
                  <a16:creationId xmlns:a16="http://schemas.microsoft.com/office/drawing/2014/main" id="{1553F3A5-DAE1-4BE4-A62C-DC0B2B076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7894" y="3904464"/>
              <a:ext cx="139530" cy="93707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39">
              <a:extLst>
                <a:ext uri="{FF2B5EF4-FFF2-40B4-BE49-F238E27FC236}">
                  <a16:creationId xmlns:a16="http://schemas.microsoft.com/office/drawing/2014/main" id="{7248432C-E709-4AB9-B196-B17BABF54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09199" y="3912191"/>
              <a:ext cx="155267" cy="103369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42">
              <a:extLst>
                <a:ext uri="{FF2B5EF4-FFF2-40B4-BE49-F238E27FC236}">
                  <a16:creationId xmlns:a16="http://schemas.microsoft.com/office/drawing/2014/main" id="{87579DF1-0CD1-48D7-9B6C-2B437C7B0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12046" y="3947935"/>
              <a:ext cx="4197" cy="676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43">
              <a:extLst>
                <a:ext uri="{FF2B5EF4-FFF2-40B4-BE49-F238E27FC236}">
                  <a16:creationId xmlns:a16="http://schemas.microsoft.com/office/drawing/2014/main" id="{51C5165A-A8BD-4E8A-BB51-96ADB4E0C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27955" y="3951797"/>
              <a:ext cx="143728" cy="92743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44">
              <a:extLst>
                <a:ext uri="{FF2B5EF4-FFF2-40B4-BE49-F238E27FC236}">
                  <a16:creationId xmlns:a16="http://schemas.microsoft.com/office/drawing/2014/main" id="{3318A639-15FE-47E4-883D-24F0DAF6B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5833" y="3947935"/>
              <a:ext cx="167855" cy="107233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45">
              <a:extLst>
                <a:ext uri="{FF2B5EF4-FFF2-40B4-BE49-F238E27FC236}">
                  <a16:creationId xmlns:a16="http://schemas.microsoft.com/office/drawing/2014/main" id="{B03EC112-0D5C-48DA-93EE-940B74A62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94469" y="3954698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">
              <a:extLst>
                <a:ext uri="{FF2B5EF4-FFF2-40B4-BE49-F238E27FC236}">
                  <a16:creationId xmlns:a16="http://schemas.microsoft.com/office/drawing/2014/main" id="{982DB46C-F13E-4ED7-90F3-47B25A085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8264" y="3024903"/>
              <a:ext cx="163660" cy="104334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5">
              <a:extLst>
                <a:ext uri="{FF2B5EF4-FFF2-40B4-BE49-F238E27FC236}">
                  <a16:creationId xmlns:a16="http://schemas.microsoft.com/office/drawing/2014/main" id="{FF698AC9-5CD1-4A7F-8D25-5787F7E8E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7792" y="3039394"/>
              <a:ext cx="143728" cy="85979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8">
              <a:extLst>
                <a:ext uri="{FF2B5EF4-FFF2-40B4-BE49-F238E27FC236}">
                  <a16:creationId xmlns:a16="http://schemas.microsoft.com/office/drawing/2014/main" id="{580965AB-01A6-476C-8F50-ED2350820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7259" y="3022005"/>
              <a:ext cx="163660" cy="92743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9">
              <a:extLst>
                <a:ext uri="{FF2B5EF4-FFF2-40B4-BE49-F238E27FC236}">
                  <a16:creationId xmlns:a16="http://schemas.microsoft.com/office/drawing/2014/main" id="{E3C0DF2F-3170-4A79-ADAA-4BC015B24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56843" y="3047122"/>
              <a:ext cx="147925" cy="82115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0">
              <a:extLst>
                <a:ext uri="{FF2B5EF4-FFF2-40B4-BE49-F238E27FC236}">
                  <a16:creationId xmlns:a16="http://schemas.microsoft.com/office/drawing/2014/main" id="{69010010-E67A-4065-8312-BE392BB1C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93941" y="3057748"/>
              <a:ext cx="15212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2">
              <a:extLst>
                <a:ext uri="{FF2B5EF4-FFF2-40B4-BE49-F238E27FC236}">
                  <a16:creationId xmlns:a16="http://schemas.microsoft.com/office/drawing/2014/main" id="{631A2BD3-8DA4-49DA-961C-2A84252DD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8079" y="3068377"/>
              <a:ext cx="178347" cy="117858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3">
              <a:extLst>
                <a:ext uri="{FF2B5EF4-FFF2-40B4-BE49-F238E27FC236}">
                  <a16:creationId xmlns:a16="http://schemas.microsoft.com/office/drawing/2014/main" id="{B3462A74-8748-4CC2-A7DC-0F765B734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247" y="3072240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6">
              <a:extLst>
                <a:ext uri="{FF2B5EF4-FFF2-40B4-BE49-F238E27FC236}">
                  <a16:creationId xmlns:a16="http://schemas.microsoft.com/office/drawing/2014/main" id="{3FD72CB2-5280-4C42-ABD9-AC2202E75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30154" y="3093493"/>
              <a:ext cx="15107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27">
              <a:extLst>
                <a:ext uri="{FF2B5EF4-FFF2-40B4-BE49-F238E27FC236}">
                  <a16:creationId xmlns:a16="http://schemas.microsoft.com/office/drawing/2014/main" id="{7BB6BA01-F7D6-431B-97F7-2DAD44DF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54702" y="3093493"/>
              <a:ext cx="155267" cy="111097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8">
              <a:extLst>
                <a:ext uri="{FF2B5EF4-FFF2-40B4-BE49-F238E27FC236}">
                  <a16:creationId xmlns:a16="http://schemas.microsoft.com/office/drawing/2014/main" id="{6CBFA44B-13FA-4E01-8EC8-3C2E03DC7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78791" y="3125373"/>
              <a:ext cx="151070" cy="82115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0">
              <a:extLst>
                <a:ext uri="{FF2B5EF4-FFF2-40B4-BE49-F238E27FC236}">
                  <a16:creationId xmlns:a16="http://schemas.microsoft.com/office/drawing/2014/main" id="{0B5F8AEE-90EF-4529-B573-77F764D89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9975" y="3143729"/>
              <a:ext cx="11540" cy="676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43">
              <a:extLst>
                <a:ext uri="{FF2B5EF4-FFF2-40B4-BE49-F238E27FC236}">
                  <a16:creationId xmlns:a16="http://schemas.microsoft.com/office/drawing/2014/main" id="{56BAE621-EB8E-4E88-9B1A-F840BFE65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6006" y="3362058"/>
              <a:ext cx="169954" cy="88879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51">
              <a:extLst>
                <a:ext uri="{FF2B5EF4-FFF2-40B4-BE49-F238E27FC236}">
                  <a16:creationId xmlns:a16="http://schemas.microsoft.com/office/drawing/2014/main" id="{14B4DED6-A4BF-4F3B-B1FC-82825676B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4777" y="3401668"/>
              <a:ext cx="136383" cy="107233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52">
              <a:extLst>
                <a:ext uri="{FF2B5EF4-FFF2-40B4-BE49-F238E27FC236}">
                  <a16:creationId xmlns:a16="http://schemas.microsoft.com/office/drawing/2014/main" id="{E93A246E-C93F-4DCB-8EB4-8AE46BC81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156" y="3408428"/>
              <a:ext cx="140580" cy="96607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53">
              <a:extLst>
                <a:ext uri="{FF2B5EF4-FFF2-40B4-BE49-F238E27FC236}">
                  <a16:creationId xmlns:a16="http://schemas.microsoft.com/office/drawing/2014/main" id="{2D8ABAA9-E978-42EE-9895-4A97F33EA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45" y="3415192"/>
              <a:ext cx="151070" cy="93707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54">
              <a:extLst>
                <a:ext uri="{FF2B5EF4-FFF2-40B4-BE49-F238E27FC236}">
                  <a16:creationId xmlns:a16="http://schemas.microsoft.com/office/drawing/2014/main" id="{1BDBC350-8F9F-44B7-8860-EE05E4556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17434" y="3412293"/>
              <a:ext cx="159463" cy="124621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55">
              <a:extLst>
                <a:ext uri="{FF2B5EF4-FFF2-40B4-BE49-F238E27FC236}">
                  <a16:creationId xmlns:a16="http://schemas.microsoft.com/office/drawing/2014/main" id="{8CC1825B-07E8-4D9A-99FC-AF22F9D70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3589" y="3419055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56">
              <a:extLst>
                <a:ext uri="{FF2B5EF4-FFF2-40B4-BE49-F238E27FC236}">
                  <a16:creationId xmlns:a16="http://schemas.microsoft.com/office/drawing/2014/main" id="{E208343E-229A-4E39-AF3B-DAE8625D5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7596" y="3450937"/>
              <a:ext cx="152120" cy="85979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57">
              <a:extLst>
                <a:ext uri="{FF2B5EF4-FFF2-40B4-BE49-F238E27FC236}">
                  <a16:creationId xmlns:a16="http://schemas.microsoft.com/office/drawing/2014/main" id="{C48670A5-7175-4E13-BCF9-70B92BFB7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0620" y="3415192"/>
              <a:ext cx="166807" cy="111097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59">
              <a:extLst>
                <a:ext uri="{FF2B5EF4-FFF2-40B4-BE49-F238E27FC236}">
                  <a16:creationId xmlns:a16="http://schemas.microsoft.com/office/drawing/2014/main" id="{F4203D1F-0C38-4CC7-9667-06D91693C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3108" y="3458664"/>
              <a:ext cx="146874" cy="92743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0">
              <a:extLst>
                <a:ext uri="{FF2B5EF4-FFF2-40B4-BE49-F238E27FC236}">
                  <a16:creationId xmlns:a16="http://schemas.microsoft.com/office/drawing/2014/main" id="{7C6039CA-A1B7-4086-B035-CF1A0B147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23943" y="3465427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1">
              <a:extLst>
                <a:ext uri="{FF2B5EF4-FFF2-40B4-BE49-F238E27FC236}">
                  <a16:creationId xmlns:a16="http://schemas.microsoft.com/office/drawing/2014/main" id="{BCF25F37-4F50-4174-88D1-A3A43F614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5592" y="3483783"/>
              <a:ext cx="162611" cy="117858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78">
              <a:extLst>
                <a:ext uri="{FF2B5EF4-FFF2-40B4-BE49-F238E27FC236}">
                  <a16:creationId xmlns:a16="http://schemas.microsoft.com/office/drawing/2014/main" id="{F076F369-289A-4E93-BF39-B4C99E16B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149" y="3705975"/>
              <a:ext cx="175200" cy="88879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79">
              <a:extLst>
                <a:ext uri="{FF2B5EF4-FFF2-40B4-BE49-F238E27FC236}">
                  <a16:creationId xmlns:a16="http://schemas.microsoft.com/office/drawing/2014/main" id="{F014AE29-4A4C-418D-8D72-233AECCE7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2456" y="3708874"/>
              <a:ext cx="146874" cy="82115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80">
              <a:extLst>
                <a:ext uri="{FF2B5EF4-FFF2-40B4-BE49-F238E27FC236}">
                  <a16:creationId xmlns:a16="http://schemas.microsoft.com/office/drawing/2014/main" id="{169B666F-51A1-4D47-851D-BF226C536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515" y="3716603"/>
              <a:ext cx="147925" cy="78251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81">
              <a:extLst>
                <a:ext uri="{FF2B5EF4-FFF2-40B4-BE49-F238E27FC236}">
                  <a16:creationId xmlns:a16="http://schemas.microsoft.com/office/drawing/2014/main" id="{1D47E7BB-91A2-4C01-848C-7528FB8DC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85883" y="3712738"/>
              <a:ext cx="166807" cy="107233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82">
              <a:extLst>
                <a:ext uri="{FF2B5EF4-FFF2-40B4-BE49-F238E27FC236}">
                  <a16:creationId xmlns:a16="http://schemas.microsoft.com/office/drawing/2014/main" id="{E8C443E6-6590-4FA5-9143-C734D59DC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7313" y="3723363"/>
              <a:ext cx="152120" cy="82115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83">
              <a:extLst>
                <a:ext uri="{FF2B5EF4-FFF2-40B4-BE49-F238E27FC236}">
                  <a16:creationId xmlns:a16="http://schemas.microsoft.com/office/drawing/2014/main" id="{8AE369CB-90BC-49E0-84E4-E46339759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95241" y="3702111"/>
              <a:ext cx="155267" cy="186450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84">
              <a:extLst>
                <a:ext uri="{FF2B5EF4-FFF2-40B4-BE49-F238E27FC236}">
                  <a16:creationId xmlns:a16="http://schemas.microsoft.com/office/drawing/2014/main" id="{DC1D6E23-7CDE-45A3-B8E0-2C5D1BDE7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3642" y="3730128"/>
              <a:ext cx="155267" cy="104334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86">
              <a:extLst>
                <a:ext uri="{FF2B5EF4-FFF2-40B4-BE49-F238E27FC236}">
                  <a16:creationId xmlns:a16="http://schemas.microsoft.com/office/drawing/2014/main" id="{AF542CA1-45D2-4197-B34E-0A63A758B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730" y="3737922"/>
              <a:ext cx="155267" cy="133317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89">
              <a:extLst>
                <a:ext uri="{FF2B5EF4-FFF2-40B4-BE49-F238E27FC236}">
                  <a16:creationId xmlns:a16="http://schemas.microsoft.com/office/drawing/2014/main" id="{5ED5642D-E343-41C8-8FF3-3368A8660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1490" y="3709999"/>
              <a:ext cx="159463" cy="110131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90">
              <a:extLst>
                <a:ext uri="{FF2B5EF4-FFF2-40B4-BE49-F238E27FC236}">
                  <a16:creationId xmlns:a16="http://schemas.microsoft.com/office/drawing/2014/main" id="{BDD03E24-B855-4A54-9C06-9665F8E96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9434" y="3802579"/>
              <a:ext cx="3148" cy="10628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5">
              <a:extLst>
                <a:ext uri="{FF2B5EF4-FFF2-40B4-BE49-F238E27FC236}">
                  <a16:creationId xmlns:a16="http://schemas.microsoft.com/office/drawing/2014/main" id="{92A5ABF9-C9AB-440A-9046-57769BAA7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7751" y="3076723"/>
              <a:ext cx="143728" cy="96607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7">
              <a:extLst>
                <a:ext uri="{FF2B5EF4-FFF2-40B4-BE49-F238E27FC236}">
                  <a16:creationId xmlns:a16="http://schemas.microsoft.com/office/drawing/2014/main" id="{20CCFA26-8B22-4B64-A21B-01B13BE5B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19939" y="3091214"/>
              <a:ext cx="163660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0">
              <a:extLst>
                <a:ext uri="{FF2B5EF4-FFF2-40B4-BE49-F238E27FC236}">
                  <a16:creationId xmlns:a16="http://schemas.microsoft.com/office/drawing/2014/main" id="{7034E999-C5DC-41C3-93CF-5AA428892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52129" y="3460249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6">
              <a:extLst>
                <a:ext uri="{FF2B5EF4-FFF2-40B4-BE49-F238E27FC236}">
                  <a16:creationId xmlns:a16="http://schemas.microsoft.com/office/drawing/2014/main" id="{1A197C36-622D-4B69-91BB-4C6D3D209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5385" y="3453485"/>
              <a:ext cx="143728" cy="96607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64">
              <a:extLst>
                <a:ext uri="{FF2B5EF4-FFF2-40B4-BE49-F238E27FC236}">
                  <a16:creationId xmlns:a16="http://schemas.microsoft.com/office/drawing/2014/main" id="{2B41BCF4-897C-4C73-A9C9-92A909F18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05696" y="3715636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75">
              <a:extLst>
                <a:ext uri="{FF2B5EF4-FFF2-40B4-BE49-F238E27FC236}">
                  <a16:creationId xmlns:a16="http://schemas.microsoft.com/office/drawing/2014/main" id="{406FB574-90F0-417D-ABCD-95DDE91A2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69586" y="3718188"/>
              <a:ext cx="152120" cy="92743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8">
              <a:extLst>
                <a:ext uri="{FF2B5EF4-FFF2-40B4-BE49-F238E27FC236}">
                  <a16:creationId xmlns:a16="http://schemas.microsoft.com/office/drawing/2014/main" id="{4B98C702-29E3-4C5E-AA82-64BAC1F2A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552" y="3423540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6">
              <a:extLst>
                <a:ext uri="{FF2B5EF4-FFF2-40B4-BE49-F238E27FC236}">
                  <a16:creationId xmlns:a16="http://schemas.microsoft.com/office/drawing/2014/main" id="{943DBA82-CBF2-40C6-A535-C02BA2F1E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57107" y="3584213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64">
              <a:extLst>
                <a:ext uri="{FF2B5EF4-FFF2-40B4-BE49-F238E27FC236}">
                  <a16:creationId xmlns:a16="http://schemas.microsoft.com/office/drawing/2014/main" id="{5A1CC399-638B-44DB-80A7-401D797A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8048" y="3693860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E02C822-30CB-4E86-AC5F-F28FA3534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50" y="132838"/>
            <a:ext cx="1307769" cy="732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BF918183-1ABC-4909-8162-C33983876D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442" y="108816"/>
            <a:ext cx="748208" cy="748208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738ED108-8972-4C4E-9371-567BC767AFEE}"/>
              </a:ext>
            </a:extLst>
          </p:cNvPr>
          <p:cNvSpPr txBox="1"/>
          <p:nvPr/>
        </p:nvSpPr>
        <p:spPr>
          <a:xfrm>
            <a:off x="7938084" y="6081102"/>
            <a:ext cx="41263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a Alloy Ink" panose="02000503000000000000" pitchFamily="2" charset="0"/>
              </a:rPr>
              <a:t>Absolute </a:t>
            </a:r>
            <a:r>
              <a:rPr lang="en-US" sz="2800" dirty="0">
                <a:solidFill>
                  <a:srgbClr val="FF0000"/>
                </a:solidFill>
                <a:latin typeface="a Alloy Ink" panose="02000503000000000000" pitchFamily="2" charset="0"/>
              </a:rPr>
              <a:t>B</a:t>
            </a:r>
            <a:r>
              <a:rPr lang="en-US" sz="2800" dirty="0">
                <a:solidFill>
                  <a:srgbClr val="00B0F0"/>
                </a:solidFill>
                <a:latin typeface="a Alloy Ink" panose="02000503000000000000" pitchFamily="2" charset="0"/>
              </a:rPr>
              <a:t>e</a:t>
            </a:r>
            <a:r>
              <a:rPr lang="en-US" sz="2800" dirty="0">
                <a:solidFill>
                  <a:srgbClr val="00B050"/>
                </a:solidFill>
                <a:latin typeface="a Alloy Ink" panose="02000503000000000000" pitchFamily="2" charset="0"/>
              </a:rPr>
              <a:t>g</a:t>
            </a:r>
            <a:r>
              <a:rPr lang="en-US" sz="2800" dirty="0">
                <a:solidFill>
                  <a:srgbClr val="7030A0"/>
                </a:solidFill>
                <a:latin typeface="a Alloy Ink" panose="02000503000000000000" pitchFamily="2" charset="0"/>
              </a:rPr>
              <a:t>i</a:t>
            </a:r>
            <a:r>
              <a:rPr lang="en-US" sz="2800" dirty="0">
                <a:solidFill>
                  <a:srgbClr val="FFC000"/>
                </a:solidFill>
                <a:latin typeface="a Alloy Ink" panose="02000503000000000000" pitchFamily="2" charset="0"/>
              </a:rPr>
              <a:t>n</a:t>
            </a:r>
            <a:r>
              <a:rPr lang="en-US" sz="2800" dirty="0">
                <a:solidFill>
                  <a:srgbClr val="FF0000"/>
                </a:solidFill>
                <a:latin typeface="a Alloy Ink" panose="02000503000000000000" pitchFamily="2" charset="0"/>
              </a:rPr>
              <a:t>n</a:t>
            </a:r>
            <a:r>
              <a:rPr lang="en-US" sz="2800" dirty="0">
                <a:solidFill>
                  <a:srgbClr val="00B0F0"/>
                </a:solidFill>
                <a:latin typeface="a Alloy Ink" panose="02000503000000000000" pitchFamily="2" charset="0"/>
              </a:rPr>
              <a:t>e</a:t>
            </a:r>
            <a:r>
              <a:rPr lang="en-US" sz="2800" dirty="0">
                <a:solidFill>
                  <a:srgbClr val="FFFF00"/>
                </a:solidFill>
                <a:latin typeface="a Alloy Ink" panose="02000503000000000000" pitchFamily="2" charset="0"/>
              </a:rPr>
              <a:t>r'</a:t>
            </a:r>
            <a:r>
              <a:rPr lang="en-US" sz="2800" dirty="0">
                <a:solidFill>
                  <a:schemeClr val="bg1"/>
                </a:solidFill>
                <a:latin typeface="a Alloy Ink" panose="02000503000000000000" pitchFamily="2" charset="0"/>
              </a:rPr>
              <a:t>s</a:t>
            </a:r>
            <a:endParaRPr lang="en-US" sz="2800">
              <a:solidFill>
                <a:schemeClr val="bg1"/>
              </a:solidFill>
              <a:latin typeface="a Alloy Ink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15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99BA-1C9E-4D2A-BEFE-AB66FDA3C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495" y="5353494"/>
            <a:ext cx="9905999" cy="71386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Open Your Git-Hub account and click on </a:t>
            </a:r>
            <a:r>
              <a:rPr lang="en-US" dirty="0">
                <a:solidFill>
                  <a:srgbClr val="00B050"/>
                </a:solidFill>
                <a:latin typeface="Bembo" panose="02020502050201020203" pitchFamily="18" charset="0"/>
              </a:rPr>
              <a:t>‘+’</a:t>
            </a:r>
            <a:r>
              <a:rPr lang="en-US" dirty="0">
                <a:latin typeface="Bembo" panose="02020502050201020203" pitchFamily="18" charset="0"/>
              </a:rPr>
              <a:t> button on top right corner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EA9A241-DF97-4B55-8A93-F6F858845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34" y="523732"/>
            <a:ext cx="10305336" cy="445705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5F3024-5985-45DA-927B-2F1381A848D9}"/>
              </a:ext>
            </a:extLst>
          </p:cNvPr>
          <p:cNvCxnSpPr/>
          <p:nvPr/>
        </p:nvCxnSpPr>
        <p:spPr>
          <a:xfrm flipV="1">
            <a:off x="9306370" y="826372"/>
            <a:ext cx="1387337" cy="43674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E929CBF-2FC2-4BF2-8A25-474BAE664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039" y="5796391"/>
            <a:ext cx="1307769" cy="732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0" name="Picture 69" descr="Logo&#10;&#10;Description automatically generated">
            <a:extLst>
              <a:ext uri="{FF2B5EF4-FFF2-40B4-BE49-F238E27FC236}">
                <a16:creationId xmlns:a16="http://schemas.microsoft.com/office/drawing/2014/main" id="{42D20D6E-B019-4C5E-B93C-176037325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31" y="5772369"/>
            <a:ext cx="748208" cy="7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1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0860-3694-4429-B347-0BF8CFEF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495" y="5353494"/>
            <a:ext cx="9905999" cy="7138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Click on </a:t>
            </a:r>
            <a:r>
              <a:rPr lang="en-US" dirty="0">
                <a:solidFill>
                  <a:srgbClr val="00B050"/>
                </a:solidFill>
                <a:latin typeface="Bembo" panose="02020502050201020203" pitchFamily="18" charset="0"/>
              </a:rPr>
              <a:t>new repository</a:t>
            </a:r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9B95D6F-C652-4DA5-B5C3-BEF3D950D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64" y="523732"/>
            <a:ext cx="10015860" cy="445705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A33B22-891F-42CB-92E0-846B69820C3A}"/>
              </a:ext>
            </a:extLst>
          </p:cNvPr>
          <p:cNvCxnSpPr/>
          <p:nvPr/>
        </p:nvCxnSpPr>
        <p:spPr>
          <a:xfrm flipV="1">
            <a:off x="7459409" y="898151"/>
            <a:ext cx="2461189" cy="46279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CB14F30-8BD1-4252-A137-8DADB57F9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039" y="5796391"/>
            <a:ext cx="1307769" cy="732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7" name="Picture 66" descr="Logo&#10;&#10;Description automatically generated">
            <a:extLst>
              <a:ext uri="{FF2B5EF4-FFF2-40B4-BE49-F238E27FC236}">
                <a16:creationId xmlns:a16="http://schemas.microsoft.com/office/drawing/2014/main" id="{682A4364-97EA-443D-A08F-4EBB64687B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31" y="5772369"/>
            <a:ext cx="748208" cy="7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85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52486-A540-426E-9A61-9ECDBB0B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495" y="5353494"/>
            <a:ext cx="9905999" cy="71386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Bembo" panose="02020502050201020203" pitchFamily="18" charset="0"/>
              </a:rPr>
              <a:t>Type the repository name </a:t>
            </a:r>
            <a:r>
              <a:rPr lang="en-US" dirty="0">
                <a:latin typeface="Bembo" panose="02020502050201020203" pitchFamily="18" charset="0"/>
              </a:rPr>
              <a:t>and </a:t>
            </a:r>
            <a:r>
              <a:rPr lang="en-US" dirty="0">
                <a:solidFill>
                  <a:srgbClr val="FF0000"/>
                </a:solidFill>
                <a:latin typeface="Bembo" panose="02020502050201020203" pitchFamily="18" charset="0"/>
              </a:rPr>
              <a:t>fill the Brief Description of your project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2882D9C-3B63-44F5-AC70-6A2AF5F4A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0" y="523732"/>
            <a:ext cx="10072447" cy="445705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DD288C-8E16-4C2A-9CCB-E7573913232F}"/>
              </a:ext>
            </a:extLst>
          </p:cNvPr>
          <p:cNvCxnSpPr/>
          <p:nvPr/>
        </p:nvCxnSpPr>
        <p:spPr>
          <a:xfrm flipH="1" flipV="1">
            <a:off x="5905144" y="2435878"/>
            <a:ext cx="794759" cy="27579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4484CAC-2310-4328-96DF-794087E9B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039" y="5796391"/>
            <a:ext cx="1307769" cy="732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2" name="Picture 71" descr="Logo&#10;&#10;Description automatically generated">
            <a:extLst>
              <a:ext uri="{FF2B5EF4-FFF2-40B4-BE49-F238E27FC236}">
                <a16:creationId xmlns:a16="http://schemas.microsoft.com/office/drawing/2014/main" id="{D64F8FD8-57D0-45F3-AF18-51B41A89A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31" y="5772369"/>
            <a:ext cx="748208" cy="7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40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80D7-55C2-4543-B721-180255DE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495" y="5353494"/>
            <a:ext cx="9905999" cy="71386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Select the </a:t>
            </a:r>
            <a:r>
              <a:rPr lang="en-US" dirty="0">
                <a:solidFill>
                  <a:srgbClr val="00B050"/>
                </a:solidFill>
                <a:latin typeface="Bembo" panose="02020502050201020203" pitchFamily="18" charset="0"/>
              </a:rPr>
              <a:t>Add a ReadMe </a:t>
            </a:r>
            <a:r>
              <a:rPr lang="en-US" dirty="0">
                <a:latin typeface="Bembo" panose="02020502050201020203" pitchFamily="18" charset="0"/>
              </a:rPr>
              <a:t>File to add the details of the project like </a:t>
            </a:r>
            <a:r>
              <a:rPr lang="en-US" dirty="0">
                <a:solidFill>
                  <a:srgbClr val="FF0000"/>
                </a:solidFill>
                <a:latin typeface="Bembo" panose="02020502050201020203" pitchFamily="18" charset="0"/>
              </a:rPr>
              <a:t>Architecture / Wireframe or some description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FAD8E70-B6D6-425B-ADD8-172513B07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418" y="523732"/>
            <a:ext cx="9334152" cy="445705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28A3B8-2C71-464E-BCCB-4DE9A976B48F}"/>
              </a:ext>
            </a:extLst>
          </p:cNvPr>
          <p:cNvCxnSpPr/>
          <p:nvPr/>
        </p:nvCxnSpPr>
        <p:spPr>
          <a:xfrm flipV="1">
            <a:off x="3931065" y="3588928"/>
            <a:ext cx="435836" cy="12822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796CEB6-6AF8-4939-81CC-361946180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529" y="5954807"/>
            <a:ext cx="1307769" cy="732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2" name="Picture 71" descr="Logo&#10;&#10;Description automatically generated">
            <a:extLst>
              <a:ext uri="{FF2B5EF4-FFF2-40B4-BE49-F238E27FC236}">
                <a16:creationId xmlns:a16="http://schemas.microsoft.com/office/drawing/2014/main" id="{34552BA8-872B-4850-BBE9-A0FDE363B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921" y="5930785"/>
            <a:ext cx="748208" cy="7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DA49-C539-41C4-BE8E-08F7709AC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018" y="5267672"/>
            <a:ext cx="9905999" cy="71386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Bembo" panose="02020502050201020203" pitchFamily="18" charset="0"/>
              </a:rPr>
              <a:t>Add the description </a:t>
            </a:r>
            <a:r>
              <a:rPr lang="en-US" dirty="0">
                <a:latin typeface="Bembo" panose="02020502050201020203" pitchFamily="18" charset="0"/>
              </a:rPr>
              <a:t>of project by click      in ReadMe file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12FB328-8611-4523-82F0-FCA087641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0" y="523732"/>
            <a:ext cx="10072447" cy="4457058"/>
          </a:xfrm>
          <a:prstGeom prst="rect">
            <a:avLst/>
          </a:prstGeom>
        </p:spPr>
      </p:pic>
      <p:pic>
        <p:nvPicPr>
          <p:cNvPr id="7" name="Graphic 6" descr="Pencil with solid fill">
            <a:extLst>
              <a:ext uri="{FF2B5EF4-FFF2-40B4-BE49-F238E27FC236}">
                <a16:creationId xmlns:a16="http://schemas.microsoft.com/office/drawing/2014/main" id="{3823CD43-16C7-4633-9DF6-8D0729634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82946" y="4964567"/>
            <a:ext cx="713861" cy="71386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15C5DA-679F-4422-8328-8E183ACCBDE5}"/>
              </a:ext>
            </a:extLst>
          </p:cNvPr>
          <p:cNvCxnSpPr>
            <a:cxnSpLocks/>
          </p:cNvCxnSpPr>
          <p:nvPr/>
        </p:nvCxnSpPr>
        <p:spPr>
          <a:xfrm flipH="1" flipV="1">
            <a:off x="7486116" y="2650436"/>
            <a:ext cx="1981273" cy="25318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3BE9136-E6C3-4767-A326-1EB754FE2D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039" y="5796391"/>
            <a:ext cx="1307769" cy="732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2" name="Picture 71" descr="Logo&#10;&#10;Description automatically generated">
            <a:extLst>
              <a:ext uri="{FF2B5EF4-FFF2-40B4-BE49-F238E27FC236}">
                <a16:creationId xmlns:a16="http://schemas.microsoft.com/office/drawing/2014/main" id="{D7F21E06-07B7-45EB-ACEC-22AC18D10D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31" y="5772369"/>
            <a:ext cx="748208" cy="7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2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0A65F73D-992D-4FDE-BABE-BB39169DA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3" r="1030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933BD51B-53C3-4AA2-8BD3-AFDF9E98B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157941" y="-1157556"/>
            <a:ext cx="6858000" cy="9173882"/>
          </a:xfrm>
          <a:prstGeom prst="rect">
            <a:avLst/>
          </a:prstGeom>
          <a:gradFill>
            <a:gsLst>
              <a:gs pos="71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46ACE-97FF-480E-B6F6-8A93AB98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166" y="4581792"/>
            <a:ext cx="9594613" cy="16327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chemeClr val="tx1"/>
                </a:solidFill>
                <a:latin typeface="Bembo" panose="02020502050201020203" pitchFamily="18" charset="0"/>
              </a:rPr>
              <a:t>Open Google Browser and type GitHub</a:t>
            </a:r>
            <a:endParaRPr lang="en-US" sz="4400" dirty="0">
              <a:solidFill>
                <a:schemeClr val="tx1"/>
              </a:solidFill>
              <a:latin typeface="Bembo" panose="02020502050201020203" pitchFamily="18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94FD3EC-1310-4AD0-9781-ECB252862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rgbClr val="FFFFFF"/>
          </a:solidFill>
        </p:grpSpPr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672A918A-85C5-4B31-8998-25857DAB5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E0815E64-1D86-4D7E-8CE3-57F2E67B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497B2EDF-E079-4AC9-8201-79F55E655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23833C89-2511-479D-BC7D-43F4661DC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134D3974-8C13-4CDE-B973-7120BB807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5BF1FC02-08FF-4338-9BB7-15FA81B92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F56F9F25-5C9C-4CA3-A914-FC497872E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E656ABC3-F068-4B85-8661-0EC5E9C89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535711AB-6053-4A1F-B963-9A991231C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99484A9E-C9E7-48E3-835C-CA00039A9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30E00243-C6C1-4AFB-9954-AC9C0837A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47B00545-0508-41CF-9169-37CB97E08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884EDA62-CEFA-447C-A731-3A1FC949F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Freeform 51">
              <a:extLst>
                <a:ext uri="{FF2B5EF4-FFF2-40B4-BE49-F238E27FC236}">
                  <a16:creationId xmlns:a16="http://schemas.microsoft.com/office/drawing/2014/main" id="{3C095E3E-AA61-45A1-B7D8-48F0E675A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8" name="Freeform 52">
              <a:extLst>
                <a:ext uri="{FF2B5EF4-FFF2-40B4-BE49-F238E27FC236}">
                  <a16:creationId xmlns:a16="http://schemas.microsoft.com/office/drawing/2014/main" id="{E942C193-F3C5-4954-AD2C-EC2CD1AE7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9" name="Freeform 53">
              <a:extLst>
                <a:ext uri="{FF2B5EF4-FFF2-40B4-BE49-F238E27FC236}">
                  <a16:creationId xmlns:a16="http://schemas.microsoft.com/office/drawing/2014/main" id="{BDABF981-DD5E-4501-8BDA-03AA48E3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0" name="Freeform 54">
              <a:extLst>
                <a:ext uri="{FF2B5EF4-FFF2-40B4-BE49-F238E27FC236}">
                  <a16:creationId xmlns:a16="http://schemas.microsoft.com/office/drawing/2014/main" id="{F9D003FB-F58B-4C20-87E7-6FB1422CC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1" name="Freeform 55">
              <a:extLst>
                <a:ext uri="{FF2B5EF4-FFF2-40B4-BE49-F238E27FC236}">
                  <a16:creationId xmlns:a16="http://schemas.microsoft.com/office/drawing/2014/main" id="{D41B2545-F038-4CE0-B931-285F086D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2" name="Freeform 56">
              <a:extLst>
                <a:ext uri="{FF2B5EF4-FFF2-40B4-BE49-F238E27FC236}">
                  <a16:creationId xmlns:a16="http://schemas.microsoft.com/office/drawing/2014/main" id="{9B64122A-3C88-4240-8766-D84EF1F12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3" name="Freeform 57">
              <a:extLst>
                <a:ext uri="{FF2B5EF4-FFF2-40B4-BE49-F238E27FC236}">
                  <a16:creationId xmlns:a16="http://schemas.microsoft.com/office/drawing/2014/main" id="{CE208694-203A-403C-AE2F-D2E289405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4" name="Freeform 59">
              <a:extLst>
                <a:ext uri="{FF2B5EF4-FFF2-40B4-BE49-F238E27FC236}">
                  <a16:creationId xmlns:a16="http://schemas.microsoft.com/office/drawing/2014/main" id="{212458A7-EAC6-4F24-80BD-77B41054B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Freeform 60">
              <a:extLst>
                <a:ext uri="{FF2B5EF4-FFF2-40B4-BE49-F238E27FC236}">
                  <a16:creationId xmlns:a16="http://schemas.microsoft.com/office/drawing/2014/main" id="{229A706A-FB43-4854-B0B0-7F0994577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Freeform 61">
              <a:extLst>
                <a:ext uri="{FF2B5EF4-FFF2-40B4-BE49-F238E27FC236}">
                  <a16:creationId xmlns:a16="http://schemas.microsoft.com/office/drawing/2014/main" id="{476F59BD-B421-4186-BBD7-39A00744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D27B3750-2ECF-4CC9-B08C-9E5F55063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096E7AD1-BF5B-4298-9E32-A47CB010F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5C2E7B82-DC9D-43AD-BA1E-3759FE4AA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BCDC8C86-4A99-41A4-9DC0-08145CE03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C8785DE7-3737-4E27-BE2F-0DBFD301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C28B40AF-5DD3-4A7F-91AB-F49D46E2E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7411F1BC-34F9-470E-87B5-B3986C27F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6AC0F0C8-6D0F-4644-9C89-D6EF4771C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01D69BD9-5C87-44C7-9112-9A4D5F08D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67ECDACB-4E98-478E-959E-285DA9641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BAA10AA6-CC20-48EF-932E-6E1A686B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8" name="Freeform 21">
              <a:extLst>
                <a:ext uri="{FF2B5EF4-FFF2-40B4-BE49-F238E27FC236}">
                  <a16:creationId xmlns:a16="http://schemas.microsoft.com/office/drawing/2014/main" id="{1BE77E80-C10D-4958-BB7D-C901F9401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" name="Freeform 25">
              <a:extLst>
                <a:ext uri="{FF2B5EF4-FFF2-40B4-BE49-F238E27FC236}">
                  <a16:creationId xmlns:a16="http://schemas.microsoft.com/office/drawing/2014/main" id="{4202FCC8-1E30-478E-BD2D-2531BE2D9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" name="Freeform 29">
              <a:extLst>
                <a:ext uri="{FF2B5EF4-FFF2-40B4-BE49-F238E27FC236}">
                  <a16:creationId xmlns:a16="http://schemas.microsoft.com/office/drawing/2014/main" id="{89277949-55D2-4CEB-BD97-066C2B1E3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" name="Freeform 31">
              <a:extLst>
                <a:ext uri="{FF2B5EF4-FFF2-40B4-BE49-F238E27FC236}">
                  <a16:creationId xmlns:a16="http://schemas.microsoft.com/office/drawing/2014/main" id="{B8EF2C08-9DA7-46E2-ADC8-1A2D271D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DD0041CF-27BC-41BA-AA0E-8D0BC8C51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3" name="Freeform 33">
              <a:extLst>
                <a:ext uri="{FF2B5EF4-FFF2-40B4-BE49-F238E27FC236}">
                  <a16:creationId xmlns:a16="http://schemas.microsoft.com/office/drawing/2014/main" id="{0A68EB76-B31F-4A68-A511-E9FA4DBAC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4" name="Freeform 34">
              <a:extLst>
                <a:ext uri="{FF2B5EF4-FFF2-40B4-BE49-F238E27FC236}">
                  <a16:creationId xmlns:a16="http://schemas.microsoft.com/office/drawing/2014/main" id="{810ECAA2-F5A4-4CCB-9E69-D7B7B340F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Freeform 35">
              <a:extLst>
                <a:ext uri="{FF2B5EF4-FFF2-40B4-BE49-F238E27FC236}">
                  <a16:creationId xmlns:a16="http://schemas.microsoft.com/office/drawing/2014/main" id="{BFB1BDBB-BEE0-4E9D-9DA1-1050B31A2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6" name="Freeform 36">
              <a:extLst>
                <a:ext uri="{FF2B5EF4-FFF2-40B4-BE49-F238E27FC236}">
                  <a16:creationId xmlns:a16="http://schemas.microsoft.com/office/drawing/2014/main" id="{93C7B171-B419-495C-8784-E5A33A26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7" name="Freeform 37">
              <a:extLst>
                <a:ext uri="{FF2B5EF4-FFF2-40B4-BE49-F238E27FC236}">
                  <a16:creationId xmlns:a16="http://schemas.microsoft.com/office/drawing/2014/main" id="{54ED346F-C89B-431F-929F-F60448592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8" name="Freeform 38">
              <a:extLst>
                <a:ext uri="{FF2B5EF4-FFF2-40B4-BE49-F238E27FC236}">
                  <a16:creationId xmlns:a16="http://schemas.microsoft.com/office/drawing/2014/main" id="{87138F5F-ADD8-43EA-8619-D8E063A48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9" name="Freeform 39">
              <a:extLst>
                <a:ext uri="{FF2B5EF4-FFF2-40B4-BE49-F238E27FC236}">
                  <a16:creationId xmlns:a16="http://schemas.microsoft.com/office/drawing/2014/main" id="{92558A0E-070A-473C-A191-5F1F842E2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0" name="Freeform 40">
              <a:extLst>
                <a:ext uri="{FF2B5EF4-FFF2-40B4-BE49-F238E27FC236}">
                  <a16:creationId xmlns:a16="http://schemas.microsoft.com/office/drawing/2014/main" id="{EC669C1C-F151-44FF-93F6-80E169BAE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1" name="Freeform 41">
              <a:extLst>
                <a:ext uri="{FF2B5EF4-FFF2-40B4-BE49-F238E27FC236}">
                  <a16:creationId xmlns:a16="http://schemas.microsoft.com/office/drawing/2014/main" id="{A7C8559F-5893-4FF6-A95F-5B6E188EF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" name="Freeform 42">
              <a:extLst>
                <a:ext uri="{FF2B5EF4-FFF2-40B4-BE49-F238E27FC236}">
                  <a16:creationId xmlns:a16="http://schemas.microsoft.com/office/drawing/2014/main" id="{896641C3-B861-454E-A910-4A555C0EB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" name="Freeform 44">
              <a:extLst>
                <a:ext uri="{FF2B5EF4-FFF2-40B4-BE49-F238E27FC236}">
                  <a16:creationId xmlns:a16="http://schemas.microsoft.com/office/drawing/2014/main" id="{19F6709B-959B-414E-808B-32E9765C5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4" name="Freeform 45">
              <a:extLst>
                <a:ext uri="{FF2B5EF4-FFF2-40B4-BE49-F238E27FC236}">
                  <a16:creationId xmlns:a16="http://schemas.microsoft.com/office/drawing/2014/main" id="{CA9F93DC-C844-4B5E-AFC8-B2D0F1B5A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5" name="Freeform 46">
              <a:extLst>
                <a:ext uri="{FF2B5EF4-FFF2-40B4-BE49-F238E27FC236}">
                  <a16:creationId xmlns:a16="http://schemas.microsoft.com/office/drawing/2014/main" id="{6126A395-7043-45D5-9BC7-F3920A874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6" name="Freeform 47">
              <a:extLst>
                <a:ext uri="{FF2B5EF4-FFF2-40B4-BE49-F238E27FC236}">
                  <a16:creationId xmlns:a16="http://schemas.microsoft.com/office/drawing/2014/main" id="{B31760B7-7420-4FE1-A1D9-9252F344F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7" name="Freeform 48">
              <a:extLst>
                <a:ext uri="{FF2B5EF4-FFF2-40B4-BE49-F238E27FC236}">
                  <a16:creationId xmlns:a16="http://schemas.microsoft.com/office/drawing/2014/main" id="{ECCD080B-6241-42FB-BB45-9BAB64542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8" name="Freeform 49">
              <a:extLst>
                <a:ext uri="{FF2B5EF4-FFF2-40B4-BE49-F238E27FC236}">
                  <a16:creationId xmlns:a16="http://schemas.microsoft.com/office/drawing/2014/main" id="{7130F0B8-37E5-4D73-B6D0-07AEF6793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2283A536-3B42-4705-8BD6-F059FCED1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0" name="Freeform 106">
              <a:extLst>
                <a:ext uri="{FF2B5EF4-FFF2-40B4-BE49-F238E27FC236}">
                  <a16:creationId xmlns:a16="http://schemas.microsoft.com/office/drawing/2014/main" id="{F0B7EC11-47EC-4CDE-BC72-A3777D6B7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31" name="Picture 13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8778CBE-865F-4BBE-A4BC-F504D0729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50" y="132838"/>
            <a:ext cx="1307769" cy="732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2" name="Picture 131" descr="Logo&#10;&#10;Description automatically generated">
            <a:extLst>
              <a:ext uri="{FF2B5EF4-FFF2-40B4-BE49-F238E27FC236}">
                <a16:creationId xmlns:a16="http://schemas.microsoft.com/office/drawing/2014/main" id="{6C0729F3-E79C-426A-9F54-411019CCCD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442" y="108816"/>
            <a:ext cx="748208" cy="7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83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8633-CBD8-4D4B-AFBE-BEC688EE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495" y="5353494"/>
            <a:ext cx="9905999" cy="71386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To add project click </a:t>
            </a:r>
            <a:r>
              <a:rPr lang="en-US" dirty="0">
                <a:solidFill>
                  <a:srgbClr val="FF0000"/>
                </a:solidFill>
                <a:latin typeface="Bembo" panose="02020502050201020203" pitchFamily="18" charset="0"/>
              </a:rPr>
              <a:t>add file </a:t>
            </a:r>
            <a:r>
              <a:rPr lang="en-US" dirty="0">
                <a:latin typeface="Bembo" panose="02020502050201020203" pitchFamily="18" charset="0"/>
              </a:rPr>
              <a:t>and select </a:t>
            </a:r>
            <a:r>
              <a:rPr lang="en-US" dirty="0">
                <a:solidFill>
                  <a:srgbClr val="00B050"/>
                </a:solidFill>
                <a:latin typeface="Bembo" panose="02020502050201020203" pitchFamily="18" charset="0"/>
              </a:rPr>
              <a:t>upload files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6801935-DD21-4CD6-8539-EBD826328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0" y="523732"/>
            <a:ext cx="10072447" cy="445705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6142BA-0A16-4823-84E3-F6EEFBE18651}"/>
              </a:ext>
            </a:extLst>
          </p:cNvPr>
          <p:cNvCxnSpPr/>
          <p:nvPr/>
        </p:nvCxnSpPr>
        <p:spPr>
          <a:xfrm flipV="1">
            <a:off x="6580262" y="2118402"/>
            <a:ext cx="222190" cy="3375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6C7BC71-2876-4045-9B01-4AFFD848D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651" y="5946300"/>
            <a:ext cx="1307769" cy="732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2" name="Picture 71" descr="Logo&#10;&#10;Description automatically generated">
            <a:extLst>
              <a:ext uri="{FF2B5EF4-FFF2-40B4-BE49-F238E27FC236}">
                <a16:creationId xmlns:a16="http://schemas.microsoft.com/office/drawing/2014/main" id="{A553099C-1890-437F-A3CE-1DDAFB1849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043" y="5922278"/>
            <a:ext cx="748208" cy="7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42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7EA21-E919-4808-BABA-FF2D5BEC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495" y="5353494"/>
            <a:ext cx="9905999" cy="713860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Bembo" panose="02020502050201020203" pitchFamily="18" charset="0"/>
              </a:rPr>
              <a:t>Drag and drop </a:t>
            </a:r>
            <a:r>
              <a:rPr lang="en-US" dirty="0">
                <a:latin typeface="Bembo" panose="02020502050201020203" pitchFamily="18" charset="0"/>
              </a:rPr>
              <a:t>your file in this Area to </a:t>
            </a:r>
            <a:r>
              <a:rPr lang="en-US" dirty="0">
                <a:solidFill>
                  <a:srgbClr val="FF0000"/>
                </a:solidFill>
                <a:latin typeface="Bembo" panose="02020502050201020203" pitchFamily="18" charset="0"/>
              </a:rPr>
              <a:t>upload the file</a:t>
            </a:r>
            <a:endParaRPr lang="en-US" dirty="0">
              <a:solidFill>
                <a:schemeClr val="tx1"/>
              </a:solidFill>
              <a:latin typeface="Bembo" panose="02020502050201020203" pitchFamily="18" charset="0"/>
            </a:endParaRP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863F3FB-4299-4653-AC85-18620FD58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725" y="523732"/>
            <a:ext cx="9285537" cy="445705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0CF776-8CEC-45C7-9036-0F69DF1B04D4}"/>
              </a:ext>
            </a:extLst>
          </p:cNvPr>
          <p:cNvCxnSpPr/>
          <p:nvPr/>
        </p:nvCxnSpPr>
        <p:spPr>
          <a:xfrm flipV="1">
            <a:off x="3990886" y="2810874"/>
            <a:ext cx="1239140" cy="26833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885ECE5-1D5A-4880-8304-8A1812ADD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650" y="6099262"/>
            <a:ext cx="1307769" cy="732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2" name="Picture 71" descr="Logo&#10;&#10;Description automatically generated">
            <a:extLst>
              <a:ext uri="{FF2B5EF4-FFF2-40B4-BE49-F238E27FC236}">
                <a16:creationId xmlns:a16="http://schemas.microsoft.com/office/drawing/2014/main" id="{EBD6BB66-F2D6-46FF-A8FD-2B15808A0F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042" y="6075240"/>
            <a:ext cx="748208" cy="7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80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8EEB-C758-4573-B4A3-A34FDC811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495" y="5353494"/>
            <a:ext cx="9905999" cy="71386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Your </a:t>
            </a:r>
            <a:r>
              <a:rPr lang="en-US" dirty="0">
                <a:solidFill>
                  <a:srgbClr val="FF0000"/>
                </a:solidFill>
                <a:latin typeface="Bembo" panose="02020502050201020203" pitchFamily="18" charset="0"/>
              </a:rPr>
              <a:t>file got uploaded </a:t>
            </a:r>
            <a:r>
              <a:rPr lang="en-US" dirty="0">
                <a:latin typeface="Bembo" panose="02020502050201020203" pitchFamily="18" charset="0"/>
              </a:rPr>
              <a:t>add </a:t>
            </a:r>
            <a:r>
              <a:rPr lang="en-US" dirty="0">
                <a:solidFill>
                  <a:schemeClr val="tx1"/>
                </a:solidFill>
                <a:latin typeface="Bembo" panose="02020502050201020203" pitchFamily="18" charset="0"/>
              </a:rPr>
              <a:t>some description </a:t>
            </a:r>
            <a:r>
              <a:rPr lang="en-US" dirty="0">
                <a:latin typeface="Bembo" panose="02020502050201020203" pitchFamily="18" charset="0"/>
              </a:rPr>
              <a:t>and click </a:t>
            </a:r>
            <a:r>
              <a:rPr lang="en-US" dirty="0">
                <a:solidFill>
                  <a:srgbClr val="00B050"/>
                </a:solidFill>
                <a:latin typeface="Bembo" panose="02020502050201020203" pitchFamily="18" charset="0"/>
              </a:rPr>
              <a:t>commit change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349DFE6-63E5-402E-B39B-B9858B488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64" y="523732"/>
            <a:ext cx="10015860" cy="445705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CC37D4-D1C4-4362-9EC0-5E53E7FF8D18}"/>
              </a:ext>
            </a:extLst>
          </p:cNvPr>
          <p:cNvCxnSpPr/>
          <p:nvPr/>
        </p:nvCxnSpPr>
        <p:spPr>
          <a:xfrm flipV="1">
            <a:off x="2726108" y="2706307"/>
            <a:ext cx="427290" cy="24875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30CE22-B627-4482-86D9-AEBA1CB96670}"/>
              </a:ext>
            </a:extLst>
          </p:cNvPr>
          <p:cNvCxnSpPr/>
          <p:nvPr/>
        </p:nvCxnSpPr>
        <p:spPr>
          <a:xfrm flipH="1" flipV="1">
            <a:off x="3788635" y="4637707"/>
            <a:ext cx="2589376" cy="12202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201C3F6-5AD0-492E-9D26-22F8ECF48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148" y="5815315"/>
            <a:ext cx="1307769" cy="732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0" name="Picture 69" descr="Logo&#10;&#10;Description automatically generated">
            <a:extLst>
              <a:ext uri="{FF2B5EF4-FFF2-40B4-BE49-F238E27FC236}">
                <a16:creationId xmlns:a16="http://schemas.microsoft.com/office/drawing/2014/main" id="{14433708-CDEA-47F6-89AD-B49AD3477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540" y="5791293"/>
            <a:ext cx="748208" cy="7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80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FABD-49B1-4417-A4D2-F504FDD4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495" y="5353494"/>
            <a:ext cx="9905999" cy="71386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Successful uploaded the project in Git-Hub Repository</a:t>
            </a:r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661CED6-CC11-4017-8919-C1838D035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55" y="523732"/>
            <a:ext cx="10129677" cy="445705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B5FF75-4804-4C74-B23C-F39F0A153D23}"/>
              </a:ext>
            </a:extLst>
          </p:cNvPr>
          <p:cNvCxnSpPr/>
          <p:nvPr/>
        </p:nvCxnSpPr>
        <p:spPr>
          <a:xfrm flipH="1" flipV="1">
            <a:off x="3999345" y="2706307"/>
            <a:ext cx="923637" cy="23634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7B05228-C52E-4ED9-9AA3-6376128B5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447" y="5867383"/>
            <a:ext cx="1307769" cy="732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2" name="Picture 71" descr="Logo&#10;&#10;Description automatically generated">
            <a:extLst>
              <a:ext uri="{FF2B5EF4-FFF2-40B4-BE49-F238E27FC236}">
                <a16:creationId xmlns:a16="http://schemas.microsoft.com/office/drawing/2014/main" id="{F3F057C7-23C9-43D0-A88F-0CE9CE51B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839" y="5843361"/>
            <a:ext cx="748208" cy="7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82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9" name="Rectangle 250">
            <a:extLst>
              <a:ext uri="{FF2B5EF4-FFF2-40B4-BE49-F238E27FC236}">
                <a16:creationId xmlns:a16="http://schemas.microsoft.com/office/drawing/2014/main" id="{72CD369A-5284-45B1-B107-702483A8B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6627B-0062-455B-98E9-DE2DE1545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812" y="1871330"/>
            <a:ext cx="5849587" cy="4415170"/>
          </a:xfrm>
        </p:spPr>
        <p:txBody>
          <a:bodyPr>
            <a:normAutofit/>
          </a:bodyPr>
          <a:lstStyle/>
          <a:p>
            <a:r>
              <a:rPr lang="en-US" b="1" dirty="0"/>
              <a:t>Next we can see How to connect the Google Colab with the Git-Hub Repository </a:t>
            </a:r>
          </a:p>
        </p:txBody>
      </p:sp>
      <p:grpSp>
        <p:nvGrpSpPr>
          <p:cNvPr id="550" name="Group 252">
            <a:extLst>
              <a:ext uri="{FF2B5EF4-FFF2-40B4-BE49-F238E27FC236}">
                <a16:creationId xmlns:a16="http://schemas.microsoft.com/office/drawing/2014/main" id="{FD435E13-4F33-4353-A24E-D37F37852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08178" y="0"/>
            <a:ext cx="1224388" cy="6837797"/>
            <a:chOff x="9008178" y="0"/>
            <a:chExt cx="1224388" cy="6837797"/>
          </a:xfrm>
        </p:grpSpPr>
        <p:sp>
          <p:nvSpPr>
            <p:cNvPr id="551" name="Freeform 8">
              <a:extLst>
                <a:ext uri="{FF2B5EF4-FFF2-40B4-BE49-F238E27FC236}">
                  <a16:creationId xmlns:a16="http://schemas.microsoft.com/office/drawing/2014/main" id="{57652216-AF47-4D6B-A81B-2DC28B62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10158" y="468628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Freeform 78">
              <a:extLst>
                <a:ext uri="{FF2B5EF4-FFF2-40B4-BE49-F238E27FC236}">
                  <a16:creationId xmlns:a16="http://schemas.microsoft.com/office/drawing/2014/main" id="{4850C240-229E-44CC-9B0C-7C70B8524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55276" y="4028238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Freeform 79">
              <a:extLst>
                <a:ext uri="{FF2B5EF4-FFF2-40B4-BE49-F238E27FC236}">
                  <a16:creationId xmlns:a16="http://schemas.microsoft.com/office/drawing/2014/main" id="{0C20C1F3-97C9-485A-BBF1-F712C6FDD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9037" y="419961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80">
              <a:extLst>
                <a:ext uri="{FF2B5EF4-FFF2-40B4-BE49-F238E27FC236}">
                  <a16:creationId xmlns:a16="http://schemas.microsoft.com/office/drawing/2014/main" id="{5FB7F486-D669-4315-848B-079715C0A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16499" y="435812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84">
              <a:extLst>
                <a:ext uri="{FF2B5EF4-FFF2-40B4-BE49-F238E27FC236}">
                  <a16:creationId xmlns:a16="http://schemas.microsoft.com/office/drawing/2014/main" id="{41C1AA59-6A1E-4A61-8483-8056A09E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9206" y="249280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Freeform 86">
              <a:extLst>
                <a:ext uri="{FF2B5EF4-FFF2-40B4-BE49-F238E27FC236}">
                  <a16:creationId xmlns:a16="http://schemas.microsoft.com/office/drawing/2014/main" id="{851A3E4E-2857-4A69-AEC0-79CF8C413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53994" y="4287329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Freeform 106">
              <a:extLst>
                <a:ext uri="{FF2B5EF4-FFF2-40B4-BE49-F238E27FC236}">
                  <a16:creationId xmlns:a16="http://schemas.microsoft.com/office/drawing/2014/main" id="{449C2B94-6D2C-466B-9091-18CA5995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15556" y="591518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Freeform 108">
              <a:extLst>
                <a:ext uri="{FF2B5EF4-FFF2-40B4-BE49-F238E27FC236}">
                  <a16:creationId xmlns:a16="http://schemas.microsoft.com/office/drawing/2014/main" id="{D09D148A-E95C-4A5F-AFBD-D05C9083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98383" y="1092238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Freeform 110">
              <a:extLst>
                <a:ext uri="{FF2B5EF4-FFF2-40B4-BE49-F238E27FC236}">
                  <a16:creationId xmlns:a16="http://schemas.microsoft.com/office/drawing/2014/main" id="{5B90C58B-B2C5-4C93-8397-016D62EE6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93280" y="34368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112">
              <a:extLst>
                <a:ext uri="{FF2B5EF4-FFF2-40B4-BE49-F238E27FC236}">
                  <a16:creationId xmlns:a16="http://schemas.microsoft.com/office/drawing/2014/main" id="{97EE4FEF-54FA-45E2-A177-BA946262D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03982" y="91252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36">
              <a:extLst>
                <a:ext uri="{FF2B5EF4-FFF2-40B4-BE49-F238E27FC236}">
                  <a16:creationId xmlns:a16="http://schemas.microsoft.com/office/drawing/2014/main" id="{21D3B3BA-A1D7-450E-B002-44DFDC68F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57429" y="455675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41">
              <a:extLst>
                <a:ext uri="{FF2B5EF4-FFF2-40B4-BE49-F238E27FC236}">
                  <a16:creationId xmlns:a16="http://schemas.microsoft.com/office/drawing/2014/main" id="{71516E84-743F-4EE4-B466-909E55FCC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97930" y="455392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Freeform 42">
              <a:extLst>
                <a:ext uri="{FF2B5EF4-FFF2-40B4-BE49-F238E27FC236}">
                  <a16:creationId xmlns:a16="http://schemas.microsoft.com/office/drawing/2014/main" id="{285EE84A-B305-47FC-9896-3EAAE94F6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84509" y="4630313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Freeform 45">
              <a:extLst>
                <a:ext uri="{FF2B5EF4-FFF2-40B4-BE49-F238E27FC236}">
                  <a16:creationId xmlns:a16="http://schemas.microsoft.com/office/drawing/2014/main" id="{ACD91DA3-CF45-4374-AEDA-5DA2E53EE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46204" y="256097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Freeform 69">
              <a:extLst>
                <a:ext uri="{FF2B5EF4-FFF2-40B4-BE49-F238E27FC236}">
                  <a16:creationId xmlns:a16="http://schemas.microsoft.com/office/drawing/2014/main" id="{BB356FF6-7153-4AE8-904C-8535363AA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91853" y="4026140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70">
              <a:extLst>
                <a:ext uri="{FF2B5EF4-FFF2-40B4-BE49-F238E27FC236}">
                  <a16:creationId xmlns:a16="http://schemas.microsoft.com/office/drawing/2014/main" id="{D9CD9700-C2DA-4CCD-8700-D763281E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43111" y="273469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74">
              <a:extLst>
                <a:ext uri="{FF2B5EF4-FFF2-40B4-BE49-F238E27FC236}">
                  <a16:creationId xmlns:a16="http://schemas.microsoft.com/office/drawing/2014/main" id="{EF5898F8-F274-4A71-ABC2-972788452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9397" y="3991431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 85">
              <a:extLst>
                <a:ext uri="{FF2B5EF4-FFF2-40B4-BE49-F238E27FC236}">
                  <a16:creationId xmlns:a16="http://schemas.microsoft.com/office/drawing/2014/main" id="{AEBBE398-C737-4798-92D3-68B6928A9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48867" y="292960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Freeform 87">
              <a:extLst>
                <a:ext uri="{FF2B5EF4-FFF2-40B4-BE49-F238E27FC236}">
                  <a16:creationId xmlns:a16="http://schemas.microsoft.com/office/drawing/2014/main" id="{F3116C15-246C-412A-B5A8-DC7E056EC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55630" y="3622851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88">
              <a:extLst>
                <a:ext uri="{FF2B5EF4-FFF2-40B4-BE49-F238E27FC236}">
                  <a16:creationId xmlns:a16="http://schemas.microsoft.com/office/drawing/2014/main" id="{F9FA8A4C-F799-47E7-85C8-4DA109A00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6201" y="5658689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Freeform 102">
              <a:extLst>
                <a:ext uri="{FF2B5EF4-FFF2-40B4-BE49-F238E27FC236}">
                  <a16:creationId xmlns:a16="http://schemas.microsoft.com/office/drawing/2014/main" id="{06EB852C-D558-4FA2-B6BD-72478CDCE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8780" y="5608502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Freeform 103">
              <a:extLst>
                <a:ext uri="{FF2B5EF4-FFF2-40B4-BE49-F238E27FC236}">
                  <a16:creationId xmlns:a16="http://schemas.microsoft.com/office/drawing/2014/main" id="{0B128693-39C5-4999-9EB7-FAF6D33AF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2527" y="600842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Freeform 117">
              <a:extLst>
                <a:ext uri="{FF2B5EF4-FFF2-40B4-BE49-F238E27FC236}">
                  <a16:creationId xmlns:a16="http://schemas.microsoft.com/office/drawing/2014/main" id="{A7E94734-299A-4A1A-8745-522701D7F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61305" y="602034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Freeform 118">
              <a:extLst>
                <a:ext uri="{FF2B5EF4-FFF2-40B4-BE49-F238E27FC236}">
                  <a16:creationId xmlns:a16="http://schemas.microsoft.com/office/drawing/2014/main" id="{88D7A4B9-ADFA-49C6-A86B-1801ECE37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7400" y="671012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5" name="Freeform 119">
              <a:extLst>
                <a:ext uri="{FF2B5EF4-FFF2-40B4-BE49-F238E27FC236}">
                  <a16:creationId xmlns:a16="http://schemas.microsoft.com/office/drawing/2014/main" id="{1D2B967C-42F5-4C41-B5A8-333B15CF2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57813" y="624430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6" name="Freeform 8">
              <a:extLst>
                <a:ext uri="{FF2B5EF4-FFF2-40B4-BE49-F238E27FC236}">
                  <a16:creationId xmlns:a16="http://schemas.microsoft.com/office/drawing/2014/main" id="{7E3E1C46-3049-4EC7-A692-A95CEE2A8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98056" y="16494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7" name="Freeform 8">
              <a:extLst>
                <a:ext uri="{FF2B5EF4-FFF2-40B4-BE49-F238E27FC236}">
                  <a16:creationId xmlns:a16="http://schemas.microsoft.com/office/drawing/2014/main" id="{59EC4BA9-BAFD-46B9-B282-A708F32D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47494" y="2534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8" name="Freeform 43">
              <a:extLst>
                <a:ext uri="{FF2B5EF4-FFF2-40B4-BE49-F238E27FC236}">
                  <a16:creationId xmlns:a16="http://schemas.microsoft.com/office/drawing/2014/main" id="{0BB44AF0-8C8E-4407-8BE6-C5A64ACB7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41061" y="5959475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9" name="Freeform 51">
              <a:extLst>
                <a:ext uri="{FF2B5EF4-FFF2-40B4-BE49-F238E27FC236}">
                  <a16:creationId xmlns:a16="http://schemas.microsoft.com/office/drawing/2014/main" id="{85398933-36C3-494E-B746-673993C87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69636" y="6734906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0" name="Freeform 53">
              <a:extLst>
                <a:ext uri="{FF2B5EF4-FFF2-40B4-BE49-F238E27FC236}">
                  <a16:creationId xmlns:a16="http://schemas.microsoft.com/office/drawing/2014/main" id="{84BFEAB6-0117-44A8-8459-8592C14D9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15171" y="542332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1" name="Freeform 54">
              <a:extLst>
                <a:ext uri="{FF2B5EF4-FFF2-40B4-BE49-F238E27FC236}">
                  <a16:creationId xmlns:a16="http://schemas.microsoft.com/office/drawing/2014/main" id="{A171CE1C-2DD7-4682-BE34-E3D5986A0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112023" y="619009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2" name="Freeform 59">
              <a:extLst>
                <a:ext uri="{FF2B5EF4-FFF2-40B4-BE49-F238E27FC236}">
                  <a16:creationId xmlns:a16="http://schemas.microsoft.com/office/drawing/2014/main" id="{993E51E0-704B-47D0-9E80-52F81035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49177" y="6439520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" name="Freeform 61">
              <a:extLst>
                <a:ext uri="{FF2B5EF4-FFF2-40B4-BE49-F238E27FC236}">
                  <a16:creationId xmlns:a16="http://schemas.microsoft.com/office/drawing/2014/main" id="{B877D7D4-56A7-4747-AB50-4D2CB582A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54656" y="6656884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" name="Freeform 78">
              <a:extLst>
                <a:ext uri="{FF2B5EF4-FFF2-40B4-BE49-F238E27FC236}">
                  <a16:creationId xmlns:a16="http://schemas.microsoft.com/office/drawing/2014/main" id="{7AD863AE-05C2-42B0-8B8C-2262A95B8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06387" y="603593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" name="Freeform 79">
              <a:extLst>
                <a:ext uri="{FF2B5EF4-FFF2-40B4-BE49-F238E27FC236}">
                  <a16:creationId xmlns:a16="http://schemas.microsoft.com/office/drawing/2014/main" id="{96FE0420-A304-40C5-A11A-0D43C374D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17942" y="581060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" name="Freeform 80">
              <a:extLst>
                <a:ext uri="{FF2B5EF4-FFF2-40B4-BE49-F238E27FC236}">
                  <a16:creationId xmlns:a16="http://schemas.microsoft.com/office/drawing/2014/main" id="{5712C99F-0668-4696-B7F5-5BE3B4078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22395" y="557606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" name="Freeform 84">
              <a:extLst>
                <a:ext uri="{FF2B5EF4-FFF2-40B4-BE49-F238E27FC236}">
                  <a16:creationId xmlns:a16="http://schemas.microsoft.com/office/drawing/2014/main" id="{45B51241-B4A7-44BA-B3B1-6D0785936E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28994" y="631108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" name="Freeform 86">
              <a:extLst>
                <a:ext uri="{FF2B5EF4-FFF2-40B4-BE49-F238E27FC236}">
                  <a16:creationId xmlns:a16="http://schemas.microsoft.com/office/drawing/2014/main" id="{D6E3E1E9-9E2B-4B15-979A-D9ADF02FE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42551" y="6561530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9" name="Freeform 106">
              <a:extLst>
                <a:ext uri="{FF2B5EF4-FFF2-40B4-BE49-F238E27FC236}">
                  <a16:creationId xmlns:a16="http://schemas.microsoft.com/office/drawing/2014/main" id="{A37D17A3-9203-43E1-955F-779C2CFD3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21197" y="604969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0" name="Freeform 108">
              <a:extLst>
                <a:ext uri="{FF2B5EF4-FFF2-40B4-BE49-F238E27FC236}">
                  <a16:creationId xmlns:a16="http://schemas.microsoft.com/office/drawing/2014/main" id="{42EEB773-123A-4E50-93FF-FE62CB937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08142" y="554256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1" name="Freeform 110">
              <a:extLst>
                <a:ext uri="{FF2B5EF4-FFF2-40B4-BE49-F238E27FC236}">
                  <a16:creationId xmlns:a16="http://schemas.microsoft.com/office/drawing/2014/main" id="{41D4F2D5-C07C-4F05-A11F-6024B7F13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21887" y="6376576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2" name="Freeform 112">
              <a:extLst>
                <a:ext uri="{FF2B5EF4-FFF2-40B4-BE49-F238E27FC236}">
                  <a16:creationId xmlns:a16="http://schemas.microsoft.com/office/drawing/2014/main" id="{9AD3968C-7A54-4876-A3B1-0A199BD9D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20933" y="584037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3" name="Freeform 34">
              <a:extLst>
                <a:ext uri="{FF2B5EF4-FFF2-40B4-BE49-F238E27FC236}">
                  <a16:creationId xmlns:a16="http://schemas.microsoft.com/office/drawing/2014/main" id="{84A9F12A-9E3E-4B1C-AECE-2204350DC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13918" y="1363185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" name="Freeform 36">
              <a:extLst>
                <a:ext uri="{FF2B5EF4-FFF2-40B4-BE49-F238E27FC236}">
                  <a16:creationId xmlns:a16="http://schemas.microsoft.com/office/drawing/2014/main" id="{AE1C5FD2-F9CD-4637-814D-A3A526F07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36381" y="682528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5" name="Freeform 41">
              <a:extLst>
                <a:ext uri="{FF2B5EF4-FFF2-40B4-BE49-F238E27FC236}">
                  <a16:creationId xmlns:a16="http://schemas.microsoft.com/office/drawing/2014/main" id="{83C66AA3-5242-4EC3-A629-2C827DED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36381" y="47500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6" name="Freeform 42">
              <a:extLst>
                <a:ext uri="{FF2B5EF4-FFF2-40B4-BE49-F238E27FC236}">
                  <a16:creationId xmlns:a16="http://schemas.microsoft.com/office/drawing/2014/main" id="{132B76A0-CFCB-46B9-A647-A0CDEE2F7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15571" y="1179932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7" name="Freeform 45">
              <a:extLst>
                <a:ext uri="{FF2B5EF4-FFF2-40B4-BE49-F238E27FC236}">
                  <a16:creationId xmlns:a16="http://schemas.microsoft.com/office/drawing/2014/main" id="{423AA744-F810-4397-917F-77D42FE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66574" y="89255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8" name="Freeform 66">
              <a:extLst>
                <a:ext uri="{FF2B5EF4-FFF2-40B4-BE49-F238E27FC236}">
                  <a16:creationId xmlns:a16="http://schemas.microsoft.com/office/drawing/2014/main" id="{5C72F779-C984-4431-94E3-38E6050EA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19251" y="1347539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9" name="Freeform 69">
              <a:extLst>
                <a:ext uri="{FF2B5EF4-FFF2-40B4-BE49-F238E27FC236}">
                  <a16:creationId xmlns:a16="http://schemas.microsoft.com/office/drawing/2014/main" id="{8BF25437-23A6-4F68-A6CC-2021B4DB5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19134" y="1065294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0" name="Freeform 70">
              <a:extLst>
                <a:ext uri="{FF2B5EF4-FFF2-40B4-BE49-F238E27FC236}">
                  <a16:creationId xmlns:a16="http://schemas.microsoft.com/office/drawing/2014/main" id="{B68970AA-D5FD-4ED4-8AE4-C981BD290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68213" y="50945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1" name="Freeform 74">
              <a:extLst>
                <a:ext uri="{FF2B5EF4-FFF2-40B4-BE49-F238E27FC236}">
                  <a16:creationId xmlns:a16="http://schemas.microsoft.com/office/drawing/2014/main" id="{56CDF8D4-4455-458D-A168-36FD9BCF2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45118" y="723179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" name="Freeform 85">
              <a:extLst>
                <a:ext uri="{FF2B5EF4-FFF2-40B4-BE49-F238E27FC236}">
                  <a16:creationId xmlns:a16="http://schemas.microsoft.com/office/drawing/2014/main" id="{17A0BB86-D681-41CF-9C63-B55FAA270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33158" y="21612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3" name="Freeform 87">
              <a:extLst>
                <a:ext uri="{FF2B5EF4-FFF2-40B4-BE49-F238E27FC236}">
                  <a16:creationId xmlns:a16="http://schemas.microsoft.com/office/drawing/2014/main" id="{51933FCD-E07F-4E47-853E-B791F1BB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36772" y="5263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" name="Freeform 88">
              <a:extLst>
                <a:ext uri="{FF2B5EF4-FFF2-40B4-BE49-F238E27FC236}">
                  <a16:creationId xmlns:a16="http://schemas.microsoft.com/office/drawing/2014/main" id="{2EB1546B-A39B-432A-8E6A-1F7421881D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01716" y="1121475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5" name="Freeform 94">
              <a:extLst>
                <a:ext uri="{FF2B5EF4-FFF2-40B4-BE49-F238E27FC236}">
                  <a16:creationId xmlns:a16="http://schemas.microsoft.com/office/drawing/2014/main" id="{A5AF0119-0028-4D14-B6CF-0ED0AF862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29564" y="1320833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6" name="Freeform 102">
              <a:extLst>
                <a:ext uri="{FF2B5EF4-FFF2-40B4-BE49-F238E27FC236}">
                  <a16:creationId xmlns:a16="http://schemas.microsoft.com/office/drawing/2014/main" id="{39B7BAEF-46A4-4EE7-A3F1-2B0C3139E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38877" y="111360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" name="Freeform 103">
              <a:extLst>
                <a:ext uri="{FF2B5EF4-FFF2-40B4-BE49-F238E27FC236}">
                  <a16:creationId xmlns:a16="http://schemas.microsoft.com/office/drawing/2014/main" id="{4AFF19DE-7520-450D-BBC4-514637C67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55163" y="755014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" name="Freeform 117">
              <a:extLst>
                <a:ext uri="{FF2B5EF4-FFF2-40B4-BE49-F238E27FC236}">
                  <a16:creationId xmlns:a16="http://schemas.microsoft.com/office/drawing/2014/main" id="{55F5F049-082E-4F28-A6F9-B22CED347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737166" y="80844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9" name="Freeform 118">
              <a:extLst>
                <a:ext uri="{FF2B5EF4-FFF2-40B4-BE49-F238E27FC236}">
                  <a16:creationId xmlns:a16="http://schemas.microsoft.com/office/drawing/2014/main" id="{F1FA5EE8-8FDF-4249-8FBE-5EE4A41B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27996" y="7012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" name="Freeform 119">
              <a:extLst>
                <a:ext uri="{FF2B5EF4-FFF2-40B4-BE49-F238E27FC236}">
                  <a16:creationId xmlns:a16="http://schemas.microsoft.com/office/drawing/2014/main" id="{0516D437-66A6-4F8A-AB89-41D39D359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48876" y="486555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" name="Freeform 8">
              <a:extLst>
                <a:ext uri="{FF2B5EF4-FFF2-40B4-BE49-F238E27FC236}">
                  <a16:creationId xmlns:a16="http://schemas.microsoft.com/office/drawing/2014/main" id="{3F9DD8A5-3889-448A-BB79-A5E1086DC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582585" y="664681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" name="Freeform 41">
              <a:extLst>
                <a:ext uri="{FF2B5EF4-FFF2-40B4-BE49-F238E27FC236}">
                  <a16:creationId xmlns:a16="http://schemas.microsoft.com/office/drawing/2014/main" id="{A5411003-0583-4E13-BD73-09447FE07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92103" y="542898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" name="Freeform 41">
              <a:extLst>
                <a:ext uri="{FF2B5EF4-FFF2-40B4-BE49-F238E27FC236}">
                  <a16:creationId xmlns:a16="http://schemas.microsoft.com/office/drawing/2014/main" id="{0857F65C-18A4-4138-888F-60B6250E5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90868" y="647494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" name="Freeform 41">
              <a:extLst>
                <a:ext uri="{FF2B5EF4-FFF2-40B4-BE49-F238E27FC236}">
                  <a16:creationId xmlns:a16="http://schemas.microsoft.com/office/drawing/2014/main" id="{ABED9D28-F90F-4E28-A5EE-F59041B05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86323" y="3789134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" name="Freeform 79">
              <a:extLst>
                <a:ext uri="{FF2B5EF4-FFF2-40B4-BE49-F238E27FC236}">
                  <a16:creationId xmlns:a16="http://schemas.microsoft.com/office/drawing/2014/main" id="{A2B5689A-49D3-4436-8E8B-8B6C049D21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01748" y="4818694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" name="Freeform 79">
              <a:extLst>
                <a:ext uri="{FF2B5EF4-FFF2-40B4-BE49-F238E27FC236}">
                  <a16:creationId xmlns:a16="http://schemas.microsoft.com/office/drawing/2014/main" id="{9AEF7DFC-F323-44D3-93BC-8991F4501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67343" y="287384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" name="Freeform 79">
              <a:extLst>
                <a:ext uri="{FF2B5EF4-FFF2-40B4-BE49-F238E27FC236}">
                  <a16:creationId xmlns:a16="http://schemas.microsoft.com/office/drawing/2014/main" id="{7D9C0AE3-7512-40BE-9DB0-92E5C9FA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05212" y="136278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" name="Freeform 79">
              <a:extLst>
                <a:ext uri="{FF2B5EF4-FFF2-40B4-BE49-F238E27FC236}">
                  <a16:creationId xmlns:a16="http://schemas.microsoft.com/office/drawing/2014/main" id="{4EDB005F-47FF-4F3E-A8EC-AA3B45D3B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32577" y="259413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" name="Freeform 43">
              <a:extLst>
                <a:ext uri="{FF2B5EF4-FFF2-40B4-BE49-F238E27FC236}">
                  <a16:creationId xmlns:a16="http://schemas.microsoft.com/office/drawing/2014/main" id="{66DA380F-77D7-4F06-B633-F9D856658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82239" y="484492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" name="Freeform 51">
              <a:extLst>
                <a:ext uri="{FF2B5EF4-FFF2-40B4-BE49-F238E27FC236}">
                  <a16:creationId xmlns:a16="http://schemas.microsoft.com/office/drawing/2014/main" id="{066B6C10-E3AE-4C93-8E97-EBE1FF1F2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15164" y="2866487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" name="Freeform 53">
              <a:extLst>
                <a:ext uri="{FF2B5EF4-FFF2-40B4-BE49-F238E27FC236}">
                  <a16:creationId xmlns:a16="http://schemas.microsoft.com/office/drawing/2014/main" id="{E277C220-5466-4FD0-B77C-7E295E8C3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86842" y="4423779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" name="Freeform 78">
              <a:extLst>
                <a:ext uri="{FF2B5EF4-FFF2-40B4-BE49-F238E27FC236}">
                  <a16:creationId xmlns:a16="http://schemas.microsoft.com/office/drawing/2014/main" id="{3DEA17E6-646F-4827-A08D-E4725219F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45923" y="2688038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" name="Freeform 79">
              <a:extLst>
                <a:ext uri="{FF2B5EF4-FFF2-40B4-BE49-F238E27FC236}">
                  <a16:creationId xmlns:a16="http://schemas.microsoft.com/office/drawing/2014/main" id="{3B5C6B2B-92D7-442F-8445-E554C082A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64193" y="585392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" name="Freeform 80">
              <a:extLst>
                <a:ext uri="{FF2B5EF4-FFF2-40B4-BE49-F238E27FC236}">
                  <a16:creationId xmlns:a16="http://schemas.microsoft.com/office/drawing/2014/main" id="{78B1671C-BA12-4A0C-BF73-4C133110AE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78440" y="5118526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" name="Freeform 84">
              <a:extLst>
                <a:ext uri="{FF2B5EF4-FFF2-40B4-BE49-F238E27FC236}">
                  <a16:creationId xmlns:a16="http://schemas.microsoft.com/office/drawing/2014/main" id="{3E147694-6DC6-4EE8-AC97-7AE26398D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08610" y="522492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" name="Freeform 86">
              <a:extLst>
                <a:ext uri="{FF2B5EF4-FFF2-40B4-BE49-F238E27FC236}">
                  <a16:creationId xmlns:a16="http://schemas.microsoft.com/office/drawing/2014/main" id="{E0283834-E22A-4F12-8B1D-9D97BDDC8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09191" y="496335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" name="Freeform 106">
              <a:extLst>
                <a:ext uri="{FF2B5EF4-FFF2-40B4-BE49-F238E27FC236}">
                  <a16:creationId xmlns:a16="http://schemas.microsoft.com/office/drawing/2014/main" id="{27CBE636-5461-44EB-AE97-6E8154E9C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51948" y="216328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" name="Freeform 108">
              <a:extLst>
                <a:ext uri="{FF2B5EF4-FFF2-40B4-BE49-F238E27FC236}">
                  <a16:creationId xmlns:a16="http://schemas.microsoft.com/office/drawing/2014/main" id="{A06117E5-5F5D-46C1-ACE2-979C1BA46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51489" y="4289932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" name="Freeform 110">
              <a:extLst>
                <a:ext uri="{FF2B5EF4-FFF2-40B4-BE49-F238E27FC236}">
                  <a16:creationId xmlns:a16="http://schemas.microsoft.com/office/drawing/2014/main" id="{9DEA3051-9D19-4DC6-8C98-00C425876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29672" y="191545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" name="Freeform 112">
              <a:extLst>
                <a:ext uri="{FF2B5EF4-FFF2-40B4-BE49-F238E27FC236}">
                  <a16:creationId xmlns:a16="http://schemas.microsoft.com/office/drawing/2014/main" id="{DF50010C-C69E-4770-B0E3-E4DC2ACE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56864" y="3877242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1" name="Freeform 8">
              <a:extLst>
                <a:ext uri="{FF2B5EF4-FFF2-40B4-BE49-F238E27FC236}">
                  <a16:creationId xmlns:a16="http://schemas.microsoft.com/office/drawing/2014/main" id="{EF4373F0-D39C-43FD-9D4E-20E2371D6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23446" y="161572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" name="Freeform 8">
              <a:extLst>
                <a:ext uri="{FF2B5EF4-FFF2-40B4-BE49-F238E27FC236}">
                  <a16:creationId xmlns:a16="http://schemas.microsoft.com/office/drawing/2014/main" id="{1DF9A3CD-079A-4625-84F2-DF7EC61A0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83886" y="15971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3" name="Freeform 34">
              <a:extLst>
                <a:ext uri="{FF2B5EF4-FFF2-40B4-BE49-F238E27FC236}">
                  <a16:creationId xmlns:a16="http://schemas.microsoft.com/office/drawing/2014/main" id="{D7908608-A36E-4015-8FFF-EE727465F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34584" y="5202118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" name="Freeform 36">
              <a:extLst>
                <a:ext uri="{FF2B5EF4-FFF2-40B4-BE49-F238E27FC236}">
                  <a16:creationId xmlns:a16="http://schemas.microsoft.com/office/drawing/2014/main" id="{8E4FC21A-4E37-45B9-8ED9-8E9A200F6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36381" y="238710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" name="Freeform 41">
              <a:extLst>
                <a:ext uri="{FF2B5EF4-FFF2-40B4-BE49-F238E27FC236}">
                  <a16:creationId xmlns:a16="http://schemas.microsoft.com/office/drawing/2014/main" id="{7EC6CA60-3309-4909-A242-6EDC1620A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36381" y="213148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" name="Freeform 42">
              <a:extLst>
                <a:ext uri="{FF2B5EF4-FFF2-40B4-BE49-F238E27FC236}">
                  <a16:creationId xmlns:a16="http://schemas.microsoft.com/office/drawing/2014/main" id="{E36F8D28-C5C9-4366-9BDE-D82FC2ED9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16200" y="4946730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" name="Freeform 45">
              <a:extLst>
                <a:ext uri="{FF2B5EF4-FFF2-40B4-BE49-F238E27FC236}">
                  <a16:creationId xmlns:a16="http://schemas.microsoft.com/office/drawing/2014/main" id="{347BC4EC-879E-4A58-BB8E-9965F42E5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54033" y="2727219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" name="Freeform 66">
              <a:extLst>
                <a:ext uri="{FF2B5EF4-FFF2-40B4-BE49-F238E27FC236}">
                  <a16:creationId xmlns:a16="http://schemas.microsoft.com/office/drawing/2014/main" id="{2FE79B60-958E-49FB-BAE5-09E087A8B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14286" y="5169064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" name="Freeform 69">
              <a:extLst>
                <a:ext uri="{FF2B5EF4-FFF2-40B4-BE49-F238E27FC236}">
                  <a16:creationId xmlns:a16="http://schemas.microsoft.com/office/drawing/2014/main" id="{F219BB5D-9580-4264-9E63-C861E665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29703" y="16325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" name="Freeform 70">
              <a:extLst>
                <a:ext uri="{FF2B5EF4-FFF2-40B4-BE49-F238E27FC236}">
                  <a16:creationId xmlns:a16="http://schemas.microsoft.com/office/drawing/2014/main" id="{CEF6BF91-FC3D-46D7-8208-81727E55D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43734" y="215390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1" name="Freeform 74">
              <a:extLst>
                <a:ext uri="{FF2B5EF4-FFF2-40B4-BE49-F238E27FC236}">
                  <a16:creationId xmlns:a16="http://schemas.microsoft.com/office/drawing/2014/main" id="{87C340A0-6594-44EF-A2FF-368EE436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35519" y="234556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" name="Freeform 85">
              <a:extLst>
                <a:ext uri="{FF2B5EF4-FFF2-40B4-BE49-F238E27FC236}">
                  <a16:creationId xmlns:a16="http://schemas.microsoft.com/office/drawing/2014/main" id="{C1864E85-CB41-4E68-88E0-97EC875AC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56115" y="193117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3" name="Freeform 87">
              <a:extLst>
                <a:ext uri="{FF2B5EF4-FFF2-40B4-BE49-F238E27FC236}">
                  <a16:creationId xmlns:a16="http://schemas.microsoft.com/office/drawing/2014/main" id="{BE8F5959-39FD-404F-9DCA-045A6FF03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73164" y="1624407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" name="Freeform 88">
              <a:extLst>
                <a:ext uri="{FF2B5EF4-FFF2-40B4-BE49-F238E27FC236}">
                  <a16:creationId xmlns:a16="http://schemas.microsoft.com/office/drawing/2014/main" id="{AF2FFA2C-AA3B-4407-8D1E-EC9EBA5E1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38108" y="269324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" name="Freeform 94">
              <a:extLst>
                <a:ext uri="{FF2B5EF4-FFF2-40B4-BE49-F238E27FC236}">
                  <a16:creationId xmlns:a16="http://schemas.microsoft.com/office/drawing/2014/main" id="{9AD27997-4281-4B54-9055-A0F002812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7042" y="5049293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6" name="Freeform 102">
              <a:extLst>
                <a:ext uri="{FF2B5EF4-FFF2-40B4-BE49-F238E27FC236}">
                  <a16:creationId xmlns:a16="http://schemas.microsoft.com/office/drawing/2014/main" id="{3E41767B-D672-4A2B-A6A4-963C085A8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39676" y="5302898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7" name="Freeform 103">
              <a:extLst>
                <a:ext uri="{FF2B5EF4-FFF2-40B4-BE49-F238E27FC236}">
                  <a16:creationId xmlns:a16="http://schemas.microsoft.com/office/drawing/2014/main" id="{AB4F7F6A-E2B2-4495-9B73-CD2BF7F35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91555" y="23267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8" name="Freeform 117">
              <a:extLst>
                <a:ext uri="{FF2B5EF4-FFF2-40B4-BE49-F238E27FC236}">
                  <a16:creationId xmlns:a16="http://schemas.microsoft.com/office/drawing/2014/main" id="{47982EE6-D4AC-49D9-9045-46EB0DDEA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773558" y="238021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" name="Freeform 118">
              <a:extLst>
                <a:ext uri="{FF2B5EF4-FFF2-40B4-BE49-F238E27FC236}">
                  <a16:creationId xmlns:a16="http://schemas.microsoft.com/office/drawing/2014/main" id="{B37DA8E7-A892-4110-A590-4407256B2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64388" y="164189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0" name="Freeform 119">
              <a:extLst>
                <a:ext uri="{FF2B5EF4-FFF2-40B4-BE49-F238E27FC236}">
                  <a16:creationId xmlns:a16="http://schemas.microsoft.com/office/drawing/2014/main" id="{92F7A78A-541E-4652-82A6-5EFF9AFA5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46792" y="1980827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1" name="Freeform 41">
              <a:extLst>
                <a:ext uri="{FF2B5EF4-FFF2-40B4-BE49-F238E27FC236}">
                  <a16:creationId xmlns:a16="http://schemas.microsoft.com/office/drawing/2014/main" id="{66CD4983-0D67-47D1-B718-95E23F619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74146" y="529628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2" name="Freeform 79">
              <a:extLst>
                <a:ext uri="{FF2B5EF4-FFF2-40B4-BE49-F238E27FC236}">
                  <a16:creationId xmlns:a16="http://schemas.microsoft.com/office/drawing/2014/main" id="{B2994A0B-6B7D-42B0-81A8-EA482E269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89090" y="293856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3" name="Freeform 79">
              <a:extLst>
                <a:ext uri="{FF2B5EF4-FFF2-40B4-BE49-F238E27FC236}">
                  <a16:creationId xmlns:a16="http://schemas.microsoft.com/office/drawing/2014/main" id="{71D6B524-6981-4540-85FC-1C7E3A910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68969" y="183118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" name="Freeform 79">
              <a:extLst>
                <a:ext uri="{FF2B5EF4-FFF2-40B4-BE49-F238E27FC236}">
                  <a16:creationId xmlns:a16="http://schemas.microsoft.com/office/drawing/2014/main" id="{119CDAF4-086B-4DF4-91C4-0E55E2E04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34612" y="26774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" name="Freeform 74">
              <a:extLst>
                <a:ext uri="{FF2B5EF4-FFF2-40B4-BE49-F238E27FC236}">
                  <a16:creationId xmlns:a16="http://schemas.microsoft.com/office/drawing/2014/main" id="{4A3083A2-69D2-4C08-9514-FF14E494D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4508" y="938073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Freeform 53">
              <a:extLst>
                <a:ext uri="{FF2B5EF4-FFF2-40B4-BE49-F238E27FC236}">
                  <a16:creationId xmlns:a16="http://schemas.microsoft.com/office/drawing/2014/main" id="{3153AA8F-BF95-4135-98A9-71FD20DD5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40577" y="565264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Freeform 85">
              <a:extLst>
                <a:ext uri="{FF2B5EF4-FFF2-40B4-BE49-F238E27FC236}">
                  <a16:creationId xmlns:a16="http://schemas.microsoft.com/office/drawing/2014/main" id="{D279C500-6A73-497D-9B5A-E2F33AD1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46792" y="183975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37" name="Picture 43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4FD4B66-4BB8-4A79-AEC9-47D014C0B9D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533" y="2264315"/>
            <a:ext cx="4154439" cy="2326485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pic>
        <p:nvPicPr>
          <p:cNvPr id="438" name="Picture 437" descr="Logo&#10;&#10;Description automatically generated">
            <a:extLst>
              <a:ext uri="{FF2B5EF4-FFF2-40B4-BE49-F238E27FC236}">
                <a16:creationId xmlns:a16="http://schemas.microsoft.com/office/drawing/2014/main" id="{7F9726F4-91B2-4870-BCF3-35692AE29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369" y="179187"/>
            <a:ext cx="748208" cy="7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37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3" descr="Computer script on a screen">
            <a:extLst>
              <a:ext uri="{FF2B5EF4-FFF2-40B4-BE49-F238E27FC236}">
                <a16:creationId xmlns:a16="http://schemas.microsoft.com/office/drawing/2014/main" id="{08FF15EC-4B4E-4161-B4B8-99D69A4F64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7" b="8714"/>
          <a:stretch/>
        </p:blipFill>
        <p:spPr>
          <a:xfrm>
            <a:off x="20" y="10"/>
            <a:ext cx="12191962" cy="6857990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B7E0C296-2B1B-4589-84EA-239D8784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175" y="2279176"/>
            <a:ext cx="5199894" cy="25856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EA78A-7EE1-4227-86DF-A76AF2BCC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5812" y="2522070"/>
            <a:ext cx="4606621" cy="153309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dirty="0">
                <a:latin typeface="Bembo" panose="02020502050201020203" pitchFamily="18" charset="0"/>
              </a:rPr>
              <a:t>How to upload </a:t>
            </a:r>
            <a:r>
              <a:rPr lang="en-US" sz="3400" b="1" dirty="0">
                <a:solidFill>
                  <a:srgbClr val="00B050"/>
                </a:solidFill>
                <a:latin typeface="Bembo" panose="02020502050201020203" pitchFamily="18" charset="0"/>
              </a:rPr>
              <a:t>Google colab file </a:t>
            </a:r>
            <a:r>
              <a:rPr lang="en-US" sz="3400" b="1" dirty="0">
                <a:latin typeface="Bembo" panose="02020502050201020203" pitchFamily="18" charset="0"/>
              </a:rPr>
              <a:t>into </a:t>
            </a:r>
            <a:r>
              <a:rPr lang="en-US" sz="3400" b="1" dirty="0">
                <a:solidFill>
                  <a:srgbClr val="FF0000"/>
                </a:solidFill>
                <a:latin typeface="Bembo" panose="02020502050201020203" pitchFamily="18" charset="0"/>
              </a:rPr>
              <a:t>Git-Hub Repository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8DD65-D672-40C7-BA48-833BBCDF4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8670" y="4155083"/>
            <a:ext cx="4490112" cy="55339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100" b="1"/>
              <a:t>Guvi-iitm Master science program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CDD339A-0D5C-435F-B70C-6498DB974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552" y="3022005"/>
            <a:ext cx="12161561" cy="1033163"/>
            <a:chOff x="23552" y="3022005"/>
            <a:chExt cx="12161561" cy="1033163"/>
          </a:xfrm>
        </p:grpSpPr>
        <p:sp>
          <p:nvSpPr>
            <p:cNvPr id="105" name="Freeform 6">
              <a:extLst>
                <a:ext uri="{FF2B5EF4-FFF2-40B4-BE49-F238E27FC236}">
                  <a16:creationId xmlns:a16="http://schemas.microsoft.com/office/drawing/2014/main" id="{21D7864D-9CC0-4345-A8ED-01EEC9C57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33426" y="3820899"/>
              <a:ext cx="146874" cy="103369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63">
              <a:extLst>
                <a:ext uri="{FF2B5EF4-FFF2-40B4-BE49-F238E27FC236}">
                  <a16:creationId xmlns:a16="http://schemas.microsoft.com/office/drawing/2014/main" id="{F9F23CAB-0676-4AC7-8CA8-7B5BF73E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12632" y="3146103"/>
              <a:ext cx="143728" cy="146842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65">
              <a:extLst>
                <a:ext uri="{FF2B5EF4-FFF2-40B4-BE49-F238E27FC236}">
                  <a16:creationId xmlns:a16="http://schemas.microsoft.com/office/drawing/2014/main" id="{EB1A7EF0-FD1E-4431-AA12-061658B27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58308" y="3186235"/>
              <a:ext cx="143728" cy="93707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66">
              <a:extLst>
                <a:ext uri="{FF2B5EF4-FFF2-40B4-BE49-F238E27FC236}">
                  <a16:creationId xmlns:a16="http://schemas.microsoft.com/office/drawing/2014/main" id="{AAA8D351-4D5D-43CA-9EA3-3A209DBA7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19141" y="3199239"/>
              <a:ext cx="155267" cy="132351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67">
              <a:extLst>
                <a:ext uri="{FF2B5EF4-FFF2-40B4-BE49-F238E27FC236}">
                  <a16:creationId xmlns:a16="http://schemas.microsoft.com/office/drawing/2014/main" id="{AEB482CE-8502-400F-A587-CEA8BF668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79147" y="3203103"/>
              <a:ext cx="186739" cy="140079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69">
              <a:extLst>
                <a:ext uri="{FF2B5EF4-FFF2-40B4-BE49-F238E27FC236}">
                  <a16:creationId xmlns:a16="http://schemas.microsoft.com/office/drawing/2014/main" id="{B86FDE7E-057E-44EF-9209-38C5CD45C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45413" y="3206968"/>
              <a:ext cx="171003" cy="132351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70">
              <a:extLst>
                <a:ext uri="{FF2B5EF4-FFF2-40B4-BE49-F238E27FC236}">
                  <a16:creationId xmlns:a16="http://schemas.microsoft.com/office/drawing/2014/main" id="{9DAEC7B8-1258-418C-8918-40304A03F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2571" y="3278457"/>
              <a:ext cx="155267" cy="89843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71">
              <a:extLst>
                <a:ext uri="{FF2B5EF4-FFF2-40B4-BE49-F238E27FC236}">
                  <a16:creationId xmlns:a16="http://schemas.microsoft.com/office/drawing/2014/main" id="{7B3E59D7-9F28-4FEB-8725-3474C434C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24344" y="3213730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72">
              <a:extLst>
                <a:ext uri="{FF2B5EF4-FFF2-40B4-BE49-F238E27FC236}">
                  <a16:creationId xmlns:a16="http://schemas.microsoft.com/office/drawing/2014/main" id="{FB6EF793-0487-49E6-ACD6-A61029C0A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55774" y="3217593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73">
              <a:extLst>
                <a:ext uri="{FF2B5EF4-FFF2-40B4-BE49-F238E27FC236}">
                  <a16:creationId xmlns:a16="http://schemas.microsoft.com/office/drawing/2014/main" id="{98ABF759-8FA6-48D5-B872-D9CEECD39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66180" y="3221457"/>
              <a:ext cx="143728" cy="99505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74">
              <a:extLst>
                <a:ext uri="{FF2B5EF4-FFF2-40B4-BE49-F238E27FC236}">
                  <a16:creationId xmlns:a16="http://schemas.microsoft.com/office/drawing/2014/main" id="{DDB8BBFA-C9D7-4F60-A252-7ED1743E4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49313" y="3228221"/>
              <a:ext cx="162611" cy="142976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85">
              <a:extLst>
                <a:ext uri="{FF2B5EF4-FFF2-40B4-BE49-F238E27FC236}">
                  <a16:creationId xmlns:a16="http://schemas.microsoft.com/office/drawing/2014/main" id="{A0FF6E41-0C56-4070-B2E2-2B584C578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69669" y="3263964"/>
              <a:ext cx="151070" cy="114961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87">
              <a:extLst>
                <a:ext uri="{FF2B5EF4-FFF2-40B4-BE49-F238E27FC236}">
                  <a16:creationId xmlns:a16="http://schemas.microsoft.com/office/drawing/2014/main" id="{BF2AC548-3795-4AF1-B887-1983F7F8A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25650" y="3278455"/>
              <a:ext cx="159463" cy="107233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88">
              <a:extLst>
                <a:ext uri="{FF2B5EF4-FFF2-40B4-BE49-F238E27FC236}">
                  <a16:creationId xmlns:a16="http://schemas.microsoft.com/office/drawing/2014/main" id="{2BDFC7FA-5D85-4F31-B712-6E0C0D7B0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23043" y="3285217"/>
              <a:ext cx="7345" cy="77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4">
              <a:extLst>
                <a:ext uri="{FF2B5EF4-FFF2-40B4-BE49-F238E27FC236}">
                  <a16:creationId xmlns:a16="http://schemas.microsoft.com/office/drawing/2014/main" id="{DD1464FA-ADAE-4DB6-A9A6-A809763A3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0139" y="3580387"/>
              <a:ext cx="163660" cy="121724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7">
              <a:extLst>
                <a:ext uri="{FF2B5EF4-FFF2-40B4-BE49-F238E27FC236}">
                  <a16:creationId xmlns:a16="http://schemas.microsoft.com/office/drawing/2014/main" id="{A247191C-2FEA-4AA3-9B1B-4F1602D26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15064" y="3539291"/>
              <a:ext cx="225557" cy="143944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8">
              <a:extLst>
                <a:ext uri="{FF2B5EF4-FFF2-40B4-BE49-F238E27FC236}">
                  <a16:creationId xmlns:a16="http://schemas.microsoft.com/office/drawing/2014/main" id="{92676367-B42C-46BC-BF52-A543723C2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91835" y="3539292"/>
              <a:ext cx="175200" cy="93707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9">
              <a:extLst>
                <a:ext uri="{FF2B5EF4-FFF2-40B4-BE49-F238E27FC236}">
                  <a16:creationId xmlns:a16="http://schemas.microsoft.com/office/drawing/2014/main" id="{F96083BD-2E2F-43C1-B5B8-90A19ECB2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20539" y="3539289"/>
              <a:ext cx="260178" cy="143944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00">
              <a:extLst>
                <a:ext uri="{FF2B5EF4-FFF2-40B4-BE49-F238E27FC236}">
                  <a16:creationId xmlns:a16="http://schemas.microsoft.com/office/drawing/2014/main" id="{36D49EC8-F959-4206-9496-81C1FCE95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59800" y="3539291"/>
              <a:ext cx="152120" cy="111097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01">
              <a:extLst>
                <a:ext uri="{FF2B5EF4-FFF2-40B4-BE49-F238E27FC236}">
                  <a16:creationId xmlns:a16="http://schemas.microsoft.com/office/drawing/2014/main" id="{0D1F9B54-5650-4ADE-8769-818D5AD3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4341" y="3569721"/>
              <a:ext cx="163660" cy="96607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2">
              <a:extLst>
                <a:ext uri="{FF2B5EF4-FFF2-40B4-BE49-F238E27FC236}">
                  <a16:creationId xmlns:a16="http://schemas.microsoft.com/office/drawing/2014/main" id="{1208F64B-D1E2-4308-A921-2791E4D90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59349" y="3594839"/>
              <a:ext cx="143728" cy="117858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03">
              <a:extLst>
                <a:ext uri="{FF2B5EF4-FFF2-40B4-BE49-F238E27FC236}">
                  <a16:creationId xmlns:a16="http://schemas.microsoft.com/office/drawing/2014/main" id="{DD5592E3-A816-49FE-824E-AF5845C51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71682" y="3557646"/>
              <a:ext cx="166807" cy="121724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3">
              <a:extLst>
                <a:ext uri="{FF2B5EF4-FFF2-40B4-BE49-F238E27FC236}">
                  <a16:creationId xmlns:a16="http://schemas.microsoft.com/office/drawing/2014/main" id="{048AF30C-3E40-4065-A7E2-A78D26B05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3811" y="3611744"/>
              <a:ext cx="11540" cy="10628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5">
              <a:extLst>
                <a:ext uri="{FF2B5EF4-FFF2-40B4-BE49-F238E27FC236}">
                  <a16:creationId xmlns:a16="http://schemas.microsoft.com/office/drawing/2014/main" id="{F6E9CB87-8280-47D0-88C8-BAC285D5D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8190" y="3618509"/>
              <a:ext cx="7345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17">
              <a:extLst>
                <a:ext uri="{FF2B5EF4-FFF2-40B4-BE49-F238E27FC236}">
                  <a16:creationId xmlns:a16="http://schemas.microsoft.com/office/drawing/2014/main" id="{C126D247-0C11-4EAB-BE52-A4D807955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45118" y="3633000"/>
              <a:ext cx="8392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8">
              <a:extLst>
                <a:ext uri="{FF2B5EF4-FFF2-40B4-BE49-F238E27FC236}">
                  <a16:creationId xmlns:a16="http://schemas.microsoft.com/office/drawing/2014/main" id="{A15D480B-DA3E-4F00-BDEA-52E018D2C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09199" y="3636863"/>
              <a:ext cx="155267" cy="113994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9">
              <a:extLst>
                <a:ext uri="{FF2B5EF4-FFF2-40B4-BE49-F238E27FC236}">
                  <a16:creationId xmlns:a16="http://schemas.microsoft.com/office/drawing/2014/main" id="{171F133F-A692-4513-A861-47BDCCC8F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25942" y="3622374"/>
              <a:ext cx="151070" cy="178722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20">
              <a:extLst>
                <a:ext uri="{FF2B5EF4-FFF2-40B4-BE49-F238E27FC236}">
                  <a16:creationId xmlns:a16="http://schemas.microsoft.com/office/drawing/2014/main" id="{38207A8D-8E7E-463D-9992-9844A7808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06294" y="3832973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27">
              <a:extLst>
                <a:ext uri="{FF2B5EF4-FFF2-40B4-BE49-F238E27FC236}">
                  <a16:creationId xmlns:a16="http://schemas.microsoft.com/office/drawing/2014/main" id="{7BA77B91-9626-4DFA-A5D2-86BE3EAC8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72096" y="3868719"/>
              <a:ext cx="162611" cy="93707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29">
              <a:extLst>
                <a:ext uri="{FF2B5EF4-FFF2-40B4-BE49-F238E27FC236}">
                  <a16:creationId xmlns:a16="http://schemas.microsoft.com/office/drawing/2014/main" id="{E160D945-C924-441B-827A-C27206D18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34415" y="3872581"/>
              <a:ext cx="175200" cy="129453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33">
              <a:extLst>
                <a:ext uri="{FF2B5EF4-FFF2-40B4-BE49-F238E27FC236}">
                  <a16:creationId xmlns:a16="http://schemas.microsoft.com/office/drawing/2014/main" id="{034D50E5-CC96-47EA-909D-9CC6ABA24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05710" y="3883209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6">
              <a:extLst>
                <a:ext uri="{FF2B5EF4-FFF2-40B4-BE49-F238E27FC236}">
                  <a16:creationId xmlns:a16="http://schemas.microsoft.com/office/drawing/2014/main" id="{CE529D6B-DA12-4C21-8816-B7C0655DC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33368" y="3958373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7">
              <a:extLst>
                <a:ext uri="{FF2B5EF4-FFF2-40B4-BE49-F238E27FC236}">
                  <a16:creationId xmlns:a16="http://schemas.microsoft.com/office/drawing/2014/main" id="{8BD20D1C-AFD2-46C5-B874-E1E6575A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06887" y="3901564"/>
              <a:ext cx="151070" cy="111097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38">
              <a:extLst>
                <a:ext uri="{FF2B5EF4-FFF2-40B4-BE49-F238E27FC236}">
                  <a16:creationId xmlns:a16="http://schemas.microsoft.com/office/drawing/2014/main" id="{1553F3A5-DAE1-4BE4-A62C-DC0B2B076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7894" y="3904464"/>
              <a:ext cx="139530" cy="93707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39">
              <a:extLst>
                <a:ext uri="{FF2B5EF4-FFF2-40B4-BE49-F238E27FC236}">
                  <a16:creationId xmlns:a16="http://schemas.microsoft.com/office/drawing/2014/main" id="{7248432C-E709-4AB9-B196-B17BABF54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09199" y="3912191"/>
              <a:ext cx="155267" cy="103369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42">
              <a:extLst>
                <a:ext uri="{FF2B5EF4-FFF2-40B4-BE49-F238E27FC236}">
                  <a16:creationId xmlns:a16="http://schemas.microsoft.com/office/drawing/2014/main" id="{87579DF1-0CD1-48D7-9B6C-2B437C7B0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12046" y="3947935"/>
              <a:ext cx="4197" cy="676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43">
              <a:extLst>
                <a:ext uri="{FF2B5EF4-FFF2-40B4-BE49-F238E27FC236}">
                  <a16:creationId xmlns:a16="http://schemas.microsoft.com/office/drawing/2014/main" id="{51C5165A-A8BD-4E8A-BB51-96ADB4E0C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27955" y="3951797"/>
              <a:ext cx="143728" cy="92743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44">
              <a:extLst>
                <a:ext uri="{FF2B5EF4-FFF2-40B4-BE49-F238E27FC236}">
                  <a16:creationId xmlns:a16="http://schemas.microsoft.com/office/drawing/2014/main" id="{3318A639-15FE-47E4-883D-24F0DAF6B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5833" y="3947935"/>
              <a:ext cx="167855" cy="107233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45">
              <a:extLst>
                <a:ext uri="{FF2B5EF4-FFF2-40B4-BE49-F238E27FC236}">
                  <a16:creationId xmlns:a16="http://schemas.microsoft.com/office/drawing/2014/main" id="{B03EC112-0D5C-48DA-93EE-940B74A62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94469" y="3954698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">
              <a:extLst>
                <a:ext uri="{FF2B5EF4-FFF2-40B4-BE49-F238E27FC236}">
                  <a16:creationId xmlns:a16="http://schemas.microsoft.com/office/drawing/2014/main" id="{982DB46C-F13E-4ED7-90F3-47B25A085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8264" y="3024903"/>
              <a:ext cx="163660" cy="104334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5">
              <a:extLst>
                <a:ext uri="{FF2B5EF4-FFF2-40B4-BE49-F238E27FC236}">
                  <a16:creationId xmlns:a16="http://schemas.microsoft.com/office/drawing/2014/main" id="{FF698AC9-5CD1-4A7F-8D25-5787F7E8E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7792" y="3039394"/>
              <a:ext cx="143728" cy="85979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8">
              <a:extLst>
                <a:ext uri="{FF2B5EF4-FFF2-40B4-BE49-F238E27FC236}">
                  <a16:creationId xmlns:a16="http://schemas.microsoft.com/office/drawing/2014/main" id="{580965AB-01A6-476C-8F50-ED2350820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7259" y="3022005"/>
              <a:ext cx="163660" cy="92743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9">
              <a:extLst>
                <a:ext uri="{FF2B5EF4-FFF2-40B4-BE49-F238E27FC236}">
                  <a16:creationId xmlns:a16="http://schemas.microsoft.com/office/drawing/2014/main" id="{E3C0DF2F-3170-4A79-ADAA-4BC015B24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56843" y="3047122"/>
              <a:ext cx="147925" cy="82115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0">
              <a:extLst>
                <a:ext uri="{FF2B5EF4-FFF2-40B4-BE49-F238E27FC236}">
                  <a16:creationId xmlns:a16="http://schemas.microsoft.com/office/drawing/2014/main" id="{69010010-E67A-4065-8312-BE392BB1C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93941" y="3057748"/>
              <a:ext cx="15212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2">
              <a:extLst>
                <a:ext uri="{FF2B5EF4-FFF2-40B4-BE49-F238E27FC236}">
                  <a16:creationId xmlns:a16="http://schemas.microsoft.com/office/drawing/2014/main" id="{631A2BD3-8DA4-49DA-961C-2A84252DD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8079" y="3068377"/>
              <a:ext cx="178347" cy="117858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3">
              <a:extLst>
                <a:ext uri="{FF2B5EF4-FFF2-40B4-BE49-F238E27FC236}">
                  <a16:creationId xmlns:a16="http://schemas.microsoft.com/office/drawing/2014/main" id="{B3462A74-8748-4CC2-A7DC-0F765B734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247" y="3072240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6">
              <a:extLst>
                <a:ext uri="{FF2B5EF4-FFF2-40B4-BE49-F238E27FC236}">
                  <a16:creationId xmlns:a16="http://schemas.microsoft.com/office/drawing/2014/main" id="{3FD72CB2-5280-4C42-ABD9-AC2202E75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30154" y="3093493"/>
              <a:ext cx="15107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27">
              <a:extLst>
                <a:ext uri="{FF2B5EF4-FFF2-40B4-BE49-F238E27FC236}">
                  <a16:creationId xmlns:a16="http://schemas.microsoft.com/office/drawing/2014/main" id="{7BB6BA01-F7D6-431B-97F7-2DAD44DF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54702" y="3093493"/>
              <a:ext cx="155267" cy="111097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8">
              <a:extLst>
                <a:ext uri="{FF2B5EF4-FFF2-40B4-BE49-F238E27FC236}">
                  <a16:creationId xmlns:a16="http://schemas.microsoft.com/office/drawing/2014/main" id="{6CBFA44B-13FA-4E01-8EC8-3C2E03DC7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78791" y="3125373"/>
              <a:ext cx="151070" cy="82115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0">
              <a:extLst>
                <a:ext uri="{FF2B5EF4-FFF2-40B4-BE49-F238E27FC236}">
                  <a16:creationId xmlns:a16="http://schemas.microsoft.com/office/drawing/2014/main" id="{0B5F8AEE-90EF-4529-B573-77F764D89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9975" y="3143729"/>
              <a:ext cx="11540" cy="676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43">
              <a:extLst>
                <a:ext uri="{FF2B5EF4-FFF2-40B4-BE49-F238E27FC236}">
                  <a16:creationId xmlns:a16="http://schemas.microsoft.com/office/drawing/2014/main" id="{56BAE621-EB8E-4E88-9B1A-F840BFE65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6006" y="3362058"/>
              <a:ext cx="169954" cy="88879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51">
              <a:extLst>
                <a:ext uri="{FF2B5EF4-FFF2-40B4-BE49-F238E27FC236}">
                  <a16:creationId xmlns:a16="http://schemas.microsoft.com/office/drawing/2014/main" id="{14B4DED6-A4BF-4F3B-B1FC-82825676B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4777" y="3401668"/>
              <a:ext cx="136383" cy="107233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52">
              <a:extLst>
                <a:ext uri="{FF2B5EF4-FFF2-40B4-BE49-F238E27FC236}">
                  <a16:creationId xmlns:a16="http://schemas.microsoft.com/office/drawing/2014/main" id="{E93A246E-C93F-4DCB-8EB4-8AE46BC81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156" y="3408428"/>
              <a:ext cx="140580" cy="96607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53">
              <a:extLst>
                <a:ext uri="{FF2B5EF4-FFF2-40B4-BE49-F238E27FC236}">
                  <a16:creationId xmlns:a16="http://schemas.microsoft.com/office/drawing/2014/main" id="{2D8ABAA9-E978-42EE-9895-4A97F33EA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45" y="3415192"/>
              <a:ext cx="151070" cy="93707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54">
              <a:extLst>
                <a:ext uri="{FF2B5EF4-FFF2-40B4-BE49-F238E27FC236}">
                  <a16:creationId xmlns:a16="http://schemas.microsoft.com/office/drawing/2014/main" id="{1BDBC350-8F9F-44B7-8860-EE05E4556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17434" y="3412293"/>
              <a:ext cx="159463" cy="124621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55">
              <a:extLst>
                <a:ext uri="{FF2B5EF4-FFF2-40B4-BE49-F238E27FC236}">
                  <a16:creationId xmlns:a16="http://schemas.microsoft.com/office/drawing/2014/main" id="{8CC1825B-07E8-4D9A-99FC-AF22F9D70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3589" y="3419055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56">
              <a:extLst>
                <a:ext uri="{FF2B5EF4-FFF2-40B4-BE49-F238E27FC236}">
                  <a16:creationId xmlns:a16="http://schemas.microsoft.com/office/drawing/2014/main" id="{E208343E-229A-4E39-AF3B-DAE8625D5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7596" y="3450937"/>
              <a:ext cx="152120" cy="85979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57">
              <a:extLst>
                <a:ext uri="{FF2B5EF4-FFF2-40B4-BE49-F238E27FC236}">
                  <a16:creationId xmlns:a16="http://schemas.microsoft.com/office/drawing/2014/main" id="{C48670A5-7175-4E13-BCF9-70B92BFB7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0620" y="3415192"/>
              <a:ext cx="166807" cy="111097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59">
              <a:extLst>
                <a:ext uri="{FF2B5EF4-FFF2-40B4-BE49-F238E27FC236}">
                  <a16:creationId xmlns:a16="http://schemas.microsoft.com/office/drawing/2014/main" id="{F4203D1F-0C38-4CC7-9667-06D91693C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3108" y="3458664"/>
              <a:ext cx="146874" cy="92743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0">
              <a:extLst>
                <a:ext uri="{FF2B5EF4-FFF2-40B4-BE49-F238E27FC236}">
                  <a16:creationId xmlns:a16="http://schemas.microsoft.com/office/drawing/2014/main" id="{7C6039CA-A1B7-4086-B035-CF1A0B147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23943" y="3465427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1">
              <a:extLst>
                <a:ext uri="{FF2B5EF4-FFF2-40B4-BE49-F238E27FC236}">
                  <a16:creationId xmlns:a16="http://schemas.microsoft.com/office/drawing/2014/main" id="{BCF25F37-4F50-4174-88D1-A3A43F614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5592" y="3483783"/>
              <a:ext cx="162611" cy="117858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78">
              <a:extLst>
                <a:ext uri="{FF2B5EF4-FFF2-40B4-BE49-F238E27FC236}">
                  <a16:creationId xmlns:a16="http://schemas.microsoft.com/office/drawing/2014/main" id="{F076F369-289A-4E93-BF39-B4C99E16B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149" y="3705975"/>
              <a:ext cx="175200" cy="88879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79">
              <a:extLst>
                <a:ext uri="{FF2B5EF4-FFF2-40B4-BE49-F238E27FC236}">
                  <a16:creationId xmlns:a16="http://schemas.microsoft.com/office/drawing/2014/main" id="{F014AE29-4A4C-418D-8D72-233AECCE7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2456" y="3708874"/>
              <a:ext cx="146874" cy="82115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80">
              <a:extLst>
                <a:ext uri="{FF2B5EF4-FFF2-40B4-BE49-F238E27FC236}">
                  <a16:creationId xmlns:a16="http://schemas.microsoft.com/office/drawing/2014/main" id="{169B666F-51A1-4D47-851D-BF226C536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515" y="3716603"/>
              <a:ext cx="147925" cy="78251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81">
              <a:extLst>
                <a:ext uri="{FF2B5EF4-FFF2-40B4-BE49-F238E27FC236}">
                  <a16:creationId xmlns:a16="http://schemas.microsoft.com/office/drawing/2014/main" id="{1D47E7BB-91A2-4C01-848C-7528FB8DC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85883" y="3712738"/>
              <a:ext cx="166807" cy="107233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82">
              <a:extLst>
                <a:ext uri="{FF2B5EF4-FFF2-40B4-BE49-F238E27FC236}">
                  <a16:creationId xmlns:a16="http://schemas.microsoft.com/office/drawing/2014/main" id="{E8C443E6-6590-4FA5-9143-C734D59DC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7313" y="3723363"/>
              <a:ext cx="152120" cy="82115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83">
              <a:extLst>
                <a:ext uri="{FF2B5EF4-FFF2-40B4-BE49-F238E27FC236}">
                  <a16:creationId xmlns:a16="http://schemas.microsoft.com/office/drawing/2014/main" id="{8AE369CB-90BC-49E0-84E4-E46339759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95241" y="3702111"/>
              <a:ext cx="155267" cy="186450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84">
              <a:extLst>
                <a:ext uri="{FF2B5EF4-FFF2-40B4-BE49-F238E27FC236}">
                  <a16:creationId xmlns:a16="http://schemas.microsoft.com/office/drawing/2014/main" id="{DC1D6E23-7CDE-45A3-B8E0-2C5D1BDE7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3642" y="3730128"/>
              <a:ext cx="155267" cy="104334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86">
              <a:extLst>
                <a:ext uri="{FF2B5EF4-FFF2-40B4-BE49-F238E27FC236}">
                  <a16:creationId xmlns:a16="http://schemas.microsoft.com/office/drawing/2014/main" id="{AF542CA1-45D2-4197-B34E-0A63A758B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730" y="3737922"/>
              <a:ext cx="155267" cy="133317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89">
              <a:extLst>
                <a:ext uri="{FF2B5EF4-FFF2-40B4-BE49-F238E27FC236}">
                  <a16:creationId xmlns:a16="http://schemas.microsoft.com/office/drawing/2014/main" id="{5ED5642D-E343-41C8-8FF3-3368A8660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1490" y="3709999"/>
              <a:ext cx="159463" cy="110131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90">
              <a:extLst>
                <a:ext uri="{FF2B5EF4-FFF2-40B4-BE49-F238E27FC236}">
                  <a16:creationId xmlns:a16="http://schemas.microsoft.com/office/drawing/2014/main" id="{BDD03E24-B855-4A54-9C06-9665F8E96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9434" y="3802579"/>
              <a:ext cx="3148" cy="10628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5">
              <a:extLst>
                <a:ext uri="{FF2B5EF4-FFF2-40B4-BE49-F238E27FC236}">
                  <a16:creationId xmlns:a16="http://schemas.microsoft.com/office/drawing/2014/main" id="{92A5ABF9-C9AB-440A-9046-57769BAA7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7751" y="3076723"/>
              <a:ext cx="143728" cy="96607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7">
              <a:extLst>
                <a:ext uri="{FF2B5EF4-FFF2-40B4-BE49-F238E27FC236}">
                  <a16:creationId xmlns:a16="http://schemas.microsoft.com/office/drawing/2014/main" id="{20CCFA26-8B22-4B64-A21B-01B13BE5B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19939" y="3091214"/>
              <a:ext cx="163660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0">
              <a:extLst>
                <a:ext uri="{FF2B5EF4-FFF2-40B4-BE49-F238E27FC236}">
                  <a16:creationId xmlns:a16="http://schemas.microsoft.com/office/drawing/2014/main" id="{7034E999-C5DC-41C3-93CF-5AA428892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52129" y="3460249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6">
              <a:extLst>
                <a:ext uri="{FF2B5EF4-FFF2-40B4-BE49-F238E27FC236}">
                  <a16:creationId xmlns:a16="http://schemas.microsoft.com/office/drawing/2014/main" id="{1A197C36-622D-4B69-91BB-4C6D3D209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5385" y="3453485"/>
              <a:ext cx="143728" cy="96607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64">
              <a:extLst>
                <a:ext uri="{FF2B5EF4-FFF2-40B4-BE49-F238E27FC236}">
                  <a16:creationId xmlns:a16="http://schemas.microsoft.com/office/drawing/2014/main" id="{2B41BCF4-897C-4C73-A9C9-92A909F18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05696" y="3715636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75">
              <a:extLst>
                <a:ext uri="{FF2B5EF4-FFF2-40B4-BE49-F238E27FC236}">
                  <a16:creationId xmlns:a16="http://schemas.microsoft.com/office/drawing/2014/main" id="{406FB574-90F0-417D-ABCD-95DDE91A2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69586" y="3718188"/>
              <a:ext cx="152120" cy="92743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8">
              <a:extLst>
                <a:ext uri="{FF2B5EF4-FFF2-40B4-BE49-F238E27FC236}">
                  <a16:creationId xmlns:a16="http://schemas.microsoft.com/office/drawing/2014/main" id="{4B98C702-29E3-4C5E-AA82-64BAC1F2A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552" y="3423540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6">
              <a:extLst>
                <a:ext uri="{FF2B5EF4-FFF2-40B4-BE49-F238E27FC236}">
                  <a16:creationId xmlns:a16="http://schemas.microsoft.com/office/drawing/2014/main" id="{943DBA82-CBF2-40C6-A535-C02BA2F1E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57107" y="3584213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64">
              <a:extLst>
                <a:ext uri="{FF2B5EF4-FFF2-40B4-BE49-F238E27FC236}">
                  <a16:creationId xmlns:a16="http://schemas.microsoft.com/office/drawing/2014/main" id="{5A1CC399-638B-44DB-80A7-401D797A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8048" y="3693860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E02C822-30CB-4E86-AC5F-F28FA3534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50" y="132838"/>
            <a:ext cx="1307769" cy="732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BF918183-1ABC-4909-8162-C33983876D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442" y="108816"/>
            <a:ext cx="748208" cy="748208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738ED108-8972-4C4E-9371-567BC767AFEE}"/>
              </a:ext>
            </a:extLst>
          </p:cNvPr>
          <p:cNvSpPr txBox="1"/>
          <p:nvPr/>
        </p:nvSpPr>
        <p:spPr>
          <a:xfrm>
            <a:off x="7938084" y="6081102"/>
            <a:ext cx="41263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a Alloy Ink" panose="02000503000000000000" pitchFamily="2" charset="0"/>
              </a:rPr>
              <a:t>Absolute </a:t>
            </a:r>
            <a:r>
              <a:rPr lang="en-US" sz="2800" dirty="0">
                <a:solidFill>
                  <a:srgbClr val="FF0000"/>
                </a:solidFill>
                <a:latin typeface="a Alloy Ink" panose="02000503000000000000" pitchFamily="2" charset="0"/>
              </a:rPr>
              <a:t>B</a:t>
            </a:r>
            <a:r>
              <a:rPr lang="en-US" sz="2800" dirty="0">
                <a:solidFill>
                  <a:srgbClr val="00B0F0"/>
                </a:solidFill>
                <a:latin typeface="a Alloy Ink" panose="02000503000000000000" pitchFamily="2" charset="0"/>
              </a:rPr>
              <a:t>e</a:t>
            </a:r>
            <a:r>
              <a:rPr lang="en-US" sz="2800" dirty="0">
                <a:solidFill>
                  <a:srgbClr val="00B050"/>
                </a:solidFill>
                <a:latin typeface="a Alloy Ink" panose="02000503000000000000" pitchFamily="2" charset="0"/>
              </a:rPr>
              <a:t>g</a:t>
            </a:r>
            <a:r>
              <a:rPr lang="en-US" sz="2800" dirty="0">
                <a:solidFill>
                  <a:srgbClr val="7030A0"/>
                </a:solidFill>
                <a:latin typeface="a Alloy Ink" panose="02000503000000000000" pitchFamily="2" charset="0"/>
              </a:rPr>
              <a:t>i</a:t>
            </a:r>
            <a:r>
              <a:rPr lang="en-US" sz="2800" dirty="0">
                <a:solidFill>
                  <a:srgbClr val="FFC000"/>
                </a:solidFill>
                <a:latin typeface="a Alloy Ink" panose="02000503000000000000" pitchFamily="2" charset="0"/>
              </a:rPr>
              <a:t>n</a:t>
            </a:r>
            <a:r>
              <a:rPr lang="en-US" sz="2800" dirty="0">
                <a:solidFill>
                  <a:srgbClr val="FF0000"/>
                </a:solidFill>
                <a:latin typeface="a Alloy Ink" panose="02000503000000000000" pitchFamily="2" charset="0"/>
              </a:rPr>
              <a:t>n</a:t>
            </a:r>
            <a:r>
              <a:rPr lang="en-US" sz="2800" dirty="0">
                <a:solidFill>
                  <a:srgbClr val="00B0F0"/>
                </a:solidFill>
                <a:latin typeface="a Alloy Ink" panose="02000503000000000000" pitchFamily="2" charset="0"/>
              </a:rPr>
              <a:t>e</a:t>
            </a:r>
            <a:r>
              <a:rPr lang="en-US" sz="2800" dirty="0">
                <a:solidFill>
                  <a:srgbClr val="FFFF00"/>
                </a:solidFill>
                <a:latin typeface="a Alloy Ink" panose="02000503000000000000" pitchFamily="2" charset="0"/>
              </a:rPr>
              <a:t>r'</a:t>
            </a:r>
            <a:r>
              <a:rPr lang="en-US" sz="2800" dirty="0">
                <a:solidFill>
                  <a:schemeClr val="bg1"/>
                </a:solidFill>
                <a:latin typeface="a Alloy Ink" panose="02000503000000000000" pitchFamily="2" charset="0"/>
              </a:rPr>
              <a:t>s</a:t>
            </a:r>
            <a:endParaRPr lang="en-US" sz="2800">
              <a:solidFill>
                <a:schemeClr val="bg1"/>
              </a:solidFill>
              <a:latin typeface="a Alloy Ink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89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B0F5E-7F61-4828-A34F-006F89F04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495" y="5359490"/>
            <a:ext cx="9905999" cy="7078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Open your </a:t>
            </a:r>
            <a:r>
              <a:rPr lang="en-US" dirty="0">
                <a:solidFill>
                  <a:srgbClr val="00B050"/>
                </a:solidFill>
                <a:latin typeface="Bembo" panose="02020502050201020203" pitchFamily="18" charset="0"/>
              </a:rPr>
              <a:t>google colab </a:t>
            </a:r>
            <a:r>
              <a:rPr lang="en-US" dirty="0">
                <a:latin typeface="Bembo" panose="02020502050201020203" pitchFamily="18" charset="0"/>
              </a:rPr>
              <a:t>file which you want to link with </a:t>
            </a:r>
            <a:r>
              <a:rPr lang="en-US" dirty="0">
                <a:solidFill>
                  <a:srgbClr val="FF0000"/>
                </a:solidFill>
                <a:latin typeface="Bembo" panose="02020502050201020203" pitchFamily="18" charset="0"/>
              </a:rPr>
              <a:t>Git-hub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2BE2D78-0D38-44F3-9993-B3CFC8D88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55" y="523732"/>
            <a:ext cx="10129677" cy="4457058"/>
          </a:xfrm>
          <a:prstGeom prst="rect">
            <a:avLst/>
          </a:prstGeom>
        </p:spPr>
      </p:pic>
      <p:pic>
        <p:nvPicPr>
          <p:cNvPr id="68" name="Picture 6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8638A27-142E-4C43-95E4-C5B831AEF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614" y="5779996"/>
            <a:ext cx="1307769" cy="732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0" name="Picture 69" descr="Logo&#10;&#10;Description automatically generated">
            <a:extLst>
              <a:ext uri="{FF2B5EF4-FFF2-40B4-BE49-F238E27FC236}">
                <a16:creationId xmlns:a16="http://schemas.microsoft.com/office/drawing/2014/main" id="{617387C9-37E1-4619-8709-CF7D2EDE2E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006" y="5755974"/>
            <a:ext cx="748208" cy="7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61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020B-2574-40D0-AE68-83CDB3D1C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495" y="5353494"/>
            <a:ext cx="9905999" cy="7138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Click the </a:t>
            </a:r>
            <a:r>
              <a:rPr lang="en-US" dirty="0">
                <a:solidFill>
                  <a:srgbClr val="FF0000"/>
                </a:solidFill>
                <a:latin typeface="Bembo" panose="02020502050201020203" pitchFamily="18" charset="0"/>
              </a:rPr>
              <a:t>file</a:t>
            </a:r>
            <a:r>
              <a:rPr lang="en-US" dirty="0">
                <a:latin typeface="Bembo" panose="02020502050201020203" pitchFamily="18" charset="0"/>
              </a:rPr>
              <a:t> and select </a:t>
            </a:r>
            <a:r>
              <a:rPr lang="en-US" dirty="0">
                <a:solidFill>
                  <a:srgbClr val="00B050"/>
                </a:solidFill>
                <a:latin typeface="Bembo" panose="02020502050201020203" pitchFamily="18" charset="0"/>
              </a:rPr>
              <a:t>save copy in Git-Hub</a:t>
            </a:r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74239AA-0CAF-44A3-BE23-43AE41C07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26" y="523732"/>
            <a:ext cx="10305336" cy="445705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EEC8DA-36A5-46B7-BE96-4EE593536B6D}"/>
              </a:ext>
            </a:extLst>
          </p:cNvPr>
          <p:cNvCxnSpPr/>
          <p:nvPr/>
        </p:nvCxnSpPr>
        <p:spPr>
          <a:xfrm flipH="1" flipV="1">
            <a:off x="1897166" y="2706307"/>
            <a:ext cx="418744" cy="25415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6ADACF-C604-44D6-B07C-249D80BA8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039" y="6008504"/>
            <a:ext cx="1307769" cy="732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2" name="Picture 71" descr="Logo&#10;&#10;Description automatically generated">
            <a:extLst>
              <a:ext uri="{FF2B5EF4-FFF2-40B4-BE49-F238E27FC236}">
                <a16:creationId xmlns:a16="http://schemas.microsoft.com/office/drawing/2014/main" id="{3A247BF3-FAAC-443F-9FC0-2F52C4432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31" y="5984482"/>
            <a:ext cx="748208" cy="7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73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233D-117F-44D8-9E5F-776EEBEA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495" y="5353494"/>
            <a:ext cx="9905999" cy="7138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Click </a:t>
            </a:r>
            <a:r>
              <a:rPr lang="en-US" dirty="0">
                <a:solidFill>
                  <a:srgbClr val="00B050"/>
                </a:solidFill>
                <a:latin typeface="Bembo" panose="02020502050201020203" pitchFamily="18" charset="0"/>
              </a:rPr>
              <a:t>Authorize </a:t>
            </a:r>
            <a:r>
              <a:rPr lang="en-US" dirty="0" err="1">
                <a:solidFill>
                  <a:srgbClr val="00B050"/>
                </a:solidFill>
                <a:latin typeface="Bembo" panose="02020502050201020203" pitchFamily="18" charset="0"/>
              </a:rPr>
              <a:t>Googlecolab</a:t>
            </a:r>
            <a:endParaRPr lang="en-US" dirty="0">
              <a:solidFill>
                <a:srgbClr val="00B050"/>
              </a:solidFill>
              <a:latin typeface="Bembo" panose="02020502050201020203" pitchFamily="18" charset="0"/>
            </a:endParaRP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A2136FD-BB8D-42E7-A677-157C9FB7B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41" y="523732"/>
            <a:ext cx="9959906" cy="445705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9F3CD3-9A62-4581-8C03-A330031352BC}"/>
              </a:ext>
            </a:extLst>
          </p:cNvPr>
          <p:cNvCxnSpPr/>
          <p:nvPr/>
        </p:nvCxnSpPr>
        <p:spPr>
          <a:xfrm flipH="1" flipV="1">
            <a:off x="6622991" y="3962892"/>
            <a:ext cx="119641" cy="1371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C584A4C-0223-4E42-B903-15A4F69C8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035" y="5894089"/>
            <a:ext cx="1307769" cy="732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0" name="Picture 69" descr="Logo&#10;&#10;Description automatically generated">
            <a:extLst>
              <a:ext uri="{FF2B5EF4-FFF2-40B4-BE49-F238E27FC236}">
                <a16:creationId xmlns:a16="http://schemas.microsoft.com/office/drawing/2014/main" id="{7CBD63DF-2112-4ADC-A4D1-96E1E4423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427" y="5870067"/>
            <a:ext cx="748208" cy="7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70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E9A8-EB42-4318-9DB9-06BF4EDEC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495" y="5353494"/>
            <a:ext cx="9905999" cy="7138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Enter your </a:t>
            </a:r>
            <a:r>
              <a:rPr lang="en-US" dirty="0">
                <a:solidFill>
                  <a:srgbClr val="00B050"/>
                </a:solidFill>
                <a:latin typeface="Bembo" panose="02020502050201020203" pitchFamily="18" charset="0"/>
              </a:rPr>
              <a:t>Git-Hub Password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EBE72BE-9B99-4391-A89A-6D27601A6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69" y="523732"/>
            <a:ext cx="10365249" cy="445705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BC329E-7908-4241-AC8B-1AD77C0EF86D}"/>
              </a:ext>
            </a:extLst>
          </p:cNvPr>
          <p:cNvCxnSpPr/>
          <p:nvPr/>
        </p:nvCxnSpPr>
        <p:spPr>
          <a:xfrm flipH="1" flipV="1">
            <a:off x="5853984" y="2760318"/>
            <a:ext cx="264920" cy="29173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429E33A-9142-43A1-BA40-6DA5A4EC4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996" y="5760840"/>
            <a:ext cx="1307769" cy="732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0" name="Picture 69" descr="Logo&#10;&#10;Description automatically generated">
            <a:extLst>
              <a:ext uri="{FF2B5EF4-FFF2-40B4-BE49-F238E27FC236}">
                <a16:creationId xmlns:a16="http://schemas.microsoft.com/office/drawing/2014/main" id="{252E31ED-0211-42F2-ADAF-F115B23BA0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388" y="5736818"/>
            <a:ext cx="748208" cy="7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7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36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7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8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9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0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1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3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4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5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6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7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8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9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0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1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2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3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4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5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6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7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8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9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0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1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2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3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4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5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6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7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8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9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0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1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2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3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4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5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6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7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8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9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0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1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2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3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4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5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6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7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8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9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0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1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2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94" name="Rectangle 193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97AE5C1-2269-4C78-A09F-638A452BE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6" name="Rectangle 195">
            <a:extLst>
              <a:ext uri="{FF2B5EF4-FFF2-40B4-BE49-F238E27FC236}">
                <a16:creationId xmlns:a16="http://schemas.microsoft.com/office/drawing/2014/main" id="{933BD51B-53C3-4AA2-8BD3-AFDF9E98B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157941" y="-1157556"/>
            <a:ext cx="6858000" cy="9173882"/>
          </a:xfrm>
          <a:prstGeom prst="rect">
            <a:avLst/>
          </a:prstGeom>
          <a:gradFill>
            <a:gsLst>
              <a:gs pos="71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C6126-8F83-4F9E-9F6B-F0BEDB76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901" y="5247834"/>
            <a:ext cx="10247754" cy="1070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Bembo" panose="02020502050201020203" pitchFamily="18" charset="0"/>
              </a:rPr>
              <a:t>Choose the first option</a:t>
            </a:r>
          </a:p>
        </p:txBody>
      </p:sp>
      <p:grpSp>
        <p:nvGrpSpPr>
          <p:cNvPr id="257" name="Group 197">
            <a:extLst>
              <a:ext uri="{FF2B5EF4-FFF2-40B4-BE49-F238E27FC236}">
                <a16:creationId xmlns:a16="http://schemas.microsoft.com/office/drawing/2014/main" id="{C94FD3EC-1310-4AD0-9781-ECB252862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rgbClr val="FFFFFF"/>
          </a:solidFill>
        </p:grpSpPr>
        <p:sp>
          <p:nvSpPr>
            <p:cNvPr id="258" name="Freeform 10">
              <a:extLst>
                <a:ext uri="{FF2B5EF4-FFF2-40B4-BE49-F238E27FC236}">
                  <a16:creationId xmlns:a16="http://schemas.microsoft.com/office/drawing/2014/main" id="{672A918A-85C5-4B31-8998-25857DAB5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9" name="Freeform 15">
              <a:extLst>
                <a:ext uri="{FF2B5EF4-FFF2-40B4-BE49-F238E27FC236}">
                  <a16:creationId xmlns:a16="http://schemas.microsoft.com/office/drawing/2014/main" id="{E0815E64-1D86-4D7E-8CE3-57F2E67B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0" name="Freeform 18">
              <a:extLst>
                <a:ext uri="{FF2B5EF4-FFF2-40B4-BE49-F238E27FC236}">
                  <a16:creationId xmlns:a16="http://schemas.microsoft.com/office/drawing/2014/main" id="{497B2EDF-E079-4AC9-8201-79F55E655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1" name="Freeform 22">
              <a:extLst>
                <a:ext uri="{FF2B5EF4-FFF2-40B4-BE49-F238E27FC236}">
                  <a16:creationId xmlns:a16="http://schemas.microsoft.com/office/drawing/2014/main" id="{23833C89-2511-479D-BC7D-43F4661DC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2" name="Freeform 8">
              <a:extLst>
                <a:ext uri="{FF2B5EF4-FFF2-40B4-BE49-F238E27FC236}">
                  <a16:creationId xmlns:a16="http://schemas.microsoft.com/office/drawing/2014/main" id="{134D3974-8C13-4CDE-B973-7120BB807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3" name="Freeform 19">
              <a:extLst>
                <a:ext uri="{FF2B5EF4-FFF2-40B4-BE49-F238E27FC236}">
                  <a16:creationId xmlns:a16="http://schemas.microsoft.com/office/drawing/2014/main" id="{5BF1FC02-08FF-4338-9BB7-15FA81B92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4" name="Freeform 20">
              <a:extLst>
                <a:ext uri="{FF2B5EF4-FFF2-40B4-BE49-F238E27FC236}">
                  <a16:creationId xmlns:a16="http://schemas.microsoft.com/office/drawing/2014/main" id="{F56F9F25-5C9C-4CA3-A914-FC497872E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5" name="Freeform 23">
              <a:extLst>
                <a:ext uri="{FF2B5EF4-FFF2-40B4-BE49-F238E27FC236}">
                  <a16:creationId xmlns:a16="http://schemas.microsoft.com/office/drawing/2014/main" id="{E656ABC3-F068-4B85-8661-0EC5E9C89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6" name="Freeform 26">
              <a:extLst>
                <a:ext uri="{FF2B5EF4-FFF2-40B4-BE49-F238E27FC236}">
                  <a16:creationId xmlns:a16="http://schemas.microsoft.com/office/drawing/2014/main" id="{535711AB-6053-4A1F-B963-9A991231C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7" name="Freeform 27">
              <a:extLst>
                <a:ext uri="{FF2B5EF4-FFF2-40B4-BE49-F238E27FC236}">
                  <a16:creationId xmlns:a16="http://schemas.microsoft.com/office/drawing/2014/main" id="{99484A9E-C9E7-48E3-835C-CA00039A9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8" name="Freeform 28">
              <a:extLst>
                <a:ext uri="{FF2B5EF4-FFF2-40B4-BE49-F238E27FC236}">
                  <a16:creationId xmlns:a16="http://schemas.microsoft.com/office/drawing/2014/main" id="{30E00243-C6C1-4AFB-9954-AC9C0837A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9" name="Freeform 30">
              <a:extLst>
                <a:ext uri="{FF2B5EF4-FFF2-40B4-BE49-F238E27FC236}">
                  <a16:creationId xmlns:a16="http://schemas.microsoft.com/office/drawing/2014/main" id="{47B00545-0508-41CF-9169-37CB97E08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0" name="Freeform 43">
              <a:extLst>
                <a:ext uri="{FF2B5EF4-FFF2-40B4-BE49-F238E27FC236}">
                  <a16:creationId xmlns:a16="http://schemas.microsoft.com/office/drawing/2014/main" id="{884EDA62-CEFA-447C-A731-3A1FC949F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1" name="Freeform 51">
              <a:extLst>
                <a:ext uri="{FF2B5EF4-FFF2-40B4-BE49-F238E27FC236}">
                  <a16:creationId xmlns:a16="http://schemas.microsoft.com/office/drawing/2014/main" id="{3C095E3E-AA61-45A1-B7D8-48F0E675A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2" name="Freeform 52">
              <a:extLst>
                <a:ext uri="{FF2B5EF4-FFF2-40B4-BE49-F238E27FC236}">
                  <a16:creationId xmlns:a16="http://schemas.microsoft.com/office/drawing/2014/main" id="{E942C193-F3C5-4954-AD2C-EC2CD1AE7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3" name="Freeform 53">
              <a:extLst>
                <a:ext uri="{FF2B5EF4-FFF2-40B4-BE49-F238E27FC236}">
                  <a16:creationId xmlns:a16="http://schemas.microsoft.com/office/drawing/2014/main" id="{BDABF981-DD5E-4501-8BDA-03AA48E3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4" name="Freeform 54">
              <a:extLst>
                <a:ext uri="{FF2B5EF4-FFF2-40B4-BE49-F238E27FC236}">
                  <a16:creationId xmlns:a16="http://schemas.microsoft.com/office/drawing/2014/main" id="{F9D003FB-F58B-4C20-87E7-6FB1422CC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5" name="Freeform 55">
              <a:extLst>
                <a:ext uri="{FF2B5EF4-FFF2-40B4-BE49-F238E27FC236}">
                  <a16:creationId xmlns:a16="http://schemas.microsoft.com/office/drawing/2014/main" id="{D41B2545-F038-4CE0-B931-285F086D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6" name="Freeform 56">
              <a:extLst>
                <a:ext uri="{FF2B5EF4-FFF2-40B4-BE49-F238E27FC236}">
                  <a16:creationId xmlns:a16="http://schemas.microsoft.com/office/drawing/2014/main" id="{9B64122A-3C88-4240-8766-D84EF1F12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7" name="Freeform 57">
              <a:extLst>
                <a:ext uri="{FF2B5EF4-FFF2-40B4-BE49-F238E27FC236}">
                  <a16:creationId xmlns:a16="http://schemas.microsoft.com/office/drawing/2014/main" id="{CE208694-203A-403C-AE2F-D2E289405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8" name="Freeform 59">
              <a:extLst>
                <a:ext uri="{FF2B5EF4-FFF2-40B4-BE49-F238E27FC236}">
                  <a16:creationId xmlns:a16="http://schemas.microsoft.com/office/drawing/2014/main" id="{212458A7-EAC6-4F24-80BD-77B41054B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9" name="Freeform 60">
              <a:extLst>
                <a:ext uri="{FF2B5EF4-FFF2-40B4-BE49-F238E27FC236}">
                  <a16:creationId xmlns:a16="http://schemas.microsoft.com/office/drawing/2014/main" id="{229A706A-FB43-4854-B0B0-7F0994577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0" name="Freeform 61">
              <a:extLst>
                <a:ext uri="{FF2B5EF4-FFF2-40B4-BE49-F238E27FC236}">
                  <a16:creationId xmlns:a16="http://schemas.microsoft.com/office/drawing/2014/main" id="{476F59BD-B421-4186-BBD7-39A00744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1" name="Freeform 5">
              <a:extLst>
                <a:ext uri="{FF2B5EF4-FFF2-40B4-BE49-F238E27FC236}">
                  <a16:creationId xmlns:a16="http://schemas.microsoft.com/office/drawing/2014/main" id="{D27B3750-2ECF-4CC9-B08C-9E5F55063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2" name="Freeform 6">
              <a:extLst>
                <a:ext uri="{FF2B5EF4-FFF2-40B4-BE49-F238E27FC236}">
                  <a16:creationId xmlns:a16="http://schemas.microsoft.com/office/drawing/2014/main" id="{096E7AD1-BF5B-4298-9E32-A47CB010F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3" name="Freeform 7">
              <a:extLst>
                <a:ext uri="{FF2B5EF4-FFF2-40B4-BE49-F238E27FC236}">
                  <a16:creationId xmlns:a16="http://schemas.microsoft.com/office/drawing/2014/main" id="{5C2E7B82-DC9D-43AD-BA1E-3759FE4AA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4" name="Freeform 8">
              <a:extLst>
                <a:ext uri="{FF2B5EF4-FFF2-40B4-BE49-F238E27FC236}">
                  <a16:creationId xmlns:a16="http://schemas.microsoft.com/office/drawing/2014/main" id="{BCDC8C86-4A99-41A4-9DC0-08145CE03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5" name="Freeform 9">
              <a:extLst>
                <a:ext uri="{FF2B5EF4-FFF2-40B4-BE49-F238E27FC236}">
                  <a16:creationId xmlns:a16="http://schemas.microsoft.com/office/drawing/2014/main" id="{C8785DE7-3737-4E27-BE2F-0DBFD301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6" name="Freeform 11">
              <a:extLst>
                <a:ext uri="{FF2B5EF4-FFF2-40B4-BE49-F238E27FC236}">
                  <a16:creationId xmlns:a16="http://schemas.microsoft.com/office/drawing/2014/main" id="{C28B40AF-5DD3-4A7F-91AB-F49D46E2E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7" name="Freeform 12">
              <a:extLst>
                <a:ext uri="{FF2B5EF4-FFF2-40B4-BE49-F238E27FC236}">
                  <a16:creationId xmlns:a16="http://schemas.microsoft.com/office/drawing/2014/main" id="{7411F1BC-34F9-470E-87B5-B3986C27F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8" name="Freeform 13">
              <a:extLst>
                <a:ext uri="{FF2B5EF4-FFF2-40B4-BE49-F238E27FC236}">
                  <a16:creationId xmlns:a16="http://schemas.microsoft.com/office/drawing/2014/main" id="{6AC0F0C8-6D0F-4644-9C89-D6EF4771C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9" name="Freeform 14">
              <a:extLst>
                <a:ext uri="{FF2B5EF4-FFF2-40B4-BE49-F238E27FC236}">
                  <a16:creationId xmlns:a16="http://schemas.microsoft.com/office/drawing/2014/main" id="{01D69BD9-5C87-44C7-9112-9A4D5F08D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0" name="Freeform 16">
              <a:extLst>
                <a:ext uri="{FF2B5EF4-FFF2-40B4-BE49-F238E27FC236}">
                  <a16:creationId xmlns:a16="http://schemas.microsoft.com/office/drawing/2014/main" id="{67ECDACB-4E98-478E-959E-285DA9641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1" name="Freeform 17">
              <a:extLst>
                <a:ext uri="{FF2B5EF4-FFF2-40B4-BE49-F238E27FC236}">
                  <a16:creationId xmlns:a16="http://schemas.microsoft.com/office/drawing/2014/main" id="{BAA10AA6-CC20-48EF-932E-6E1A686B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2" name="Freeform 21">
              <a:extLst>
                <a:ext uri="{FF2B5EF4-FFF2-40B4-BE49-F238E27FC236}">
                  <a16:creationId xmlns:a16="http://schemas.microsoft.com/office/drawing/2014/main" id="{1BE77E80-C10D-4958-BB7D-C901F9401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3" name="Freeform 25">
              <a:extLst>
                <a:ext uri="{FF2B5EF4-FFF2-40B4-BE49-F238E27FC236}">
                  <a16:creationId xmlns:a16="http://schemas.microsoft.com/office/drawing/2014/main" id="{4202FCC8-1E30-478E-BD2D-2531BE2D9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4" name="Freeform 29">
              <a:extLst>
                <a:ext uri="{FF2B5EF4-FFF2-40B4-BE49-F238E27FC236}">
                  <a16:creationId xmlns:a16="http://schemas.microsoft.com/office/drawing/2014/main" id="{89277949-55D2-4CEB-BD97-066C2B1E3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5" name="Freeform 31">
              <a:extLst>
                <a:ext uri="{FF2B5EF4-FFF2-40B4-BE49-F238E27FC236}">
                  <a16:creationId xmlns:a16="http://schemas.microsoft.com/office/drawing/2014/main" id="{B8EF2C08-9DA7-46E2-ADC8-1A2D271D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6" name="Freeform 32">
              <a:extLst>
                <a:ext uri="{FF2B5EF4-FFF2-40B4-BE49-F238E27FC236}">
                  <a16:creationId xmlns:a16="http://schemas.microsoft.com/office/drawing/2014/main" id="{DD0041CF-27BC-41BA-AA0E-8D0BC8C51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7" name="Freeform 33">
              <a:extLst>
                <a:ext uri="{FF2B5EF4-FFF2-40B4-BE49-F238E27FC236}">
                  <a16:creationId xmlns:a16="http://schemas.microsoft.com/office/drawing/2014/main" id="{0A68EB76-B31F-4A68-A511-E9FA4DBAC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8" name="Freeform 34">
              <a:extLst>
                <a:ext uri="{FF2B5EF4-FFF2-40B4-BE49-F238E27FC236}">
                  <a16:creationId xmlns:a16="http://schemas.microsoft.com/office/drawing/2014/main" id="{810ECAA2-F5A4-4CCB-9E69-D7B7B340F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9" name="Freeform 35">
              <a:extLst>
                <a:ext uri="{FF2B5EF4-FFF2-40B4-BE49-F238E27FC236}">
                  <a16:creationId xmlns:a16="http://schemas.microsoft.com/office/drawing/2014/main" id="{BFB1BDBB-BEE0-4E9D-9DA1-1050B31A2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0" name="Freeform 36">
              <a:extLst>
                <a:ext uri="{FF2B5EF4-FFF2-40B4-BE49-F238E27FC236}">
                  <a16:creationId xmlns:a16="http://schemas.microsoft.com/office/drawing/2014/main" id="{93C7B171-B419-495C-8784-E5A33A26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1" name="Freeform 37">
              <a:extLst>
                <a:ext uri="{FF2B5EF4-FFF2-40B4-BE49-F238E27FC236}">
                  <a16:creationId xmlns:a16="http://schemas.microsoft.com/office/drawing/2014/main" id="{54ED346F-C89B-431F-929F-F60448592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2" name="Freeform 38">
              <a:extLst>
                <a:ext uri="{FF2B5EF4-FFF2-40B4-BE49-F238E27FC236}">
                  <a16:creationId xmlns:a16="http://schemas.microsoft.com/office/drawing/2014/main" id="{87138F5F-ADD8-43EA-8619-D8E063A48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3" name="Freeform 39">
              <a:extLst>
                <a:ext uri="{FF2B5EF4-FFF2-40B4-BE49-F238E27FC236}">
                  <a16:creationId xmlns:a16="http://schemas.microsoft.com/office/drawing/2014/main" id="{92558A0E-070A-473C-A191-5F1F842E2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4" name="Freeform 40">
              <a:extLst>
                <a:ext uri="{FF2B5EF4-FFF2-40B4-BE49-F238E27FC236}">
                  <a16:creationId xmlns:a16="http://schemas.microsoft.com/office/drawing/2014/main" id="{EC669C1C-F151-44FF-93F6-80E169BAE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5" name="Freeform 41">
              <a:extLst>
                <a:ext uri="{FF2B5EF4-FFF2-40B4-BE49-F238E27FC236}">
                  <a16:creationId xmlns:a16="http://schemas.microsoft.com/office/drawing/2014/main" id="{A7C8559F-5893-4FF6-A95F-5B6E188EF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6" name="Freeform 42">
              <a:extLst>
                <a:ext uri="{FF2B5EF4-FFF2-40B4-BE49-F238E27FC236}">
                  <a16:creationId xmlns:a16="http://schemas.microsoft.com/office/drawing/2014/main" id="{896641C3-B861-454E-A910-4A555C0EB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7" name="Freeform 44">
              <a:extLst>
                <a:ext uri="{FF2B5EF4-FFF2-40B4-BE49-F238E27FC236}">
                  <a16:creationId xmlns:a16="http://schemas.microsoft.com/office/drawing/2014/main" id="{19F6709B-959B-414E-808B-32E9765C5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8" name="Freeform 45">
              <a:extLst>
                <a:ext uri="{FF2B5EF4-FFF2-40B4-BE49-F238E27FC236}">
                  <a16:creationId xmlns:a16="http://schemas.microsoft.com/office/drawing/2014/main" id="{CA9F93DC-C844-4B5E-AFC8-B2D0F1B5A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9" name="Freeform 46">
              <a:extLst>
                <a:ext uri="{FF2B5EF4-FFF2-40B4-BE49-F238E27FC236}">
                  <a16:creationId xmlns:a16="http://schemas.microsoft.com/office/drawing/2014/main" id="{6126A395-7043-45D5-9BC7-F3920A874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0" name="Freeform 47">
              <a:extLst>
                <a:ext uri="{FF2B5EF4-FFF2-40B4-BE49-F238E27FC236}">
                  <a16:creationId xmlns:a16="http://schemas.microsoft.com/office/drawing/2014/main" id="{B31760B7-7420-4FE1-A1D9-9252F344F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1" name="Freeform 48">
              <a:extLst>
                <a:ext uri="{FF2B5EF4-FFF2-40B4-BE49-F238E27FC236}">
                  <a16:creationId xmlns:a16="http://schemas.microsoft.com/office/drawing/2014/main" id="{ECCD080B-6241-42FB-BB45-9BAB64542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2" name="Freeform 49">
              <a:extLst>
                <a:ext uri="{FF2B5EF4-FFF2-40B4-BE49-F238E27FC236}">
                  <a16:creationId xmlns:a16="http://schemas.microsoft.com/office/drawing/2014/main" id="{7130F0B8-37E5-4D73-B6D0-07AEF6793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3" name="Freeform 8">
              <a:extLst>
                <a:ext uri="{FF2B5EF4-FFF2-40B4-BE49-F238E27FC236}">
                  <a16:creationId xmlns:a16="http://schemas.microsoft.com/office/drawing/2014/main" id="{2283A536-3B42-4705-8BD6-F059FCED1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5" name="Freeform 106">
              <a:extLst>
                <a:ext uri="{FF2B5EF4-FFF2-40B4-BE49-F238E27FC236}">
                  <a16:creationId xmlns:a16="http://schemas.microsoft.com/office/drawing/2014/main" id="{F0B7EC11-47EC-4CDE-BC72-A3777D6B7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49D6E4-ED29-4B73-8A32-F5797900E1DF}"/>
              </a:ext>
            </a:extLst>
          </p:cNvPr>
          <p:cNvCxnSpPr>
            <a:cxnSpLocks/>
          </p:cNvCxnSpPr>
          <p:nvPr/>
        </p:nvCxnSpPr>
        <p:spPr>
          <a:xfrm flipH="1" flipV="1">
            <a:off x="3648547" y="2118402"/>
            <a:ext cx="1059256" cy="35211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4" name="Picture 31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EF84EB8-B102-4C63-AD2A-5BEF9934E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50" y="132838"/>
            <a:ext cx="1307769" cy="732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15" name="Picture 314" descr="Logo&#10;&#10;Description automatically generated">
            <a:extLst>
              <a:ext uri="{FF2B5EF4-FFF2-40B4-BE49-F238E27FC236}">
                <a16:creationId xmlns:a16="http://schemas.microsoft.com/office/drawing/2014/main" id="{A98B2969-953F-4FE4-9F87-82ADB2067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442" y="108816"/>
            <a:ext cx="748208" cy="7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02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4EC2-E895-4CC1-AF6E-FEDF9E29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063" y="5184132"/>
            <a:ext cx="10349023" cy="87875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Bembo" panose="02020502050201020203" pitchFamily="18" charset="0"/>
              </a:rPr>
              <a:t>Select the repository </a:t>
            </a:r>
            <a:r>
              <a:rPr lang="en-US" dirty="0">
                <a:latin typeface="Bembo" panose="02020502050201020203" pitchFamily="18" charset="0"/>
              </a:rPr>
              <a:t>you want to upload and press </a:t>
            </a:r>
            <a:r>
              <a:rPr lang="en-US" dirty="0">
                <a:solidFill>
                  <a:srgbClr val="FF0000"/>
                </a:solidFill>
                <a:latin typeface="Bembo" panose="02020502050201020203" pitchFamily="18" charset="0"/>
              </a:rPr>
              <a:t>‘ok’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20BC513-E8E4-4DD4-9D2B-A0DF2E8D9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831" y="712114"/>
            <a:ext cx="9647551" cy="4172566"/>
          </a:xfrm>
          <a:prstGeom prst="rect">
            <a:avLst/>
          </a:prstGeom>
        </p:spPr>
      </p:pic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5485596E-5911-4535-82B6-1230CFBC4FB9}"/>
              </a:ext>
            </a:extLst>
          </p:cNvPr>
          <p:cNvCxnSpPr>
            <a:cxnSpLocks/>
          </p:cNvCxnSpPr>
          <p:nvPr/>
        </p:nvCxnSpPr>
        <p:spPr>
          <a:xfrm flipH="1" flipV="1">
            <a:off x="7981773" y="3900263"/>
            <a:ext cx="2632104" cy="15292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89D3B26-51A4-4626-9E23-2C994FFE275C}"/>
              </a:ext>
            </a:extLst>
          </p:cNvPr>
          <p:cNvCxnSpPr/>
          <p:nvPr/>
        </p:nvCxnSpPr>
        <p:spPr>
          <a:xfrm flipV="1">
            <a:off x="3666146" y="2810874"/>
            <a:ext cx="743484" cy="26833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2" name="Picture 21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F71E8F2-8A0E-4F6D-A1F8-E0678B525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148" y="5929055"/>
            <a:ext cx="1307769" cy="732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3" name="Picture 212" descr="Logo&#10;&#10;Description automatically generated">
            <a:extLst>
              <a:ext uri="{FF2B5EF4-FFF2-40B4-BE49-F238E27FC236}">
                <a16:creationId xmlns:a16="http://schemas.microsoft.com/office/drawing/2014/main" id="{12E4AF1F-76FA-4A76-A304-628F17C0E7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540" y="5905033"/>
            <a:ext cx="748208" cy="7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45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127A-E3DB-4246-8014-5241A4A70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495" y="5353494"/>
            <a:ext cx="9905999" cy="71386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That will </a:t>
            </a:r>
            <a:r>
              <a:rPr lang="en-US" dirty="0">
                <a:solidFill>
                  <a:srgbClr val="FF0000"/>
                </a:solidFill>
                <a:latin typeface="Bembo" panose="02020502050201020203" pitchFamily="18" charset="0"/>
              </a:rPr>
              <a:t>redirect to Git-Hub </a:t>
            </a:r>
            <a:r>
              <a:rPr lang="en-US" dirty="0">
                <a:latin typeface="Bembo" panose="02020502050201020203" pitchFamily="18" charset="0"/>
              </a:rPr>
              <a:t>and your project was </a:t>
            </a:r>
            <a:r>
              <a:rPr lang="en-US" dirty="0">
                <a:solidFill>
                  <a:srgbClr val="00B050"/>
                </a:solidFill>
                <a:latin typeface="Bembo" panose="02020502050201020203" pitchFamily="18" charset="0"/>
              </a:rPr>
              <a:t>successfully uploaded in Git-Hub Repository</a:t>
            </a:r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4779260-8269-46D0-A3DF-BEF390EBC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69" y="523732"/>
            <a:ext cx="10072449" cy="4457058"/>
          </a:xfrm>
          <a:prstGeom prst="rect">
            <a:avLst/>
          </a:prstGeom>
        </p:spPr>
      </p:pic>
      <p:pic>
        <p:nvPicPr>
          <p:cNvPr id="70" name="Picture 6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A25730F-04D4-46F1-A410-828E6B7FA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036" y="6142650"/>
            <a:ext cx="1307769" cy="732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2" name="Picture 71" descr="Logo&#10;&#10;Description automatically generated">
            <a:extLst>
              <a:ext uri="{FF2B5EF4-FFF2-40B4-BE49-F238E27FC236}">
                <a16:creationId xmlns:a16="http://schemas.microsoft.com/office/drawing/2014/main" id="{C6A64065-3484-47B8-913B-C58BD7DF4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428" y="6118628"/>
            <a:ext cx="748208" cy="7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99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7A502-90A2-4717-AF88-8A48F622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495" y="5353494"/>
            <a:ext cx="9905999" cy="71386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>
                <a:latin typeface="Bembo" panose="02020502050201020203" pitchFamily="18" charset="0"/>
              </a:rPr>
              <a:t>Add some </a:t>
            </a:r>
            <a:r>
              <a:rPr lang="en-US" dirty="0">
                <a:solidFill>
                  <a:srgbClr val="00B050"/>
                </a:solidFill>
                <a:latin typeface="Bembo" panose="02020502050201020203" pitchFamily="18" charset="0"/>
              </a:rPr>
              <a:t>Brief Description </a:t>
            </a:r>
            <a:r>
              <a:rPr lang="en-US" dirty="0">
                <a:latin typeface="Bembo" panose="02020502050201020203" pitchFamily="18" charset="0"/>
              </a:rPr>
              <a:t>of Your Project in   </a:t>
            </a:r>
            <a:r>
              <a:rPr lang="en-US" dirty="0">
                <a:solidFill>
                  <a:srgbClr val="FF0000"/>
                </a:solidFill>
                <a:latin typeface="Bembo" panose="02020502050201020203" pitchFamily="18" charset="0"/>
              </a:rPr>
              <a:t>Read Me </a:t>
            </a:r>
            <a:r>
              <a:rPr lang="en-US" dirty="0">
                <a:solidFill>
                  <a:schemeClr val="tx1"/>
                </a:solidFill>
                <a:latin typeface="Bembo" panose="02020502050201020203" pitchFamily="18" charset="0"/>
              </a:rPr>
              <a:t>and your project is ready to share</a:t>
            </a:r>
          </a:p>
        </p:txBody>
      </p:sp>
      <p:pic>
        <p:nvPicPr>
          <p:cNvPr id="70" name="Content Placeholder 69" descr="A screenshot of a computer&#10;&#10;Description automatically generated">
            <a:extLst>
              <a:ext uri="{FF2B5EF4-FFF2-40B4-BE49-F238E27FC236}">
                <a16:creationId xmlns:a16="http://schemas.microsoft.com/office/drawing/2014/main" id="{29D19CD8-AB51-46DC-9D4B-7320AE961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433" y="826372"/>
            <a:ext cx="9634538" cy="3847707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22ABFC-989B-4244-AA54-3B69E91FF376}"/>
              </a:ext>
            </a:extLst>
          </p:cNvPr>
          <p:cNvCxnSpPr/>
          <p:nvPr/>
        </p:nvCxnSpPr>
        <p:spPr>
          <a:xfrm flipH="1" flipV="1">
            <a:off x="5418034" y="3178634"/>
            <a:ext cx="1264777" cy="20152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837E45C-C8BD-4594-8F90-0CF60FC13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684" y="6010693"/>
            <a:ext cx="1307769" cy="732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2" name="Picture 71" descr="Logo&#10;&#10;Description automatically generated">
            <a:extLst>
              <a:ext uri="{FF2B5EF4-FFF2-40B4-BE49-F238E27FC236}">
                <a16:creationId xmlns:a16="http://schemas.microsoft.com/office/drawing/2014/main" id="{F537CF04-8DE4-4BDE-8121-F20DEC7391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076" y="5986671"/>
            <a:ext cx="748208" cy="7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8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5EBD95D-B57E-43D2-9B54-5F425B251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34" b="1"/>
          <a:stretch/>
        </p:blipFill>
        <p:spPr>
          <a:xfrm>
            <a:off x="20" y="20451"/>
            <a:ext cx="12191980" cy="685799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933BD51B-53C3-4AA2-8BD3-AFDF9E98B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157941" y="-1157556"/>
            <a:ext cx="6858000" cy="9173882"/>
          </a:xfrm>
          <a:prstGeom prst="rect">
            <a:avLst/>
          </a:prstGeom>
          <a:gradFill>
            <a:gsLst>
              <a:gs pos="71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C53A8-3351-4797-9CF8-01783507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112" y="5010310"/>
            <a:ext cx="7171894" cy="101023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>
                <a:solidFill>
                  <a:srgbClr val="FFFFFF"/>
                </a:solidFill>
                <a:latin typeface="Bembo" panose="02020502050201020203" pitchFamily="18" charset="0"/>
              </a:rPr>
              <a:t>Type your </a:t>
            </a:r>
            <a:r>
              <a:rPr lang="en-US" sz="5400" dirty="0">
                <a:solidFill>
                  <a:srgbClr val="FF0000"/>
                </a:solidFill>
                <a:latin typeface="Bembo" panose="02020502050201020203" pitchFamily="18" charset="0"/>
              </a:rPr>
              <a:t>mail id </a:t>
            </a:r>
            <a:r>
              <a:rPr lang="en-US" sz="5400" dirty="0">
                <a:solidFill>
                  <a:srgbClr val="FFFFFF"/>
                </a:solidFill>
                <a:latin typeface="Bembo" panose="02020502050201020203" pitchFamily="18" charset="0"/>
              </a:rPr>
              <a:t>to signup 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94FD3EC-1310-4AD0-9781-ECB252862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rgbClr val="FFFFFF"/>
          </a:solidFill>
        </p:grpSpPr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672A918A-85C5-4B31-8998-25857DAB5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E0815E64-1D86-4D7E-8CE3-57F2E67B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497B2EDF-E079-4AC9-8201-79F55E655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23833C89-2511-479D-BC7D-43F4661DC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134D3974-8C13-4CDE-B973-7120BB807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5BF1FC02-08FF-4338-9BB7-15FA81B92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F56F9F25-5C9C-4CA3-A914-FC497872E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E656ABC3-F068-4B85-8661-0EC5E9C89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535711AB-6053-4A1F-B963-9A991231C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99484A9E-C9E7-48E3-835C-CA00039A9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30E00243-C6C1-4AFB-9954-AC9C0837A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47B00545-0508-41CF-9169-37CB97E08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884EDA62-CEFA-447C-A731-3A1FC949F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Freeform 51">
              <a:extLst>
                <a:ext uri="{FF2B5EF4-FFF2-40B4-BE49-F238E27FC236}">
                  <a16:creationId xmlns:a16="http://schemas.microsoft.com/office/drawing/2014/main" id="{3C095E3E-AA61-45A1-B7D8-48F0E675A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8" name="Freeform 52">
              <a:extLst>
                <a:ext uri="{FF2B5EF4-FFF2-40B4-BE49-F238E27FC236}">
                  <a16:creationId xmlns:a16="http://schemas.microsoft.com/office/drawing/2014/main" id="{E942C193-F3C5-4954-AD2C-EC2CD1AE7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9" name="Freeform 53">
              <a:extLst>
                <a:ext uri="{FF2B5EF4-FFF2-40B4-BE49-F238E27FC236}">
                  <a16:creationId xmlns:a16="http://schemas.microsoft.com/office/drawing/2014/main" id="{BDABF981-DD5E-4501-8BDA-03AA48E3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0" name="Freeform 54">
              <a:extLst>
                <a:ext uri="{FF2B5EF4-FFF2-40B4-BE49-F238E27FC236}">
                  <a16:creationId xmlns:a16="http://schemas.microsoft.com/office/drawing/2014/main" id="{F9D003FB-F58B-4C20-87E7-6FB1422CC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1" name="Freeform 55">
              <a:extLst>
                <a:ext uri="{FF2B5EF4-FFF2-40B4-BE49-F238E27FC236}">
                  <a16:creationId xmlns:a16="http://schemas.microsoft.com/office/drawing/2014/main" id="{D41B2545-F038-4CE0-B931-285F086D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2" name="Freeform 56">
              <a:extLst>
                <a:ext uri="{FF2B5EF4-FFF2-40B4-BE49-F238E27FC236}">
                  <a16:creationId xmlns:a16="http://schemas.microsoft.com/office/drawing/2014/main" id="{9B64122A-3C88-4240-8766-D84EF1F12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3" name="Freeform 57">
              <a:extLst>
                <a:ext uri="{FF2B5EF4-FFF2-40B4-BE49-F238E27FC236}">
                  <a16:creationId xmlns:a16="http://schemas.microsoft.com/office/drawing/2014/main" id="{CE208694-203A-403C-AE2F-D2E289405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4" name="Freeform 59">
              <a:extLst>
                <a:ext uri="{FF2B5EF4-FFF2-40B4-BE49-F238E27FC236}">
                  <a16:creationId xmlns:a16="http://schemas.microsoft.com/office/drawing/2014/main" id="{212458A7-EAC6-4F24-80BD-77B41054B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Freeform 60">
              <a:extLst>
                <a:ext uri="{FF2B5EF4-FFF2-40B4-BE49-F238E27FC236}">
                  <a16:creationId xmlns:a16="http://schemas.microsoft.com/office/drawing/2014/main" id="{229A706A-FB43-4854-B0B0-7F0994577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Freeform 61">
              <a:extLst>
                <a:ext uri="{FF2B5EF4-FFF2-40B4-BE49-F238E27FC236}">
                  <a16:creationId xmlns:a16="http://schemas.microsoft.com/office/drawing/2014/main" id="{476F59BD-B421-4186-BBD7-39A00744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D27B3750-2ECF-4CC9-B08C-9E5F55063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096E7AD1-BF5B-4298-9E32-A47CB010F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5C2E7B82-DC9D-43AD-BA1E-3759FE4AA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BCDC8C86-4A99-41A4-9DC0-08145CE03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C8785DE7-3737-4E27-BE2F-0DBFD301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C28B40AF-5DD3-4A7F-91AB-F49D46E2E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7411F1BC-34F9-470E-87B5-B3986C27F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6AC0F0C8-6D0F-4644-9C89-D6EF4771C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01D69BD9-5C87-44C7-9112-9A4D5F08D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67ECDACB-4E98-478E-959E-285DA9641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BAA10AA6-CC20-48EF-932E-6E1A686B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8" name="Freeform 21">
              <a:extLst>
                <a:ext uri="{FF2B5EF4-FFF2-40B4-BE49-F238E27FC236}">
                  <a16:creationId xmlns:a16="http://schemas.microsoft.com/office/drawing/2014/main" id="{1BE77E80-C10D-4958-BB7D-C901F9401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" name="Freeform 25">
              <a:extLst>
                <a:ext uri="{FF2B5EF4-FFF2-40B4-BE49-F238E27FC236}">
                  <a16:creationId xmlns:a16="http://schemas.microsoft.com/office/drawing/2014/main" id="{4202FCC8-1E30-478E-BD2D-2531BE2D9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" name="Freeform 29">
              <a:extLst>
                <a:ext uri="{FF2B5EF4-FFF2-40B4-BE49-F238E27FC236}">
                  <a16:creationId xmlns:a16="http://schemas.microsoft.com/office/drawing/2014/main" id="{89277949-55D2-4CEB-BD97-066C2B1E3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" name="Freeform 31">
              <a:extLst>
                <a:ext uri="{FF2B5EF4-FFF2-40B4-BE49-F238E27FC236}">
                  <a16:creationId xmlns:a16="http://schemas.microsoft.com/office/drawing/2014/main" id="{B8EF2C08-9DA7-46E2-ADC8-1A2D271D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DD0041CF-27BC-41BA-AA0E-8D0BC8C51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3" name="Freeform 33">
              <a:extLst>
                <a:ext uri="{FF2B5EF4-FFF2-40B4-BE49-F238E27FC236}">
                  <a16:creationId xmlns:a16="http://schemas.microsoft.com/office/drawing/2014/main" id="{0A68EB76-B31F-4A68-A511-E9FA4DBAC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4" name="Freeform 34">
              <a:extLst>
                <a:ext uri="{FF2B5EF4-FFF2-40B4-BE49-F238E27FC236}">
                  <a16:creationId xmlns:a16="http://schemas.microsoft.com/office/drawing/2014/main" id="{810ECAA2-F5A4-4CCB-9E69-D7B7B340F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Freeform 35">
              <a:extLst>
                <a:ext uri="{FF2B5EF4-FFF2-40B4-BE49-F238E27FC236}">
                  <a16:creationId xmlns:a16="http://schemas.microsoft.com/office/drawing/2014/main" id="{BFB1BDBB-BEE0-4E9D-9DA1-1050B31A2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6" name="Freeform 36">
              <a:extLst>
                <a:ext uri="{FF2B5EF4-FFF2-40B4-BE49-F238E27FC236}">
                  <a16:creationId xmlns:a16="http://schemas.microsoft.com/office/drawing/2014/main" id="{93C7B171-B419-495C-8784-E5A33A26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7" name="Freeform 37">
              <a:extLst>
                <a:ext uri="{FF2B5EF4-FFF2-40B4-BE49-F238E27FC236}">
                  <a16:creationId xmlns:a16="http://schemas.microsoft.com/office/drawing/2014/main" id="{54ED346F-C89B-431F-929F-F60448592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8" name="Freeform 38">
              <a:extLst>
                <a:ext uri="{FF2B5EF4-FFF2-40B4-BE49-F238E27FC236}">
                  <a16:creationId xmlns:a16="http://schemas.microsoft.com/office/drawing/2014/main" id="{87138F5F-ADD8-43EA-8619-D8E063A48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9" name="Freeform 39">
              <a:extLst>
                <a:ext uri="{FF2B5EF4-FFF2-40B4-BE49-F238E27FC236}">
                  <a16:creationId xmlns:a16="http://schemas.microsoft.com/office/drawing/2014/main" id="{92558A0E-070A-473C-A191-5F1F842E2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0" name="Freeform 40">
              <a:extLst>
                <a:ext uri="{FF2B5EF4-FFF2-40B4-BE49-F238E27FC236}">
                  <a16:creationId xmlns:a16="http://schemas.microsoft.com/office/drawing/2014/main" id="{EC669C1C-F151-44FF-93F6-80E169BAE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1" name="Freeform 41">
              <a:extLst>
                <a:ext uri="{FF2B5EF4-FFF2-40B4-BE49-F238E27FC236}">
                  <a16:creationId xmlns:a16="http://schemas.microsoft.com/office/drawing/2014/main" id="{A7C8559F-5893-4FF6-A95F-5B6E188EF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" name="Freeform 42">
              <a:extLst>
                <a:ext uri="{FF2B5EF4-FFF2-40B4-BE49-F238E27FC236}">
                  <a16:creationId xmlns:a16="http://schemas.microsoft.com/office/drawing/2014/main" id="{896641C3-B861-454E-A910-4A555C0EB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" name="Freeform 44">
              <a:extLst>
                <a:ext uri="{FF2B5EF4-FFF2-40B4-BE49-F238E27FC236}">
                  <a16:creationId xmlns:a16="http://schemas.microsoft.com/office/drawing/2014/main" id="{19F6709B-959B-414E-808B-32E9765C5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4" name="Freeform 45">
              <a:extLst>
                <a:ext uri="{FF2B5EF4-FFF2-40B4-BE49-F238E27FC236}">
                  <a16:creationId xmlns:a16="http://schemas.microsoft.com/office/drawing/2014/main" id="{CA9F93DC-C844-4B5E-AFC8-B2D0F1B5A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5" name="Freeform 46">
              <a:extLst>
                <a:ext uri="{FF2B5EF4-FFF2-40B4-BE49-F238E27FC236}">
                  <a16:creationId xmlns:a16="http://schemas.microsoft.com/office/drawing/2014/main" id="{6126A395-7043-45D5-9BC7-F3920A874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6" name="Freeform 47">
              <a:extLst>
                <a:ext uri="{FF2B5EF4-FFF2-40B4-BE49-F238E27FC236}">
                  <a16:creationId xmlns:a16="http://schemas.microsoft.com/office/drawing/2014/main" id="{B31760B7-7420-4FE1-A1D9-9252F344F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7" name="Freeform 48">
              <a:extLst>
                <a:ext uri="{FF2B5EF4-FFF2-40B4-BE49-F238E27FC236}">
                  <a16:creationId xmlns:a16="http://schemas.microsoft.com/office/drawing/2014/main" id="{ECCD080B-6241-42FB-BB45-9BAB64542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8" name="Freeform 49">
              <a:extLst>
                <a:ext uri="{FF2B5EF4-FFF2-40B4-BE49-F238E27FC236}">
                  <a16:creationId xmlns:a16="http://schemas.microsoft.com/office/drawing/2014/main" id="{7130F0B8-37E5-4D73-B6D0-07AEF6793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2283A536-3B42-4705-8BD6-F059FCED1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0" name="Freeform 106">
              <a:extLst>
                <a:ext uri="{FF2B5EF4-FFF2-40B4-BE49-F238E27FC236}">
                  <a16:creationId xmlns:a16="http://schemas.microsoft.com/office/drawing/2014/main" id="{F0B7EC11-47EC-4CDE-BC72-A3777D6B7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B0AE8D-FC76-48D9-A4E7-1184ADB02392}"/>
              </a:ext>
            </a:extLst>
          </p:cNvPr>
          <p:cNvCxnSpPr/>
          <p:nvPr/>
        </p:nvCxnSpPr>
        <p:spPr>
          <a:xfrm flipH="1" flipV="1">
            <a:off x="4034672" y="4779947"/>
            <a:ext cx="282804" cy="5547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Picture 19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840DFD2-2F36-43AB-A210-DA7594DE4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863" y="414289"/>
            <a:ext cx="1307769" cy="732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5" name="Picture 194" descr="Logo&#10;&#10;Description automatically generated">
            <a:extLst>
              <a:ext uri="{FF2B5EF4-FFF2-40B4-BE49-F238E27FC236}">
                <a16:creationId xmlns:a16="http://schemas.microsoft.com/office/drawing/2014/main" id="{B0CC3917-3D16-4146-B262-4BB1EA849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255" y="390267"/>
            <a:ext cx="748208" cy="7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09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7F73867-CF7A-4CED-8CBE-76E688655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5" r="4650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933BD51B-53C3-4AA2-8BD3-AFDF9E98B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157941" y="-1157556"/>
            <a:ext cx="6858000" cy="9173882"/>
          </a:xfrm>
          <a:prstGeom prst="rect">
            <a:avLst/>
          </a:prstGeom>
          <a:gradFill>
            <a:gsLst>
              <a:gs pos="71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D4964-8F21-4F36-A744-9BB51B3C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64" y="4055062"/>
            <a:ext cx="8321963" cy="12651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  <a:latin typeface="Bembo" panose="02020502050201020203" pitchFamily="18" charset="0"/>
              </a:rPr>
              <a:t>Click the </a:t>
            </a:r>
            <a:r>
              <a:rPr lang="en-US" sz="5400" dirty="0">
                <a:solidFill>
                  <a:srgbClr val="00B050"/>
                </a:solidFill>
                <a:latin typeface="Bembo" panose="02020502050201020203" pitchFamily="18" charset="0"/>
              </a:rPr>
              <a:t>continue</a:t>
            </a:r>
            <a:r>
              <a:rPr lang="en-US" sz="5400" dirty="0">
                <a:solidFill>
                  <a:srgbClr val="FFFFFF"/>
                </a:solidFill>
                <a:latin typeface="Bembo" panose="02020502050201020203" pitchFamily="18" charset="0"/>
              </a:rPr>
              <a:t> button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94FD3EC-1310-4AD0-9781-ECB252862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rgbClr val="FFFFFF"/>
          </a:solidFill>
        </p:grpSpPr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672A918A-85C5-4B31-8998-25857DAB5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E0815E64-1D86-4D7E-8CE3-57F2E67B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497B2EDF-E079-4AC9-8201-79F55E655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23833C89-2511-479D-BC7D-43F4661DC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134D3974-8C13-4CDE-B973-7120BB807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5BF1FC02-08FF-4338-9BB7-15FA81B92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F56F9F25-5C9C-4CA3-A914-FC497872E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E656ABC3-F068-4B85-8661-0EC5E9C89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535711AB-6053-4A1F-B963-9A991231C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99484A9E-C9E7-48E3-835C-CA00039A9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30E00243-C6C1-4AFB-9954-AC9C0837A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47B00545-0508-41CF-9169-37CB97E08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884EDA62-CEFA-447C-A731-3A1FC949F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Freeform 51">
              <a:extLst>
                <a:ext uri="{FF2B5EF4-FFF2-40B4-BE49-F238E27FC236}">
                  <a16:creationId xmlns:a16="http://schemas.microsoft.com/office/drawing/2014/main" id="{3C095E3E-AA61-45A1-B7D8-48F0E675A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8" name="Freeform 52">
              <a:extLst>
                <a:ext uri="{FF2B5EF4-FFF2-40B4-BE49-F238E27FC236}">
                  <a16:creationId xmlns:a16="http://schemas.microsoft.com/office/drawing/2014/main" id="{E942C193-F3C5-4954-AD2C-EC2CD1AE7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9" name="Freeform 53">
              <a:extLst>
                <a:ext uri="{FF2B5EF4-FFF2-40B4-BE49-F238E27FC236}">
                  <a16:creationId xmlns:a16="http://schemas.microsoft.com/office/drawing/2014/main" id="{BDABF981-DD5E-4501-8BDA-03AA48E3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0" name="Freeform 54">
              <a:extLst>
                <a:ext uri="{FF2B5EF4-FFF2-40B4-BE49-F238E27FC236}">
                  <a16:creationId xmlns:a16="http://schemas.microsoft.com/office/drawing/2014/main" id="{F9D003FB-F58B-4C20-87E7-6FB1422CC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1" name="Freeform 55">
              <a:extLst>
                <a:ext uri="{FF2B5EF4-FFF2-40B4-BE49-F238E27FC236}">
                  <a16:creationId xmlns:a16="http://schemas.microsoft.com/office/drawing/2014/main" id="{D41B2545-F038-4CE0-B931-285F086D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2" name="Freeform 56">
              <a:extLst>
                <a:ext uri="{FF2B5EF4-FFF2-40B4-BE49-F238E27FC236}">
                  <a16:creationId xmlns:a16="http://schemas.microsoft.com/office/drawing/2014/main" id="{9B64122A-3C88-4240-8766-D84EF1F12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3" name="Freeform 57">
              <a:extLst>
                <a:ext uri="{FF2B5EF4-FFF2-40B4-BE49-F238E27FC236}">
                  <a16:creationId xmlns:a16="http://schemas.microsoft.com/office/drawing/2014/main" id="{CE208694-203A-403C-AE2F-D2E289405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4" name="Freeform 59">
              <a:extLst>
                <a:ext uri="{FF2B5EF4-FFF2-40B4-BE49-F238E27FC236}">
                  <a16:creationId xmlns:a16="http://schemas.microsoft.com/office/drawing/2014/main" id="{212458A7-EAC6-4F24-80BD-77B41054B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Freeform 60">
              <a:extLst>
                <a:ext uri="{FF2B5EF4-FFF2-40B4-BE49-F238E27FC236}">
                  <a16:creationId xmlns:a16="http://schemas.microsoft.com/office/drawing/2014/main" id="{229A706A-FB43-4854-B0B0-7F0994577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Freeform 61">
              <a:extLst>
                <a:ext uri="{FF2B5EF4-FFF2-40B4-BE49-F238E27FC236}">
                  <a16:creationId xmlns:a16="http://schemas.microsoft.com/office/drawing/2014/main" id="{476F59BD-B421-4186-BBD7-39A00744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D27B3750-2ECF-4CC9-B08C-9E5F55063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096E7AD1-BF5B-4298-9E32-A47CB010F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5C2E7B82-DC9D-43AD-BA1E-3759FE4AA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BCDC8C86-4A99-41A4-9DC0-08145CE03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C8785DE7-3737-4E27-BE2F-0DBFD301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C28B40AF-5DD3-4A7F-91AB-F49D46E2E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7411F1BC-34F9-470E-87B5-B3986C27F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6AC0F0C8-6D0F-4644-9C89-D6EF4771C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01D69BD9-5C87-44C7-9112-9A4D5F08D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67ECDACB-4E98-478E-959E-285DA9641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BAA10AA6-CC20-48EF-932E-6E1A686B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8" name="Freeform 21">
              <a:extLst>
                <a:ext uri="{FF2B5EF4-FFF2-40B4-BE49-F238E27FC236}">
                  <a16:creationId xmlns:a16="http://schemas.microsoft.com/office/drawing/2014/main" id="{1BE77E80-C10D-4958-BB7D-C901F9401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" name="Freeform 25">
              <a:extLst>
                <a:ext uri="{FF2B5EF4-FFF2-40B4-BE49-F238E27FC236}">
                  <a16:creationId xmlns:a16="http://schemas.microsoft.com/office/drawing/2014/main" id="{4202FCC8-1E30-478E-BD2D-2531BE2D9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" name="Freeform 29">
              <a:extLst>
                <a:ext uri="{FF2B5EF4-FFF2-40B4-BE49-F238E27FC236}">
                  <a16:creationId xmlns:a16="http://schemas.microsoft.com/office/drawing/2014/main" id="{89277949-55D2-4CEB-BD97-066C2B1E3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" name="Freeform 31">
              <a:extLst>
                <a:ext uri="{FF2B5EF4-FFF2-40B4-BE49-F238E27FC236}">
                  <a16:creationId xmlns:a16="http://schemas.microsoft.com/office/drawing/2014/main" id="{B8EF2C08-9DA7-46E2-ADC8-1A2D271D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DD0041CF-27BC-41BA-AA0E-8D0BC8C51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3" name="Freeform 33">
              <a:extLst>
                <a:ext uri="{FF2B5EF4-FFF2-40B4-BE49-F238E27FC236}">
                  <a16:creationId xmlns:a16="http://schemas.microsoft.com/office/drawing/2014/main" id="{0A68EB76-B31F-4A68-A511-E9FA4DBAC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4" name="Freeform 34">
              <a:extLst>
                <a:ext uri="{FF2B5EF4-FFF2-40B4-BE49-F238E27FC236}">
                  <a16:creationId xmlns:a16="http://schemas.microsoft.com/office/drawing/2014/main" id="{810ECAA2-F5A4-4CCB-9E69-D7B7B340F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Freeform 35">
              <a:extLst>
                <a:ext uri="{FF2B5EF4-FFF2-40B4-BE49-F238E27FC236}">
                  <a16:creationId xmlns:a16="http://schemas.microsoft.com/office/drawing/2014/main" id="{BFB1BDBB-BEE0-4E9D-9DA1-1050B31A2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6" name="Freeform 36">
              <a:extLst>
                <a:ext uri="{FF2B5EF4-FFF2-40B4-BE49-F238E27FC236}">
                  <a16:creationId xmlns:a16="http://schemas.microsoft.com/office/drawing/2014/main" id="{93C7B171-B419-495C-8784-E5A33A26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7" name="Freeform 37">
              <a:extLst>
                <a:ext uri="{FF2B5EF4-FFF2-40B4-BE49-F238E27FC236}">
                  <a16:creationId xmlns:a16="http://schemas.microsoft.com/office/drawing/2014/main" id="{54ED346F-C89B-431F-929F-F60448592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8" name="Freeform 38">
              <a:extLst>
                <a:ext uri="{FF2B5EF4-FFF2-40B4-BE49-F238E27FC236}">
                  <a16:creationId xmlns:a16="http://schemas.microsoft.com/office/drawing/2014/main" id="{87138F5F-ADD8-43EA-8619-D8E063A48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9" name="Freeform 39">
              <a:extLst>
                <a:ext uri="{FF2B5EF4-FFF2-40B4-BE49-F238E27FC236}">
                  <a16:creationId xmlns:a16="http://schemas.microsoft.com/office/drawing/2014/main" id="{92558A0E-070A-473C-A191-5F1F842E2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0" name="Freeform 40">
              <a:extLst>
                <a:ext uri="{FF2B5EF4-FFF2-40B4-BE49-F238E27FC236}">
                  <a16:creationId xmlns:a16="http://schemas.microsoft.com/office/drawing/2014/main" id="{EC669C1C-F151-44FF-93F6-80E169BAE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1" name="Freeform 41">
              <a:extLst>
                <a:ext uri="{FF2B5EF4-FFF2-40B4-BE49-F238E27FC236}">
                  <a16:creationId xmlns:a16="http://schemas.microsoft.com/office/drawing/2014/main" id="{A7C8559F-5893-4FF6-A95F-5B6E188EF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" name="Freeform 42">
              <a:extLst>
                <a:ext uri="{FF2B5EF4-FFF2-40B4-BE49-F238E27FC236}">
                  <a16:creationId xmlns:a16="http://schemas.microsoft.com/office/drawing/2014/main" id="{896641C3-B861-454E-A910-4A555C0EB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" name="Freeform 44">
              <a:extLst>
                <a:ext uri="{FF2B5EF4-FFF2-40B4-BE49-F238E27FC236}">
                  <a16:creationId xmlns:a16="http://schemas.microsoft.com/office/drawing/2014/main" id="{19F6709B-959B-414E-808B-32E9765C5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4" name="Freeform 45">
              <a:extLst>
                <a:ext uri="{FF2B5EF4-FFF2-40B4-BE49-F238E27FC236}">
                  <a16:creationId xmlns:a16="http://schemas.microsoft.com/office/drawing/2014/main" id="{CA9F93DC-C844-4B5E-AFC8-B2D0F1B5A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5" name="Freeform 46">
              <a:extLst>
                <a:ext uri="{FF2B5EF4-FFF2-40B4-BE49-F238E27FC236}">
                  <a16:creationId xmlns:a16="http://schemas.microsoft.com/office/drawing/2014/main" id="{6126A395-7043-45D5-9BC7-F3920A874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6" name="Freeform 47">
              <a:extLst>
                <a:ext uri="{FF2B5EF4-FFF2-40B4-BE49-F238E27FC236}">
                  <a16:creationId xmlns:a16="http://schemas.microsoft.com/office/drawing/2014/main" id="{B31760B7-7420-4FE1-A1D9-9252F344F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7" name="Freeform 48">
              <a:extLst>
                <a:ext uri="{FF2B5EF4-FFF2-40B4-BE49-F238E27FC236}">
                  <a16:creationId xmlns:a16="http://schemas.microsoft.com/office/drawing/2014/main" id="{ECCD080B-6241-42FB-BB45-9BAB64542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8" name="Freeform 49">
              <a:extLst>
                <a:ext uri="{FF2B5EF4-FFF2-40B4-BE49-F238E27FC236}">
                  <a16:creationId xmlns:a16="http://schemas.microsoft.com/office/drawing/2014/main" id="{7130F0B8-37E5-4D73-B6D0-07AEF6793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2283A536-3B42-4705-8BD6-F059FCED1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0" name="Freeform 106">
              <a:extLst>
                <a:ext uri="{FF2B5EF4-FFF2-40B4-BE49-F238E27FC236}">
                  <a16:creationId xmlns:a16="http://schemas.microsoft.com/office/drawing/2014/main" id="{F0B7EC11-47EC-4CDE-BC72-A3777D6B7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79A5DB-5A41-4D01-9E05-DB38EBEE9799}"/>
              </a:ext>
            </a:extLst>
          </p:cNvPr>
          <p:cNvCxnSpPr/>
          <p:nvPr/>
        </p:nvCxnSpPr>
        <p:spPr>
          <a:xfrm flipV="1">
            <a:off x="5375305" y="2571610"/>
            <a:ext cx="1709159" cy="1988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13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5DE66FC-5AF7-4B72-80DF-0449C103F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50" y="175568"/>
            <a:ext cx="1307769" cy="732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2" name="Picture 131" descr="Logo&#10;&#10;Description automatically generated">
            <a:extLst>
              <a:ext uri="{FF2B5EF4-FFF2-40B4-BE49-F238E27FC236}">
                <a16:creationId xmlns:a16="http://schemas.microsoft.com/office/drawing/2014/main" id="{7622D13F-F7E9-4369-92D8-9BA3A0DC62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442" y="151546"/>
            <a:ext cx="748208" cy="7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1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ADE9446-2362-4C51-ABA9-F84F18CC9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8" r="11591" b="-1"/>
          <a:stretch/>
        </p:blipFill>
        <p:spPr>
          <a:xfrm>
            <a:off x="20" y="-76067"/>
            <a:ext cx="12191980" cy="685799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933BD51B-53C3-4AA2-8BD3-AFDF9E98B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157941" y="-1157556"/>
            <a:ext cx="6858000" cy="9173882"/>
          </a:xfrm>
          <a:prstGeom prst="rect">
            <a:avLst/>
          </a:prstGeom>
          <a:gradFill>
            <a:gsLst>
              <a:gs pos="71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8E9B4-1272-4810-AE33-42F8166F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144" y="4779947"/>
            <a:ext cx="9329696" cy="145951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Bembo" panose="02020502050201020203" pitchFamily="18" charset="0"/>
              </a:rPr>
              <a:t>Enter the </a:t>
            </a:r>
            <a:r>
              <a:rPr lang="en-US" sz="4400" dirty="0">
                <a:solidFill>
                  <a:srgbClr val="FF0000"/>
                </a:solidFill>
                <a:latin typeface="Bembo" panose="02020502050201020203" pitchFamily="18" charset="0"/>
              </a:rPr>
              <a:t>strong password  </a:t>
            </a:r>
            <a:r>
              <a:rPr lang="en-US" sz="4400" dirty="0">
                <a:solidFill>
                  <a:schemeClr val="bg1"/>
                </a:solidFill>
                <a:latin typeface="Bembo" panose="02020502050201020203" pitchFamily="18" charset="0"/>
              </a:rPr>
              <a:t>and </a:t>
            </a:r>
            <a:br>
              <a:rPr lang="en-US" sz="4400" dirty="0">
                <a:solidFill>
                  <a:schemeClr val="bg1"/>
                </a:solidFill>
                <a:latin typeface="Bembo" panose="02020502050201020203" pitchFamily="18" charset="0"/>
              </a:rPr>
            </a:br>
            <a:r>
              <a:rPr lang="en-US" sz="4400" dirty="0">
                <a:solidFill>
                  <a:schemeClr val="bg1"/>
                </a:solidFill>
                <a:latin typeface="Bembo" panose="02020502050201020203" pitchFamily="18" charset="0"/>
              </a:rPr>
              <a:t>press </a:t>
            </a:r>
            <a:r>
              <a:rPr lang="en-US" sz="4400" dirty="0">
                <a:solidFill>
                  <a:srgbClr val="00B050"/>
                </a:solidFill>
                <a:latin typeface="Bembo" panose="02020502050201020203" pitchFamily="18" charset="0"/>
              </a:rPr>
              <a:t>continue</a:t>
            </a:r>
            <a:endParaRPr lang="en-US" sz="4400" dirty="0">
              <a:solidFill>
                <a:srgbClr val="FFFFFF"/>
              </a:solidFill>
              <a:latin typeface="Bembo" panose="02020502050201020203" pitchFamily="18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94FD3EC-1310-4AD0-9781-ECB252862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rgbClr val="FFFFFF"/>
          </a:solidFill>
        </p:grpSpPr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672A918A-85C5-4B31-8998-25857DAB5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E0815E64-1D86-4D7E-8CE3-57F2E67B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497B2EDF-E079-4AC9-8201-79F55E655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23833C89-2511-479D-BC7D-43F4661DC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134D3974-8C13-4CDE-B973-7120BB807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5BF1FC02-08FF-4338-9BB7-15FA81B92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F56F9F25-5C9C-4CA3-A914-FC497872E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E656ABC3-F068-4B85-8661-0EC5E9C89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535711AB-6053-4A1F-B963-9A991231C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99484A9E-C9E7-48E3-835C-CA00039A9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30E00243-C6C1-4AFB-9954-AC9C0837A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47B00545-0508-41CF-9169-37CB97E08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884EDA62-CEFA-447C-A731-3A1FC949F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Freeform 51">
              <a:extLst>
                <a:ext uri="{FF2B5EF4-FFF2-40B4-BE49-F238E27FC236}">
                  <a16:creationId xmlns:a16="http://schemas.microsoft.com/office/drawing/2014/main" id="{3C095E3E-AA61-45A1-B7D8-48F0E675A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8" name="Freeform 52">
              <a:extLst>
                <a:ext uri="{FF2B5EF4-FFF2-40B4-BE49-F238E27FC236}">
                  <a16:creationId xmlns:a16="http://schemas.microsoft.com/office/drawing/2014/main" id="{E942C193-F3C5-4954-AD2C-EC2CD1AE7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9" name="Freeform 53">
              <a:extLst>
                <a:ext uri="{FF2B5EF4-FFF2-40B4-BE49-F238E27FC236}">
                  <a16:creationId xmlns:a16="http://schemas.microsoft.com/office/drawing/2014/main" id="{BDABF981-DD5E-4501-8BDA-03AA48E3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0" name="Freeform 54">
              <a:extLst>
                <a:ext uri="{FF2B5EF4-FFF2-40B4-BE49-F238E27FC236}">
                  <a16:creationId xmlns:a16="http://schemas.microsoft.com/office/drawing/2014/main" id="{F9D003FB-F58B-4C20-87E7-6FB1422CC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1" name="Freeform 55">
              <a:extLst>
                <a:ext uri="{FF2B5EF4-FFF2-40B4-BE49-F238E27FC236}">
                  <a16:creationId xmlns:a16="http://schemas.microsoft.com/office/drawing/2014/main" id="{D41B2545-F038-4CE0-B931-285F086D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2" name="Freeform 56">
              <a:extLst>
                <a:ext uri="{FF2B5EF4-FFF2-40B4-BE49-F238E27FC236}">
                  <a16:creationId xmlns:a16="http://schemas.microsoft.com/office/drawing/2014/main" id="{9B64122A-3C88-4240-8766-D84EF1F12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3" name="Freeform 57">
              <a:extLst>
                <a:ext uri="{FF2B5EF4-FFF2-40B4-BE49-F238E27FC236}">
                  <a16:creationId xmlns:a16="http://schemas.microsoft.com/office/drawing/2014/main" id="{CE208694-203A-403C-AE2F-D2E289405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4" name="Freeform 59">
              <a:extLst>
                <a:ext uri="{FF2B5EF4-FFF2-40B4-BE49-F238E27FC236}">
                  <a16:creationId xmlns:a16="http://schemas.microsoft.com/office/drawing/2014/main" id="{212458A7-EAC6-4F24-80BD-77B41054B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Freeform 60">
              <a:extLst>
                <a:ext uri="{FF2B5EF4-FFF2-40B4-BE49-F238E27FC236}">
                  <a16:creationId xmlns:a16="http://schemas.microsoft.com/office/drawing/2014/main" id="{229A706A-FB43-4854-B0B0-7F0994577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Freeform 61">
              <a:extLst>
                <a:ext uri="{FF2B5EF4-FFF2-40B4-BE49-F238E27FC236}">
                  <a16:creationId xmlns:a16="http://schemas.microsoft.com/office/drawing/2014/main" id="{476F59BD-B421-4186-BBD7-39A00744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D27B3750-2ECF-4CC9-B08C-9E5F55063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096E7AD1-BF5B-4298-9E32-A47CB010F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5C2E7B82-DC9D-43AD-BA1E-3759FE4AA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BCDC8C86-4A99-41A4-9DC0-08145CE03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C8785DE7-3737-4E27-BE2F-0DBFD301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C28B40AF-5DD3-4A7F-91AB-F49D46E2E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7411F1BC-34F9-470E-87B5-B3986C27F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6AC0F0C8-6D0F-4644-9C89-D6EF4771C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01D69BD9-5C87-44C7-9112-9A4D5F08D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67ECDACB-4E98-478E-959E-285DA9641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BAA10AA6-CC20-48EF-932E-6E1A686B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8" name="Freeform 21">
              <a:extLst>
                <a:ext uri="{FF2B5EF4-FFF2-40B4-BE49-F238E27FC236}">
                  <a16:creationId xmlns:a16="http://schemas.microsoft.com/office/drawing/2014/main" id="{1BE77E80-C10D-4958-BB7D-C901F9401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" name="Freeform 25">
              <a:extLst>
                <a:ext uri="{FF2B5EF4-FFF2-40B4-BE49-F238E27FC236}">
                  <a16:creationId xmlns:a16="http://schemas.microsoft.com/office/drawing/2014/main" id="{4202FCC8-1E30-478E-BD2D-2531BE2D9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" name="Freeform 29">
              <a:extLst>
                <a:ext uri="{FF2B5EF4-FFF2-40B4-BE49-F238E27FC236}">
                  <a16:creationId xmlns:a16="http://schemas.microsoft.com/office/drawing/2014/main" id="{89277949-55D2-4CEB-BD97-066C2B1E3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" name="Freeform 31">
              <a:extLst>
                <a:ext uri="{FF2B5EF4-FFF2-40B4-BE49-F238E27FC236}">
                  <a16:creationId xmlns:a16="http://schemas.microsoft.com/office/drawing/2014/main" id="{B8EF2C08-9DA7-46E2-ADC8-1A2D271D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DD0041CF-27BC-41BA-AA0E-8D0BC8C51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3" name="Freeform 33">
              <a:extLst>
                <a:ext uri="{FF2B5EF4-FFF2-40B4-BE49-F238E27FC236}">
                  <a16:creationId xmlns:a16="http://schemas.microsoft.com/office/drawing/2014/main" id="{0A68EB76-B31F-4A68-A511-E9FA4DBAC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4" name="Freeform 34">
              <a:extLst>
                <a:ext uri="{FF2B5EF4-FFF2-40B4-BE49-F238E27FC236}">
                  <a16:creationId xmlns:a16="http://schemas.microsoft.com/office/drawing/2014/main" id="{810ECAA2-F5A4-4CCB-9E69-D7B7B340F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Freeform 35">
              <a:extLst>
                <a:ext uri="{FF2B5EF4-FFF2-40B4-BE49-F238E27FC236}">
                  <a16:creationId xmlns:a16="http://schemas.microsoft.com/office/drawing/2014/main" id="{BFB1BDBB-BEE0-4E9D-9DA1-1050B31A2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6" name="Freeform 36">
              <a:extLst>
                <a:ext uri="{FF2B5EF4-FFF2-40B4-BE49-F238E27FC236}">
                  <a16:creationId xmlns:a16="http://schemas.microsoft.com/office/drawing/2014/main" id="{93C7B171-B419-495C-8784-E5A33A26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7" name="Freeform 37">
              <a:extLst>
                <a:ext uri="{FF2B5EF4-FFF2-40B4-BE49-F238E27FC236}">
                  <a16:creationId xmlns:a16="http://schemas.microsoft.com/office/drawing/2014/main" id="{54ED346F-C89B-431F-929F-F60448592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8" name="Freeform 38">
              <a:extLst>
                <a:ext uri="{FF2B5EF4-FFF2-40B4-BE49-F238E27FC236}">
                  <a16:creationId xmlns:a16="http://schemas.microsoft.com/office/drawing/2014/main" id="{87138F5F-ADD8-43EA-8619-D8E063A48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9" name="Freeform 39">
              <a:extLst>
                <a:ext uri="{FF2B5EF4-FFF2-40B4-BE49-F238E27FC236}">
                  <a16:creationId xmlns:a16="http://schemas.microsoft.com/office/drawing/2014/main" id="{92558A0E-070A-473C-A191-5F1F842E2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0" name="Freeform 40">
              <a:extLst>
                <a:ext uri="{FF2B5EF4-FFF2-40B4-BE49-F238E27FC236}">
                  <a16:creationId xmlns:a16="http://schemas.microsoft.com/office/drawing/2014/main" id="{EC669C1C-F151-44FF-93F6-80E169BAE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1" name="Freeform 41">
              <a:extLst>
                <a:ext uri="{FF2B5EF4-FFF2-40B4-BE49-F238E27FC236}">
                  <a16:creationId xmlns:a16="http://schemas.microsoft.com/office/drawing/2014/main" id="{A7C8559F-5893-4FF6-A95F-5B6E188EF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" name="Freeform 42">
              <a:extLst>
                <a:ext uri="{FF2B5EF4-FFF2-40B4-BE49-F238E27FC236}">
                  <a16:creationId xmlns:a16="http://schemas.microsoft.com/office/drawing/2014/main" id="{896641C3-B861-454E-A910-4A555C0EB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" name="Freeform 44">
              <a:extLst>
                <a:ext uri="{FF2B5EF4-FFF2-40B4-BE49-F238E27FC236}">
                  <a16:creationId xmlns:a16="http://schemas.microsoft.com/office/drawing/2014/main" id="{19F6709B-959B-414E-808B-32E9765C5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4" name="Freeform 45">
              <a:extLst>
                <a:ext uri="{FF2B5EF4-FFF2-40B4-BE49-F238E27FC236}">
                  <a16:creationId xmlns:a16="http://schemas.microsoft.com/office/drawing/2014/main" id="{CA9F93DC-C844-4B5E-AFC8-B2D0F1B5A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5" name="Freeform 46">
              <a:extLst>
                <a:ext uri="{FF2B5EF4-FFF2-40B4-BE49-F238E27FC236}">
                  <a16:creationId xmlns:a16="http://schemas.microsoft.com/office/drawing/2014/main" id="{6126A395-7043-45D5-9BC7-F3920A874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6" name="Freeform 47">
              <a:extLst>
                <a:ext uri="{FF2B5EF4-FFF2-40B4-BE49-F238E27FC236}">
                  <a16:creationId xmlns:a16="http://schemas.microsoft.com/office/drawing/2014/main" id="{B31760B7-7420-4FE1-A1D9-9252F344F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7" name="Freeform 48">
              <a:extLst>
                <a:ext uri="{FF2B5EF4-FFF2-40B4-BE49-F238E27FC236}">
                  <a16:creationId xmlns:a16="http://schemas.microsoft.com/office/drawing/2014/main" id="{ECCD080B-6241-42FB-BB45-9BAB64542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8" name="Freeform 49">
              <a:extLst>
                <a:ext uri="{FF2B5EF4-FFF2-40B4-BE49-F238E27FC236}">
                  <a16:creationId xmlns:a16="http://schemas.microsoft.com/office/drawing/2014/main" id="{7130F0B8-37E5-4D73-B6D0-07AEF6793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2283A536-3B42-4705-8BD6-F059FCED1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0" name="Freeform 106">
              <a:extLst>
                <a:ext uri="{FF2B5EF4-FFF2-40B4-BE49-F238E27FC236}">
                  <a16:creationId xmlns:a16="http://schemas.microsoft.com/office/drawing/2014/main" id="{F0B7EC11-47EC-4CDE-BC72-A3777D6B7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4150EC-02A7-4C6D-8A6B-CEB1E02DC987}"/>
              </a:ext>
            </a:extLst>
          </p:cNvPr>
          <p:cNvCxnSpPr/>
          <p:nvPr/>
        </p:nvCxnSpPr>
        <p:spPr>
          <a:xfrm flipH="1" flipV="1">
            <a:off x="4648912" y="3276998"/>
            <a:ext cx="700755" cy="16580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13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9ED0889-9821-4514-B9D2-78FA1EE4A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681" y="183295"/>
            <a:ext cx="1307769" cy="732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2" name="Picture 131" descr="Logo&#10;&#10;Description automatically generated">
            <a:extLst>
              <a:ext uri="{FF2B5EF4-FFF2-40B4-BE49-F238E27FC236}">
                <a16:creationId xmlns:a16="http://schemas.microsoft.com/office/drawing/2014/main" id="{739B61DA-EAF5-46B0-9F45-E79340127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073" y="159273"/>
            <a:ext cx="748208" cy="7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83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8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9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F28C656-8312-4AEC-AE34-C1DEC455B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3" r="57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933BD51B-53C3-4AA2-8BD3-AFDF9E98B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157941" y="-1157556"/>
            <a:ext cx="6858000" cy="9173882"/>
          </a:xfrm>
          <a:prstGeom prst="rect">
            <a:avLst/>
          </a:prstGeom>
          <a:gradFill>
            <a:gsLst>
              <a:gs pos="71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0FE7CA-E33C-455D-9CEB-A54473C61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22" y="5332367"/>
            <a:ext cx="10307593" cy="107974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Bembo" panose="02020502050201020203" pitchFamily="18" charset="0"/>
              </a:rPr>
              <a:t>Create a </a:t>
            </a:r>
            <a:r>
              <a:rPr lang="en-US" sz="4800" dirty="0">
                <a:solidFill>
                  <a:srgbClr val="FF0000"/>
                </a:solidFill>
                <a:latin typeface="Bembo" panose="02020502050201020203" pitchFamily="18" charset="0"/>
              </a:rPr>
              <a:t>unique</a:t>
            </a:r>
            <a:r>
              <a:rPr lang="en-US" sz="4800" dirty="0">
                <a:solidFill>
                  <a:srgbClr val="FFFFFF"/>
                </a:solidFill>
                <a:latin typeface="Bembo" panose="02020502050201020203" pitchFamily="18" charset="0"/>
              </a:rPr>
              <a:t> username and</a:t>
            </a:r>
            <a:br>
              <a:rPr lang="en-US" sz="4800" dirty="0">
                <a:solidFill>
                  <a:srgbClr val="FFFFFF"/>
                </a:solidFill>
                <a:latin typeface="Bembo" panose="02020502050201020203" pitchFamily="18" charset="0"/>
              </a:rPr>
            </a:br>
            <a:r>
              <a:rPr lang="en-US" sz="4800" dirty="0">
                <a:solidFill>
                  <a:srgbClr val="FFFFFF"/>
                </a:solidFill>
                <a:latin typeface="Bembo" panose="02020502050201020203" pitchFamily="18" charset="0"/>
              </a:rPr>
              <a:t> press </a:t>
            </a:r>
            <a:r>
              <a:rPr lang="en-US" sz="4800" dirty="0">
                <a:solidFill>
                  <a:srgbClr val="00B050"/>
                </a:solidFill>
                <a:latin typeface="Bembo" panose="02020502050201020203" pitchFamily="18" charset="0"/>
              </a:rPr>
              <a:t>continue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94FD3EC-1310-4AD0-9781-ECB252862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rgbClr val="FFFFFF"/>
          </a:solidFill>
        </p:grpSpPr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672A918A-85C5-4B31-8998-25857DAB5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E0815E64-1D86-4D7E-8CE3-57F2E67B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497B2EDF-E079-4AC9-8201-79F55E655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23833C89-2511-479D-BC7D-43F4661DC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id="{134D3974-8C13-4CDE-B973-7120BB807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5BF1FC02-08FF-4338-9BB7-15FA81B92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F56F9F25-5C9C-4CA3-A914-FC497872E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5" name="Freeform 23">
              <a:extLst>
                <a:ext uri="{FF2B5EF4-FFF2-40B4-BE49-F238E27FC236}">
                  <a16:creationId xmlns:a16="http://schemas.microsoft.com/office/drawing/2014/main" id="{E656ABC3-F068-4B85-8661-0EC5E9C89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Freeform 26">
              <a:extLst>
                <a:ext uri="{FF2B5EF4-FFF2-40B4-BE49-F238E27FC236}">
                  <a16:creationId xmlns:a16="http://schemas.microsoft.com/office/drawing/2014/main" id="{535711AB-6053-4A1F-B963-9A991231C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Freeform 27">
              <a:extLst>
                <a:ext uri="{FF2B5EF4-FFF2-40B4-BE49-F238E27FC236}">
                  <a16:creationId xmlns:a16="http://schemas.microsoft.com/office/drawing/2014/main" id="{99484A9E-C9E7-48E3-835C-CA00039A9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30E00243-C6C1-4AFB-9954-AC9C0837A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47B00545-0508-41CF-9169-37CB97E08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0" name="Freeform 43">
              <a:extLst>
                <a:ext uri="{FF2B5EF4-FFF2-40B4-BE49-F238E27FC236}">
                  <a16:creationId xmlns:a16="http://schemas.microsoft.com/office/drawing/2014/main" id="{884EDA62-CEFA-447C-A731-3A1FC949F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1" name="Freeform 51">
              <a:extLst>
                <a:ext uri="{FF2B5EF4-FFF2-40B4-BE49-F238E27FC236}">
                  <a16:creationId xmlns:a16="http://schemas.microsoft.com/office/drawing/2014/main" id="{3C095E3E-AA61-45A1-B7D8-48F0E675A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2" name="Freeform 52">
              <a:extLst>
                <a:ext uri="{FF2B5EF4-FFF2-40B4-BE49-F238E27FC236}">
                  <a16:creationId xmlns:a16="http://schemas.microsoft.com/office/drawing/2014/main" id="{E942C193-F3C5-4954-AD2C-EC2CD1AE7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3" name="Freeform 53">
              <a:extLst>
                <a:ext uri="{FF2B5EF4-FFF2-40B4-BE49-F238E27FC236}">
                  <a16:creationId xmlns:a16="http://schemas.microsoft.com/office/drawing/2014/main" id="{BDABF981-DD5E-4501-8BDA-03AA48E3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4" name="Freeform 54">
              <a:extLst>
                <a:ext uri="{FF2B5EF4-FFF2-40B4-BE49-F238E27FC236}">
                  <a16:creationId xmlns:a16="http://schemas.microsoft.com/office/drawing/2014/main" id="{F9D003FB-F58B-4C20-87E7-6FB1422CC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Freeform 55">
              <a:extLst>
                <a:ext uri="{FF2B5EF4-FFF2-40B4-BE49-F238E27FC236}">
                  <a16:creationId xmlns:a16="http://schemas.microsoft.com/office/drawing/2014/main" id="{D41B2545-F038-4CE0-B931-285F086D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Freeform 56">
              <a:extLst>
                <a:ext uri="{FF2B5EF4-FFF2-40B4-BE49-F238E27FC236}">
                  <a16:creationId xmlns:a16="http://schemas.microsoft.com/office/drawing/2014/main" id="{9B64122A-3C88-4240-8766-D84EF1F12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7" name="Freeform 57">
              <a:extLst>
                <a:ext uri="{FF2B5EF4-FFF2-40B4-BE49-F238E27FC236}">
                  <a16:creationId xmlns:a16="http://schemas.microsoft.com/office/drawing/2014/main" id="{CE208694-203A-403C-AE2F-D2E289405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8" name="Freeform 59">
              <a:extLst>
                <a:ext uri="{FF2B5EF4-FFF2-40B4-BE49-F238E27FC236}">
                  <a16:creationId xmlns:a16="http://schemas.microsoft.com/office/drawing/2014/main" id="{212458A7-EAC6-4F24-80BD-77B41054B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Freeform 60">
              <a:extLst>
                <a:ext uri="{FF2B5EF4-FFF2-40B4-BE49-F238E27FC236}">
                  <a16:creationId xmlns:a16="http://schemas.microsoft.com/office/drawing/2014/main" id="{229A706A-FB43-4854-B0B0-7F0994577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0" name="Freeform 61">
              <a:extLst>
                <a:ext uri="{FF2B5EF4-FFF2-40B4-BE49-F238E27FC236}">
                  <a16:creationId xmlns:a16="http://schemas.microsoft.com/office/drawing/2014/main" id="{476F59BD-B421-4186-BBD7-39A00744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1" name="Freeform 5">
              <a:extLst>
                <a:ext uri="{FF2B5EF4-FFF2-40B4-BE49-F238E27FC236}">
                  <a16:creationId xmlns:a16="http://schemas.microsoft.com/office/drawing/2014/main" id="{D27B3750-2ECF-4CC9-B08C-9E5F55063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2" name="Freeform 6">
              <a:extLst>
                <a:ext uri="{FF2B5EF4-FFF2-40B4-BE49-F238E27FC236}">
                  <a16:creationId xmlns:a16="http://schemas.microsoft.com/office/drawing/2014/main" id="{096E7AD1-BF5B-4298-9E32-A47CB010F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" name="Freeform 7">
              <a:extLst>
                <a:ext uri="{FF2B5EF4-FFF2-40B4-BE49-F238E27FC236}">
                  <a16:creationId xmlns:a16="http://schemas.microsoft.com/office/drawing/2014/main" id="{5C2E7B82-DC9D-43AD-BA1E-3759FE4AA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4" name="Freeform 8">
              <a:extLst>
                <a:ext uri="{FF2B5EF4-FFF2-40B4-BE49-F238E27FC236}">
                  <a16:creationId xmlns:a16="http://schemas.microsoft.com/office/drawing/2014/main" id="{BCDC8C86-4A99-41A4-9DC0-08145CE03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" name="Freeform 9">
              <a:extLst>
                <a:ext uri="{FF2B5EF4-FFF2-40B4-BE49-F238E27FC236}">
                  <a16:creationId xmlns:a16="http://schemas.microsoft.com/office/drawing/2014/main" id="{C8785DE7-3737-4E27-BE2F-0DBFD301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C28B40AF-5DD3-4A7F-91AB-F49D46E2E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7411F1BC-34F9-470E-87B5-B3986C27F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6AC0F0C8-6D0F-4644-9C89-D6EF4771C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01D69BD9-5C87-44C7-9112-9A4D5F08D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" name="Freeform 16">
              <a:extLst>
                <a:ext uri="{FF2B5EF4-FFF2-40B4-BE49-F238E27FC236}">
                  <a16:creationId xmlns:a16="http://schemas.microsoft.com/office/drawing/2014/main" id="{67ECDACB-4E98-478E-959E-285DA9641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" name="Freeform 17">
              <a:extLst>
                <a:ext uri="{FF2B5EF4-FFF2-40B4-BE49-F238E27FC236}">
                  <a16:creationId xmlns:a16="http://schemas.microsoft.com/office/drawing/2014/main" id="{BAA10AA6-CC20-48EF-932E-6E1A686B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" name="Freeform 21">
              <a:extLst>
                <a:ext uri="{FF2B5EF4-FFF2-40B4-BE49-F238E27FC236}">
                  <a16:creationId xmlns:a16="http://schemas.microsoft.com/office/drawing/2014/main" id="{1BE77E80-C10D-4958-BB7D-C901F9401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3" name="Freeform 25">
              <a:extLst>
                <a:ext uri="{FF2B5EF4-FFF2-40B4-BE49-F238E27FC236}">
                  <a16:creationId xmlns:a16="http://schemas.microsoft.com/office/drawing/2014/main" id="{4202FCC8-1E30-478E-BD2D-2531BE2D9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4" name="Freeform 29">
              <a:extLst>
                <a:ext uri="{FF2B5EF4-FFF2-40B4-BE49-F238E27FC236}">
                  <a16:creationId xmlns:a16="http://schemas.microsoft.com/office/drawing/2014/main" id="{89277949-55D2-4CEB-BD97-066C2B1E3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Freeform 31">
              <a:extLst>
                <a:ext uri="{FF2B5EF4-FFF2-40B4-BE49-F238E27FC236}">
                  <a16:creationId xmlns:a16="http://schemas.microsoft.com/office/drawing/2014/main" id="{B8EF2C08-9DA7-46E2-ADC8-1A2D271D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6" name="Freeform 32">
              <a:extLst>
                <a:ext uri="{FF2B5EF4-FFF2-40B4-BE49-F238E27FC236}">
                  <a16:creationId xmlns:a16="http://schemas.microsoft.com/office/drawing/2014/main" id="{DD0041CF-27BC-41BA-AA0E-8D0BC8C51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7" name="Freeform 33">
              <a:extLst>
                <a:ext uri="{FF2B5EF4-FFF2-40B4-BE49-F238E27FC236}">
                  <a16:creationId xmlns:a16="http://schemas.microsoft.com/office/drawing/2014/main" id="{0A68EB76-B31F-4A68-A511-E9FA4DBAC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8" name="Freeform 34">
              <a:extLst>
                <a:ext uri="{FF2B5EF4-FFF2-40B4-BE49-F238E27FC236}">
                  <a16:creationId xmlns:a16="http://schemas.microsoft.com/office/drawing/2014/main" id="{810ECAA2-F5A4-4CCB-9E69-D7B7B340F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9" name="Freeform 35">
              <a:extLst>
                <a:ext uri="{FF2B5EF4-FFF2-40B4-BE49-F238E27FC236}">
                  <a16:creationId xmlns:a16="http://schemas.microsoft.com/office/drawing/2014/main" id="{BFB1BDBB-BEE0-4E9D-9DA1-1050B31A2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0" name="Freeform 36">
              <a:extLst>
                <a:ext uri="{FF2B5EF4-FFF2-40B4-BE49-F238E27FC236}">
                  <a16:creationId xmlns:a16="http://schemas.microsoft.com/office/drawing/2014/main" id="{93C7B171-B419-495C-8784-E5A33A26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1" name="Freeform 37">
              <a:extLst>
                <a:ext uri="{FF2B5EF4-FFF2-40B4-BE49-F238E27FC236}">
                  <a16:creationId xmlns:a16="http://schemas.microsoft.com/office/drawing/2014/main" id="{54ED346F-C89B-431F-929F-F60448592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" name="Freeform 38">
              <a:extLst>
                <a:ext uri="{FF2B5EF4-FFF2-40B4-BE49-F238E27FC236}">
                  <a16:creationId xmlns:a16="http://schemas.microsoft.com/office/drawing/2014/main" id="{87138F5F-ADD8-43EA-8619-D8E063A48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" name="Freeform 39">
              <a:extLst>
                <a:ext uri="{FF2B5EF4-FFF2-40B4-BE49-F238E27FC236}">
                  <a16:creationId xmlns:a16="http://schemas.microsoft.com/office/drawing/2014/main" id="{92558A0E-070A-473C-A191-5F1F842E2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4" name="Freeform 40">
              <a:extLst>
                <a:ext uri="{FF2B5EF4-FFF2-40B4-BE49-F238E27FC236}">
                  <a16:creationId xmlns:a16="http://schemas.microsoft.com/office/drawing/2014/main" id="{EC669C1C-F151-44FF-93F6-80E169BAE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5" name="Freeform 41">
              <a:extLst>
                <a:ext uri="{FF2B5EF4-FFF2-40B4-BE49-F238E27FC236}">
                  <a16:creationId xmlns:a16="http://schemas.microsoft.com/office/drawing/2014/main" id="{A7C8559F-5893-4FF6-A95F-5B6E188EF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6" name="Freeform 42">
              <a:extLst>
                <a:ext uri="{FF2B5EF4-FFF2-40B4-BE49-F238E27FC236}">
                  <a16:creationId xmlns:a16="http://schemas.microsoft.com/office/drawing/2014/main" id="{896641C3-B861-454E-A910-4A555C0EB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7" name="Freeform 44">
              <a:extLst>
                <a:ext uri="{FF2B5EF4-FFF2-40B4-BE49-F238E27FC236}">
                  <a16:creationId xmlns:a16="http://schemas.microsoft.com/office/drawing/2014/main" id="{19F6709B-959B-414E-808B-32E9765C5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8" name="Freeform 45">
              <a:extLst>
                <a:ext uri="{FF2B5EF4-FFF2-40B4-BE49-F238E27FC236}">
                  <a16:creationId xmlns:a16="http://schemas.microsoft.com/office/drawing/2014/main" id="{CA9F93DC-C844-4B5E-AFC8-B2D0F1B5A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9" name="Freeform 46">
              <a:extLst>
                <a:ext uri="{FF2B5EF4-FFF2-40B4-BE49-F238E27FC236}">
                  <a16:creationId xmlns:a16="http://schemas.microsoft.com/office/drawing/2014/main" id="{6126A395-7043-45D5-9BC7-F3920A874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0" name="Freeform 47">
              <a:extLst>
                <a:ext uri="{FF2B5EF4-FFF2-40B4-BE49-F238E27FC236}">
                  <a16:creationId xmlns:a16="http://schemas.microsoft.com/office/drawing/2014/main" id="{B31760B7-7420-4FE1-A1D9-9252F344F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1" name="Freeform 48">
              <a:extLst>
                <a:ext uri="{FF2B5EF4-FFF2-40B4-BE49-F238E27FC236}">
                  <a16:creationId xmlns:a16="http://schemas.microsoft.com/office/drawing/2014/main" id="{ECCD080B-6241-42FB-BB45-9BAB64542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2" name="Freeform 49">
              <a:extLst>
                <a:ext uri="{FF2B5EF4-FFF2-40B4-BE49-F238E27FC236}">
                  <a16:creationId xmlns:a16="http://schemas.microsoft.com/office/drawing/2014/main" id="{7130F0B8-37E5-4D73-B6D0-07AEF6793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3" name="Freeform 8">
              <a:extLst>
                <a:ext uri="{FF2B5EF4-FFF2-40B4-BE49-F238E27FC236}">
                  <a16:creationId xmlns:a16="http://schemas.microsoft.com/office/drawing/2014/main" id="{2283A536-3B42-4705-8BD6-F059FCED1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4" name="Freeform 106">
              <a:extLst>
                <a:ext uri="{FF2B5EF4-FFF2-40B4-BE49-F238E27FC236}">
                  <a16:creationId xmlns:a16="http://schemas.microsoft.com/office/drawing/2014/main" id="{F0B7EC11-47EC-4CDE-BC72-A3777D6B7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ABBCC5-E6CD-46E8-A2BA-5FBBE688BE2C}"/>
              </a:ext>
            </a:extLst>
          </p:cNvPr>
          <p:cNvCxnSpPr/>
          <p:nvPr/>
        </p:nvCxnSpPr>
        <p:spPr>
          <a:xfrm flipH="1" flipV="1">
            <a:off x="3657600" y="3911503"/>
            <a:ext cx="547858" cy="11582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Picture 13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30D26CF-58F1-40BC-94FE-24D2AE11D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541" y="305396"/>
            <a:ext cx="1307769" cy="732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6" name="Picture 135" descr="Logo&#10;&#10;Description automatically generated">
            <a:extLst>
              <a:ext uri="{FF2B5EF4-FFF2-40B4-BE49-F238E27FC236}">
                <a16:creationId xmlns:a16="http://schemas.microsoft.com/office/drawing/2014/main" id="{A1A3116D-9374-4968-8D34-E34D2F837B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933" y="281374"/>
            <a:ext cx="748208" cy="7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60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6FB5F52-993B-4F97-B01E-93B4D498E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6" r="1860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933BD51B-53C3-4AA2-8BD3-AFDF9E98B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157941" y="-1157556"/>
            <a:ext cx="6858000" cy="9173882"/>
          </a:xfrm>
          <a:prstGeom prst="rect">
            <a:avLst/>
          </a:prstGeom>
          <a:gradFill>
            <a:gsLst>
              <a:gs pos="71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40847-468F-4169-A5CD-94B772744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249" y="5490312"/>
            <a:ext cx="9621139" cy="14235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latin typeface="Bembo" panose="02020502050201020203" pitchFamily="18" charset="0"/>
              </a:rPr>
              <a:t>If you want any updates type </a:t>
            </a:r>
            <a:r>
              <a:rPr lang="en-US" sz="5400" dirty="0">
                <a:solidFill>
                  <a:srgbClr val="FF0000"/>
                </a:solidFill>
                <a:latin typeface="Bembo" panose="02020502050201020203" pitchFamily="18" charset="0"/>
              </a:rPr>
              <a:t>‘y’ </a:t>
            </a:r>
            <a:r>
              <a:rPr lang="en-US" sz="5400" dirty="0">
                <a:solidFill>
                  <a:schemeClr val="bg1"/>
                </a:solidFill>
                <a:latin typeface="Bembo" panose="02020502050201020203" pitchFamily="18" charset="0"/>
              </a:rPr>
              <a:t>or</a:t>
            </a:r>
            <a:r>
              <a:rPr lang="en-US" sz="5400" dirty="0">
                <a:solidFill>
                  <a:srgbClr val="FF0000"/>
                </a:solidFill>
                <a:latin typeface="Bembo" panose="02020502050201020203" pitchFamily="18" charset="0"/>
              </a:rPr>
              <a:t> </a:t>
            </a:r>
            <a:r>
              <a:rPr lang="en-US" sz="5400" dirty="0">
                <a:solidFill>
                  <a:schemeClr val="bg1"/>
                </a:solidFill>
                <a:latin typeface="Bembo" panose="02020502050201020203" pitchFamily="18" charset="0"/>
              </a:rPr>
              <a:t>type</a:t>
            </a:r>
            <a:r>
              <a:rPr lang="en-US" sz="5400" dirty="0">
                <a:solidFill>
                  <a:srgbClr val="FF0000"/>
                </a:solidFill>
                <a:latin typeface="Bembo" panose="02020502050201020203" pitchFamily="18" charset="0"/>
              </a:rPr>
              <a:t> ‘n’ </a:t>
            </a:r>
            <a:r>
              <a:rPr lang="en-US" sz="5400" dirty="0">
                <a:solidFill>
                  <a:srgbClr val="FFFFFF"/>
                </a:solidFill>
                <a:latin typeface="Bembo" panose="02020502050201020203" pitchFamily="18" charset="0"/>
              </a:rPr>
              <a:t>and press </a:t>
            </a:r>
            <a:r>
              <a:rPr lang="en-US" sz="5400" dirty="0">
                <a:solidFill>
                  <a:srgbClr val="00B050"/>
                </a:solidFill>
                <a:latin typeface="Bembo" panose="02020502050201020203" pitchFamily="18" charset="0"/>
              </a:rPr>
              <a:t>continue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94FD3EC-1310-4AD0-9781-ECB252862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rgbClr val="FFFFFF"/>
          </a:solidFill>
        </p:grpSpPr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672A918A-85C5-4B31-8998-25857DAB5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E0815E64-1D86-4D7E-8CE3-57F2E67B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497B2EDF-E079-4AC9-8201-79F55E655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23833C89-2511-479D-BC7D-43F4661DC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134D3974-8C13-4CDE-B973-7120BB807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5BF1FC02-08FF-4338-9BB7-15FA81B92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F56F9F25-5C9C-4CA3-A914-FC497872E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E656ABC3-F068-4B85-8661-0EC5E9C89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535711AB-6053-4A1F-B963-9A991231C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99484A9E-C9E7-48E3-835C-CA00039A9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30E00243-C6C1-4AFB-9954-AC9C0837A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47B00545-0508-41CF-9169-37CB97E08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884EDA62-CEFA-447C-A731-3A1FC949F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Freeform 51">
              <a:extLst>
                <a:ext uri="{FF2B5EF4-FFF2-40B4-BE49-F238E27FC236}">
                  <a16:creationId xmlns:a16="http://schemas.microsoft.com/office/drawing/2014/main" id="{3C095E3E-AA61-45A1-B7D8-48F0E675A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8" name="Freeform 52">
              <a:extLst>
                <a:ext uri="{FF2B5EF4-FFF2-40B4-BE49-F238E27FC236}">
                  <a16:creationId xmlns:a16="http://schemas.microsoft.com/office/drawing/2014/main" id="{E942C193-F3C5-4954-AD2C-EC2CD1AE7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9" name="Freeform 53">
              <a:extLst>
                <a:ext uri="{FF2B5EF4-FFF2-40B4-BE49-F238E27FC236}">
                  <a16:creationId xmlns:a16="http://schemas.microsoft.com/office/drawing/2014/main" id="{BDABF981-DD5E-4501-8BDA-03AA48E3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0" name="Freeform 54">
              <a:extLst>
                <a:ext uri="{FF2B5EF4-FFF2-40B4-BE49-F238E27FC236}">
                  <a16:creationId xmlns:a16="http://schemas.microsoft.com/office/drawing/2014/main" id="{F9D003FB-F58B-4C20-87E7-6FB1422CC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1" name="Freeform 55">
              <a:extLst>
                <a:ext uri="{FF2B5EF4-FFF2-40B4-BE49-F238E27FC236}">
                  <a16:creationId xmlns:a16="http://schemas.microsoft.com/office/drawing/2014/main" id="{D41B2545-F038-4CE0-B931-285F086D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2" name="Freeform 56">
              <a:extLst>
                <a:ext uri="{FF2B5EF4-FFF2-40B4-BE49-F238E27FC236}">
                  <a16:creationId xmlns:a16="http://schemas.microsoft.com/office/drawing/2014/main" id="{9B64122A-3C88-4240-8766-D84EF1F12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3" name="Freeform 57">
              <a:extLst>
                <a:ext uri="{FF2B5EF4-FFF2-40B4-BE49-F238E27FC236}">
                  <a16:creationId xmlns:a16="http://schemas.microsoft.com/office/drawing/2014/main" id="{CE208694-203A-403C-AE2F-D2E289405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4" name="Freeform 59">
              <a:extLst>
                <a:ext uri="{FF2B5EF4-FFF2-40B4-BE49-F238E27FC236}">
                  <a16:creationId xmlns:a16="http://schemas.microsoft.com/office/drawing/2014/main" id="{212458A7-EAC6-4F24-80BD-77B41054B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Freeform 60">
              <a:extLst>
                <a:ext uri="{FF2B5EF4-FFF2-40B4-BE49-F238E27FC236}">
                  <a16:creationId xmlns:a16="http://schemas.microsoft.com/office/drawing/2014/main" id="{229A706A-FB43-4854-B0B0-7F0994577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Freeform 61">
              <a:extLst>
                <a:ext uri="{FF2B5EF4-FFF2-40B4-BE49-F238E27FC236}">
                  <a16:creationId xmlns:a16="http://schemas.microsoft.com/office/drawing/2014/main" id="{476F59BD-B421-4186-BBD7-39A00744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D27B3750-2ECF-4CC9-B08C-9E5F55063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096E7AD1-BF5B-4298-9E32-A47CB010F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5C2E7B82-DC9D-43AD-BA1E-3759FE4AA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BCDC8C86-4A99-41A4-9DC0-08145CE03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C8785DE7-3737-4E27-BE2F-0DBFD301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C28B40AF-5DD3-4A7F-91AB-F49D46E2E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7411F1BC-34F9-470E-87B5-B3986C27F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6AC0F0C8-6D0F-4644-9C89-D6EF4771C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01D69BD9-5C87-44C7-9112-9A4D5F08D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67ECDACB-4E98-478E-959E-285DA9641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BAA10AA6-CC20-48EF-932E-6E1A686B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8" name="Freeform 21">
              <a:extLst>
                <a:ext uri="{FF2B5EF4-FFF2-40B4-BE49-F238E27FC236}">
                  <a16:creationId xmlns:a16="http://schemas.microsoft.com/office/drawing/2014/main" id="{1BE77E80-C10D-4958-BB7D-C901F9401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" name="Freeform 25">
              <a:extLst>
                <a:ext uri="{FF2B5EF4-FFF2-40B4-BE49-F238E27FC236}">
                  <a16:creationId xmlns:a16="http://schemas.microsoft.com/office/drawing/2014/main" id="{4202FCC8-1E30-478E-BD2D-2531BE2D9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" name="Freeform 29">
              <a:extLst>
                <a:ext uri="{FF2B5EF4-FFF2-40B4-BE49-F238E27FC236}">
                  <a16:creationId xmlns:a16="http://schemas.microsoft.com/office/drawing/2014/main" id="{89277949-55D2-4CEB-BD97-066C2B1E3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" name="Freeform 31">
              <a:extLst>
                <a:ext uri="{FF2B5EF4-FFF2-40B4-BE49-F238E27FC236}">
                  <a16:creationId xmlns:a16="http://schemas.microsoft.com/office/drawing/2014/main" id="{B8EF2C08-9DA7-46E2-ADC8-1A2D271D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DD0041CF-27BC-41BA-AA0E-8D0BC8C51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3" name="Freeform 33">
              <a:extLst>
                <a:ext uri="{FF2B5EF4-FFF2-40B4-BE49-F238E27FC236}">
                  <a16:creationId xmlns:a16="http://schemas.microsoft.com/office/drawing/2014/main" id="{0A68EB76-B31F-4A68-A511-E9FA4DBAC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4" name="Freeform 34">
              <a:extLst>
                <a:ext uri="{FF2B5EF4-FFF2-40B4-BE49-F238E27FC236}">
                  <a16:creationId xmlns:a16="http://schemas.microsoft.com/office/drawing/2014/main" id="{810ECAA2-F5A4-4CCB-9E69-D7B7B340F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Freeform 35">
              <a:extLst>
                <a:ext uri="{FF2B5EF4-FFF2-40B4-BE49-F238E27FC236}">
                  <a16:creationId xmlns:a16="http://schemas.microsoft.com/office/drawing/2014/main" id="{BFB1BDBB-BEE0-4E9D-9DA1-1050B31A2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6" name="Freeform 36">
              <a:extLst>
                <a:ext uri="{FF2B5EF4-FFF2-40B4-BE49-F238E27FC236}">
                  <a16:creationId xmlns:a16="http://schemas.microsoft.com/office/drawing/2014/main" id="{93C7B171-B419-495C-8784-E5A33A26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7" name="Freeform 37">
              <a:extLst>
                <a:ext uri="{FF2B5EF4-FFF2-40B4-BE49-F238E27FC236}">
                  <a16:creationId xmlns:a16="http://schemas.microsoft.com/office/drawing/2014/main" id="{54ED346F-C89B-431F-929F-F60448592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8" name="Freeform 38">
              <a:extLst>
                <a:ext uri="{FF2B5EF4-FFF2-40B4-BE49-F238E27FC236}">
                  <a16:creationId xmlns:a16="http://schemas.microsoft.com/office/drawing/2014/main" id="{87138F5F-ADD8-43EA-8619-D8E063A48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9" name="Freeform 39">
              <a:extLst>
                <a:ext uri="{FF2B5EF4-FFF2-40B4-BE49-F238E27FC236}">
                  <a16:creationId xmlns:a16="http://schemas.microsoft.com/office/drawing/2014/main" id="{92558A0E-070A-473C-A191-5F1F842E2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0" name="Freeform 40">
              <a:extLst>
                <a:ext uri="{FF2B5EF4-FFF2-40B4-BE49-F238E27FC236}">
                  <a16:creationId xmlns:a16="http://schemas.microsoft.com/office/drawing/2014/main" id="{EC669C1C-F151-44FF-93F6-80E169BAE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1" name="Freeform 41">
              <a:extLst>
                <a:ext uri="{FF2B5EF4-FFF2-40B4-BE49-F238E27FC236}">
                  <a16:creationId xmlns:a16="http://schemas.microsoft.com/office/drawing/2014/main" id="{A7C8559F-5893-4FF6-A95F-5B6E188EF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" name="Freeform 42">
              <a:extLst>
                <a:ext uri="{FF2B5EF4-FFF2-40B4-BE49-F238E27FC236}">
                  <a16:creationId xmlns:a16="http://schemas.microsoft.com/office/drawing/2014/main" id="{896641C3-B861-454E-A910-4A555C0EB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" name="Freeform 44">
              <a:extLst>
                <a:ext uri="{FF2B5EF4-FFF2-40B4-BE49-F238E27FC236}">
                  <a16:creationId xmlns:a16="http://schemas.microsoft.com/office/drawing/2014/main" id="{19F6709B-959B-414E-808B-32E9765C5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4" name="Freeform 45">
              <a:extLst>
                <a:ext uri="{FF2B5EF4-FFF2-40B4-BE49-F238E27FC236}">
                  <a16:creationId xmlns:a16="http://schemas.microsoft.com/office/drawing/2014/main" id="{CA9F93DC-C844-4B5E-AFC8-B2D0F1B5A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5" name="Freeform 46">
              <a:extLst>
                <a:ext uri="{FF2B5EF4-FFF2-40B4-BE49-F238E27FC236}">
                  <a16:creationId xmlns:a16="http://schemas.microsoft.com/office/drawing/2014/main" id="{6126A395-7043-45D5-9BC7-F3920A874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6" name="Freeform 47">
              <a:extLst>
                <a:ext uri="{FF2B5EF4-FFF2-40B4-BE49-F238E27FC236}">
                  <a16:creationId xmlns:a16="http://schemas.microsoft.com/office/drawing/2014/main" id="{B31760B7-7420-4FE1-A1D9-9252F344F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7" name="Freeform 48">
              <a:extLst>
                <a:ext uri="{FF2B5EF4-FFF2-40B4-BE49-F238E27FC236}">
                  <a16:creationId xmlns:a16="http://schemas.microsoft.com/office/drawing/2014/main" id="{ECCD080B-6241-42FB-BB45-9BAB64542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8" name="Freeform 49">
              <a:extLst>
                <a:ext uri="{FF2B5EF4-FFF2-40B4-BE49-F238E27FC236}">
                  <a16:creationId xmlns:a16="http://schemas.microsoft.com/office/drawing/2014/main" id="{7130F0B8-37E5-4D73-B6D0-07AEF6793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2283A536-3B42-4705-8BD6-F059FCED1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0" name="Freeform 106">
              <a:extLst>
                <a:ext uri="{FF2B5EF4-FFF2-40B4-BE49-F238E27FC236}">
                  <a16:creationId xmlns:a16="http://schemas.microsoft.com/office/drawing/2014/main" id="{F0B7EC11-47EC-4CDE-BC72-A3777D6B7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5B531F-3F68-4ADD-9FFD-B5501ACB21CC}"/>
              </a:ext>
            </a:extLst>
          </p:cNvPr>
          <p:cNvCxnSpPr>
            <a:cxnSpLocks/>
          </p:cNvCxnSpPr>
          <p:nvPr/>
        </p:nvCxnSpPr>
        <p:spPr>
          <a:xfrm flipH="1" flipV="1">
            <a:off x="5390147" y="5081955"/>
            <a:ext cx="336886" cy="4911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13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D7A3B88-1497-4466-8614-AF70CAC58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541" y="305396"/>
            <a:ext cx="1307769" cy="732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2" name="Picture 131" descr="Logo&#10;&#10;Description automatically generated">
            <a:extLst>
              <a:ext uri="{FF2B5EF4-FFF2-40B4-BE49-F238E27FC236}">
                <a16:creationId xmlns:a16="http://schemas.microsoft.com/office/drawing/2014/main" id="{C4673879-7D25-4704-BEDE-A61C8709C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933" y="281374"/>
            <a:ext cx="748208" cy="7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5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D3D13B5-5353-4384-8EBF-38A0E03E2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2" r="6028" b="1"/>
          <a:stretch/>
        </p:blipFill>
        <p:spPr>
          <a:xfrm>
            <a:off x="20" y="-35227"/>
            <a:ext cx="12191980" cy="685799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933BD51B-53C3-4AA2-8BD3-AFDF9E98B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157941" y="-1157556"/>
            <a:ext cx="6858000" cy="9173882"/>
          </a:xfrm>
          <a:prstGeom prst="rect">
            <a:avLst/>
          </a:prstGeom>
          <a:gradFill>
            <a:gsLst>
              <a:gs pos="71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F43D2-69F1-4980-B6F0-5AF29AF31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579" y="5426838"/>
            <a:ext cx="8580802" cy="123708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  <a:latin typeface="Bembo" panose="02020502050201020203" pitchFamily="18" charset="0"/>
              </a:rPr>
            </a:br>
            <a:r>
              <a:rPr lang="en-US" sz="3600" dirty="0">
                <a:solidFill>
                  <a:srgbClr val="FFFFFF"/>
                </a:solidFill>
                <a:latin typeface="Bembo" panose="02020502050201020203" pitchFamily="18" charset="0"/>
              </a:rPr>
              <a:t>Click </a:t>
            </a:r>
            <a:r>
              <a:rPr lang="en-US" sz="3600" dirty="0">
                <a:solidFill>
                  <a:srgbClr val="00B050"/>
                </a:solidFill>
                <a:latin typeface="Bembo" panose="02020502050201020203" pitchFamily="18" charset="0"/>
              </a:rPr>
              <a:t>start puzzle </a:t>
            </a:r>
            <a:r>
              <a:rPr lang="en-US" sz="3600" dirty="0">
                <a:solidFill>
                  <a:srgbClr val="FFFFFF"/>
                </a:solidFill>
                <a:latin typeface="Bembo" panose="02020502050201020203" pitchFamily="18" charset="0"/>
              </a:rPr>
              <a:t>this step is to</a:t>
            </a:r>
            <a:br>
              <a:rPr lang="en-US" sz="3600" dirty="0">
                <a:solidFill>
                  <a:srgbClr val="FFFFFF"/>
                </a:solidFill>
                <a:latin typeface="Bembo" panose="02020502050201020203" pitchFamily="18" charset="0"/>
              </a:rPr>
            </a:br>
            <a:r>
              <a:rPr lang="en-US" sz="3600" dirty="0">
                <a:solidFill>
                  <a:srgbClr val="FFFFFF"/>
                </a:solidFill>
                <a:latin typeface="Bembo" panose="02020502050201020203" pitchFamily="18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Bembo" panose="02020502050201020203" pitchFamily="18" charset="0"/>
              </a:rPr>
              <a:t>verify</a:t>
            </a:r>
            <a:r>
              <a:rPr lang="en-US" sz="3600" dirty="0">
                <a:solidFill>
                  <a:srgbClr val="FFFFFF"/>
                </a:solidFill>
                <a:latin typeface="Bembo" panose="02020502050201020203" pitchFamily="18" charset="0"/>
              </a:rPr>
              <a:t> that </a:t>
            </a:r>
            <a:r>
              <a:rPr lang="en-US" sz="3600" dirty="0">
                <a:solidFill>
                  <a:srgbClr val="FF0000"/>
                </a:solidFill>
                <a:latin typeface="Bembo" panose="02020502050201020203" pitchFamily="18" charset="0"/>
              </a:rPr>
              <a:t>you are human</a:t>
            </a:r>
            <a:endParaRPr lang="en-US" sz="5400" dirty="0">
              <a:solidFill>
                <a:srgbClr val="FF0000"/>
              </a:solidFill>
              <a:latin typeface="Bembo" panose="02020502050201020203" pitchFamily="18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94FD3EC-1310-4AD0-9781-ECB252862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rgbClr val="FFFFFF"/>
          </a:solidFill>
        </p:grpSpPr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672A918A-85C5-4B31-8998-25857DAB5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E0815E64-1D86-4D7E-8CE3-57F2E67B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497B2EDF-E079-4AC9-8201-79F55E655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23833C89-2511-479D-BC7D-43F4661DC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134D3974-8C13-4CDE-B973-7120BB807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5BF1FC02-08FF-4338-9BB7-15FA81B92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F56F9F25-5C9C-4CA3-A914-FC497872E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E656ABC3-F068-4B85-8661-0EC5E9C89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535711AB-6053-4A1F-B963-9A991231C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99484A9E-C9E7-48E3-835C-CA00039A9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30E00243-C6C1-4AFB-9954-AC9C0837A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47B00545-0508-41CF-9169-37CB97E08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884EDA62-CEFA-447C-A731-3A1FC949F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Freeform 51">
              <a:extLst>
                <a:ext uri="{FF2B5EF4-FFF2-40B4-BE49-F238E27FC236}">
                  <a16:creationId xmlns:a16="http://schemas.microsoft.com/office/drawing/2014/main" id="{3C095E3E-AA61-45A1-B7D8-48F0E675A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8" name="Freeform 52">
              <a:extLst>
                <a:ext uri="{FF2B5EF4-FFF2-40B4-BE49-F238E27FC236}">
                  <a16:creationId xmlns:a16="http://schemas.microsoft.com/office/drawing/2014/main" id="{E942C193-F3C5-4954-AD2C-EC2CD1AE7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9" name="Freeform 53">
              <a:extLst>
                <a:ext uri="{FF2B5EF4-FFF2-40B4-BE49-F238E27FC236}">
                  <a16:creationId xmlns:a16="http://schemas.microsoft.com/office/drawing/2014/main" id="{BDABF981-DD5E-4501-8BDA-03AA48E3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0" name="Freeform 54">
              <a:extLst>
                <a:ext uri="{FF2B5EF4-FFF2-40B4-BE49-F238E27FC236}">
                  <a16:creationId xmlns:a16="http://schemas.microsoft.com/office/drawing/2014/main" id="{F9D003FB-F58B-4C20-87E7-6FB1422CC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1" name="Freeform 55">
              <a:extLst>
                <a:ext uri="{FF2B5EF4-FFF2-40B4-BE49-F238E27FC236}">
                  <a16:creationId xmlns:a16="http://schemas.microsoft.com/office/drawing/2014/main" id="{D41B2545-F038-4CE0-B931-285F086D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2" name="Freeform 56">
              <a:extLst>
                <a:ext uri="{FF2B5EF4-FFF2-40B4-BE49-F238E27FC236}">
                  <a16:creationId xmlns:a16="http://schemas.microsoft.com/office/drawing/2014/main" id="{9B64122A-3C88-4240-8766-D84EF1F12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3" name="Freeform 57">
              <a:extLst>
                <a:ext uri="{FF2B5EF4-FFF2-40B4-BE49-F238E27FC236}">
                  <a16:creationId xmlns:a16="http://schemas.microsoft.com/office/drawing/2014/main" id="{CE208694-203A-403C-AE2F-D2E289405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4" name="Freeform 59">
              <a:extLst>
                <a:ext uri="{FF2B5EF4-FFF2-40B4-BE49-F238E27FC236}">
                  <a16:creationId xmlns:a16="http://schemas.microsoft.com/office/drawing/2014/main" id="{212458A7-EAC6-4F24-80BD-77B41054B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Freeform 60">
              <a:extLst>
                <a:ext uri="{FF2B5EF4-FFF2-40B4-BE49-F238E27FC236}">
                  <a16:creationId xmlns:a16="http://schemas.microsoft.com/office/drawing/2014/main" id="{229A706A-FB43-4854-B0B0-7F0994577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Freeform 61">
              <a:extLst>
                <a:ext uri="{FF2B5EF4-FFF2-40B4-BE49-F238E27FC236}">
                  <a16:creationId xmlns:a16="http://schemas.microsoft.com/office/drawing/2014/main" id="{476F59BD-B421-4186-BBD7-39A00744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D27B3750-2ECF-4CC9-B08C-9E5F55063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096E7AD1-BF5B-4298-9E32-A47CB010F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5C2E7B82-DC9D-43AD-BA1E-3759FE4AA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BCDC8C86-4A99-41A4-9DC0-08145CE03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C8785DE7-3737-4E27-BE2F-0DBFD301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C28B40AF-5DD3-4A7F-91AB-F49D46E2E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7411F1BC-34F9-470E-87B5-B3986C27F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6AC0F0C8-6D0F-4644-9C89-D6EF4771C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01D69BD9-5C87-44C7-9112-9A4D5F08D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67ECDACB-4E98-478E-959E-285DA9641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BAA10AA6-CC20-48EF-932E-6E1A686B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8" name="Freeform 21">
              <a:extLst>
                <a:ext uri="{FF2B5EF4-FFF2-40B4-BE49-F238E27FC236}">
                  <a16:creationId xmlns:a16="http://schemas.microsoft.com/office/drawing/2014/main" id="{1BE77E80-C10D-4958-BB7D-C901F9401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" name="Freeform 25">
              <a:extLst>
                <a:ext uri="{FF2B5EF4-FFF2-40B4-BE49-F238E27FC236}">
                  <a16:creationId xmlns:a16="http://schemas.microsoft.com/office/drawing/2014/main" id="{4202FCC8-1E30-478E-BD2D-2531BE2D9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" name="Freeform 29">
              <a:extLst>
                <a:ext uri="{FF2B5EF4-FFF2-40B4-BE49-F238E27FC236}">
                  <a16:creationId xmlns:a16="http://schemas.microsoft.com/office/drawing/2014/main" id="{89277949-55D2-4CEB-BD97-066C2B1E3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" name="Freeform 31">
              <a:extLst>
                <a:ext uri="{FF2B5EF4-FFF2-40B4-BE49-F238E27FC236}">
                  <a16:creationId xmlns:a16="http://schemas.microsoft.com/office/drawing/2014/main" id="{B8EF2C08-9DA7-46E2-ADC8-1A2D271D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DD0041CF-27BC-41BA-AA0E-8D0BC8C51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3" name="Freeform 33">
              <a:extLst>
                <a:ext uri="{FF2B5EF4-FFF2-40B4-BE49-F238E27FC236}">
                  <a16:creationId xmlns:a16="http://schemas.microsoft.com/office/drawing/2014/main" id="{0A68EB76-B31F-4A68-A511-E9FA4DBAC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4" name="Freeform 34">
              <a:extLst>
                <a:ext uri="{FF2B5EF4-FFF2-40B4-BE49-F238E27FC236}">
                  <a16:creationId xmlns:a16="http://schemas.microsoft.com/office/drawing/2014/main" id="{810ECAA2-F5A4-4CCB-9E69-D7B7B340F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Freeform 35">
              <a:extLst>
                <a:ext uri="{FF2B5EF4-FFF2-40B4-BE49-F238E27FC236}">
                  <a16:creationId xmlns:a16="http://schemas.microsoft.com/office/drawing/2014/main" id="{BFB1BDBB-BEE0-4E9D-9DA1-1050B31A2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6" name="Freeform 36">
              <a:extLst>
                <a:ext uri="{FF2B5EF4-FFF2-40B4-BE49-F238E27FC236}">
                  <a16:creationId xmlns:a16="http://schemas.microsoft.com/office/drawing/2014/main" id="{93C7B171-B419-495C-8784-E5A33A26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7" name="Freeform 37">
              <a:extLst>
                <a:ext uri="{FF2B5EF4-FFF2-40B4-BE49-F238E27FC236}">
                  <a16:creationId xmlns:a16="http://schemas.microsoft.com/office/drawing/2014/main" id="{54ED346F-C89B-431F-929F-F60448592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8" name="Freeform 38">
              <a:extLst>
                <a:ext uri="{FF2B5EF4-FFF2-40B4-BE49-F238E27FC236}">
                  <a16:creationId xmlns:a16="http://schemas.microsoft.com/office/drawing/2014/main" id="{87138F5F-ADD8-43EA-8619-D8E063A48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9" name="Freeform 39">
              <a:extLst>
                <a:ext uri="{FF2B5EF4-FFF2-40B4-BE49-F238E27FC236}">
                  <a16:creationId xmlns:a16="http://schemas.microsoft.com/office/drawing/2014/main" id="{92558A0E-070A-473C-A191-5F1F842E2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0" name="Freeform 40">
              <a:extLst>
                <a:ext uri="{FF2B5EF4-FFF2-40B4-BE49-F238E27FC236}">
                  <a16:creationId xmlns:a16="http://schemas.microsoft.com/office/drawing/2014/main" id="{EC669C1C-F151-44FF-93F6-80E169BAE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1" name="Freeform 41">
              <a:extLst>
                <a:ext uri="{FF2B5EF4-FFF2-40B4-BE49-F238E27FC236}">
                  <a16:creationId xmlns:a16="http://schemas.microsoft.com/office/drawing/2014/main" id="{A7C8559F-5893-4FF6-A95F-5B6E188EF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" name="Freeform 42">
              <a:extLst>
                <a:ext uri="{FF2B5EF4-FFF2-40B4-BE49-F238E27FC236}">
                  <a16:creationId xmlns:a16="http://schemas.microsoft.com/office/drawing/2014/main" id="{896641C3-B861-454E-A910-4A555C0EB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" name="Freeform 44">
              <a:extLst>
                <a:ext uri="{FF2B5EF4-FFF2-40B4-BE49-F238E27FC236}">
                  <a16:creationId xmlns:a16="http://schemas.microsoft.com/office/drawing/2014/main" id="{19F6709B-959B-414E-808B-32E9765C5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4" name="Freeform 45">
              <a:extLst>
                <a:ext uri="{FF2B5EF4-FFF2-40B4-BE49-F238E27FC236}">
                  <a16:creationId xmlns:a16="http://schemas.microsoft.com/office/drawing/2014/main" id="{CA9F93DC-C844-4B5E-AFC8-B2D0F1B5A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5" name="Freeform 46">
              <a:extLst>
                <a:ext uri="{FF2B5EF4-FFF2-40B4-BE49-F238E27FC236}">
                  <a16:creationId xmlns:a16="http://schemas.microsoft.com/office/drawing/2014/main" id="{6126A395-7043-45D5-9BC7-F3920A874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6" name="Freeform 47">
              <a:extLst>
                <a:ext uri="{FF2B5EF4-FFF2-40B4-BE49-F238E27FC236}">
                  <a16:creationId xmlns:a16="http://schemas.microsoft.com/office/drawing/2014/main" id="{B31760B7-7420-4FE1-A1D9-9252F344F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7" name="Freeform 48">
              <a:extLst>
                <a:ext uri="{FF2B5EF4-FFF2-40B4-BE49-F238E27FC236}">
                  <a16:creationId xmlns:a16="http://schemas.microsoft.com/office/drawing/2014/main" id="{ECCD080B-6241-42FB-BB45-9BAB64542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8" name="Freeform 49">
              <a:extLst>
                <a:ext uri="{FF2B5EF4-FFF2-40B4-BE49-F238E27FC236}">
                  <a16:creationId xmlns:a16="http://schemas.microsoft.com/office/drawing/2014/main" id="{7130F0B8-37E5-4D73-B6D0-07AEF6793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2283A536-3B42-4705-8BD6-F059FCED1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0" name="Freeform 106">
              <a:extLst>
                <a:ext uri="{FF2B5EF4-FFF2-40B4-BE49-F238E27FC236}">
                  <a16:creationId xmlns:a16="http://schemas.microsoft.com/office/drawing/2014/main" id="{F0B7EC11-47EC-4CDE-BC72-A3777D6B7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BC8B82-1D67-43EC-8DCA-53C500F57088}"/>
              </a:ext>
            </a:extLst>
          </p:cNvPr>
          <p:cNvCxnSpPr/>
          <p:nvPr/>
        </p:nvCxnSpPr>
        <p:spPr>
          <a:xfrm flipV="1">
            <a:off x="5935282" y="5050096"/>
            <a:ext cx="0" cy="57423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Picture 19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ACB558B-C7A0-4BF8-9AF7-0B1893C81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541" y="305396"/>
            <a:ext cx="1307769" cy="732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7" name="Picture 196" descr="Logo&#10;&#10;Description automatically generated">
            <a:extLst>
              <a:ext uri="{FF2B5EF4-FFF2-40B4-BE49-F238E27FC236}">
                <a16:creationId xmlns:a16="http://schemas.microsoft.com/office/drawing/2014/main" id="{EEA39DA8-FE62-42BB-87B7-EAD3281F8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933" y="281374"/>
            <a:ext cx="748208" cy="7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66629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</TotalTime>
  <Words>334</Words>
  <Application>Microsoft Office PowerPoint</Application>
  <PresentationFormat>Widescreen</PresentationFormat>
  <Paragraphs>38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 Alloy Ink</vt:lpstr>
      <vt:lpstr>Amasis MT Pro Black</vt:lpstr>
      <vt:lpstr>Arial</vt:lpstr>
      <vt:lpstr>Avenir Next LT Pro</vt:lpstr>
      <vt:lpstr>Bembo</vt:lpstr>
      <vt:lpstr>Modern Love</vt:lpstr>
      <vt:lpstr>BohemianVTI</vt:lpstr>
      <vt:lpstr>How to Create GitHub Account</vt:lpstr>
      <vt:lpstr>Open Google Browser and type GitHub</vt:lpstr>
      <vt:lpstr>Choose the first option</vt:lpstr>
      <vt:lpstr>Type your mail id to signup </vt:lpstr>
      <vt:lpstr>Click the continue button</vt:lpstr>
      <vt:lpstr>Enter the strong password  and  press continue</vt:lpstr>
      <vt:lpstr>Create a unique username and  press continue</vt:lpstr>
      <vt:lpstr>If you want any updates type ‘y’ or type ‘n’ and press continue</vt:lpstr>
      <vt:lpstr>        Click start puzzle this step is to  verify that you are human</vt:lpstr>
      <vt:lpstr>Solve the puzzle</vt:lpstr>
      <vt:lpstr>You got 8-digit code in your mail id enter that in verification box to get sign-in</vt:lpstr>
      <vt:lpstr>Finally, we have created the Git-Hub Account</vt:lpstr>
      <vt:lpstr>PowerPoint Presentation</vt:lpstr>
      <vt:lpstr>How to Create GitHub Repository</vt:lpstr>
      <vt:lpstr>Open Your Git-Hub account and click on ‘+’ button on top right corner</vt:lpstr>
      <vt:lpstr>Click on new repository</vt:lpstr>
      <vt:lpstr>Type the repository name and fill the Brief Description of your project</vt:lpstr>
      <vt:lpstr>Select the Add a ReadMe File to add the details of the project like Architecture / Wireframe or some description</vt:lpstr>
      <vt:lpstr>Add the description of project by click      in ReadMe file</vt:lpstr>
      <vt:lpstr>To add project click add file and select upload files</vt:lpstr>
      <vt:lpstr>Drag and drop your file in this Area to upload the file</vt:lpstr>
      <vt:lpstr>Your file got uploaded add some description and click commit change</vt:lpstr>
      <vt:lpstr>Successful uploaded the project in Git-Hub Repository</vt:lpstr>
      <vt:lpstr>PowerPoint Presentation</vt:lpstr>
      <vt:lpstr>How to upload Google colab file into Git-Hub Repository</vt:lpstr>
      <vt:lpstr>Open your google colab file which you want to link with Git-hub</vt:lpstr>
      <vt:lpstr>Click the file and select save copy in Git-Hub</vt:lpstr>
      <vt:lpstr>Click Authorize Googlecolab</vt:lpstr>
      <vt:lpstr>Enter your Git-Hub Password</vt:lpstr>
      <vt:lpstr>Select the repository you want to upload and press ‘ok’</vt:lpstr>
      <vt:lpstr>That will redirect to Git-Hub and your project was successfully uploaded in Git-Hub Repository</vt:lpstr>
      <vt:lpstr>Add some Brief Description of Your Project in   Read Me and your project is ready to share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Create GitHub Account</dc:title>
  <dc:creator>santhosh nagaraj</dc:creator>
  <cp:lastModifiedBy>santhosh nagaraj</cp:lastModifiedBy>
  <cp:revision>4</cp:revision>
  <dcterms:created xsi:type="dcterms:W3CDTF">2021-12-30T11:17:12Z</dcterms:created>
  <dcterms:modified xsi:type="dcterms:W3CDTF">2021-12-31T06:19:54Z</dcterms:modified>
</cp:coreProperties>
</file>