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E1A489-2B3D-4B6A-A66A-C9946AF5F5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AAED2-989A-4AB7-9631-DC27080AC5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218C5-0BB6-4995-8DAA-D346651F51CB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EDD91-18DC-43E4-80BC-ACF30E70D5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0DFEB-85D8-49D3-AFDB-0C97A98EBA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857AB-DCFC-4D07-A4CF-DA17CB73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30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C8B0B-D7DD-40DB-9E17-8519B83281D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7FB5D-8CA6-4FDB-92C2-8BDD2899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53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C9C1-A036-4E40-94B4-3B864CB5D019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Budweiser</a:t>
            </a:r>
            <a:r>
              <a:rPr lang="en-US" baseline="30000" dirty="0"/>
              <a:t>®</a:t>
            </a:r>
            <a:r>
              <a:rPr lang="en-US" dirty="0"/>
              <a:t> Propriety 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Logo&#10;&#10;Description automatically generated with low confidence">
            <a:extLst>
              <a:ext uri="{FF2B5EF4-FFF2-40B4-BE49-F238E27FC236}">
                <a16:creationId xmlns:a16="http://schemas.microsoft.com/office/drawing/2014/main" id="{28A6DDCC-EC52-4288-9CEC-E18391DF64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03" y="108422"/>
            <a:ext cx="4683379" cy="151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0973-9597-4F43-B326-9638F0FDDA54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6F44-51A4-40B5-9813-C1FFFA4CC5A3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7B77-4C52-42B0-A867-F28C6060A529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17B6-E350-4F5B-933C-F52804DE975E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FBC6-5C6E-43FF-BD12-F0727C60A0DA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EE3C-7E1D-41CC-A4B5-64C2ED8573E5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08A4-D485-45E6-8484-3BB1020CBAFB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D280-E3C7-4C53-95AD-8A7489109173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62869ED9-A7D8-44A5-AF1A-3CC1B99BDCB9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F09996-ECD2-4766-BA45-18612FB92227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296A6A59-1624-4610-BF7E-59693CECB2E4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&#10;&#10;Description automatically generated with low confidence">
            <a:extLst>
              <a:ext uri="{FF2B5EF4-FFF2-40B4-BE49-F238E27FC236}">
                <a16:creationId xmlns:a16="http://schemas.microsoft.com/office/drawing/2014/main" id="{FCA36257-BE19-4F1E-80C2-C7BF72451B4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315" y="186264"/>
            <a:ext cx="2483922" cy="80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tgbrewery.com/" TargetMode="External"/><Relationship Id="rId2" Type="http://schemas.openxmlformats.org/officeDocument/2006/relationships/hyperlink" Target="https://us.budweis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storiabrewingcompany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90C03F-7C81-4A77-A898-EE857D90DA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Beers and Brewery Data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3CF56B6-66E6-4F70-8266-415614BE6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Initial Discoveries</a:t>
            </a:r>
          </a:p>
          <a:p>
            <a:r>
              <a:rPr lang="en-US" sz="1100" dirty="0"/>
              <a:t>Presented by: Jasmine O’Neal and Connor Dobbs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45EDE-0311-49BA-956F-DF9FE90B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</a:t>
            </a:r>
            <a:r>
              <a:rPr lang="en-US" baseline="30000"/>
              <a:t>®</a:t>
            </a:r>
            <a:r>
              <a:rPr lang="en-US"/>
              <a:t> Propriety Information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BA008-5CDE-4992-ABA8-6DEC1FD8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4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78C8-F108-4505-83F1-C5240220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EF6AB-5B45-4F6B-BBFE-FBD47518D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Logos from: </a:t>
            </a:r>
          </a:p>
          <a:p>
            <a:pPr lvl="1"/>
            <a:r>
              <a:rPr lang="en-US" dirty="0">
                <a:hlinkClick r:id="rId2"/>
              </a:rPr>
              <a:t>https://us.budweiser.com/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https://atgbrewery.com/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https://astoriabrewingcompany.com/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4A6AE-4B26-49F2-8C2B-A31ED0CE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852FD-0004-47A4-9252-2F1A044D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5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25292-6190-42DB-ACF5-A998D0A7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90CDA-9235-45F2-9923-AF20A569C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were roughly 1000 missing IBU values for beers across the country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Three options considered on how to handle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Find missing values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Replace missing values with average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Remove from related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D8D36-30DC-4D68-9BBB-3ACA5FA5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CCD4C-27E7-4533-A2F4-F61B282D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0BDD-D62D-4713-9AD0-261A7C85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C52AC-81D5-4F6B-A2CA-F4FE41F7C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Only 19 States had 10 or more unique breweries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Colorado has the most unique breweries at 47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C9D23-25C2-4DAF-AF2C-2CF3C22F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F6319-D76B-4E53-BD9A-D0FD8A1F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6D3E10-6160-47B8-ABD4-D844B3A6F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252" y="3097906"/>
            <a:ext cx="5649364" cy="31420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CD8CE2-D7A4-40AC-906A-DCEEF1647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223" y="3429000"/>
            <a:ext cx="18478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0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7BDE-4BF8-4CC0-A8A4-2E7F5929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State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89254-9A53-4C01-A110-CD6D54AA1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Median Alcohol content of beer varieties level between most states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Utah unsurprisingly the lowest due to legal limit of 4% by weight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F4DBF-62CD-4B50-9E8E-52DF4C65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062BD-3F82-4C73-B673-9953787F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063DA4-8BBE-4ACC-A30C-BFCF171EF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787" y="3086100"/>
            <a:ext cx="5166425" cy="315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CAA2-7BF7-4A93-90D5-E823F2FE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IBU State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DCFF5-2B9B-4762-AD80-CE1182699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Larger variance than ABV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Maine has more than triple the median IBU than the lowest median state, Wisconsin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3D0D7-34C5-434E-9509-838CD057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8B355-1B66-461D-9F51-654CFD39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2A931A-2547-447D-BB84-752A508270E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12820" y="3085253"/>
            <a:ext cx="5166360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0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BEE2-B332-49A8-A654-70E3977A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Extremes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36BD-74AE-4E1C-8BC8-8B2149E4A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Against the Grain Brewery in Kentucky has the highest ABV beer offering at .125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Astoria Brewing Company in Oregon has the highest IBU beer offering at 138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5590C-3A87-4B5B-8202-0BFA1321F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02C27-40FA-4802-82EB-A63F1926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2E7FA1-3F35-4A59-8561-AAD75E932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225" y="3584223"/>
            <a:ext cx="4358084" cy="21023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639DC6-4B75-4F38-AC03-30C181B6B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663" y="3264613"/>
            <a:ext cx="2747052" cy="274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5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1B16-D9F4-4E64-B52D-FCAE0D88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Content Variability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B428-AF5D-44A1-8277-76EB60855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Distribution is slightly right skewed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Median: .057	Mean: .059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Half of the values fall between .05 and .068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Lowest ABV: .027	Highest ABV: .125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88935-65B6-47D9-964C-430BB6C6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18F26-3AE3-424C-8434-ADDB1AEA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31CFE5-56AC-454B-88F4-29EE971B0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298" y="2647950"/>
            <a:ext cx="5923277" cy="366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5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49C7-F823-421F-98E0-71555C6A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vs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5000-EE5B-409D-B2B7-65CD76564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Apparent correlation visible between ABV and IBU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As one increases the other tends to as well, particularly between an ABV of ~.05 and ~.08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411EF-E6C9-4F7E-980B-9624CE10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26F1B-DDB4-4863-9738-7F1F8752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FC69D8-8539-43A8-9AED-73CE539D0CD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12820" y="3085253"/>
            <a:ext cx="5166360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9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667B-70FF-4377-9081-95DAF07C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D7811-B0DB-4E0D-B512-67343D86C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542D2-C85A-470C-A5EF-A2FBC269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481A2-6F58-460E-8B98-636C1AA2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9865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{2FF56F9A-8475-4F51-9726-CBADCF93DD95}tf56160789_win32</Template>
  <TotalTime>155</TotalTime>
  <Words>291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Bookman Old Style</vt:lpstr>
      <vt:lpstr>Calibri</vt:lpstr>
      <vt:lpstr>Franklin Gothic Book</vt:lpstr>
      <vt:lpstr>Wingdings</vt:lpstr>
      <vt:lpstr>1_RetrospectVTI</vt:lpstr>
      <vt:lpstr>Beers and Brewery Data Analysis</vt:lpstr>
      <vt:lpstr>Data Disclaimer</vt:lpstr>
      <vt:lpstr>Breweries</vt:lpstr>
      <vt:lpstr>Median ABV State Trends</vt:lpstr>
      <vt:lpstr>Median IBU State Trends</vt:lpstr>
      <vt:lpstr>The Extremes</vt:lpstr>
      <vt:lpstr>Alcohol Content Variability</vt:lpstr>
      <vt:lpstr>ABV vs IBU</vt:lpstr>
      <vt:lpstr>Questions?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and Brewery Data Analysis</dc:title>
  <dc:creator>Connor Dobbs</dc:creator>
  <cp:lastModifiedBy>Connor Dobbs</cp:lastModifiedBy>
  <cp:revision>26</cp:revision>
  <dcterms:created xsi:type="dcterms:W3CDTF">2021-10-10T15:44:39Z</dcterms:created>
  <dcterms:modified xsi:type="dcterms:W3CDTF">2021-10-12T22:28:47Z</dcterms:modified>
</cp:coreProperties>
</file>