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svg" /><Relationship Id="rId1" Type="http://schemas.openxmlformats.org/officeDocument/2006/relationships/image" Target="../media/image5.png" /><Relationship Id="rId6" Type="http://schemas.openxmlformats.org/officeDocument/2006/relationships/image" Target="../media/image10.svg" /><Relationship Id="rId5" Type="http://schemas.openxmlformats.org/officeDocument/2006/relationships/image" Target="../media/image9.png" /><Relationship Id="rId4" Type="http://schemas.openxmlformats.org/officeDocument/2006/relationships/image" Target="../media/image8.svg" 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svg" /><Relationship Id="rId1" Type="http://schemas.openxmlformats.org/officeDocument/2006/relationships/image" Target="../media/image11.png" /><Relationship Id="rId6" Type="http://schemas.openxmlformats.org/officeDocument/2006/relationships/image" Target="../media/image16.svg" /><Relationship Id="rId5" Type="http://schemas.openxmlformats.org/officeDocument/2006/relationships/image" Target="../media/image15.png" /><Relationship Id="rId4" Type="http://schemas.openxmlformats.org/officeDocument/2006/relationships/image" Target="../media/image14.svg" 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svg" /><Relationship Id="rId1" Type="http://schemas.openxmlformats.org/officeDocument/2006/relationships/image" Target="../media/image17.png" /><Relationship Id="rId6" Type="http://schemas.openxmlformats.org/officeDocument/2006/relationships/image" Target="../media/image22.svg" /><Relationship Id="rId5" Type="http://schemas.openxmlformats.org/officeDocument/2006/relationships/image" Target="../media/image21.png" /><Relationship Id="rId4" Type="http://schemas.openxmlformats.org/officeDocument/2006/relationships/image" Target="../media/image20.svg" 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 /><Relationship Id="rId3" Type="http://schemas.openxmlformats.org/officeDocument/2006/relationships/image" Target="../media/image25.png" /><Relationship Id="rId7" Type="http://schemas.openxmlformats.org/officeDocument/2006/relationships/image" Target="../media/image29.png" /><Relationship Id="rId2" Type="http://schemas.openxmlformats.org/officeDocument/2006/relationships/image" Target="../media/image24.svg" /><Relationship Id="rId1" Type="http://schemas.openxmlformats.org/officeDocument/2006/relationships/image" Target="../media/image23.png" /><Relationship Id="rId6" Type="http://schemas.openxmlformats.org/officeDocument/2006/relationships/image" Target="../media/image28.svg" /><Relationship Id="rId5" Type="http://schemas.openxmlformats.org/officeDocument/2006/relationships/image" Target="../media/image27.png" /><Relationship Id="rId10" Type="http://schemas.openxmlformats.org/officeDocument/2006/relationships/image" Target="../media/image32.svg" /><Relationship Id="rId4" Type="http://schemas.openxmlformats.org/officeDocument/2006/relationships/image" Target="../media/image26.svg" /><Relationship Id="rId9" Type="http://schemas.openxmlformats.org/officeDocument/2006/relationships/image" Target="../media/image31.png" 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svg" /><Relationship Id="rId1" Type="http://schemas.openxmlformats.org/officeDocument/2006/relationships/image" Target="../media/image5.png" /><Relationship Id="rId6" Type="http://schemas.openxmlformats.org/officeDocument/2006/relationships/image" Target="../media/image10.svg" /><Relationship Id="rId5" Type="http://schemas.openxmlformats.org/officeDocument/2006/relationships/image" Target="../media/image9.png" /><Relationship Id="rId4" Type="http://schemas.openxmlformats.org/officeDocument/2006/relationships/image" Target="../media/image8.svg" 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svg" /><Relationship Id="rId1" Type="http://schemas.openxmlformats.org/officeDocument/2006/relationships/image" Target="../media/image11.png" /><Relationship Id="rId6" Type="http://schemas.openxmlformats.org/officeDocument/2006/relationships/image" Target="../media/image16.svg" /><Relationship Id="rId5" Type="http://schemas.openxmlformats.org/officeDocument/2006/relationships/image" Target="../media/image15.png" /><Relationship Id="rId4" Type="http://schemas.openxmlformats.org/officeDocument/2006/relationships/image" Target="../media/image14.svg" 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svg" /><Relationship Id="rId1" Type="http://schemas.openxmlformats.org/officeDocument/2006/relationships/image" Target="../media/image17.png" /><Relationship Id="rId6" Type="http://schemas.openxmlformats.org/officeDocument/2006/relationships/image" Target="../media/image22.svg" /><Relationship Id="rId5" Type="http://schemas.openxmlformats.org/officeDocument/2006/relationships/image" Target="../media/image21.png" /><Relationship Id="rId4" Type="http://schemas.openxmlformats.org/officeDocument/2006/relationships/image" Target="../media/image20.svg" 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 /><Relationship Id="rId3" Type="http://schemas.openxmlformats.org/officeDocument/2006/relationships/image" Target="../media/image25.png" /><Relationship Id="rId7" Type="http://schemas.openxmlformats.org/officeDocument/2006/relationships/image" Target="../media/image29.png" /><Relationship Id="rId2" Type="http://schemas.openxmlformats.org/officeDocument/2006/relationships/image" Target="../media/image24.svg" /><Relationship Id="rId1" Type="http://schemas.openxmlformats.org/officeDocument/2006/relationships/image" Target="../media/image23.png" /><Relationship Id="rId6" Type="http://schemas.openxmlformats.org/officeDocument/2006/relationships/image" Target="../media/image28.svg" /><Relationship Id="rId5" Type="http://schemas.openxmlformats.org/officeDocument/2006/relationships/image" Target="../media/image27.png" /><Relationship Id="rId10" Type="http://schemas.openxmlformats.org/officeDocument/2006/relationships/image" Target="../media/image32.svg" /><Relationship Id="rId4" Type="http://schemas.openxmlformats.org/officeDocument/2006/relationships/image" Target="../media/image26.svg" /><Relationship Id="rId9" Type="http://schemas.openxmlformats.org/officeDocument/2006/relationships/image" Target="../media/image31.pn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DA4FBA-3ECB-4B22-B591-A60F2F33483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4AA7A9-8D78-4D9C-A042-BA469C72E188}">
      <dgm:prSet/>
      <dgm:spPr/>
      <dgm:t>
        <a:bodyPr/>
        <a:lstStyle/>
        <a:p>
          <a:r>
            <a:rPr lang="en-US"/>
            <a:t>Problem statements </a:t>
          </a:r>
        </a:p>
      </dgm:t>
    </dgm:pt>
    <dgm:pt modelId="{0144893D-A7D3-4D42-83A1-323027B4E7DD}" type="parTrans" cxnId="{0B684D9F-118B-4FC9-BA05-2E32DACFE7C1}">
      <dgm:prSet/>
      <dgm:spPr/>
      <dgm:t>
        <a:bodyPr/>
        <a:lstStyle/>
        <a:p>
          <a:endParaRPr lang="en-US"/>
        </a:p>
      </dgm:t>
    </dgm:pt>
    <dgm:pt modelId="{BA3BD41D-4B98-443B-8A96-BBED94A4A2B7}" type="sibTrans" cxnId="{0B684D9F-118B-4FC9-BA05-2E32DACFE7C1}">
      <dgm:prSet/>
      <dgm:spPr/>
      <dgm:t>
        <a:bodyPr/>
        <a:lstStyle/>
        <a:p>
          <a:endParaRPr lang="en-US"/>
        </a:p>
      </dgm:t>
    </dgm:pt>
    <dgm:pt modelId="{EBDF331C-38AF-4134-ABF2-9CA1FFF7CC5D}">
      <dgm:prSet/>
      <dgm:spPr/>
      <dgm:t>
        <a:bodyPr/>
        <a:lstStyle/>
        <a:p>
          <a:r>
            <a:rPr lang="en-US"/>
            <a:t>Project overview </a:t>
          </a:r>
        </a:p>
      </dgm:t>
    </dgm:pt>
    <dgm:pt modelId="{D2C24125-159B-4BCD-A705-1618D87BFFA5}" type="parTrans" cxnId="{D58E8C7E-4B9C-43C3-8388-5CB36A730C97}">
      <dgm:prSet/>
      <dgm:spPr/>
      <dgm:t>
        <a:bodyPr/>
        <a:lstStyle/>
        <a:p>
          <a:endParaRPr lang="en-US"/>
        </a:p>
      </dgm:t>
    </dgm:pt>
    <dgm:pt modelId="{FCA0048A-2416-407F-9568-F172A506EF6A}" type="sibTrans" cxnId="{D58E8C7E-4B9C-43C3-8388-5CB36A730C97}">
      <dgm:prSet/>
      <dgm:spPr/>
      <dgm:t>
        <a:bodyPr/>
        <a:lstStyle/>
        <a:p>
          <a:endParaRPr lang="en-US"/>
        </a:p>
      </dgm:t>
    </dgm:pt>
    <dgm:pt modelId="{0FCFFD78-3050-40BE-A47C-3D17827694C0}">
      <dgm:prSet/>
      <dgm:spPr/>
      <dgm:t>
        <a:bodyPr/>
        <a:lstStyle/>
        <a:p>
          <a:r>
            <a:rPr lang="en-US"/>
            <a:t>End users </a:t>
          </a:r>
        </a:p>
      </dgm:t>
    </dgm:pt>
    <dgm:pt modelId="{E6855DB6-B7DC-4E61-A2D4-01249D02D719}" type="parTrans" cxnId="{0E9B5738-BDAD-4BF2-998F-45577B67FDD3}">
      <dgm:prSet/>
      <dgm:spPr/>
      <dgm:t>
        <a:bodyPr/>
        <a:lstStyle/>
        <a:p>
          <a:endParaRPr lang="en-US"/>
        </a:p>
      </dgm:t>
    </dgm:pt>
    <dgm:pt modelId="{904D12F8-1C3B-4C30-8C0A-EB1461254E4C}" type="sibTrans" cxnId="{0E9B5738-BDAD-4BF2-998F-45577B67FDD3}">
      <dgm:prSet/>
      <dgm:spPr/>
      <dgm:t>
        <a:bodyPr/>
        <a:lstStyle/>
        <a:p>
          <a:endParaRPr lang="en-US"/>
        </a:p>
      </dgm:t>
    </dgm:pt>
    <dgm:pt modelId="{DC715809-65D5-4080-BF71-149598A395FE}">
      <dgm:prSet/>
      <dgm:spPr/>
      <dgm:t>
        <a:bodyPr/>
        <a:lstStyle/>
        <a:p>
          <a:r>
            <a:rPr lang="en-US"/>
            <a:t>•Tools and Technologies </a:t>
          </a:r>
        </a:p>
      </dgm:t>
    </dgm:pt>
    <dgm:pt modelId="{E19A30EA-9E3F-4E54-8CF6-3A0F541E2181}" type="parTrans" cxnId="{60B6BC22-A995-40B7-955A-4BFA50A9CDA1}">
      <dgm:prSet/>
      <dgm:spPr/>
      <dgm:t>
        <a:bodyPr/>
        <a:lstStyle/>
        <a:p>
          <a:endParaRPr lang="en-US"/>
        </a:p>
      </dgm:t>
    </dgm:pt>
    <dgm:pt modelId="{0AE9D2C5-DDA7-464C-AF6B-D0FCD19AF746}" type="sibTrans" cxnId="{60B6BC22-A995-40B7-955A-4BFA50A9CDA1}">
      <dgm:prSet/>
      <dgm:spPr/>
      <dgm:t>
        <a:bodyPr/>
        <a:lstStyle/>
        <a:p>
          <a:endParaRPr lang="en-US"/>
        </a:p>
      </dgm:t>
    </dgm:pt>
    <dgm:pt modelId="{3546DBD1-C453-4812-9E5B-741301717059}">
      <dgm:prSet/>
      <dgm:spPr/>
      <dgm:t>
        <a:bodyPr/>
        <a:lstStyle/>
        <a:p>
          <a:r>
            <a:rPr lang="en-US"/>
            <a:t>Portfolio design and Layout </a:t>
          </a:r>
        </a:p>
      </dgm:t>
    </dgm:pt>
    <dgm:pt modelId="{3CDF8B7E-0AF7-46A3-BA93-C75B6DDEAE7B}" type="parTrans" cxnId="{E11D1641-9431-4390-8554-3564BFDDC6F4}">
      <dgm:prSet/>
      <dgm:spPr/>
      <dgm:t>
        <a:bodyPr/>
        <a:lstStyle/>
        <a:p>
          <a:endParaRPr lang="en-US"/>
        </a:p>
      </dgm:t>
    </dgm:pt>
    <dgm:pt modelId="{B7D6546E-DC95-4AF9-A087-F50D90D56796}" type="sibTrans" cxnId="{E11D1641-9431-4390-8554-3564BFDDC6F4}">
      <dgm:prSet/>
      <dgm:spPr/>
      <dgm:t>
        <a:bodyPr/>
        <a:lstStyle/>
        <a:p>
          <a:endParaRPr lang="en-US"/>
        </a:p>
      </dgm:t>
    </dgm:pt>
    <dgm:pt modelId="{287FAE7A-B146-4B5B-893C-920C063F76E6}">
      <dgm:prSet/>
      <dgm:spPr/>
      <dgm:t>
        <a:bodyPr/>
        <a:lstStyle/>
        <a:p>
          <a:r>
            <a:rPr lang="en-US"/>
            <a:t>Features and Functionality </a:t>
          </a:r>
        </a:p>
      </dgm:t>
    </dgm:pt>
    <dgm:pt modelId="{BD1860D7-85F0-449E-8F64-F3FB84E8BEF0}" type="parTrans" cxnId="{C4868313-C22B-48AE-9EF3-07803A07259F}">
      <dgm:prSet/>
      <dgm:spPr/>
      <dgm:t>
        <a:bodyPr/>
        <a:lstStyle/>
        <a:p>
          <a:endParaRPr lang="en-US"/>
        </a:p>
      </dgm:t>
    </dgm:pt>
    <dgm:pt modelId="{9AB6931A-ABEF-4746-B5FA-58AE70DD6B39}" type="sibTrans" cxnId="{C4868313-C22B-48AE-9EF3-07803A07259F}">
      <dgm:prSet/>
      <dgm:spPr/>
      <dgm:t>
        <a:bodyPr/>
        <a:lstStyle/>
        <a:p>
          <a:endParaRPr lang="en-US"/>
        </a:p>
      </dgm:t>
    </dgm:pt>
    <dgm:pt modelId="{613DEDD2-094C-43F2-BE1C-459D4CE3820E}">
      <dgm:prSet/>
      <dgm:spPr/>
      <dgm:t>
        <a:bodyPr/>
        <a:lstStyle/>
        <a:p>
          <a:r>
            <a:rPr lang="en-US"/>
            <a:t>Results and Screenshots </a:t>
          </a:r>
        </a:p>
      </dgm:t>
    </dgm:pt>
    <dgm:pt modelId="{67E8572A-B3A0-4272-94D2-FC90DE84D025}" type="parTrans" cxnId="{53C3C739-FC34-4B89-BB5B-4F536CE89828}">
      <dgm:prSet/>
      <dgm:spPr/>
      <dgm:t>
        <a:bodyPr/>
        <a:lstStyle/>
        <a:p>
          <a:endParaRPr lang="en-US"/>
        </a:p>
      </dgm:t>
    </dgm:pt>
    <dgm:pt modelId="{5E1B227E-1C88-4552-BFF5-74BD80DAB6BF}" type="sibTrans" cxnId="{53C3C739-FC34-4B89-BB5B-4F536CE89828}">
      <dgm:prSet/>
      <dgm:spPr/>
      <dgm:t>
        <a:bodyPr/>
        <a:lstStyle/>
        <a:p>
          <a:endParaRPr lang="en-US"/>
        </a:p>
      </dgm:t>
    </dgm:pt>
    <dgm:pt modelId="{3A66348E-5F91-4D95-A721-FBB7AA62DECC}">
      <dgm:prSet/>
      <dgm:spPr/>
      <dgm:t>
        <a:bodyPr/>
        <a:lstStyle/>
        <a:p>
          <a:r>
            <a:rPr lang="en-US"/>
            <a:t>Conclusion </a:t>
          </a:r>
        </a:p>
      </dgm:t>
    </dgm:pt>
    <dgm:pt modelId="{69081CFB-0E10-4FEE-9F4C-01B189D3BDCB}" type="parTrans" cxnId="{AF93E07B-7298-4B2F-B09E-D7E1C1A92642}">
      <dgm:prSet/>
      <dgm:spPr/>
      <dgm:t>
        <a:bodyPr/>
        <a:lstStyle/>
        <a:p>
          <a:endParaRPr lang="en-US"/>
        </a:p>
      </dgm:t>
    </dgm:pt>
    <dgm:pt modelId="{C5BE4680-B2B5-4ECD-B002-443EAB741E2D}" type="sibTrans" cxnId="{AF93E07B-7298-4B2F-B09E-D7E1C1A92642}">
      <dgm:prSet/>
      <dgm:spPr/>
      <dgm:t>
        <a:bodyPr/>
        <a:lstStyle/>
        <a:p>
          <a:endParaRPr lang="en-US"/>
        </a:p>
      </dgm:t>
    </dgm:pt>
    <dgm:pt modelId="{ECF84F11-2248-4783-98DE-003A93572256}">
      <dgm:prSet/>
      <dgm:spPr/>
      <dgm:t>
        <a:bodyPr/>
        <a:lstStyle/>
        <a:p>
          <a:r>
            <a:rPr lang="en-US"/>
            <a:t>GitHub link </a:t>
          </a:r>
        </a:p>
      </dgm:t>
    </dgm:pt>
    <dgm:pt modelId="{CBBD6F35-8A3B-48A2-B9AE-EF6B3F0A071D}" type="parTrans" cxnId="{004D7D23-0988-4933-B3CA-79047C9D6E90}">
      <dgm:prSet/>
      <dgm:spPr/>
      <dgm:t>
        <a:bodyPr/>
        <a:lstStyle/>
        <a:p>
          <a:endParaRPr lang="en-US"/>
        </a:p>
      </dgm:t>
    </dgm:pt>
    <dgm:pt modelId="{FB3FDDC1-69A3-41EE-86E7-AAB421A0FE7A}" type="sibTrans" cxnId="{004D7D23-0988-4933-B3CA-79047C9D6E90}">
      <dgm:prSet/>
      <dgm:spPr/>
      <dgm:t>
        <a:bodyPr/>
        <a:lstStyle/>
        <a:p>
          <a:endParaRPr lang="en-US"/>
        </a:p>
      </dgm:t>
    </dgm:pt>
    <dgm:pt modelId="{1032FD20-ACE9-2643-B82B-3C1330D34564}" type="pres">
      <dgm:prSet presAssocID="{29DA4FBA-3ECB-4B22-B591-A60F2F334831}" presName="linear" presStyleCnt="0">
        <dgm:presLayoutVars>
          <dgm:animLvl val="lvl"/>
          <dgm:resizeHandles val="exact"/>
        </dgm:presLayoutVars>
      </dgm:prSet>
      <dgm:spPr/>
    </dgm:pt>
    <dgm:pt modelId="{63CA210C-6D43-D745-9D94-E0651295EBF5}" type="pres">
      <dgm:prSet presAssocID="{EC4AA7A9-8D78-4D9C-A042-BA469C72E188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30DE9D41-1FBA-1F4A-9E13-BF3C3D6BD2FD}" type="pres">
      <dgm:prSet presAssocID="{BA3BD41D-4B98-443B-8A96-BBED94A4A2B7}" presName="spacer" presStyleCnt="0"/>
      <dgm:spPr/>
    </dgm:pt>
    <dgm:pt modelId="{3BD1F596-F155-D447-94F0-6598364C8AC6}" type="pres">
      <dgm:prSet presAssocID="{EBDF331C-38AF-4134-ABF2-9CA1FFF7CC5D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3EB76A20-0356-F244-90F5-C350B211A45F}" type="pres">
      <dgm:prSet presAssocID="{FCA0048A-2416-407F-9568-F172A506EF6A}" presName="spacer" presStyleCnt="0"/>
      <dgm:spPr/>
    </dgm:pt>
    <dgm:pt modelId="{CD1CEA35-879B-974C-A411-052DE0A79E09}" type="pres">
      <dgm:prSet presAssocID="{0FCFFD78-3050-40BE-A47C-3D17827694C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19298396-97C4-0E41-B63C-4EA2506B432A}" type="pres">
      <dgm:prSet presAssocID="{904D12F8-1C3B-4C30-8C0A-EB1461254E4C}" presName="spacer" presStyleCnt="0"/>
      <dgm:spPr/>
    </dgm:pt>
    <dgm:pt modelId="{E221FA63-2F49-0747-AB03-2520E30825A6}" type="pres">
      <dgm:prSet presAssocID="{DC715809-65D5-4080-BF71-149598A395FE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51D8B750-E1C8-3F45-A7FF-77D40617A9C5}" type="pres">
      <dgm:prSet presAssocID="{0AE9D2C5-DDA7-464C-AF6B-D0FCD19AF746}" presName="spacer" presStyleCnt="0"/>
      <dgm:spPr/>
    </dgm:pt>
    <dgm:pt modelId="{7D5C9A81-05A2-7948-8767-BC965BD95ACC}" type="pres">
      <dgm:prSet presAssocID="{3546DBD1-C453-4812-9E5B-741301717059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9DAE59B7-11AC-3749-8AD3-D779D244E916}" type="pres">
      <dgm:prSet presAssocID="{B7D6546E-DC95-4AF9-A087-F50D90D56796}" presName="spacer" presStyleCnt="0"/>
      <dgm:spPr/>
    </dgm:pt>
    <dgm:pt modelId="{6B78D626-85C6-174A-AE01-38DB884E7AD0}" type="pres">
      <dgm:prSet presAssocID="{287FAE7A-B146-4B5B-893C-920C063F76E6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D21B32D-6D5E-0A41-8EDE-A89DE74EBCF1}" type="pres">
      <dgm:prSet presAssocID="{9AB6931A-ABEF-4746-B5FA-58AE70DD6B39}" presName="spacer" presStyleCnt="0"/>
      <dgm:spPr/>
    </dgm:pt>
    <dgm:pt modelId="{95946505-ADA8-6E4F-8602-3BD49FBD76B2}" type="pres">
      <dgm:prSet presAssocID="{613DEDD2-094C-43F2-BE1C-459D4CE3820E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666054F0-1AD9-FD4F-8329-AD825E7BBC4F}" type="pres">
      <dgm:prSet presAssocID="{5E1B227E-1C88-4552-BFF5-74BD80DAB6BF}" presName="spacer" presStyleCnt="0"/>
      <dgm:spPr/>
    </dgm:pt>
    <dgm:pt modelId="{BAC2E404-A658-7841-8F11-F131EE80106F}" type="pres">
      <dgm:prSet presAssocID="{3A66348E-5F91-4D95-A721-FBB7AA62DECC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E82508C3-1152-6643-80F3-22835136CD18}" type="pres">
      <dgm:prSet presAssocID="{C5BE4680-B2B5-4ECD-B002-443EAB741E2D}" presName="spacer" presStyleCnt="0"/>
      <dgm:spPr/>
    </dgm:pt>
    <dgm:pt modelId="{AF80462D-13DC-9B4B-AAED-729FBD9A0697}" type="pres">
      <dgm:prSet presAssocID="{ECF84F11-2248-4783-98DE-003A93572256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00048B0A-BCB8-6446-9DD1-511AD8D0980C}" type="presOf" srcId="{3A66348E-5F91-4D95-A721-FBB7AA62DECC}" destId="{BAC2E404-A658-7841-8F11-F131EE80106F}" srcOrd="0" destOrd="0" presId="urn:microsoft.com/office/officeart/2005/8/layout/vList2"/>
    <dgm:cxn modelId="{C4868313-C22B-48AE-9EF3-07803A07259F}" srcId="{29DA4FBA-3ECB-4B22-B591-A60F2F334831}" destId="{287FAE7A-B146-4B5B-893C-920C063F76E6}" srcOrd="5" destOrd="0" parTransId="{BD1860D7-85F0-449E-8F64-F3FB84E8BEF0}" sibTransId="{9AB6931A-ABEF-4746-B5FA-58AE70DD6B39}"/>
    <dgm:cxn modelId="{F4321522-5416-AB41-B80A-778FAA5BEC8A}" type="presOf" srcId="{ECF84F11-2248-4783-98DE-003A93572256}" destId="{AF80462D-13DC-9B4B-AAED-729FBD9A0697}" srcOrd="0" destOrd="0" presId="urn:microsoft.com/office/officeart/2005/8/layout/vList2"/>
    <dgm:cxn modelId="{60B6BC22-A995-40B7-955A-4BFA50A9CDA1}" srcId="{29DA4FBA-3ECB-4B22-B591-A60F2F334831}" destId="{DC715809-65D5-4080-BF71-149598A395FE}" srcOrd="3" destOrd="0" parTransId="{E19A30EA-9E3F-4E54-8CF6-3A0F541E2181}" sibTransId="{0AE9D2C5-DDA7-464C-AF6B-D0FCD19AF746}"/>
    <dgm:cxn modelId="{004D7D23-0988-4933-B3CA-79047C9D6E90}" srcId="{29DA4FBA-3ECB-4B22-B591-A60F2F334831}" destId="{ECF84F11-2248-4783-98DE-003A93572256}" srcOrd="8" destOrd="0" parTransId="{CBBD6F35-8A3B-48A2-B9AE-EF6B3F0A071D}" sibTransId="{FB3FDDC1-69A3-41EE-86E7-AAB421A0FE7A}"/>
    <dgm:cxn modelId="{0E9B5738-BDAD-4BF2-998F-45577B67FDD3}" srcId="{29DA4FBA-3ECB-4B22-B591-A60F2F334831}" destId="{0FCFFD78-3050-40BE-A47C-3D17827694C0}" srcOrd="2" destOrd="0" parTransId="{E6855DB6-B7DC-4E61-A2D4-01249D02D719}" sibTransId="{904D12F8-1C3B-4C30-8C0A-EB1461254E4C}"/>
    <dgm:cxn modelId="{53C3C739-FC34-4B89-BB5B-4F536CE89828}" srcId="{29DA4FBA-3ECB-4B22-B591-A60F2F334831}" destId="{613DEDD2-094C-43F2-BE1C-459D4CE3820E}" srcOrd="6" destOrd="0" parTransId="{67E8572A-B3A0-4272-94D2-FC90DE84D025}" sibTransId="{5E1B227E-1C88-4552-BFF5-74BD80DAB6BF}"/>
    <dgm:cxn modelId="{E11D1641-9431-4390-8554-3564BFDDC6F4}" srcId="{29DA4FBA-3ECB-4B22-B591-A60F2F334831}" destId="{3546DBD1-C453-4812-9E5B-741301717059}" srcOrd="4" destOrd="0" parTransId="{3CDF8B7E-0AF7-46A3-BA93-C75B6DDEAE7B}" sibTransId="{B7D6546E-DC95-4AF9-A087-F50D90D56796}"/>
    <dgm:cxn modelId="{97CB0E6C-E315-254E-B5C0-3C3812CC3105}" type="presOf" srcId="{EBDF331C-38AF-4134-ABF2-9CA1FFF7CC5D}" destId="{3BD1F596-F155-D447-94F0-6598364C8AC6}" srcOrd="0" destOrd="0" presId="urn:microsoft.com/office/officeart/2005/8/layout/vList2"/>
    <dgm:cxn modelId="{AF93E07B-7298-4B2F-B09E-D7E1C1A92642}" srcId="{29DA4FBA-3ECB-4B22-B591-A60F2F334831}" destId="{3A66348E-5F91-4D95-A721-FBB7AA62DECC}" srcOrd="7" destOrd="0" parTransId="{69081CFB-0E10-4FEE-9F4C-01B189D3BDCB}" sibTransId="{C5BE4680-B2B5-4ECD-B002-443EAB741E2D}"/>
    <dgm:cxn modelId="{D58E8C7E-4B9C-43C3-8388-5CB36A730C97}" srcId="{29DA4FBA-3ECB-4B22-B591-A60F2F334831}" destId="{EBDF331C-38AF-4134-ABF2-9CA1FFF7CC5D}" srcOrd="1" destOrd="0" parTransId="{D2C24125-159B-4BCD-A705-1618D87BFFA5}" sibTransId="{FCA0048A-2416-407F-9568-F172A506EF6A}"/>
    <dgm:cxn modelId="{FA8C7593-497B-1347-ABCB-E17F9B947880}" type="presOf" srcId="{3546DBD1-C453-4812-9E5B-741301717059}" destId="{7D5C9A81-05A2-7948-8767-BC965BD95ACC}" srcOrd="0" destOrd="0" presId="urn:microsoft.com/office/officeart/2005/8/layout/vList2"/>
    <dgm:cxn modelId="{0B684D9F-118B-4FC9-BA05-2E32DACFE7C1}" srcId="{29DA4FBA-3ECB-4B22-B591-A60F2F334831}" destId="{EC4AA7A9-8D78-4D9C-A042-BA469C72E188}" srcOrd="0" destOrd="0" parTransId="{0144893D-A7D3-4D42-83A1-323027B4E7DD}" sibTransId="{BA3BD41D-4B98-443B-8A96-BBED94A4A2B7}"/>
    <dgm:cxn modelId="{F68B82A7-E0E5-CD4E-9D0D-B0C7E1159C13}" type="presOf" srcId="{287FAE7A-B146-4B5B-893C-920C063F76E6}" destId="{6B78D626-85C6-174A-AE01-38DB884E7AD0}" srcOrd="0" destOrd="0" presId="urn:microsoft.com/office/officeart/2005/8/layout/vList2"/>
    <dgm:cxn modelId="{AE7370AA-F75E-0D42-BF09-5C562D7F5873}" type="presOf" srcId="{29DA4FBA-3ECB-4B22-B591-A60F2F334831}" destId="{1032FD20-ACE9-2643-B82B-3C1330D34564}" srcOrd="0" destOrd="0" presId="urn:microsoft.com/office/officeart/2005/8/layout/vList2"/>
    <dgm:cxn modelId="{12279AB3-825F-D042-82EE-0106690F31B0}" type="presOf" srcId="{DC715809-65D5-4080-BF71-149598A395FE}" destId="{E221FA63-2F49-0747-AB03-2520E30825A6}" srcOrd="0" destOrd="0" presId="urn:microsoft.com/office/officeart/2005/8/layout/vList2"/>
    <dgm:cxn modelId="{6DF000C1-4AAA-F047-95EA-A6B07CCB3983}" type="presOf" srcId="{613DEDD2-094C-43F2-BE1C-459D4CE3820E}" destId="{95946505-ADA8-6E4F-8602-3BD49FBD76B2}" srcOrd="0" destOrd="0" presId="urn:microsoft.com/office/officeart/2005/8/layout/vList2"/>
    <dgm:cxn modelId="{DD4B3DE4-55A7-A640-BFEB-6B84A23BF067}" type="presOf" srcId="{0FCFFD78-3050-40BE-A47C-3D17827694C0}" destId="{CD1CEA35-879B-974C-A411-052DE0A79E09}" srcOrd="0" destOrd="0" presId="urn:microsoft.com/office/officeart/2005/8/layout/vList2"/>
    <dgm:cxn modelId="{FE5FC1F3-F40C-5B4C-A91F-A0848970A6F2}" type="presOf" srcId="{EC4AA7A9-8D78-4D9C-A042-BA469C72E188}" destId="{63CA210C-6D43-D745-9D94-E0651295EBF5}" srcOrd="0" destOrd="0" presId="urn:microsoft.com/office/officeart/2005/8/layout/vList2"/>
    <dgm:cxn modelId="{1FD27F43-2870-FD47-B0A9-1CA065BD36BC}" type="presParOf" srcId="{1032FD20-ACE9-2643-B82B-3C1330D34564}" destId="{63CA210C-6D43-D745-9D94-E0651295EBF5}" srcOrd="0" destOrd="0" presId="urn:microsoft.com/office/officeart/2005/8/layout/vList2"/>
    <dgm:cxn modelId="{7B247F46-BF77-7D47-9275-16560BA1ADB4}" type="presParOf" srcId="{1032FD20-ACE9-2643-B82B-3C1330D34564}" destId="{30DE9D41-1FBA-1F4A-9E13-BF3C3D6BD2FD}" srcOrd="1" destOrd="0" presId="urn:microsoft.com/office/officeart/2005/8/layout/vList2"/>
    <dgm:cxn modelId="{8536D8DC-BB85-4846-9254-49E47F7AC8F4}" type="presParOf" srcId="{1032FD20-ACE9-2643-B82B-3C1330D34564}" destId="{3BD1F596-F155-D447-94F0-6598364C8AC6}" srcOrd="2" destOrd="0" presId="urn:microsoft.com/office/officeart/2005/8/layout/vList2"/>
    <dgm:cxn modelId="{454098F0-7494-2B47-8B45-16B1F0C04476}" type="presParOf" srcId="{1032FD20-ACE9-2643-B82B-3C1330D34564}" destId="{3EB76A20-0356-F244-90F5-C350B211A45F}" srcOrd="3" destOrd="0" presId="urn:microsoft.com/office/officeart/2005/8/layout/vList2"/>
    <dgm:cxn modelId="{9800F90E-0CEB-DE46-B5AE-3C859E727579}" type="presParOf" srcId="{1032FD20-ACE9-2643-B82B-3C1330D34564}" destId="{CD1CEA35-879B-974C-A411-052DE0A79E09}" srcOrd="4" destOrd="0" presId="urn:microsoft.com/office/officeart/2005/8/layout/vList2"/>
    <dgm:cxn modelId="{1F2B77C6-092A-FF4E-B0AB-B1C310D2D7FB}" type="presParOf" srcId="{1032FD20-ACE9-2643-B82B-3C1330D34564}" destId="{19298396-97C4-0E41-B63C-4EA2506B432A}" srcOrd="5" destOrd="0" presId="urn:microsoft.com/office/officeart/2005/8/layout/vList2"/>
    <dgm:cxn modelId="{DD91156C-D60A-7848-8236-F8DF08A4A507}" type="presParOf" srcId="{1032FD20-ACE9-2643-B82B-3C1330D34564}" destId="{E221FA63-2F49-0747-AB03-2520E30825A6}" srcOrd="6" destOrd="0" presId="urn:microsoft.com/office/officeart/2005/8/layout/vList2"/>
    <dgm:cxn modelId="{8C1448B9-FA0E-1442-9437-C9AF1DA97030}" type="presParOf" srcId="{1032FD20-ACE9-2643-B82B-3C1330D34564}" destId="{51D8B750-E1C8-3F45-A7FF-77D40617A9C5}" srcOrd="7" destOrd="0" presId="urn:microsoft.com/office/officeart/2005/8/layout/vList2"/>
    <dgm:cxn modelId="{2755E557-CB98-4046-995D-22D362831607}" type="presParOf" srcId="{1032FD20-ACE9-2643-B82B-3C1330D34564}" destId="{7D5C9A81-05A2-7948-8767-BC965BD95ACC}" srcOrd="8" destOrd="0" presId="urn:microsoft.com/office/officeart/2005/8/layout/vList2"/>
    <dgm:cxn modelId="{5D63A8B3-39BB-7440-8876-7428A81523DF}" type="presParOf" srcId="{1032FD20-ACE9-2643-B82B-3C1330D34564}" destId="{9DAE59B7-11AC-3749-8AD3-D779D244E916}" srcOrd="9" destOrd="0" presId="urn:microsoft.com/office/officeart/2005/8/layout/vList2"/>
    <dgm:cxn modelId="{CAE29A93-9671-A443-ABE4-F1A6E31A84CF}" type="presParOf" srcId="{1032FD20-ACE9-2643-B82B-3C1330D34564}" destId="{6B78D626-85C6-174A-AE01-38DB884E7AD0}" srcOrd="10" destOrd="0" presId="urn:microsoft.com/office/officeart/2005/8/layout/vList2"/>
    <dgm:cxn modelId="{6E2FA649-C605-584F-97C2-5F904BCB42E9}" type="presParOf" srcId="{1032FD20-ACE9-2643-B82B-3C1330D34564}" destId="{0D21B32D-6D5E-0A41-8EDE-A89DE74EBCF1}" srcOrd="11" destOrd="0" presId="urn:microsoft.com/office/officeart/2005/8/layout/vList2"/>
    <dgm:cxn modelId="{D1619C4D-16E3-C040-8DEF-D0614C37A283}" type="presParOf" srcId="{1032FD20-ACE9-2643-B82B-3C1330D34564}" destId="{95946505-ADA8-6E4F-8602-3BD49FBD76B2}" srcOrd="12" destOrd="0" presId="urn:microsoft.com/office/officeart/2005/8/layout/vList2"/>
    <dgm:cxn modelId="{325C3B80-CAE4-DA43-987C-86D8904D5788}" type="presParOf" srcId="{1032FD20-ACE9-2643-B82B-3C1330D34564}" destId="{666054F0-1AD9-FD4F-8329-AD825E7BBC4F}" srcOrd="13" destOrd="0" presId="urn:microsoft.com/office/officeart/2005/8/layout/vList2"/>
    <dgm:cxn modelId="{FADB1755-800A-5446-8D05-D0FB16782DAB}" type="presParOf" srcId="{1032FD20-ACE9-2643-B82B-3C1330D34564}" destId="{BAC2E404-A658-7841-8F11-F131EE80106F}" srcOrd="14" destOrd="0" presId="urn:microsoft.com/office/officeart/2005/8/layout/vList2"/>
    <dgm:cxn modelId="{C8C0415D-87A9-EF48-8B0D-6D92E88B5A5F}" type="presParOf" srcId="{1032FD20-ACE9-2643-B82B-3C1330D34564}" destId="{E82508C3-1152-6643-80F3-22835136CD18}" srcOrd="15" destOrd="0" presId="urn:microsoft.com/office/officeart/2005/8/layout/vList2"/>
    <dgm:cxn modelId="{3401CE0F-E285-764B-9C41-0998870F7A2E}" type="presParOf" srcId="{1032FD20-ACE9-2643-B82B-3C1330D34564}" destId="{AF80462D-13DC-9B4B-AAED-729FBD9A0697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864429-E086-4487-9EDD-A26EB49C2B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C8ACF3-0159-46ED-9BD2-394EDF6D4DCE}">
      <dgm:prSet/>
      <dgm:spPr/>
      <dgm:t>
        <a:bodyPr/>
        <a:lstStyle/>
        <a:p>
          <a:r>
            <a:rPr lang="en-US"/>
            <a:t>• 1. This portfolio can be used by students, job seekers, freelancers, and professionals.</a:t>
          </a:r>
        </a:p>
      </dgm:t>
    </dgm:pt>
    <dgm:pt modelId="{B99F9DF5-04ED-4DEE-A52C-63D9F69BD3B0}" type="parTrans" cxnId="{A55F3FE6-3A40-4BE5-ABA2-340933C85801}">
      <dgm:prSet/>
      <dgm:spPr/>
      <dgm:t>
        <a:bodyPr/>
        <a:lstStyle/>
        <a:p>
          <a:endParaRPr lang="en-US"/>
        </a:p>
      </dgm:t>
    </dgm:pt>
    <dgm:pt modelId="{4AFEC716-1A05-4B3A-A0B7-E10933DCE403}" type="sibTrans" cxnId="{A55F3FE6-3A40-4BE5-ABA2-340933C85801}">
      <dgm:prSet/>
      <dgm:spPr/>
      <dgm:t>
        <a:bodyPr/>
        <a:lstStyle/>
        <a:p>
          <a:endParaRPr lang="en-US"/>
        </a:p>
      </dgm:t>
    </dgm:pt>
    <dgm:pt modelId="{281E0875-4E1F-42D6-B29C-AC2A562AB711}">
      <dgm:prSet/>
      <dgm:spPr/>
      <dgm:t>
        <a:bodyPr/>
        <a:lstStyle/>
        <a:p>
          <a:r>
            <a:rPr lang="en-US"/>
            <a:t>2. It helps them to showcase projects, skills, experiences, and achievements in a clear way.</a:t>
          </a:r>
        </a:p>
      </dgm:t>
    </dgm:pt>
    <dgm:pt modelId="{DB006D60-1A27-4F7A-A2A7-3A538D4A5EB9}" type="parTrans" cxnId="{6CF658EE-D955-4367-A412-C2CB23FB9F09}">
      <dgm:prSet/>
      <dgm:spPr/>
      <dgm:t>
        <a:bodyPr/>
        <a:lstStyle/>
        <a:p>
          <a:endParaRPr lang="en-US"/>
        </a:p>
      </dgm:t>
    </dgm:pt>
    <dgm:pt modelId="{0EB957A5-9549-454D-8B8E-ACFE9ECECDA4}" type="sibTrans" cxnId="{6CF658EE-D955-4367-A412-C2CB23FB9F09}">
      <dgm:prSet/>
      <dgm:spPr/>
      <dgm:t>
        <a:bodyPr/>
        <a:lstStyle/>
        <a:p>
          <a:endParaRPr lang="en-US"/>
        </a:p>
      </dgm:t>
    </dgm:pt>
    <dgm:pt modelId="{6FD4E887-82DB-47FF-83A4-500CDA3AC7FA}">
      <dgm:prSet/>
      <dgm:spPr/>
      <dgm:t>
        <a:bodyPr/>
        <a:lstStyle/>
        <a:p>
          <a:r>
            <a:rPr lang="en-US"/>
            <a:t>• 3. In short, it acts as a simple digital space to present personal and professional growth.</a:t>
          </a:r>
        </a:p>
      </dgm:t>
    </dgm:pt>
    <dgm:pt modelId="{FDA743B3-7E85-4362-8EED-BB1CE375953F}" type="parTrans" cxnId="{E12044F7-0411-4E65-A1E0-677F2B3C42B3}">
      <dgm:prSet/>
      <dgm:spPr/>
      <dgm:t>
        <a:bodyPr/>
        <a:lstStyle/>
        <a:p>
          <a:endParaRPr lang="en-US"/>
        </a:p>
      </dgm:t>
    </dgm:pt>
    <dgm:pt modelId="{16E7B177-37B2-402D-ACED-DF435270F4D6}" type="sibTrans" cxnId="{E12044F7-0411-4E65-A1E0-677F2B3C42B3}">
      <dgm:prSet/>
      <dgm:spPr/>
      <dgm:t>
        <a:bodyPr/>
        <a:lstStyle/>
        <a:p>
          <a:endParaRPr lang="en-US"/>
        </a:p>
      </dgm:t>
    </dgm:pt>
    <dgm:pt modelId="{01D09340-F3F5-465E-AEC0-A1E58806C399}" type="pres">
      <dgm:prSet presAssocID="{21864429-E086-4487-9EDD-A26EB49C2BDC}" presName="root" presStyleCnt="0">
        <dgm:presLayoutVars>
          <dgm:dir/>
          <dgm:resizeHandles val="exact"/>
        </dgm:presLayoutVars>
      </dgm:prSet>
      <dgm:spPr/>
    </dgm:pt>
    <dgm:pt modelId="{B2D27151-5751-480E-AA52-37A77FA8FF56}" type="pres">
      <dgm:prSet presAssocID="{09C8ACF3-0159-46ED-9BD2-394EDF6D4DCE}" presName="compNode" presStyleCnt="0"/>
      <dgm:spPr/>
    </dgm:pt>
    <dgm:pt modelId="{EB4BF5C6-A09A-497B-859F-80E98CF8EFA2}" type="pres">
      <dgm:prSet presAssocID="{09C8ACF3-0159-46ED-9BD2-394EDF6D4DCE}" presName="bgRect" presStyleLbl="bgShp" presStyleIdx="0" presStyleCnt="3"/>
      <dgm:spPr/>
    </dgm:pt>
    <dgm:pt modelId="{EBEC062F-083F-452D-9083-3345AFCD18E5}" type="pres">
      <dgm:prSet presAssocID="{09C8ACF3-0159-46ED-9BD2-394EDF6D4D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42A5DE40-C391-4710-9ADB-BD79F13D17D1}" type="pres">
      <dgm:prSet presAssocID="{09C8ACF3-0159-46ED-9BD2-394EDF6D4DCE}" presName="spaceRect" presStyleCnt="0"/>
      <dgm:spPr/>
    </dgm:pt>
    <dgm:pt modelId="{DB943887-4577-4A99-A755-F43B3971322A}" type="pres">
      <dgm:prSet presAssocID="{09C8ACF3-0159-46ED-9BD2-394EDF6D4DCE}" presName="parTx" presStyleLbl="revTx" presStyleIdx="0" presStyleCnt="3">
        <dgm:presLayoutVars>
          <dgm:chMax val="0"/>
          <dgm:chPref val="0"/>
        </dgm:presLayoutVars>
      </dgm:prSet>
      <dgm:spPr/>
    </dgm:pt>
    <dgm:pt modelId="{D0952256-7B92-439E-89F6-8AB14A45CBE5}" type="pres">
      <dgm:prSet presAssocID="{4AFEC716-1A05-4B3A-A0B7-E10933DCE403}" presName="sibTrans" presStyleCnt="0"/>
      <dgm:spPr/>
    </dgm:pt>
    <dgm:pt modelId="{8E3B3641-5851-4462-9EFE-52279B0EF1F9}" type="pres">
      <dgm:prSet presAssocID="{281E0875-4E1F-42D6-B29C-AC2A562AB711}" presName="compNode" presStyleCnt="0"/>
      <dgm:spPr/>
    </dgm:pt>
    <dgm:pt modelId="{3376395C-9FFE-4945-AC12-1BA0826DCBF9}" type="pres">
      <dgm:prSet presAssocID="{281E0875-4E1F-42D6-B29C-AC2A562AB711}" presName="bgRect" presStyleLbl="bgShp" presStyleIdx="1" presStyleCnt="3"/>
      <dgm:spPr/>
    </dgm:pt>
    <dgm:pt modelId="{E9B144C6-71A1-4689-99E3-6CB16EDC45E9}" type="pres">
      <dgm:prSet presAssocID="{281E0875-4E1F-42D6-B29C-AC2A562AB7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5D27A4B4-ADE5-4E0D-80F4-DFA04A181336}" type="pres">
      <dgm:prSet presAssocID="{281E0875-4E1F-42D6-B29C-AC2A562AB711}" presName="spaceRect" presStyleCnt="0"/>
      <dgm:spPr/>
    </dgm:pt>
    <dgm:pt modelId="{646E52C8-EF93-4DFF-8CD1-FCF96289BFD5}" type="pres">
      <dgm:prSet presAssocID="{281E0875-4E1F-42D6-B29C-AC2A562AB711}" presName="parTx" presStyleLbl="revTx" presStyleIdx="1" presStyleCnt="3">
        <dgm:presLayoutVars>
          <dgm:chMax val="0"/>
          <dgm:chPref val="0"/>
        </dgm:presLayoutVars>
      </dgm:prSet>
      <dgm:spPr/>
    </dgm:pt>
    <dgm:pt modelId="{6EE08528-0138-46AA-B850-673FC20EE352}" type="pres">
      <dgm:prSet presAssocID="{0EB957A5-9549-454D-8B8E-ACFE9ECECDA4}" presName="sibTrans" presStyleCnt="0"/>
      <dgm:spPr/>
    </dgm:pt>
    <dgm:pt modelId="{98858071-0E39-4FEC-AA79-1756561DB469}" type="pres">
      <dgm:prSet presAssocID="{6FD4E887-82DB-47FF-83A4-500CDA3AC7FA}" presName="compNode" presStyleCnt="0"/>
      <dgm:spPr/>
    </dgm:pt>
    <dgm:pt modelId="{645319E8-9423-4205-86DF-60DAF1CBB27F}" type="pres">
      <dgm:prSet presAssocID="{6FD4E887-82DB-47FF-83A4-500CDA3AC7FA}" presName="bgRect" presStyleLbl="bgShp" presStyleIdx="2" presStyleCnt="3"/>
      <dgm:spPr/>
    </dgm:pt>
    <dgm:pt modelId="{F0E2C904-7140-4ED2-B5B9-6458ABEB100B}" type="pres">
      <dgm:prSet presAssocID="{6FD4E887-82DB-47FF-83A4-500CDA3AC7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2A393C3-5C61-4A96-B0F8-95F80FDB78FF}" type="pres">
      <dgm:prSet presAssocID="{6FD4E887-82DB-47FF-83A4-500CDA3AC7FA}" presName="spaceRect" presStyleCnt="0"/>
      <dgm:spPr/>
    </dgm:pt>
    <dgm:pt modelId="{49F36162-432E-4F39-916E-8B771E8EC1C4}" type="pres">
      <dgm:prSet presAssocID="{6FD4E887-82DB-47FF-83A4-500CDA3AC7F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DF4F6D-30A5-4E3D-8507-83F409FA0933}" type="presOf" srcId="{6FD4E887-82DB-47FF-83A4-500CDA3AC7FA}" destId="{49F36162-432E-4F39-916E-8B771E8EC1C4}" srcOrd="0" destOrd="0" presId="urn:microsoft.com/office/officeart/2018/2/layout/IconVerticalSolidList"/>
    <dgm:cxn modelId="{F341566E-DFFB-4261-A847-18697929FE0D}" type="presOf" srcId="{21864429-E086-4487-9EDD-A26EB49C2BDC}" destId="{01D09340-F3F5-465E-AEC0-A1E58806C399}" srcOrd="0" destOrd="0" presId="urn:microsoft.com/office/officeart/2018/2/layout/IconVerticalSolidList"/>
    <dgm:cxn modelId="{77FF729F-0A0C-4141-9822-E95EC7F8FA38}" type="presOf" srcId="{281E0875-4E1F-42D6-B29C-AC2A562AB711}" destId="{646E52C8-EF93-4DFF-8CD1-FCF96289BFD5}" srcOrd="0" destOrd="0" presId="urn:microsoft.com/office/officeart/2018/2/layout/IconVerticalSolidList"/>
    <dgm:cxn modelId="{A55F3FE6-3A40-4BE5-ABA2-340933C85801}" srcId="{21864429-E086-4487-9EDD-A26EB49C2BDC}" destId="{09C8ACF3-0159-46ED-9BD2-394EDF6D4DCE}" srcOrd="0" destOrd="0" parTransId="{B99F9DF5-04ED-4DEE-A52C-63D9F69BD3B0}" sibTransId="{4AFEC716-1A05-4B3A-A0B7-E10933DCE403}"/>
    <dgm:cxn modelId="{7FEA03E7-01B1-45E8-A340-FD7774FDFBB0}" type="presOf" srcId="{09C8ACF3-0159-46ED-9BD2-394EDF6D4DCE}" destId="{DB943887-4577-4A99-A755-F43B3971322A}" srcOrd="0" destOrd="0" presId="urn:microsoft.com/office/officeart/2018/2/layout/IconVerticalSolidList"/>
    <dgm:cxn modelId="{6CF658EE-D955-4367-A412-C2CB23FB9F09}" srcId="{21864429-E086-4487-9EDD-A26EB49C2BDC}" destId="{281E0875-4E1F-42D6-B29C-AC2A562AB711}" srcOrd="1" destOrd="0" parTransId="{DB006D60-1A27-4F7A-A2A7-3A538D4A5EB9}" sibTransId="{0EB957A5-9549-454D-8B8E-ACFE9ECECDA4}"/>
    <dgm:cxn modelId="{E12044F7-0411-4E65-A1E0-677F2B3C42B3}" srcId="{21864429-E086-4487-9EDD-A26EB49C2BDC}" destId="{6FD4E887-82DB-47FF-83A4-500CDA3AC7FA}" srcOrd="2" destOrd="0" parTransId="{FDA743B3-7E85-4362-8EED-BB1CE375953F}" sibTransId="{16E7B177-37B2-402D-ACED-DF435270F4D6}"/>
    <dgm:cxn modelId="{0250D26C-85CB-4F37-A8BD-45F642DC7655}" type="presParOf" srcId="{01D09340-F3F5-465E-AEC0-A1E58806C399}" destId="{B2D27151-5751-480E-AA52-37A77FA8FF56}" srcOrd="0" destOrd="0" presId="urn:microsoft.com/office/officeart/2018/2/layout/IconVerticalSolidList"/>
    <dgm:cxn modelId="{BE050B3C-A31F-4683-865A-D62545787FF8}" type="presParOf" srcId="{B2D27151-5751-480E-AA52-37A77FA8FF56}" destId="{EB4BF5C6-A09A-497B-859F-80E98CF8EFA2}" srcOrd="0" destOrd="0" presId="urn:microsoft.com/office/officeart/2018/2/layout/IconVerticalSolidList"/>
    <dgm:cxn modelId="{39A58AC7-CA70-40E7-9039-2827160D33B2}" type="presParOf" srcId="{B2D27151-5751-480E-AA52-37A77FA8FF56}" destId="{EBEC062F-083F-452D-9083-3345AFCD18E5}" srcOrd="1" destOrd="0" presId="urn:microsoft.com/office/officeart/2018/2/layout/IconVerticalSolidList"/>
    <dgm:cxn modelId="{F322A7E7-2F11-463C-B695-1F14A4E0050A}" type="presParOf" srcId="{B2D27151-5751-480E-AA52-37A77FA8FF56}" destId="{42A5DE40-C391-4710-9ADB-BD79F13D17D1}" srcOrd="2" destOrd="0" presId="urn:microsoft.com/office/officeart/2018/2/layout/IconVerticalSolidList"/>
    <dgm:cxn modelId="{CE8E0A0D-A555-4F67-BC8E-7A9320BABD22}" type="presParOf" srcId="{B2D27151-5751-480E-AA52-37A77FA8FF56}" destId="{DB943887-4577-4A99-A755-F43B3971322A}" srcOrd="3" destOrd="0" presId="urn:microsoft.com/office/officeart/2018/2/layout/IconVerticalSolidList"/>
    <dgm:cxn modelId="{AF69A7A9-B361-433B-9DEE-6936C6C3AF9E}" type="presParOf" srcId="{01D09340-F3F5-465E-AEC0-A1E58806C399}" destId="{D0952256-7B92-439E-89F6-8AB14A45CBE5}" srcOrd="1" destOrd="0" presId="urn:microsoft.com/office/officeart/2018/2/layout/IconVerticalSolidList"/>
    <dgm:cxn modelId="{FEF51FE7-852A-47DB-858E-27E23359C600}" type="presParOf" srcId="{01D09340-F3F5-465E-AEC0-A1E58806C399}" destId="{8E3B3641-5851-4462-9EFE-52279B0EF1F9}" srcOrd="2" destOrd="0" presId="urn:microsoft.com/office/officeart/2018/2/layout/IconVerticalSolidList"/>
    <dgm:cxn modelId="{FAECF417-9579-422D-8A28-08A9186C15D3}" type="presParOf" srcId="{8E3B3641-5851-4462-9EFE-52279B0EF1F9}" destId="{3376395C-9FFE-4945-AC12-1BA0826DCBF9}" srcOrd="0" destOrd="0" presId="urn:microsoft.com/office/officeart/2018/2/layout/IconVerticalSolidList"/>
    <dgm:cxn modelId="{7856851E-A0B6-40B2-840B-84CDE3822B15}" type="presParOf" srcId="{8E3B3641-5851-4462-9EFE-52279B0EF1F9}" destId="{E9B144C6-71A1-4689-99E3-6CB16EDC45E9}" srcOrd="1" destOrd="0" presId="urn:microsoft.com/office/officeart/2018/2/layout/IconVerticalSolidList"/>
    <dgm:cxn modelId="{A17920D7-DC55-4A19-9183-ED266A36F63E}" type="presParOf" srcId="{8E3B3641-5851-4462-9EFE-52279B0EF1F9}" destId="{5D27A4B4-ADE5-4E0D-80F4-DFA04A181336}" srcOrd="2" destOrd="0" presId="urn:microsoft.com/office/officeart/2018/2/layout/IconVerticalSolidList"/>
    <dgm:cxn modelId="{3A299E68-8F05-47D1-A7E9-C4504DA52340}" type="presParOf" srcId="{8E3B3641-5851-4462-9EFE-52279B0EF1F9}" destId="{646E52C8-EF93-4DFF-8CD1-FCF96289BFD5}" srcOrd="3" destOrd="0" presId="urn:microsoft.com/office/officeart/2018/2/layout/IconVerticalSolidList"/>
    <dgm:cxn modelId="{6EC6A018-96AF-4E24-A257-0318BDD54BE1}" type="presParOf" srcId="{01D09340-F3F5-465E-AEC0-A1E58806C399}" destId="{6EE08528-0138-46AA-B850-673FC20EE352}" srcOrd="3" destOrd="0" presId="urn:microsoft.com/office/officeart/2018/2/layout/IconVerticalSolidList"/>
    <dgm:cxn modelId="{497CC41E-E6D8-4512-A138-D33E34D93EA6}" type="presParOf" srcId="{01D09340-F3F5-465E-AEC0-A1E58806C399}" destId="{98858071-0E39-4FEC-AA79-1756561DB469}" srcOrd="4" destOrd="0" presId="urn:microsoft.com/office/officeart/2018/2/layout/IconVerticalSolidList"/>
    <dgm:cxn modelId="{5CC8A4BB-A87D-4DAE-B62F-2D62975F282C}" type="presParOf" srcId="{98858071-0E39-4FEC-AA79-1756561DB469}" destId="{645319E8-9423-4205-86DF-60DAF1CBB27F}" srcOrd="0" destOrd="0" presId="urn:microsoft.com/office/officeart/2018/2/layout/IconVerticalSolidList"/>
    <dgm:cxn modelId="{CE8BF92D-5C37-4E05-8E42-4D21BF1BC381}" type="presParOf" srcId="{98858071-0E39-4FEC-AA79-1756561DB469}" destId="{F0E2C904-7140-4ED2-B5B9-6458ABEB100B}" srcOrd="1" destOrd="0" presId="urn:microsoft.com/office/officeart/2018/2/layout/IconVerticalSolidList"/>
    <dgm:cxn modelId="{8C1E29CB-CEF6-47A5-AAB2-DE4FE4A63D4B}" type="presParOf" srcId="{98858071-0E39-4FEC-AA79-1756561DB469}" destId="{F2A393C3-5C61-4A96-B0F8-95F80FDB78FF}" srcOrd="2" destOrd="0" presId="urn:microsoft.com/office/officeart/2018/2/layout/IconVerticalSolidList"/>
    <dgm:cxn modelId="{17A142D8-35B3-4555-B0D8-B7E177ED3A6A}" type="presParOf" srcId="{98858071-0E39-4FEC-AA79-1756561DB469}" destId="{49F36162-432E-4F39-916E-8B771E8EC1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7C8097-AF45-4B21-B3A3-C4CBAEA9C0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F12D71-BB33-4FC9-B92B-D7CBE160FEB1}">
      <dgm:prSet/>
      <dgm:spPr/>
      <dgm:t>
        <a:bodyPr/>
        <a:lstStyle/>
        <a:p>
          <a:r>
            <a:rPr lang="en-US"/>
            <a:t>1. Modern Solution – Traditional resumes lack interactivity; digital portfolio shows skills &amp; projects dynamically</a:t>
          </a:r>
        </a:p>
      </dgm:t>
    </dgm:pt>
    <dgm:pt modelId="{9F87658C-CAE2-4D48-922F-68441DFF915B}" type="parTrans" cxnId="{BAC142CC-A404-49EE-A6F0-53BC64F77D4B}">
      <dgm:prSet/>
      <dgm:spPr/>
      <dgm:t>
        <a:bodyPr/>
        <a:lstStyle/>
        <a:p>
          <a:endParaRPr lang="en-US"/>
        </a:p>
      </dgm:t>
    </dgm:pt>
    <dgm:pt modelId="{299E2AAF-64A8-4A60-A696-892530842911}" type="sibTrans" cxnId="{BAC142CC-A404-49EE-A6F0-53BC64F77D4B}">
      <dgm:prSet/>
      <dgm:spPr/>
      <dgm:t>
        <a:bodyPr/>
        <a:lstStyle/>
        <a:p>
          <a:endParaRPr lang="en-US"/>
        </a:p>
      </dgm:t>
    </dgm:pt>
    <dgm:pt modelId="{63D98DF2-124C-47CB-A8D4-B6BB21046C39}">
      <dgm:prSet/>
      <dgm:spPr/>
      <dgm:t>
        <a:bodyPr/>
        <a:lstStyle/>
        <a:p>
          <a:r>
            <a:rPr lang="en-US"/>
            <a:t>2. Tools &amp; Features – Built with HTML, CSS, JS, includes profile, projects, customization, easy sharing.</a:t>
          </a:r>
        </a:p>
      </dgm:t>
    </dgm:pt>
    <dgm:pt modelId="{4907A5C2-5F1E-4CD6-A3E8-E9DAB158CC96}" type="parTrans" cxnId="{D5FFD40A-8A37-43F1-B774-06232EF11A60}">
      <dgm:prSet/>
      <dgm:spPr/>
      <dgm:t>
        <a:bodyPr/>
        <a:lstStyle/>
        <a:p>
          <a:endParaRPr lang="en-US"/>
        </a:p>
      </dgm:t>
    </dgm:pt>
    <dgm:pt modelId="{8EA2B8A3-6256-4192-93B5-36FE8D18DD34}" type="sibTrans" cxnId="{D5FFD40A-8A37-43F1-B774-06232EF11A60}">
      <dgm:prSet/>
      <dgm:spPr/>
      <dgm:t>
        <a:bodyPr/>
        <a:lstStyle/>
        <a:p>
          <a:endParaRPr lang="en-US"/>
        </a:p>
      </dgm:t>
    </dgm:pt>
    <dgm:pt modelId="{02AB6391-3221-481B-9626-82171C51F1E2}">
      <dgm:prSet/>
      <dgm:spPr/>
      <dgm:t>
        <a:bodyPr/>
        <a:lstStyle/>
        <a:p>
          <a:r>
            <a:rPr lang="en-US"/>
            <a:t>3. Impact &amp; Future – Helps students &amp; professionals stand out; future scope with AI and Analysis.</a:t>
          </a:r>
        </a:p>
      </dgm:t>
    </dgm:pt>
    <dgm:pt modelId="{28BA5495-EF84-483C-876E-E28AC8A5B92C}" type="parTrans" cxnId="{DFD16096-ABAB-4514-A978-E821BC9EB6B3}">
      <dgm:prSet/>
      <dgm:spPr/>
      <dgm:t>
        <a:bodyPr/>
        <a:lstStyle/>
        <a:p>
          <a:endParaRPr lang="en-US"/>
        </a:p>
      </dgm:t>
    </dgm:pt>
    <dgm:pt modelId="{7FFFE45E-08CA-4737-B2B4-BC9DC11A3930}" type="sibTrans" cxnId="{DFD16096-ABAB-4514-A978-E821BC9EB6B3}">
      <dgm:prSet/>
      <dgm:spPr/>
      <dgm:t>
        <a:bodyPr/>
        <a:lstStyle/>
        <a:p>
          <a:endParaRPr lang="en-US"/>
        </a:p>
      </dgm:t>
    </dgm:pt>
    <dgm:pt modelId="{721181CF-8B4A-458E-9FD3-E06763A6558F}" type="pres">
      <dgm:prSet presAssocID="{B57C8097-AF45-4B21-B3A3-C4CBAEA9C05A}" presName="root" presStyleCnt="0">
        <dgm:presLayoutVars>
          <dgm:dir/>
          <dgm:resizeHandles val="exact"/>
        </dgm:presLayoutVars>
      </dgm:prSet>
      <dgm:spPr/>
    </dgm:pt>
    <dgm:pt modelId="{363FD6F9-1641-428C-9CCB-4FAB2A6CD158}" type="pres">
      <dgm:prSet presAssocID="{6BF12D71-BB33-4FC9-B92B-D7CBE160FEB1}" presName="compNode" presStyleCnt="0"/>
      <dgm:spPr/>
    </dgm:pt>
    <dgm:pt modelId="{9C4E6937-B083-48F8-8605-AD11D314D08B}" type="pres">
      <dgm:prSet presAssocID="{6BF12D71-BB33-4FC9-B92B-D7CBE160FEB1}" presName="bgRect" presStyleLbl="bgShp" presStyleIdx="0" presStyleCnt="3"/>
      <dgm:spPr/>
    </dgm:pt>
    <dgm:pt modelId="{A17EE706-8ED2-41C0-94AD-B78A5EE9B0F3}" type="pres">
      <dgm:prSet presAssocID="{6BF12D71-BB33-4FC9-B92B-D7CBE160FE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8DE2989-1699-4FF4-8A47-A0F6CD0B0531}" type="pres">
      <dgm:prSet presAssocID="{6BF12D71-BB33-4FC9-B92B-D7CBE160FEB1}" presName="spaceRect" presStyleCnt="0"/>
      <dgm:spPr/>
    </dgm:pt>
    <dgm:pt modelId="{86FA1D52-482B-4CAC-B679-BA32EBE2C353}" type="pres">
      <dgm:prSet presAssocID="{6BF12D71-BB33-4FC9-B92B-D7CBE160FEB1}" presName="parTx" presStyleLbl="revTx" presStyleIdx="0" presStyleCnt="3">
        <dgm:presLayoutVars>
          <dgm:chMax val="0"/>
          <dgm:chPref val="0"/>
        </dgm:presLayoutVars>
      </dgm:prSet>
      <dgm:spPr/>
    </dgm:pt>
    <dgm:pt modelId="{2FD7AD4B-1F84-4534-9369-801981958371}" type="pres">
      <dgm:prSet presAssocID="{299E2AAF-64A8-4A60-A696-892530842911}" presName="sibTrans" presStyleCnt="0"/>
      <dgm:spPr/>
    </dgm:pt>
    <dgm:pt modelId="{711BED29-F68D-44DF-A88F-52B9CCA0CCDA}" type="pres">
      <dgm:prSet presAssocID="{63D98DF2-124C-47CB-A8D4-B6BB21046C39}" presName="compNode" presStyleCnt="0"/>
      <dgm:spPr/>
    </dgm:pt>
    <dgm:pt modelId="{36CBA99E-52FA-422C-849B-F564950E77AC}" type="pres">
      <dgm:prSet presAssocID="{63D98DF2-124C-47CB-A8D4-B6BB21046C39}" presName="bgRect" presStyleLbl="bgShp" presStyleIdx="1" presStyleCnt="3"/>
      <dgm:spPr/>
    </dgm:pt>
    <dgm:pt modelId="{4A6D7FCC-3160-42AB-96DF-90486BC1D275}" type="pres">
      <dgm:prSet presAssocID="{63D98DF2-124C-47CB-A8D4-B6BB21046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18ECDE3-41AE-480A-AD54-CC2816FADDCA}" type="pres">
      <dgm:prSet presAssocID="{63D98DF2-124C-47CB-A8D4-B6BB21046C39}" presName="spaceRect" presStyleCnt="0"/>
      <dgm:spPr/>
    </dgm:pt>
    <dgm:pt modelId="{490EDAE1-1B4B-44F9-92BC-5B1C6774D642}" type="pres">
      <dgm:prSet presAssocID="{63D98DF2-124C-47CB-A8D4-B6BB21046C39}" presName="parTx" presStyleLbl="revTx" presStyleIdx="1" presStyleCnt="3">
        <dgm:presLayoutVars>
          <dgm:chMax val="0"/>
          <dgm:chPref val="0"/>
        </dgm:presLayoutVars>
      </dgm:prSet>
      <dgm:spPr/>
    </dgm:pt>
    <dgm:pt modelId="{190AA93E-7FF9-4EC0-A372-76E6ADBC3794}" type="pres">
      <dgm:prSet presAssocID="{8EA2B8A3-6256-4192-93B5-36FE8D18DD34}" presName="sibTrans" presStyleCnt="0"/>
      <dgm:spPr/>
    </dgm:pt>
    <dgm:pt modelId="{8EC9BE5B-0AA1-4EDC-A7FD-E2226C5F945B}" type="pres">
      <dgm:prSet presAssocID="{02AB6391-3221-481B-9626-82171C51F1E2}" presName="compNode" presStyleCnt="0"/>
      <dgm:spPr/>
    </dgm:pt>
    <dgm:pt modelId="{90B6D7B2-B7A3-4348-B6E8-64DADEB60C99}" type="pres">
      <dgm:prSet presAssocID="{02AB6391-3221-481B-9626-82171C51F1E2}" presName="bgRect" presStyleLbl="bgShp" presStyleIdx="2" presStyleCnt="3"/>
      <dgm:spPr/>
    </dgm:pt>
    <dgm:pt modelId="{94FFA0FB-F5A9-4443-A15E-35B0BE1D4F9D}" type="pres">
      <dgm:prSet presAssocID="{02AB6391-3221-481B-9626-82171C51F1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CC9C1179-6448-428C-B208-1B8504BD0CD3}" type="pres">
      <dgm:prSet presAssocID="{02AB6391-3221-481B-9626-82171C51F1E2}" presName="spaceRect" presStyleCnt="0"/>
      <dgm:spPr/>
    </dgm:pt>
    <dgm:pt modelId="{F234FDFA-2744-4CED-B808-91FA201DF48E}" type="pres">
      <dgm:prSet presAssocID="{02AB6391-3221-481B-9626-82171C51F1E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192EE00-9E72-40F1-8106-0007EA29A4CD}" type="presOf" srcId="{B57C8097-AF45-4B21-B3A3-C4CBAEA9C05A}" destId="{721181CF-8B4A-458E-9FD3-E06763A6558F}" srcOrd="0" destOrd="0" presId="urn:microsoft.com/office/officeart/2018/2/layout/IconVerticalSolidList"/>
    <dgm:cxn modelId="{D5FFD40A-8A37-43F1-B774-06232EF11A60}" srcId="{B57C8097-AF45-4B21-B3A3-C4CBAEA9C05A}" destId="{63D98DF2-124C-47CB-A8D4-B6BB21046C39}" srcOrd="1" destOrd="0" parTransId="{4907A5C2-5F1E-4CD6-A3E8-E9DAB158CC96}" sibTransId="{8EA2B8A3-6256-4192-93B5-36FE8D18DD34}"/>
    <dgm:cxn modelId="{24935B56-2883-41FB-96CF-3C50A8007D6A}" type="presOf" srcId="{63D98DF2-124C-47CB-A8D4-B6BB21046C39}" destId="{490EDAE1-1B4B-44F9-92BC-5B1C6774D642}" srcOrd="0" destOrd="0" presId="urn:microsoft.com/office/officeart/2018/2/layout/IconVerticalSolidList"/>
    <dgm:cxn modelId="{DFD16096-ABAB-4514-A978-E821BC9EB6B3}" srcId="{B57C8097-AF45-4B21-B3A3-C4CBAEA9C05A}" destId="{02AB6391-3221-481B-9626-82171C51F1E2}" srcOrd="2" destOrd="0" parTransId="{28BA5495-EF84-483C-876E-E28AC8A5B92C}" sibTransId="{7FFFE45E-08CA-4737-B2B4-BC9DC11A3930}"/>
    <dgm:cxn modelId="{43D5ECA0-D2F3-4103-9064-B7CB313F47E0}" type="presOf" srcId="{02AB6391-3221-481B-9626-82171C51F1E2}" destId="{F234FDFA-2744-4CED-B808-91FA201DF48E}" srcOrd="0" destOrd="0" presId="urn:microsoft.com/office/officeart/2018/2/layout/IconVerticalSolidList"/>
    <dgm:cxn modelId="{BAC142CC-A404-49EE-A6F0-53BC64F77D4B}" srcId="{B57C8097-AF45-4B21-B3A3-C4CBAEA9C05A}" destId="{6BF12D71-BB33-4FC9-B92B-D7CBE160FEB1}" srcOrd="0" destOrd="0" parTransId="{9F87658C-CAE2-4D48-922F-68441DFF915B}" sibTransId="{299E2AAF-64A8-4A60-A696-892530842911}"/>
    <dgm:cxn modelId="{D780ACEB-AF57-4476-A622-554C0D8E5E12}" type="presOf" srcId="{6BF12D71-BB33-4FC9-B92B-D7CBE160FEB1}" destId="{86FA1D52-482B-4CAC-B679-BA32EBE2C353}" srcOrd="0" destOrd="0" presId="urn:microsoft.com/office/officeart/2018/2/layout/IconVerticalSolidList"/>
    <dgm:cxn modelId="{9388C861-A5E4-4C06-BE3F-76C688BBA36B}" type="presParOf" srcId="{721181CF-8B4A-458E-9FD3-E06763A6558F}" destId="{363FD6F9-1641-428C-9CCB-4FAB2A6CD158}" srcOrd="0" destOrd="0" presId="urn:microsoft.com/office/officeart/2018/2/layout/IconVerticalSolidList"/>
    <dgm:cxn modelId="{E2F57630-6A4F-45B2-B5E8-956306AD4357}" type="presParOf" srcId="{363FD6F9-1641-428C-9CCB-4FAB2A6CD158}" destId="{9C4E6937-B083-48F8-8605-AD11D314D08B}" srcOrd="0" destOrd="0" presId="urn:microsoft.com/office/officeart/2018/2/layout/IconVerticalSolidList"/>
    <dgm:cxn modelId="{CE083312-81F2-481D-ADA3-65F5C7EF1F50}" type="presParOf" srcId="{363FD6F9-1641-428C-9CCB-4FAB2A6CD158}" destId="{A17EE706-8ED2-41C0-94AD-B78A5EE9B0F3}" srcOrd="1" destOrd="0" presId="urn:microsoft.com/office/officeart/2018/2/layout/IconVerticalSolidList"/>
    <dgm:cxn modelId="{233BC573-2F29-47E8-A4BF-603568880E2F}" type="presParOf" srcId="{363FD6F9-1641-428C-9CCB-4FAB2A6CD158}" destId="{28DE2989-1699-4FF4-8A47-A0F6CD0B0531}" srcOrd="2" destOrd="0" presId="urn:microsoft.com/office/officeart/2018/2/layout/IconVerticalSolidList"/>
    <dgm:cxn modelId="{2511B439-50B8-4C25-B398-9C6FEAE59814}" type="presParOf" srcId="{363FD6F9-1641-428C-9CCB-4FAB2A6CD158}" destId="{86FA1D52-482B-4CAC-B679-BA32EBE2C353}" srcOrd="3" destOrd="0" presId="urn:microsoft.com/office/officeart/2018/2/layout/IconVerticalSolidList"/>
    <dgm:cxn modelId="{5E1532DC-4E4F-4E68-95C3-1D2BFD34ED89}" type="presParOf" srcId="{721181CF-8B4A-458E-9FD3-E06763A6558F}" destId="{2FD7AD4B-1F84-4534-9369-801981958371}" srcOrd="1" destOrd="0" presId="urn:microsoft.com/office/officeart/2018/2/layout/IconVerticalSolidList"/>
    <dgm:cxn modelId="{A4A180A7-08C5-43DA-9422-C226C0718381}" type="presParOf" srcId="{721181CF-8B4A-458E-9FD3-E06763A6558F}" destId="{711BED29-F68D-44DF-A88F-52B9CCA0CCDA}" srcOrd="2" destOrd="0" presId="urn:microsoft.com/office/officeart/2018/2/layout/IconVerticalSolidList"/>
    <dgm:cxn modelId="{AD906D2A-671F-4D13-BBD2-ED1133DC66DD}" type="presParOf" srcId="{711BED29-F68D-44DF-A88F-52B9CCA0CCDA}" destId="{36CBA99E-52FA-422C-849B-F564950E77AC}" srcOrd="0" destOrd="0" presId="urn:microsoft.com/office/officeart/2018/2/layout/IconVerticalSolidList"/>
    <dgm:cxn modelId="{420611FB-9724-4C20-A95E-B6EB3FD49814}" type="presParOf" srcId="{711BED29-F68D-44DF-A88F-52B9CCA0CCDA}" destId="{4A6D7FCC-3160-42AB-96DF-90486BC1D275}" srcOrd="1" destOrd="0" presId="urn:microsoft.com/office/officeart/2018/2/layout/IconVerticalSolidList"/>
    <dgm:cxn modelId="{FD96EB57-713B-4199-8CF0-18D8163C00FD}" type="presParOf" srcId="{711BED29-F68D-44DF-A88F-52B9CCA0CCDA}" destId="{618ECDE3-41AE-480A-AD54-CC2816FADDCA}" srcOrd="2" destOrd="0" presId="urn:microsoft.com/office/officeart/2018/2/layout/IconVerticalSolidList"/>
    <dgm:cxn modelId="{BC9B7BAB-3D2D-4E56-9164-332068D8EFC3}" type="presParOf" srcId="{711BED29-F68D-44DF-A88F-52B9CCA0CCDA}" destId="{490EDAE1-1B4B-44F9-92BC-5B1C6774D642}" srcOrd="3" destOrd="0" presId="urn:microsoft.com/office/officeart/2018/2/layout/IconVerticalSolidList"/>
    <dgm:cxn modelId="{E23C44CB-C34E-4B84-BB47-232FC1B23E99}" type="presParOf" srcId="{721181CF-8B4A-458E-9FD3-E06763A6558F}" destId="{190AA93E-7FF9-4EC0-A372-76E6ADBC3794}" srcOrd="3" destOrd="0" presId="urn:microsoft.com/office/officeart/2018/2/layout/IconVerticalSolidList"/>
    <dgm:cxn modelId="{69FD62CF-A8FB-4800-AD92-540C2CF47C18}" type="presParOf" srcId="{721181CF-8B4A-458E-9FD3-E06763A6558F}" destId="{8EC9BE5B-0AA1-4EDC-A7FD-E2226C5F945B}" srcOrd="4" destOrd="0" presId="urn:microsoft.com/office/officeart/2018/2/layout/IconVerticalSolidList"/>
    <dgm:cxn modelId="{96595130-316C-4CD6-98C1-B065BE74DFCC}" type="presParOf" srcId="{8EC9BE5B-0AA1-4EDC-A7FD-E2226C5F945B}" destId="{90B6D7B2-B7A3-4348-B6E8-64DADEB60C99}" srcOrd="0" destOrd="0" presId="urn:microsoft.com/office/officeart/2018/2/layout/IconVerticalSolidList"/>
    <dgm:cxn modelId="{D1FF862D-FEB5-4F8C-AD7B-6B1DDB49B22D}" type="presParOf" srcId="{8EC9BE5B-0AA1-4EDC-A7FD-E2226C5F945B}" destId="{94FFA0FB-F5A9-4443-A15E-35B0BE1D4F9D}" srcOrd="1" destOrd="0" presId="urn:microsoft.com/office/officeart/2018/2/layout/IconVerticalSolidList"/>
    <dgm:cxn modelId="{A69A1DDC-5D6F-465B-9F08-707C9680CC4C}" type="presParOf" srcId="{8EC9BE5B-0AA1-4EDC-A7FD-E2226C5F945B}" destId="{CC9C1179-6448-428C-B208-1B8504BD0CD3}" srcOrd="2" destOrd="0" presId="urn:microsoft.com/office/officeart/2018/2/layout/IconVerticalSolidList"/>
    <dgm:cxn modelId="{4E9F3F95-8E5E-4230-A223-D471DFAD135E}" type="presParOf" srcId="{8EC9BE5B-0AA1-4EDC-A7FD-E2226C5F945B}" destId="{F234FDFA-2744-4CED-B808-91FA201DF4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5ED1D7-BF4A-4792-BD3B-C9CF3550EA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F2A6C4-98DF-4D36-A081-BE410842EC81}">
      <dgm:prSet/>
      <dgm:spPr/>
      <dgm:t>
        <a:bodyPr/>
        <a:lstStyle/>
        <a:p>
          <a:r>
            <a:rPr lang="en-US"/>
            <a:t>Home / About Me → Basic intro, photo, short description</a:t>
          </a:r>
        </a:p>
      </dgm:t>
    </dgm:pt>
    <dgm:pt modelId="{D94E30B9-2C8D-4A7C-9DC0-ED58156C9A4F}" type="parTrans" cxnId="{B84D5C56-8712-4697-BD2D-F1745C1770D4}">
      <dgm:prSet/>
      <dgm:spPr/>
      <dgm:t>
        <a:bodyPr/>
        <a:lstStyle/>
        <a:p>
          <a:endParaRPr lang="en-US"/>
        </a:p>
      </dgm:t>
    </dgm:pt>
    <dgm:pt modelId="{E23FC86A-46A6-4789-85F2-131CD337A145}" type="sibTrans" cxnId="{B84D5C56-8712-4697-BD2D-F1745C1770D4}">
      <dgm:prSet/>
      <dgm:spPr/>
      <dgm:t>
        <a:bodyPr/>
        <a:lstStyle/>
        <a:p>
          <a:endParaRPr lang="en-US"/>
        </a:p>
      </dgm:t>
    </dgm:pt>
    <dgm:pt modelId="{C0042E4C-8EFF-471E-A622-54451757CE33}">
      <dgm:prSet/>
      <dgm:spPr/>
      <dgm:t>
        <a:bodyPr/>
        <a:lstStyle/>
        <a:p>
          <a:r>
            <a:rPr lang="en-US"/>
            <a:t>Projects → Showcase with images, links, descriptionsSkills → Technical + soft skills with progress bars/icons</a:t>
          </a:r>
        </a:p>
      </dgm:t>
    </dgm:pt>
    <dgm:pt modelId="{8A63767F-E831-46C8-AD69-184EEA0B5143}" type="parTrans" cxnId="{1BCB4F55-6CBD-4513-AD1C-3D384DF1B978}">
      <dgm:prSet/>
      <dgm:spPr/>
      <dgm:t>
        <a:bodyPr/>
        <a:lstStyle/>
        <a:p>
          <a:endParaRPr lang="en-US"/>
        </a:p>
      </dgm:t>
    </dgm:pt>
    <dgm:pt modelId="{C243B71E-B17C-495B-8FBA-B52CDB09B92C}" type="sibTrans" cxnId="{1BCB4F55-6CBD-4513-AD1C-3D384DF1B978}">
      <dgm:prSet/>
      <dgm:spPr/>
      <dgm:t>
        <a:bodyPr/>
        <a:lstStyle/>
        <a:p>
          <a:endParaRPr lang="en-US"/>
        </a:p>
      </dgm:t>
    </dgm:pt>
    <dgm:pt modelId="{C35AF64B-EF26-4E86-8CDF-D3CE69B6D639}">
      <dgm:prSet/>
      <dgm:spPr/>
      <dgm:t>
        <a:bodyPr/>
        <a:lstStyle/>
        <a:p>
          <a:r>
            <a:rPr lang="en-US"/>
            <a:t>•Contact → Form / email / social media links Responsive Layout →Mobile + Desktop friendly.</a:t>
          </a:r>
        </a:p>
      </dgm:t>
    </dgm:pt>
    <dgm:pt modelId="{8CA79675-2578-4F51-A657-961508F08626}" type="parTrans" cxnId="{0E61C995-CF91-4489-8AA4-2105143F6249}">
      <dgm:prSet/>
      <dgm:spPr/>
      <dgm:t>
        <a:bodyPr/>
        <a:lstStyle/>
        <a:p>
          <a:endParaRPr lang="en-US"/>
        </a:p>
      </dgm:t>
    </dgm:pt>
    <dgm:pt modelId="{04226C42-7555-40A1-AECB-23D1D763BE09}" type="sibTrans" cxnId="{0E61C995-CF91-4489-8AA4-2105143F6249}">
      <dgm:prSet/>
      <dgm:spPr/>
      <dgm:t>
        <a:bodyPr/>
        <a:lstStyle/>
        <a:p>
          <a:endParaRPr lang="en-US"/>
        </a:p>
      </dgm:t>
    </dgm:pt>
    <dgm:pt modelId="{8AA5946F-CD0C-41D4-97D5-27B3314F3A5F}" type="pres">
      <dgm:prSet presAssocID="{515ED1D7-BF4A-4792-BD3B-C9CF3550EA43}" presName="root" presStyleCnt="0">
        <dgm:presLayoutVars>
          <dgm:dir/>
          <dgm:resizeHandles val="exact"/>
        </dgm:presLayoutVars>
      </dgm:prSet>
      <dgm:spPr/>
    </dgm:pt>
    <dgm:pt modelId="{D3196C03-56EE-4272-BF9A-3244B2389C17}" type="pres">
      <dgm:prSet presAssocID="{59F2A6C4-98DF-4D36-A081-BE410842EC81}" presName="compNode" presStyleCnt="0"/>
      <dgm:spPr/>
    </dgm:pt>
    <dgm:pt modelId="{E3B01831-BAB3-4D09-AA12-14C0ACC2BEC0}" type="pres">
      <dgm:prSet presAssocID="{59F2A6C4-98DF-4D36-A081-BE410842EC81}" presName="bgRect" presStyleLbl="bgShp" presStyleIdx="0" presStyleCnt="3"/>
      <dgm:spPr/>
    </dgm:pt>
    <dgm:pt modelId="{7872ED7A-3C4A-4D7A-AA00-0063BF4919F2}" type="pres">
      <dgm:prSet presAssocID="{59F2A6C4-98DF-4D36-A081-BE410842EC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1348239F-70D4-467A-90B3-02B1803146EF}" type="pres">
      <dgm:prSet presAssocID="{59F2A6C4-98DF-4D36-A081-BE410842EC81}" presName="spaceRect" presStyleCnt="0"/>
      <dgm:spPr/>
    </dgm:pt>
    <dgm:pt modelId="{C0BE1969-0091-4BE4-9975-D6573D83B7DA}" type="pres">
      <dgm:prSet presAssocID="{59F2A6C4-98DF-4D36-A081-BE410842EC81}" presName="parTx" presStyleLbl="revTx" presStyleIdx="0" presStyleCnt="3">
        <dgm:presLayoutVars>
          <dgm:chMax val="0"/>
          <dgm:chPref val="0"/>
        </dgm:presLayoutVars>
      </dgm:prSet>
      <dgm:spPr/>
    </dgm:pt>
    <dgm:pt modelId="{1FD6D89B-E183-4C3A-BCD5-D2D74191B1D6}" type="pres">
      <dgm:prSet presAssocID="{E23FC86A-46A6-4789-85F2-131CD337A145}" presName="sibTrans" presStyleCnt="0"/>
      <dgm:spPr/>
    </dgm:pt>
    <dgm:pt modelId="{3E9071FF-0775-4415-AC05-B21C71C411DA}" type="pres">
      <dgm:prSet presAssocID="{C0042E4C-8EFF-471E-A622-54451757CE33}" presName="compNode" presStyleCnt="0"/>
      <dgm:spPr/>
    </dgm:pt>
    <dgm:pt modelId="{23B0539C-BDA7-477B-8E4C-8124705551C7}" type="pres">
      <dgm:prSet presAssocID="{C0042E4C-8EFF-471E-A622-54451757CE33}" presName="bgRect" presStyleLbl="bgShp" presStyleIdx="1" presStyleCnt="3"/>
      <dgm:spPr/>
    </dgm:pt>
    <dgm:pt modelId="{C4B17725-84D5-4DEC-B32D-209BEE316987}" type="pres">
      <dgm:prSet presAssocID="{C0042E4C-8EFF-471E-A622-54451757CE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CC4FEA61-10AB-4546-A243-8727D6B8324B}" type="pres">
      <dgm:prSet presAssocID="{C0042E4C-8EFF-471E-A622-54451757CE33}" presName="spaceRect" presStyleCnt="0"/>
      <dgm:spPr/>
    </dgm:pt>
    <dgm:pt modelId="{7DCA9906-69A2-43B1-883C-D364A979E69A}" type="pres">
      <dgm:prSet presAssocID="{C0042E4C-8EFF-471E-A622-54451757CE33}" presName="parTx" presStyleLbl="revTx" presStyleIdx="1" presStyleCnt="3">
        <dgm:presLayoutVars>
          <dgm:chMax val="0"/>
          <dgm:chPref val="0"/>
        </dgm:presLayoutVars>
      </dgm:prSet>
      <dgm:spPr/>
    </dgm:pt>
    <dgm:pt modelId="{CA3ADAF9-BCD0-4B72-9EBC-3F255B8DBF75}" type="pres">
      <dgm:prSet presAssocID="{C243B71E-B17C-495B-8FBA-B52CDB09B92C}" presName="sibTrans" presStyleCnt="0"/>
      <dgm:spPr/>
    </dgm:pt>
    <dgm:pt modelId="{B7ACA5C8-563A-45FA-8AE3-8878D2D6D263}" type="pres">
      <dgm:prSet presAssocID="{C35AF64B-EF26-4E86-8CDF-D3CE69B6D639}" presName="compNode" presStyleCnt="0"/>
      <dgm:spPr/>
    </dgm:pt>
    <dgm:pt modelId="{6CD5069E-6FA1-45EA-AB2B-9EA49B0A1C5E}" type="pres">
      <dgm:prSet presAssocID="{C35AF64B-EF26-4E86-8CDF-D3CE69B6D639}" presName="bgRect" presStyleLbl="bgShp" presStyleIdx="2" presStyleCnt="3"/>
      <dgm:spPr/>
    </dgm:pt>
    <dgm:pt modelId="{61735E9B-6913-4214-AE82-AD6380FB75D7}" type="pres">
      <dgm:prSet presAssocID="{C35AF64B-EF26-4E86-8CDF-D3CE69B6D6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F96471B0-897F-4244-BB35-F09C31208CF4}" type="pres">
      <dgm:prSet presAssocID="{C35AF64B-EF26-4E86-8CDF-D3CE69B6D639}" presName="spaceRect" presStyleCnt="0"/>
      <dgm:spPr/>
    </dgm:pt>
    <dgm:pt modelId="{C4330882-0101-4555-8026-9B341D0462CE}" type="pres">
      <dgm:prSet presAssocID="{C35AF64B-EF26-4E86-8CDF-D3CE69B6D63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BCB4F55-6CBD-4513-AD1C-3D384DF1B978}" srcId="{515ED1D7-BF4A-4792-BD3B-C9CF3550EA43}" destId="{C0042E4C-8EFF-471E-A622-54451757CE33}" srcOrd="1" destOrd="0" parTransId="{8A63767F-E831-46C8-AD69-184EEA0B5143}" sibTransId="{C243B71E-B17C-495B-8FBA-B52CDB09B92C}"/>
    <dgm:cxn modelId="{B84D5C56-8712-4697-BD2D-F1745C1770D4}" srcId="{515ED1D7-BF4A-4792-BD3B-C9CF3550EA43}" destId="{59F2A6C4-98DF-4D36-A081-BE410842EC81}" srcOrd="0" destOrd="0" parTransId="{D94E30B9-2C8D-4A7C-9DC0-ED58156C9A4F}" sibTransId="{E23FC86A-46A6-4789-85F2-131CD337A145}"/>
    <dgm:cxn modelId="{3FDEEC80-B0C2-4E9D-9206-015F8DB44B53}" type="presOf" srcId="{515ED1D7-BF4A-4792-BD3B-C9CF3550EA43}" destId="{8AA5946F-CD0C-41D4-97D5-27B3314F3A5F}" srcOrd="0" destOrd="0" presId="urn:microsoft.com/office/officeart/2018/2/layout/IconVerticalSolidList"/>
    <dgm:cxn modelId="{5321EF84-0EB4-488D-A7AB-8BAAD5CD6056}" type="presOf" srcId="{59F2A6C4-98DF-4D36-A081-BE410842EC81}" destId="{C0BE1969-0091-4BE4-9975-D6573D83B7DA}" srcOrd="0" destOrd="0" presId="urn:microsoft.com/office/officeart/2018/2/layout/IconVerticalSolidList"/>
    <dgm:cxn modelId="{0E61C995-CF91-4489-8AA4-2105143F6249}" srcId="{515ED1D7-BF4A-4792-BD3B-C9CF3550EA43}" destId="{C35AF64B-EF26-4E86-8CDF-D3CE69B6D639}" srcOrd="2" destOrd="0" parTransId="{8CA79675-2578-4F51-A657-961508F08626}" sibTransId="{04226C42-7555-40A1-AECB-23D1D763BE09}"/>
    <dgm:cxn modelId="{D01EEABD-73C2-4788-9591-8BA94DB3805C}" type="presOf" srcId="{C0042E4C-8EFF-471E-A622-54451757CE33}" destId="{7DCA9906-69A2-43B1-883C-D364A979E69A}" srcOrd="0" destOrd="0" presId="urn:microsoft.com/office/officeart/2018/2/layout/IconVerticalSolidList"/>
    <dgm:cxn modelId="{F7CBA8EB-5316-4AB5-8631-8CB258217212}" type="presOf" srcId="{C35AF64B-EF26-4E86-8CDF-D3CE69B6D639}" destId="{C4330882-0101-4555-8026-9B341D0462CE}" srcOrd="0" destOrd="0" presId="urn:microsoft.com/office/officeart/2018/2/layout/IconVerticalSolidList"/>
    <dgm:cxn modelId="{61825DFA-E221-42B3-B314-EFC563100606}" type="presParOf" srcId="{8AA5946F-CD0C-41D4-97D5-27B3314F3A5F}" destId="{D3196C03-56EE-4272-BF9A-3244B2389C17}" srcOrd="0" destOrd="0" presId="urn:microsoft.com/office/officeart/2018/2/layout/IconVerticalSolidList"/>
    <dgm:cxn modelId="{70413B91-773D-45F4-80BA-CE52018DB0FA}" type="presParOf" srcId="{D3196C03-56EE-4272-BF9A-3244B2389C17}" destId="{E3B01831-BAB3-4D09-AA12-14C0ACC2BEC0}" srcOrd="0" destOrd="0" presId="urn:microsoft.com/office/officeart/2018/2/layout/IconVerticalSolidList"/>
    <dgm:cxn modelId="{C602C616-6F85-4B96-B3BC-EC8F2419E2F0}" type="presParOf" srcId="{D3196C03-56EE-4272-BF9A-3244B2389C17}" destId="{7872ED7A-3C4A-4D7A-AA00-0063BF4919F2}" srcOrd="1" destOrd="0" presId="urn:microsoft.com/office/officeart/2018/2/layout/IconVerticalSolidList"/>
    <dgm:cxn modelId="{45A05CA7-0AF6-4F91-A8CD-598D9FF38165}" type="presParOf" srcId="{D3196C03-56EE-4272-BF9A-3244B2389C17}" destId="{1348239F-70D4-467A-90B3-02B1803146EF}" srcOrd="2" destOrd="0" presId="urn:microsoft.com/office/officeart/2018/2/layout/IconVerticalSolidList"/>
    <dgm:cxn modelId="{315E64A0-3059-4354-8AAD-0AA9215FE1C1}" type="presParOf" srcId="{D3196C03-56EE-4272-BF9A-3244B2389C17}" destId="{C0BE1969-0091-4BE4-9975-D6573D83B7DA}" srcOrd="3" destOrd="0" presId="urn:microsoft.com/office/officeart/2018/2/layout/IconVerticalSolidList"/>
    <dgm:cxn modelId="{135F0434-53DE-4925-BA35-4A2785920629}" type="presParOf" srcId="{8AA5946F-CD0C-41D4-97D5-27B3314F3A5F}" destId="{1FD6D89B-E183-4C3A-BCD5-D2D74191B1D6}" srcOrd="1" destOrd="0" presId="urn:microsoft.com/office/officeart/2018/2/layout/IconVerticalSolidList"/>
    <dgm:cxn modelId="{57A37A2B-3E7E-4DEB-8668-8D270FC7487F}" type="presParOf" srcId="{8AA5946F-CD0C-41D4-97D5-27B3314F3A5F}" destId="{3E9071FF-0775-4415-AC05-B21C71C411DA}" srcOrd="2" destOrd="0" presId="urn:microsoft.com/office/officeart/2018/2/layout/IconVerticalSolidList"/>
    <dgm:cxn modelId="{79D9E71C-765C-473E-A9C4-71EAE477D17A}" type="presParOf" srcId="{3E9071FF-0775-4415-AC05-B21C71C411DA}" destId="{23B0539C-BDA7-477B-8E4C-8124705551C7}" srcOrd="0" destOrd="0" presId="urn:microsoft.com/office/officeart/2018/2/layout/IconVerticalSolidList"/>
    <dgm:cxn modelId="{EC6D5FFB-D41D-4325-A2C8-B269EDE20283}" type="presParOf" srcId="{3E9071FF-0775-4415-AC05-B21C71C411DA}" destId="{C4B17725-84D5-4DEC-B32D-209BEE316987}" srcOrd="1" destOrd="0" presId="urn:microsoft.com/office/officeart/2018/2/layout/IconVerticalSolidList"/>
    <dgm:cxn modelId="{8138F702-6EA9-4103-A17D-30B43B3B72B6}" type="presParOf" srcId="{3E9071FF-0775-4415-AC05-B21C71C411DA}" destId="{CC4FEA61-10AB-4546-A243-8727D6B8324B}" srcOrd="2" destOrd="0" presId="urn:microsoft.com/office/officeart/2018/2/layout/IconVerticalSolidList"/>
    <dgm:cxn modelId="{3CF5DC56-782B-4516-A919-6EE15990B947}" type="presParOf" srcId="{3E9071FF-0775-4415-AC05-B21C71C411DA}" destId="{7DCA9906-69A2-43B1-883C-D364A979E69A}" srcOrd="3" destOrd="0" presId="urn:microsoft.com/office/officeart/2018/2/layout/IconVerticalSolidList"/>
    <dgm:cxn modelId="{93CFD077-A438-43F0-A93D-AF62D790895A}" type="presParOf" srcId="{8AA5946F-CD0C-41D4-97D5-27B3314F3A5F}" destId="{CA3ADAF9-BCD0-4B72-9EBC-3F255B8DBF75}" srcOrd="3" destOrd="0" presId="urn:microsoft.com/office/officeart/2018/2/layout/IconVerticalSolidList"/>
    <dgm:cxn modelId="{3D75167B-60E5-4471-9DC1-787A2BF1B553}" type="presParOf" srcId="{8AA5946F-CD0C-41D4-97D5-27B3314F3A5F}" destId="{B7ACA5C8-563A-45FA-8AE3-8878D2D6D263}" srcOrd="4" destOrd="0" presId="urn:microsoft.com/office/officeart/2018/2/layout/IconVerticalSolidList"/>
    <dgm:cxn modelId="{6D514546-5EEA-468A-A73B-286AFF286CB9}" type="presParOf" srcId="{B7ACA5C8-563A-45FA-8AE3-8878D2D6D263}" destId="{6CD5069E-6FA1-45EA-AB2B-9EA49B0A1C5E}" srcOrd="0" destOrd="0" presId="urn:microsoft.com/office/officeart/2018/2/layout/IconVerticalSolidList"/>
    <dgm:cxn modelId="{C32E8A84-6353-4446-A1E4-21E8811AA87D}" type="presParOf" srcId="{B7ACA5C8-563A-45FA-8AE3-8878D2D6D263}" destId="{61735E9B-6913-4214-AE82-AD6380FB75D7}" srcOrd="1" destOrd="0" presId="urn:microsoft.com/office/officeart/2018/2/layout/IconVerticalSolidList"/>
    <dgm:cxn modelId="{064C67F2-147A-4D98-B8E8-2FA472426A20}" type="presParOf" srcId="{B7ACA5C8-563A-45FA-8AE3-8878D2D6D263}" destId="{F96471B0-897F-4244-BB35-F09C31208CF4}" srcOrd="2" destOrd="0" presId="urn:microsoft.com/office/officeart/2018/2/layout/IconVerticalSolidList"/>
    <dgm:cxn modelId="{1FE7D5FA-4319-4985-9399-9317E6752291}" type="presParOf" srcId="{B7ACA5C8-563A-45FA-8AE3-8878D2D6D263}" destId="{C4330882-0101-4555-8026-9B341D0462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F13D1E-365A-46B5-8814-287A24D8D7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36BF06-9A99-45A6-AD09-F5D98ABF2EFA}">
      <dgm:prSet/>
      <dgm:spPr/>
      <dgm:t>
        <a:bodyPr/>
        <a:lstStyle/>
        <a:p>
          <a:r>
            <a:rPr lang="en-US"/>
            <a:t>Navigation Bar with Smooth Tools</a:t>
          </a:r>
        </a:p>
      </dgm:t>
    </dgm:pt>
    <dgm:pt modelId="{917E96F0-0FA4-4EC7-863E-DB897478D5F6}" type="parTrans" cxnId="{06F0348D-7C95-439E-A050-AFF23A79590E}">
      <dgm:prSet/>
      <dgm:spPr/>
      <dgm:t>
        <a:bodyPr/>
        <a:lstStyle/>
        <a:p>
          <a:endParaRPr lang="en-US"/>
        </a:p>
      </dgm:t>
    </dgm:pt>
    <dgm:pt modelId="{C54B6069-22BB-41AD-8616-5B3CC5FDDDA2}" type="sibTrans" cxnId="{06F0348D-7C95-439E-A050-AFF23A79590E}">
      <dgm:prSet/>
      <dgm:spPr/>
      <dgm:t>
        <a:bodyPr/>
        <a:lstStyle/>
        <a:p>
          <a:endParaRPr lang="en-US"/>
        </a:p>
      </dgm:t>
    </dgm:pt>
    <dgm:pt modelId="{5A782B21-01FB-4E6B-82C8-322F829EB24E}">
      <dgm:prSet/>
      <dgm:spPr/>
      <dgm:t>
        <a:bodyPr/>
        <a:lstStyle/>
        <a:p>
          <a:r>
            <a:rPr lang="en-US"/>
            <a:t>Project Showcase with Images/Details</a:t>
          </a:r>
        </a:p>
      </dgm:t>
    </dgm:pt>
    <dgm:pt modelId="{AB5C6A5D-3437-4DAD-BD5C-7E92801E31E4}" type="parTrans" cxnId="{B26597C7-E528-4FEF-AD33-2837B8D58A5A}">
      <dgm:prSet/>
      <dgm:spPr/>
      <dgm:t>
        <a:bodyPr/>
        <a:lstStyle/>
        <a:p>
          <a:endParaRPr lang="en-US"/>
        </a:p>
      </dgm:t>
    </dgm:pt>
    <dgm:pt modelId="{80802C75-3CBB-4D19-B7C4-ACD0688A1342}" type="sibTrans" cxnId="{B26597C7-E528-4FEF-AD33-2837B8D58A5A}">
      <dgm:prSet/>
      <dgm:spPr/>
      <dgm:t>
        <a:bodyPr/>
        <a:lstStyle/>
        <a:p>
          <a:endParaRPr lang="en-US"/>
        </a:p>
      </dgm:t>
    </dgm:pt>
    <dgm:pt modelId="{F079AFA2-9A4B-48DA-8436-CAFD46533761}">
      <dgm:prSet/>
      <dgm:spPr/>
      <dgm:t>
        <a:bodyPr/>
        <a:lstStyle/>
        <a:p>
          <a:r>
            <a:rPr lang="en-US"/>
            <a:t>Interactive Elements (Hover Effects, Animations)</a:t>
          </a:r>
        </a:p>
      </dgm:t>
    </dgm:pt>
    <dgm:pt modelId="{3C79C043-1467-4527-9C00-B993D886E4FB}" type="parTrans" cxnId="{088F8E5B-B730-4269-A42F-40A73803EB17}">
      <dgm:prSet/>
      <dgm:spPr/>
      <dgm:t>
        <a:bodyPr/>
        <a:lstStyle/>
        <a:p>
          <a:endParaRPr lang="en-US"/>
        </a:p>
      </dgm:t>
    </dgm:pt>
    <dgm:pt modelId="{269D791F-DC7D-482E-8613-924E247F0CFB}" type="sibTrans" cxnId="{088F8E5B-B730-4269-A42F-40A73803EB17}">
      <dgm:prSet/>
      <dgm:spPr/>
      <dgm:t>
        <a:bodyPr/>
        <a:lstStyle/>
        <a:p>
          <a:endParaRPr lang="en-US"/>
        </a:p>
      </dgm:t>
    </dgm:pt>
    <dgm:pt modelId="{C90AA84F-6913-48F8-9C7A-9BD94BFC5038}">
      <dgm:prSet/>
      <dgm:spPr/>
      <dgm:t>
        <a:bodyPr/>
        <a:lstStyle/>
        <a:p>
          <a:r>
            <a:rPr lang="en-US"/>
            <a:t>Contact Form (with Validation)</a:t>
          </a:r>
        </a:p>
      </dgm:t>
    </dgm:pt>
    <dgm:pt modelId="{2D3ADE4F-3738-4229-9EB0-C568D044876C}" type="parTrans" cxnId="{10AAA3FA-DC9A-4570-B37C-044509EE4F2D}">
      <dgm:prSet/>
      <dgm:spPr/>
      <dgm:t>
        <a:bodyPr/>
        <a:lstStyle/>
        <a:p>
          <a:endParaRPr lang="en-US"/>
        </a:p>
      </dgm:t>
    </dgm:pt>
    <dgm:pt modelId="{B013F6BC-B6C7-482E-97B5-0C41DA068013}" type="sibTrans" cxnId="{10AAA3FA-DC9A-4570-B37C-044509EE4F2D}">
      <dgm:prSet/>
      <dgm:spPr/>
      <dgm:t>
        <a:bodyPr/>
        <a:lstStyle/>
        <a:p>
          <a:endParaRPr lang="en-US"/>
        </a:p>
      </dgm:t>
    </dgm:pt>
    <dgm:pt modelId="{64332AEB-AA06-422F-A947-A759CFC9193E}">
      <dgm:prSet/>
      <dgm:spPr/>
      <dgm:t>
        <a:bodyPr/>
        <a:lstStyle/>
        <a:p>
          <a:r>
            <a:rPr lang="en-US"/>
            <a:t>Responsive Design for All </a:t>
          </a:r>
        </a:p>
      </dgm:t>
    </dgm:pt>
    <dgm:pt modelId="{BE33939B-A539-4AE1-8D26-F91052B7C636}" type="parTrans" cxnId="{7DE51351-8461-484F-B08B-BE39EAF133E8}">
      <dgm:prSet/>
      <dgm:spPr/>
      <dgm:t>
        <a:bodyPr/>
        <a:lstStyle/>
        <a:p>
          <a:endParaRPr lang="en-US"/>
        </a:p>
      </dgm:t>
    </dgm:pt>
    <dgm:pt modelId="{81C11CAF-862B-4C7C-9C9D-35F0F5E01394}" type="sibTrans" cxnId="{7DE51351-8461-484F-B08B-BE39EAF133E8}">
      <dgm:prSet/>
      <dgm:spPr/>
      <dgm:t>
        <a:bodyPr/>
        <a:lstStyle/>
        <a:p>
          <a:endParaRPr lang="en-US"/>
        </a:p>
      </dgm:t>
    </dgm:pt>
    <dgm:pt modelId="{5096881B-D74C-4649-82FB-3AD1CD301457}" type="pres">
      <dgm:prSet presAssocID="{B7F13D1E-365A-46B5-8814-287A24D8D716}" presName="root" presStyleCnt="0">
        <dgm:presLayoutVars>
          <dgm:dir/>
          <dgm:resizeHandles val="exact"/>
        </dgm:presLayoutVars>
      </dgm:prSet>
      <dgm:spPr/>
    </dgm:pt>
    <dgm:pt modelId="{7B4E40CD-32AF-4EDF-8736-0644DE3392A8}" type="pres">
      <dgm:prSet presAssocID="{AC36BF06-9A99-45A6-AD09-F5D98ABF2EFA}" presName="compNode" presStyleCnt="0"/>
      <dgm:spPr/>
    </dgm:pt>
    <dgm:pt modelId="{1E6EAD8B-E005-4892-8A5B-F2072D5FC002}" type="pres">
      <dgm:prSet presAssocID="{AC36BF06-9A99-45A6-AD09-F5D98ABF2EFA}" presName="bgRect" presStyleLbl="bgShp" presStyleIdx="0" presStyleCnt="5"/>
      <dgm:spPr/>
    </dgm:pt>
    <dgm:pt modelId="{44CBAD9C-16CE-4C8E-837D-659403D3EA52}" type="pres">
      <dgm:prSet presAssocID="{AC36BF06-9A99-45A6-AD09-F5D98ABF2EF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D8E2E248-958C-49F2-A1B7-45D880BFA688}" type="pres">
      <dgm:prSet presAssocID="{AC36BF06-9A99-45A6-AD09-F5D98ABF2EFA}" presName="spaceRect" presStyleCnt="0"/>
      <dgm:spPr/>
    </dgm:pt>
    <dgm:pt modelId="{33A3922A-8BE3-469E-A471-7885F3E602CA}" type="pres">
      <dgm:prSet presAssocID="{AC36BF06-9A99-45A6-AD09-F5D98ABF2EFA}" presName="parTx" presStyleLbl="revTx" presStyleIdx="0" presStyleCnt="5">
        <dgm:presLayoutVars>
          <dgm:chMax val="0"/>
          <dgm:chPref val="0"/>
        </dgm:presLayoutVars>
      </dgm:prSet>
      <dgm:spPr/>
    </dgm:pt>
    <dgm:pt modelId="{5813CF20-F830-4513-95FF-882C3761E0A0}" type="pres">
      <dgm:prSet presAssocID="{C54B6069-22BB-41AD-8616-5B3CC5FDDDA2}" presName="sibTrans" presStyleCnt="0"/>
      <dgm:spPr/>
    </dgm:pt>
    <dgm:pt modelId="{80BEDCFA-C6DF-43A4-B13D-16350D467529}" type="pres">
      <dgm:prSet presAssocID="{5A782B21-01FB-4E6B-82C8-322F829EB24E}" presName="compNode" presStyleCnt="0"/>
      <dgm:spPr/>
    </dgm:pt>
    <dgm:pt modelId="{968EEF9E-C447-44A5-A77B-0616ADCCB50F}" type="pres">
      <dgm:prSet presAssocID="{5A782B21-01FB-4E6B-82C8-322F829EB24E}" presName="bgRect" presStyleLbl="bgShp" presStyleIdx="1" presStyleCnt="5"/>
      <dgm:spPr/>
    </dgm:pt>
    <dgm:pt modelId="{5625728B-D126-4273-91E4-BDDF9CB6C213}" type="pres">
      <dgm:prSet presAssocID="{5A782B21-01FB-4E6B-82C8-322F829EB24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6BB0C3FB-4A63-48D7-A6DB-A474304BDDB5}" type="pres">
      <dgm:prSet presAssocID="{5A782B21-01FB-4E6B-82C8-322F829EB24E}" presName="spaceRect" presStyleCnt="0"/>
      <dgm:spPr/>
    </dgm:pt>
    <dgm:pt modelId="{DD181B55-E1B4-4BDB-8BEC-0C5479EE7AD8}" type="pres">
      <dgm:prSet presAssocID="{5A782B21-01FB-4E6B-82C8-322F829EB24E}" presName="parTx" presStyleLbl="revTx" presStyleIdx="1" presStyleCnt="5">
        <dgm:presLayoutVars>
          <dgm:chMax val="0"/>
          <dgm:chPref val="0"/>
        </dgm:presLayoutVars>
      </dgm:prSet>
      <dgm:spPr/>
    </dgm:pt>
    <dgm:pt modelId="{E31095EB-0911-4EF9-B785-7042C136DF71}" type="pres">
      <dgm:prSet presAssocID="{80802C75-3CBB-4D19-B7C4-ACD0688A1342}" presName="sibTrans" presStyleCnt="0"/>
      <dgm:spPr/>
    </dgm:pt>
    <dgm:pt modelId="{9623EA06-089B-4899-AFB8-624B5B03CCB2}" type="pres">
      <dgm:prSet presAssocID="{F079AFA2-9A4B-48DA-8436-CAFD46533761}" presName="compNode" presStyleCnt="0"/>
      <dgm:spPr/>
    </dgm:pt>
    <dgm:pt modelId="{7CBD11AE-A618-4C4A-8A02-97BEDF78FF94}" type="pres">
      <dgm:prSet presAssocID="{F079AFA2-9A4B-48DA-8436-CAFD46533761}" presName="bgRect" presStyleLbl="bgShp" presStyleIdx="2" presStyleCnt="5"/>
      <dgm:spPr/>
    </dgm:pt>
    <dgm:pt modelId="{10F10A26-59F1-401C-A081-FAD1398E6C52}" type="pres">
      <dgm:prSet presAssocID="{F079AFA2-9A4B-48DA-8436-CAFD4653376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tterfly"/>
        </a:ext>
      </dgm:extLst>
    </dgm:pt>
    <dgm:pt modelId="{7C99FCEE-A8B1-46EC-991E-09E5F923558F}" type="pres">
      <dgm:prSet presAssocID="{F079AFA2-9A4B-48DA-8436-CAFD46533761}" presName="spaceRect" presStyleCnt="0"/>
      <dgm:spPr/>
    </dgm:pt>
    <dgm:pt modelId="{C62A6C6E-A93F-46DD-8AFC-FE54CD4EC746}" type="pres">
      <dgm:prSet presAssocID="{F079AFA2-9A4B-48DA-8436-CAFD46533761}" presName="parTx" presStyleLbl="revTx" presStyleIdx="2" presStyleCnt="5">
        <dgm:presLayoutVars>
          <dgm:chMax val="0"/>
          <dgm:chPref val="0"/>
        </dgm:presLayoutVars>
      </dgm:prSet>
      <dgm:spPr/>
    </dgm:pt>
    <dgm:pt modelId="{A7575B94-1CFD-4507-9E5F-DFB339A222BD}" type="pres">
      <dgm:prSet presAssocID="{269D791F-DC7D-482E-8613-924E247F0CFB}" presName="sibTrans" presStyleCnt="0"/>
      <dgm:spPr/>
    </dgm:pt>
    <dgm:pt modelId="{D9916E7F-3160-4A36-AF8E-FC93158EB83A}" type="pres">
      <dgm:prSet presAssocID="{C90AA84F-6913-48F8-9C7A-9BD94BFC5038}" presName="compNode" presStyleCnt="0"/>
      <dgm:spPr/>
    </dgm:pt>
    <dgm:pt modelId="{167B1CC1-0BEC-424F-8A14-1465DD9E7EA2}" type="pres">
      <dgm:prSet presAssocID="{C90AA84F-6913-48F8-9C7A-9BD94BFC5038}" presName="bgRect" presStyleLbl="bgShp" presStyleIdx="3" presStyleCnt="5"/>
      <dgm:spPr/>
    </dgm:pt>
    <dgm:pt modelId="{EAEEA01B-A8E4-4670-B294-872CDCBEE0A1}" type="pres">
      <dgm:prSet presAssocID="{C90AA84F-6913-48F8-9C7A-9BD94BFC503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BA756C1A-AD22-44E2-9C69-22799A04564C}" type="pres">
      <dgm:prSet presAssocID="{C90AA84F-6913-48F8-9C7A-9BD94BFC5038}" presName="spaceRect" presStyleCnt="0"/>
      <dgm:spPr/>
    </dgm:pt>
    <dgm:pt modelId="{637CB8EA-7292-41E8-A8E8-C1B43A06E3C2}" type="pres">
      <dgm:prSet presAssocID="{C90AA84F-6913-48F8-9C7A-9BD94BFC5038}" presName="parTx" presStyleLbl="revTx" presStyleIdx="3" presStyleCnt="5">
        <dgm:presLayoutVars>
          <dgm:chMax val="0"/>
          <dgm:chPref val="0"/>
        </dgm:presLayoutVars>
      </dgm:prSet>
      <dgm:spPr/>
    </dgm:pt>
    <dgm:pt modelId="{09716C37-8D57-4E89-A9B7-AF1BE78A4F9B}" type="pres">
      <dgm:prSet presAssocID="{B013F6BC-B6C7-482E-97B5-0C41DA068013}" presName="sibTrans" presStyleCnt="0"/>
      <dgm:spPr/>
    </dgm:pt>
    <dgm:pt modelId="{6BA0C83D-4994-4564-95C4-274B6F62CB55}" type="pres">
      <dgm:prSet presAssocID="{64332AEB-AA06-422F-A947-A759CFC9193E}" presName="compNode" presStyleCnt="0"/>
      <dgm:spPr/>
    </dgm:pt>
    <dgm:pt modelId="{7C5168A0-5BC1-402E-8B02-55F9E12C8C40}" type="pres">
      <dgm:prSet presAssocID="{64332AEB-AA06-422F-A947-A759CFC9193E}" presName="bgRect" presStyleLbl="bgShp" presStyleIdx="4" presStyleCnt="5"/>
      <dgm:spPr/>
    </dgm:pt>
    <dgm:pt modelId="{0917B93D-6C80-41A8-A7C7-1B3BC525BC58}" type="pres">
      <dgm:prSet presAssocID="{64332AEB-AA06-422F-A947-A759CFC9193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D7B2775-9D43-4ED8-963F-1634B9C490E5}" type="pres">
      <dgm:prSet presAssocID="{64332AEB-AA06-422F-A947-A759CFC9193E}" presName="spaceRect" presStyleCnt="0"/>
      <dgm:spPr/>
    </dgm:pt>
    <dgm:pt modelId="{B747258F-9B7C-4F4F-A7C5-42F5265861A2}" type="pres">
      <dgm:prSet presAssocID="{64332AEB-AA06-422F-A947-A759CFC9193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8EC190A-697F-4960-ACB3-86485C43286B}" type="presOf" srcId="{AC36BF06-9A99-45A6-AD09-F5D98ABF2EFA}" destId="{33A3922A-8BE3-469E-A471-7885F3E602CA}" srcOrd="0" destOrd="0" presId="urn:microsoft.com/office/officeart/2018/2/layout/IconVerticalSolidList"/>
    <dgm:cxn modelId="{DC5A4F24-ABA1-4442-8AC5-1CEE78E2A5C0}" type="presOf" srcId="{C90AA84F-6913-48F8-9C7A-9BD94BFC5038}" destId="{637CB8EA-7292-41E8-A8E8-C1B43A06E3C2}" srcOrd="0" destOrd="0" presId="urn:microsoft.com/office/officeart/2018/2/layout/IconVerticalSolidList"/>
    <dgm:cxn modelId="{088F8E5B-B730-4269-A42F-40A73803EB17}" srcId="{B7F13D1E-365A-46B5-8814-287A24D8D716}" destId="{F079AFA2-9A4B-48DA-8436-CAFD46533761}" srcOrd="2" destOrd="0" parTransId="{3C79C043-1467-4527-9C00-B993D886E4FB}" sibTransId="{269D791F-DC7D-482E-8613-924E247F0CFB}"/>
    <dgm:cxn modelId="{124F9170-46C1-46C9-B5FA-990793C83B56}" type="presOf" srcId="{B7F13D1E-365A-46B5-8814-287A24D8D716}" destId="{5096881B-D74C-4649-82FB-3AD1CD301457}" srcOrd="0" destOrd="0" presId="urn:microsoft.com/office/officeart/2018/2/layout/IconVerticalSolidList"/>
    <dgm:cxn modelId="{7DE51351-8461-484F-B08B-BE39EAF133E8}" srcId="{B7F13D1E-365A-46B5-8814-287A24D8D716}" destId="{64332AEB-AA06-422F-A947-A759CFC9193E}" srcOrd="4" destOrd="0" parTransId="{BE33939B-A539-4AE1-8D26-F91052B7C636}" sibTransId="{81C11CAF-862B-4C7C-9C9D-35F0F5E01394}"/>
    <dgm:cxn modelId="{06F0348D-7C95-439E-A050-AFF23A79590E}" srcId="{B7F13D1E-365A-46B5-8814-287A24D8D716}" destId="{AC36BF06-9A99-45A6-AD09-F5D98ABF2EFA}" srcOrd="0" destOrd="0" parTransId="{917E96F0-0FA4-4EC7-863E-DB897478D5F6}" sibTransId="{C54B6069-22BB-41AD-8616-5B3CC5FDDDA2}"/>
    <dgm:cxn modelId="{987500A3-F6DA-44E0-893A-D89C7FBAE314}" type="presOf" srcId="{64332AEB-AA06-422F-A947-A759CFC9193E}" destId="{B747258F-9B7C-4F4F-A7C5-42F5265861A2}" srcOrd="0" destOrd="0" presId="urn:microsoft.com/office/officeart/2018/2/layout/IconVerticalSolidList"/>
    <dgm:cxn modelId="{B26597C7-E528-4FEF-AD33-2837B8D58A5A}" srcId="{B7F13D1E-365A-46B5-8814-287A24D8D716}" destId="{5A782B21-01FB-4E6B-82C8-322F829EB24E}" srcOrd="1" destOrd="0" parTransId="{AB5C6A5D-3437-4DAD-BD5C-7E92801E31E4}" sibTransId="{80802C75-3CBB-4D19-B7C4-ACD0688A1342}"/>
    <dgm:cxn modelId="{6451C0D5-36DE-473C-AB64-B06EBD7041CF}" type="presOf" srcId="{F079AFA2-9A4B-48DA-8436-CAFD46533761}" destId="{C62A6C6E-A93F-46DD-8AFC-FE54CD4EC746}" srcOrd="0" destOrd="0" presId="urn:microsoft.com/office/officeart/2018/2/layout/IconVerticalSolidList"/>
    <dgm:cxn modelId="{82C759DC-482A-45AC-9A9D-770D917F3C9D}" type="presOf" srcId="{5A782B21-01FB-4E6B-82C8-322F829EB24E}" destId="{DD181B55-E1B4-4BDB-8BEC-0C5479EE7AD8}" srcOrd="0" destOrd="0" presId="urn:microsoft.com/office/officeart/2018/2/layout/IconVerticalSolidList"/>
    <dgm:cxn modelId="{10AAA3FA-DC9A-4570-B37C-044509EE4F2D}" srcId="{B7F13D1E-365A-46B5-8814-287A24D8D716}" destId="{C90AA84F-6913-48F8-9C7A-9BD94BFC5038}" srcOrd="3" destOrd="0" parTransId="{2D3ADE4F-3738-4229-9EB0-C568D044876C}" sibTransId="{B013F6BC-B6C7-482E-97B5-0C41DA068013}"/>
    <dgm:cxn modelId="{1D3EB9FC-0500-4F38-83B3-E78EFB1771EE}" type="presParOf" srcId="{5096881B-D74C-4649-82FB-3AD1CD301457}" destId="{7B4E40CD-32AF-4EDF-8736-0644DE3392A8}" srcOrd="0" destOrd="0" presId="urn:microsoft.com/office/officeart/2018/2/layout/IconVerticalSolidList"/>
    <dgm:cxn modelId="{FE3F93A3-096E-4A30-94D2-80F2490FF6FD}" type="presParOf" srcId="{7B4E40CD-32AF-4EDF-8736-0644DE3392A8}" destId="{1E6EAD8B-E005-4892-8A5B-F2072D5FC002}" srcOrd="0" destOrd="0" presId="urn:microsoft.com/office/officeart/2018/2/layout/IconVerticalSolidList"/>
    <dgm:cxn modelId="{9B8C03A6-4849-441F-92AC-90814FAD23BD}" type="presParOf" srcId="{7B4E40CD-32AF-4EDF-8736-0644DE3392A8}" destId="{44CBAD9C-16CE-4C8E-837D-659403D3EA52}" srcOrd="1" destOrd="0" presId="urn:microsoft.com/office/officeart/2018/2/layout/IconVerticalSolidList"/>
    <dgm:cxn modelId="{09B0DDAF-DAF5-412C-854B-B827D6796FEB}" type="presParOf" srcId="{7B4E40CD-32AF-4EDF-8736-0644DE3392A8}" destId="{D8E2E248-958C-49F2-A1B7-45D880BFA688}" srcOrd="2" destOrd="0" presId="urn:microsoft.com/office/officeart/2018/2/layout/IconVerticalSolidList"/>
    <dgm:cxn modelId="{05213261-E8C3-48B3-BBE6-B463DF9080E0}" type="presParOf" srcId="{7B4E40CD-32AF-4EDF-8736-0644DE3392A8}" destId="{33A3922A-8BE3-469E-A471-7885F3E602CA}" srcOrd="3" destOrd="0" presId="urn:microsoft.com/office/officeart/2018/2/layout/IconVerticalSolidList"/>
    <dgm:cxn modelId="{B0589A4D-5010-4BAC-BB4A-C26D19F26737}" type="presParOf" srcId="{5096881B-D74C-4649-82FB-3AD1CD301457}" destId="{5813CF20-F830-4513-95FF-882C3761E0A0}" srcOrd="1" destOrd="0" presId="urn:microsoft.com/office/officeart/2018/2/layout/IconVerticalSolidList"/>
    <dgm:cxn modelId="{70D16E6F-A874-4CC1-A5A1-6143D271CCF3}" type="presParOf" srcId="{5096881B-D74C-4649-82FB-3AD1CD301457}" destId="{80BEDCFA-C6DF-43A4-B13D-16350D467529}" srcOrd="2" destOrd="0" presId="urn:microsoft.com/office/officeart/2018/2/layout/IconVerticalSolidList"/>
    <dgm:cxn modelId="{0AA8207F-49DA-4195-82E4-FD7137E60869}" type="presParOf" srcId="{80BEDCFA-C6DF-43A4-B13D-16350D467529}" destId="{968EEF9E-C447-44A5-A77B-0616ADCCB50F}" srcOrd="0" destOrd="0" presId="urn:microsoft.com/office/officeart/2018/2/layout/IconVerticalSolidList"/>
    <dgm:cxn modelId="{AAC5A26F-78E0-476F-AD45-43917A74C260}" type="presParOf" srcId="{80BEDCFA-C6DF-43A4-B13D-16350D467529}" destId="{5625728B-D126-4273-91E4-BDDF9CB6C213}" srcOrd="1" destOrd="0" presId="urn:microsoft.com/office/officeart/2018/2/layout/IconVerticalSolidList"/>
    <dgm:cxn modelId="{CB617E75-ECDE-4DB5-9DDB-70D42B503061}" type="presParOf" srcId="{80BEDCFA-C6DF-43A4-B13D-16350D467529}" destId="{6BB0C3FB-4A63-48D7-A6DB-A474304BDDB5}" srcOrd="2" destOrd="0" presId="urn:microsoft.com/office/officeart/2018/2/layout/IconVerticalSolidList"/>
    <dgm:cxn modelId="{F273A3BB-8363-4228-A38B-C8D374A203D8}" type="presParOf" srcId="{80BEDCFA-C6DF-43A4-B13D-16350D467529}" destId="{DD181B55-E1B4-4BDB-8BEC-0C5479EE7AD8}" srcOrd="3" destOrd="0" presId="urn:microsoft.com/office/officeart/2018/2/layout/IconVerticalSolidList"/>
    <dgm:cxn modelId="{3EA23D74-BDBD-451B-99EE-03767F4C035A}" type="presParOf" srcId="{5096881B-D74C-4649-82FB-3AD1CD301457}" destId="{E31095EB-0911-4EF9-B785-7042C136DF71}" srcOrd="3" destOrd="0" presId="urn:microsoft.com/office/officeart/2018/2/layout/IconVerticalSolidList"/>
    <dgm:cxn modelId="{5EA211A5-922A-4C0B-BB02-CB517286A3F4}" type="presParOf" srcId="{5096881B-D74C-4649-82FB-3AD1CD301457}" destId="{9623EA06-089B-4899-AFB8-624B5B03CCB2}" srcOrd="4" destOrd="0" presId="urn:microsoft.com/office/officeart/2018/2/layout/IconVerticalSolidList"/>
    <dgm:cxn modelId="{5C12A36A-2838-4EB3-8BC9-733E8F7FF383}" type="presParOf" srcId="{9623EA06-089B-4899-AFB8-624B5B03CCB2}" destId="{7CBD11AE-A618-4C4A-8A02-97BEDF78FF94}" srcOrd="0" destOrd="0" presId="urn:microsoft.com/office/officeart/2018/2/layout/IconVerticalSolidList"/>
    <dgm:cxn modelId="{7414367E-2062-4B90-835E-5C7F5C2CF8AD}" type="presParOf" srcId="{9623EA06-089B-4899-AFB8-624B5B03CCB2}" destId="{10F10A26-59F1-401C-A081-FAD1398E6C52}" srcOrd="1" destOrd="0" presId="urn:microsoft.com/office/officeart/2018/2/layout/IconVerticalSolidList"/>
    <dgm:cxn modelId="{F78A9EBD-8FBA-455A-9FBD-5051A698A489}" type="presParOf" srcId="{9623EA06-089B-4899-AFB8-624B5B03CCB2}" destId="{7C99FCEE-A8B1-46EC-991E-09E5F923558F}" srcOrd="2" destOrd="0" presId="urn:microsoft.com/office/officeart/2018/2/layout/IconVerticalSolidList"/>
    <dgm:cxn modelId="{CA0D7A64-7DC7-4788-95B5-0F8FAC89E4AC}" type="presParOf" srcId="{9623EA06-089B-4899-AFB8-624B5B03CCB2}" destId="{C62A6C6E-A93F-46DD-8AFC-FE54CD4EC746}" srcOrd="3" destOrd="0" presId="urn:microsoft.com/office/officeart/2018/2/layout/IconVerticalSolidList"/>
    <dgm:cxn modelId="{1612D47D-21A0-4FC0-B3E9-B6E71BE4CD46}" type="presParOf" srcId="{5096881B-D74C-4649-82FB-3AD1CD301457}" destId="{A7575B94-1CFD-4507-9E5F-DFB339A222BD}" srcOrd="5" destOrd="0" presId="urn:microsoft.com/office/officeart/2018/2/layout/IconVerticalSolidList"/>
    <dgm:cxn modelId="{B448759D-CA18-420B-BF12-A2011B09EA10}" type="presParOf" srcId="{5096881B-D74C-4649-82FB-3AD1CD301457}" destId="{D9916E7F-3160-4A36-AF8E-FC93158EB83A}" srcOrd="6" destOrd="0" presId="urn:microsoft.com/office/officeart/2018/2/layout/IconVerticalSolidList"/>
    <dgm:cxn modelId="{9ADC94B4-F200-4CA6-8BFD-1E74CA9011F7}" type="presParOf" srcId="{D9916E7F-3160-4A36-AF8E-FC93158EB83A}" destId="{167B1CC1-0BEC-424F-8A14-1465DD9E7EA2}" srcOrd="0" destOrd="0" presId="urn:microsoft.com/office/officeart/2018/2/layout/IconVerticalSolidList"/>
    <dgm:cxn modelId="{A36F8AF1-6EFB-4B6F-8640-37D6853ADA94}" type="presParOf" srcId="{D9916E7F-3160-4A36-AF8E-FC93158EB83A}" destId="{EAEEA01B-A8E4-4670-B294-872CDCBEE0A1}" srcOrd="1" destOrd="0" presId="urn:microsoft.com/office/officeart/2018/2/layout/IconVerticalSolidList"/>
    <dgm:cxn modelId="{52DF57E2-6FE0-42C1-8016-06B1E228B89D}" type="presParOf" srcId="{D9916E7F-3160-4A36-AF8E-FC93158EB83A}" destId="{BA756C1A-AD22-44E2-9C69-22799A04564C}" srcOrd="2" destOrd="0" presId="urn:microsoft.com/office/officeart/2018/2/layout/IconVerticalSolidList"/>
    <dgm:cxn modelId="{AB42732E-4216-4D3D-AC54-32F397433165}" type="presParOf" srcId="{D9916E7F-3160-4A36-AF8E-FC93158EB83A}" destId="{637CB8EA-7292-41E8-A8E8-C1B43A06E3C2}" srcOrd="3" destOrd="0" presId="urn:microsoft.com/office/officeart/2018/2/layout/IconVerticalSolidList"/>
    <dgm:cxn modelId="{9A90145C-B4A2-4217-BEE1-108675C2586E}" type="presParOf" srcId="{5096881B-D74C-4649-82FB-3AD1CD301457}" destId="{09716C37-8D57-4E89-A9B7-AF1BE78A4F9B}" srcOrd="7" destOrd="0" presId="urn:microsoft.com/office/officeart/2018/2/layout/IconVerticalSolidList"/>
    <dgm:cxn modelId="{61BCA99F-B98A-49DA-B032-B7703B457FE3}" type="presParOf" srcId="{5096881B-D74C-4649-82FB-3AD1CD301457}" destId="{6BA0C83D-4994-4564-95C4-274B6F62CB55}" srcOrd="8" destOrd="0" presId="urn:microsoft.com/office/officeart/2018/2/layout/IconVerticalSolidList"/>
    <dgm:cxn modelId="{AB7C55C2-C1E8-49DA-A5F1-FAC18A4D3DE8}" type="presParOf" srcId="{6BA0C83D-4994-4564-95C4-274B6F62CB55}" destId="{7C5168A0-5BC1-402E-8B02-55F9E12C8C40}" srcOrd="0" destOrd="0" presId="urn:microsoft.com/office/officeart/2018/2/layout/IconVerticalSolidList"/>
    <dgm:cxn modelId="{36D83D47-EA7E-4EA7-B757-172449A42BC4}" type="presParOf" srcId="{6BA0C83D-4994-4564-95C4-274B6F62CB55}" destId="{0917B93D-6C80-41A8-A7C7-1B3BC525BC58}" srcOrd="1" destOrd="0" presId="urn:microsoft.com/office/officeart/2018/2/layout/IconVerticalSolidList"/>
    <dgm:cxn modelId="{1085F68A-C46D-44E3-9FF9-580F281F4F37}" type="presParOf" srcId="{6BA0C83D-4994-4564-95C4-274B6F62CB55}" destId="{DD7B2775-9D43-4ED8-963F-1634B9C490E5}" srcOrd="2" destOrd="0" presId="urn:microsoft.com/office/officeart/2018/2/layout/IconVerticalSolidList"/>
    <dgm:cxn modelId="{C0F3021B-1FF0-4196-B91A-8C8AC780AA7C}" type="presParOf" srcId="{6BA0C83D-4994-4564-95C4-274B6F62CB55}" destId="{B747258F-9B7C-4F4F-A7C5-42F5265861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54047D-56DF-4369-A48B-4E6004101B4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D2678A7-D5CB-4184-AC68-C307CB30A453}">
      <dgm:prSet/>
      <dgm:spPr/>
      <dgm:t>
        <a:bodyPr/>
        <a:lstStyle/>
        <a:p>
          <a:r>
            <a:rPr lang="en-US"/>
            <a:t>Dynamicy and interactive digital portfolioResponsive design (desktop + mobile)Easy project showcase and contact form.</a:t>
          </a:r>
        </a:p>
      </dgm:t>
    </dgm:pt>
    <dgm:pt modelId="{CD514A4D-318E-41B1-A52D-C5D4EC51D576}" type="parTrans" cxnId="{B268374B-8481-491D-A8C9-EE578EB90593}">
      <dgm:prSet/>
      <dgm:spPr/>
      <dgm:t>
        <a:bodyPr/>
        <a:lstStyle/>
        <a:p>
          <a:endParaRPr lang="en-US"/>
        </a:p>
      </dgm:t>
    </dgm:pt>
    <dgm:pt modelId="{968CFBDF-745B-4FE8-803B-6FA3DDD18242}" type="sibTrans" cxnId="{B268374B-8481-491D-A8C9-EE578EB90593}">
      <dgm:prSet/>
      <dgm:spPr/>
      <dgm:t>
        <a:bodyPr/>
        <a:lstStyle/>
        <a:p>
          <a:endParaRPr lang="en-US"/>
        </a:p>
      </dgm:t>
    </dgm:pt>
    <dgm:pt modelId="{3894945D-6105-4BE9-8ECE-7F117D4AD82E}">
      <dgm:prSet/>
      <dgm:spPr/>
      <dgm:t>
        <a:bodyPr/>
        <a:lstStyle/>
        <a:p>
          <a:r>
            <a:rPr lang="en-US"/>
            <a:t>Students and job seekers can showcase skills easilyProfessionals can share work and get opportunitiesPromotes digital Literacy and growth.</a:t>
          </a:r>
        </a:p>
      </dgm:t>
    </dgm:pt>
    <dgm:pt modelId="{2D0EE6DB-0811-4B88-8963-B08A5F2FD6E6}" type="parTrans" cxnId="{969753C8-C216-4EE2-AE28-2FDAB4AA05A2}">
      <dgm:prSet/>
      <dgm:spPr/>
      <dgm:t>
        <a:bodyPr/>
        <a:lstStyle/>
        <a:p>
          <a:endParaRPr lang="en-US"/>
        </a:p>
      </dgm:t>
    </dgm:pt>
    <dgm:pt modelId="{14CCC321-1AC5-4371-9419-AF22C04F99BF}" type="sibTrans" cxnId="{969753C8-C216-4EE2-AE28-2FDAB4AA05A2}">
      <dgm:prSet/>
      <dgm:spPr/>
      <dgm:t>
        <a:bodyPr/>
        <a:lstStyle/>
        <a:p>
          <a:endParaRPr lang="en-US"/>
        </a:p>
      </dgm:t>
    </dgm:pt>
    <dgm:pt modelId="{75E1F292-918B-4A42-8B68-D83E961C03DB}" type="pres">
      <dgm:prSet presAssocID="{5F54047D-56DF-4369-A48B-4E6004101B48}" presName="linear" presStyleCnt="0">
        <dgm:presLayoutVars>
          <dgm:animLvl val="lvl"/>
          <dgm:resizeHandles val="exact"/>
        </dgm:presLayoutVars>
      </dgm:prSet>
      <dgm:spPr/>
    </dgm:pt>
    <dgm:pt modelId="{6358638A-680B-5B4E-BAB0-189964D2D4D9}" type="pres">
      <dgm:prSet presAssocID="{2D2678A7-D5CB-4184-AC68-C307CB30A4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94813DE-DAD8-A242-856E-87A1932262D4}" type="pres">
      <dgm:prSet presAssocID="{968CFBDF-745B-4FE8-803B-6FA3DDD18242}" presName="spacer" presStyleCnt="0"/>
      <dgm:spPr/>
    </dgm:pt>
    <dgm:pt modelId="{8E2A9963-CEFD-7649-9CC5-3630A650D049}" type="pres">
      <dgm:prSet presAssocID="{3894945D-6105-4BE9-8ECE-7F117D4AD82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C486414-6A61-AC4B-A060-28A718125114}" type="presOf" srcId="{5F54047D-56DF-4369-A48B-4E6004101B48}" destId="{75E1F292-918B-4A42-8B68-D83E961C03DB}" srcOrd="0" destOrd="0" presId="urn:microsoft.com/office/officeart/2005/8/layout/vList2"/>
    <dgm:cxn modelId="{B268374B-8481-491D-A8C9-EE578EB90593}" srcId="{5F54047D-56DF-4369-A48B-4E6004101B48}" destId="{2D2678A7-D5CB-4184-AC68-C307CB30A453}" srcOrd="0" destOrd="0" parTransId="{CD514A4D-318E-41B1-A52D-C5D4EC51D576}" sibTransId="{968CFBDF-745B-4FE8-803B-6FA3DDD18242}"/>
    <dgm:cxn modelId="{54FD3752-5DBC-C040-ADB4-851CE2A4F403}" type="presOf" srcId="{2D2678A7-D5CB-4184-AC68-C307CB30A453}" destId="{6358638A-680B-5B4E-BAB0-189964D2D4D9}" srcOrd="0" destOrd="0" presId="urn:microsoft.com/office/officeart/2005/8/layout/vList2"/>
    <dgm:cxn modelId="{32FD6352-9300-624D-9EB3-E01D4615DC19}" type="presOf" srcId="{3894945D-6105-4BE9-8ECE-7F117D4AD82E}" destId="{8E2A9963-CEFD-7649-9CC5-3630A650D049}" srcOrd="0" destOrd="0" presId="urn:microsoft.com/office/officeart/2005/8/layout/vList2"/>
    <dgm:cxn modelId="{969753C8-C216-4EE2-AE28-2FDAB4AA05A2}" srcId="{5F54047D-56DF-4369-A48B-4E6004101B48}" destId="{3894945D-6105-4BE9-8ECE-7F117D4AD82E}" srcOrd="1" destOrd="0" parTransId="{2D0EE6DB-0811-4B88-8963-B08A5F2FD6E6}" sibTransId="{14CCC321-1AC5-4371-9419-AF22C04F99BF}"/>
    <dgm:cxn modelId="{23A421BC-5C80-DD4E-92E4-1DC80FB22C3C}" type="presParOf" srcId="{75E1F292-918B-4A42-8B68-D83E961C03DB}" destId="{6358638A-680B-5B4E-BAB0-189964D2D4D9}" srcOrd="0" destOrd="0" presId="urn:microsoft.com/office/officeart/2005/8/layout/vList2"/>
    <dgm:cxn modelId="{BC1F1944-9EF2-E748-A268-2CFDE7A5C8A1}" type="presParOf" srcId="{75E1F292-918B-4A42-8B68-D83E961C03DB}" destId="{994813DE-DAD8-A242-856E-87A1932262D4}" srcOrd="1" destOrd="0" presId="urn:microsoft.com/office/officeart/2005/8/layout/vList2"/>
    <dgm:cxn modelId="{CDA580CC-F659-B245-9874-1C39AA066931}" type="presParOf" srcId="{75E1F292-918B-4A42-8B68-D83E961C03DB}" destId="{8E2A9963-CEFD-7649-9CC5-3630A650D04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A210C-6D43-D745-9D94-E0651295EBF5}">
      <dsp:nvSpPr>
        <dsp:cNvPr id="0" name=""/>
        <dsp:cNvSpPr/>
      </dsp:nvSpPr>
      <dsp:spPr>
        <a:xfrm>
          <a:off x="0" y="26458"/>
          <a:ext cx="6949440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Problem statements </a:t>
          </a:r>
        </a:p>
      </dsp:txBody>
      <dsp:txXfrm>
        <a:off x="28100" y="54558"/>
        <a:ext cx="6893240" cy="519439"/>
      </dsp:txXfrm>
    </dsp:sp>
    <dsp:sp modelId="{3BD1F596-F155-D447-94F0-6598364C8AC6}">
      <dsp:nvSpPr>
        <dsp:cNvPr id="0" name=""/>
        <dsp:cNvSpPr/>
      </dsp:nvSpPr>
      <dsp:spPr>
        <a:xfrm>
          <a:off x="0" y="671218"/>
          <a:ext cx="6949440" cy="575639"/>
        </a:xfrm>
        <a:prstGeom prst="roundRect">
          <a:avLst/>
        </a:prstGeom>
        <a:solidFill>
          <a:schemeClr val="accent2">
            <a:hueOff val="-130166"/>
            <a:satOff val="-2704"/>
            <a:lumOff val="-7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Project overview </a:t>
          </a:r>
        </a:p>
      </dsp:txBody>
      <dsp:txXfrm>
        <a:off x="28100" y="699318"/>
        <a:ext cx="6893240" cy="519439"/>
      </dsp:txXfrm>
    </dsp:sp>
    <dsp:sp modelId="{CD1CEA35-879B-974C-A411-052DE0A79E09}">
      <dsp:nvSpPr>
        <dsp:cNvPr id="0" name=""/>
        <dsp:cNvSpPr/>
      </dsp:nvSpPr>
      <dsp:spPr>
        <a:xfrm>
          <a:off x="0" y="1315978"/>
          <a:ext cx="6949440" cy="575639"/>
        </a:xfrm>
        <a:prstGeom prst="roundRect">
          <a:avLst/>
        </a:prstGeom>
        <a:solidFill>
          <a:schemeClr val="accent2">
            <a:hueOff val="-260332"/>
            <a:satOff val="-5408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End users </a:t>
          </a:r>
        </a:p>
      </dsp:txBody>
      <dsp:txXfrm>
        <a:off x="28100" y="1344078"/>
        <a:ext cx="6893240" cy="519439"/>
      </dsp:txXfrm>
    </dsp:sp>
    <dsp:sp modelId="{E221FA63-2F49-0747-AB03-2520E30825A6}">
      <dsp:nvSpPr>
        <dsp:cNvPr id="0" name=""/>
        <dsp:cNvSpPr/>
      </dsp:nvSpPr>
      <dsp:spPr>
        <a:xfrm>
          <a:off x="0" y="1960738"/>
          <a:ext cx="6949440" cy="575639"/>
        </a:xfrm>
        <a:prstGeom prst="roundRect">
          <a:avLst/>
        </a:prstGeom>
        <a:solidFill>
          <a:schemeClr val="accent2">
            <a:hueOff val="-390498"/>
            <a:satOff val="-8112"/>
            <a:lumOff val="-2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•Tools and Technologies </a:t>
          </a:r>
        </a:p>
      </dsp:txBody>
      <dsp:txXfrm>
        <a:off x="28100" y="1988838"/>
        <a:ext cx="6893240" cy="519439"/>
      </dsp:txXfrm>
    </dsp:sp>
    <dsp:sp modelId="{7D5C9A81-05A2-7948-8767-BC965BD95ACC}">
      <dsp:nvSpPr>
        <dsp:cNvPr id="0" name=""/>
        <dsp:cNvSpPr/>
      </dsp:nvSpPr>
      <dsp:spPr>
        <a:xfrm>
          <a:off x="0" y="2605498"/>
          <a:ext cx="6949440" cy="575639"/>
        </a:xfrm>
        <a:prstGeom prst="roundRect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Portfolio design and Layout </a:t>
          </a:r>
        </a:p>
      </dsp:txBody>
      <dsp:txXfrm>
        <a:off x="28100" y="2633598"/>
        <a:ext cx="6893240" cy="519439"/>
      </dsp:txXfrm>
    </dsp:sp>
    <dsp:sp modelId="{6B78D626-85C6-174A-AE01-38DB884E7AD0}">
      <dsp:nvSpPr>
        <dsp:cNvPr id="0" name=""/>
        <dsp:cNvSpPr/>
      </dsp:nvSpPr>
      <dsp:spPr>
        <a:xfrm>
          <a:off x="0" y="3250258"/>
          <a:ext cx="6949440" cy="575639"/>
        </a:xfrm>
        <a:prstGeom prst="roundRect">
          <a:avLst/>
        </a:prstGeom>
        <a:solidFill>
          <a:schemeClr val="accent2">
            <a:hueOff val="-650831"/>
            <a:satOff val="-13519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Features and Functionality </a:t>
          </a:r>
        </a:p>
      </dsp:txBody>
      <dsp:txXfrm>
        <a:off x="28100" y="3278358"/>
        <a:ext cx="6893240" cy="519439"/>
      </dsp:txXfrm>
    </dsp:sp>
    <dsp:sp modelId="{95946505-ADA8-6E4F-8602-3BD49FBD76B2}">
      <dsp:nvSpPr>
        <dsp:cNvPr id="0" name=""/>
        <dsp:cNvSpPr/>
      </dsp:nvSpPr>
      <dsp:spPr>
        <a:xfrm>
          <a:off x="0" y="3895018"/>
          <a:ext cx="6949440" cy="575639"/>
        </a:xfrm>
        <a:prstGeom prst="roundRect">
          <a:avLst/>
        </a:prstGeom>
        <a:solidFill>
          <a:schemeClr val="accent2">
            <a:hueOff val="-780997"/>
            <a:satOff val="-16223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 and Screenshots </a:t>
          </a:r>
        </a:p>
      </dsp:txBody>
      <dsp:txXfrm>
        <a:off x="28100" y="3923118"/>
        <a:ext cx="6893240" cy="519439"/>
      </dsp:txXfrm>
    </dsp:sp>
    <dsp:sp modelId="{BAC2E404-A658-7841-8F11-F131EE80106F}">
      <dsp:nvSpPr>
        <dsp:cNvPr id="0" name=""/>
        <dsp:cNvSpPr/>
      </dsp:nvSpPr>
      <dsp:spPr>
        <a:xfrm>
          <a:off x="0" y="4539778"/>
          <a:ext cx="6949440" cy="575639"/>
        </a:xfrm>
        <a:prstGeom prst="roundRect">
          <a:avLst/>
        </a:prstGeom>
        <a:solidFill>
          <a:schemeClr val="accent2">
            <a:hueOff val="-911163"/>
            <a:satOff val="-18927"/>
            <a:lumOff val="-51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Conclusion </a:t>
          </a:r>
        </a:p>
      </dsp:txBody>
      <dsp:txXfrm>
        <a:off x="28100" y="4567878"/>
        <a:ext cx="6893240" cy="519439"/>
      </dsp:txXfrm>
    </dsp:sp>
    <dsp:sp modelId="{AF80462D-13DC-9B4B-AAED-729FBD9A0697}">
      <dsp:nvSpPr>
        <dsp:cNvPr id="0" name=""/>
        <dsp:cNvSpPr/>
      </dsp:nvSpPr>
      <dsp:spPr>
        <a:xfrm>
          <a:off x="0" y="5184538"/>
          <a:ext cx="6949440" cy="575639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GitHub link </a:t>
          </a:r>
        </a:p>
      </dsp:txBody>
      <dsp:txXfrm>
        <a:off x="28100" y="5212638"/>
        <a:ext cx="6893240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BF5C6-A09A-497B-859F-80E98CF8EFA2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C062F-083F-452D-9083-3345AFCD18E5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43887-4577-4A99-A755-F43B3971322A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1. This portfolio can be used by students, job seekers, freelancers, and professionals.</a:t>
          </a:r>
        </a:p>
      </dsp:txBody>
      <dsp:txXfrm>
        <a:off x="1909124" y="706"/>
        <a:ext cx="5040315" cy="1652921"/>
      </dsp:txXfrm>
    </dsp:sp>
    <dsp:sp modelId="{3376395C-9FFE-4945-AC12-1BA0826DCBF9}">
      <dsp:nvSpPr>
        <dsp:cNvPr id="0" name=""/>
        <dsp:cNvSpPr/>
      </dsp:nvSpPr>
      <dsp:spPr>
        <a:xfrm>
          <a:off x="0" y="2066857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144C6-71A1-4689-99E3-6CB16EDC45E9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E52C8-EF93-4DFF-8CD1-FCF96289BFD5}">
      <dsp:nvSpPr>
        <dsp:cNvPr id="0" name=""/>
        <dsp:cNvSpPr/>
      </dsp:nvSpPr>
      <dsp:spPr>
        <a:xfrm>
          <a:off x="1909124" y="2066857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It helps them to showcase projects, skills, experiences, and achievements in a clear way.</a:t>
          </a:r>
        </a:p>
      </dsp:txBody>
      <dsp:txXfrm>
        <a:off x="1909124" y="2066857"/>
        <a:ext cx="5040315" cy="1652921"/>
      </dsp:txXfrm>
    </dsp:sp>
    <dsp:sp modelId="{645319E8-9423-4205-86DF-60DAF1CBB27F}">
      <dsp:nvSpPr>
        <dsp:cNvPr id="0" name=""/>
        <dsp:cNvSpPr/>
      </dsp:nvSpPr>
      <dsp:spPr>
        <a:xfrm>
          <a:off x="0" y="4133009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2C904-7140-4ED2-B5B9-6458ABEB100B}">
      <dsp:nvSpPr>
        <dsp:cNvPr id="0" name=""/>
        <dsp:cNvSpPr/>
      </dsp:nvSpPr>
      <dsp:spPr>
        <a:xfrm>
          <a:off x="500008" y="4504916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36162-432E-4F39-916E-8B771E8EC1C4}">
      <dsp:nvSpPr>
        <dsp:cNvPr id="0" name=""/>
        <dsp:cNvSpPr/>
      </dsp:nvSpPr>
      <dsp:spPr>
        <a:xfrm>
          <a:off x="1909124" y="4133009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3. In short, it acts as a simple digital space to present personal and professional growth.</a:t>
          </a:r>
        </a:p>
      </dsp:txBody>
      <dsp:txXfrm>
        <a:off x="1909124" y="4133009"/>
        <a:ext cx="5040315" cy="16529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E6937-B083-48F8-8605-AD11D314D08B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EE706-8ED2-41C0-94AD-B78A5EE9B0F3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A1D52-482B-4CAC-B679-BA32EBE2C353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Modern Solution – Traditional resumes lack interactivity; digital portfolio shows skills &amp; projects dynamically</a:t>
          </a:r>
        </a:p>
      </dsp:txBody>
      <dsp:txXfrm>
        <a:off x="1909124" y="706"/>
        <a:ext cx="5040315" cy="1652921"/>
      </dsp:txXfrm>
    </dsp:sp>
    <dsp:sp modelId="{36CBA99E-52FA-422C-849B-F564950E77AC}">
      <dsp:nvSpPr>
        <dsp:cNvPr id="0" name=""/>
        <dsp:cNvSpPr/>
      </dsp:nvSpPr>
      <dsp:spPr>
        <a:xfrm>
          <a:off x="0" y="2066857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D7FCC-3160-42AB-96DF-90486BC1D275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EDAE1-1B4B-44F9-92BC-5B1C6774D642}">
      <dsp:nvSpPr>
        <dsp:cNvPr id="0" name=""/>
        <dsp:cNvSpPr/>
      </dsp:nvSpPr>
      <dsp:spPr>
        <a:xfrm>
          <a:off x="1909124" y="2066857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Tools &amp; Features – Built with HTML, CSS, JS, includes profile, projects, customization, easy sharing.</a:t>
          </a:r>
        </a:p>
      </dsp:txBody>
      <dsp:txXfrm>
        <a:off x="1909124" y="2066857"/>
        <a:ext cx="5040315" cy="1652921"/>
      </dsp:txXfrm>
    </dsp:sp>
    <dsp:sp modelId="{90B6D7B2-B7A3-4348-B6E8-64DADEB60C99}">
      <dsp:nvSpPr>
        <dsp:cNvPr id="0" name=""/>
        <dsp:cNvSpPr/>
      </dsp:nvSpPr>
      <dsp:spPr>
        <a:xfrm>
          <a:off x="0" y="4133009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FA0FB-F5A9-4443-A15E-35B0BE1D4F9D}">
      <dsp:nvSpPr>
        <dsp:cNvPr id="0" name=""/>
        <dsp:cNvSpPr/>
      </dsp:nvSpPr>
      <dsp:spPr>
        <a:xfrm>
          <a:off x="500008" y="4504916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4FDFA-2744-4CED-B808-91FA201DF48E}">
      <dsp:nvSpPr>
        <dsp:cNvPr id="0" name=""/>
        <dsp:cNvSpPr/>
      </dsp:nvSpPr>
      <dsp:spPr>
        <a:xfrm>
          <a:off x="1909124" y="4133009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 Impact &amp; Future – Helps students &amp; professionals stand out; future scope with AI and Analysis.</a:t>
          </a:r>
        </a:p>
      </dsp:txBody>
      <dsp:txXfrm>
        <a:off x="1909124" y="4133009"/>
        <a:ext cx="5040315" cy="16529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01831-BAB3-4D09-AA12-14C0ACC2BEC0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2ED7A-3C4A-4D7A-AA00-0063BF4919F2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E1969-0091-4BE4-9975-D6573D83B7DA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Home / About Me → Basic intro, photo, short description</a:t>
          </a:r>
        </a:p>
      </dsp:txBody>
      <dsp:txXfrm>
        <a:off x="1909124" y="706"/>
        <a:ext cx="5040315" cy="1652921"/>
      </dsp:txXfrm>
    </dsp:sp>
    <dsp:sp modelId="{23B0539C-BDA7-477B-8E4C-8124705551C7}">
      <dsp:nvSpPr>
        <dsp:cNvPr id="0" name=""/>
        <dsp:cNvSpPr/>
      </dsp:nvSpPr>
      <dsp:spPr>
        <a:xfrm>
          <a:off x="0" y="2066857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17725-84D5-4DEC-B32D-209BEE316987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A9906-69A2-43B1-883C-D364A979E69A}">
      <dsp:nvSpPr>
        <dsp:cNvPr id="0" name=""/>
        <dsp:cNvSpPr/>
      </dsp:nvSpPr>
      <dsp:spPr>
        <a:xfrm>
          <a:off x="1909124" y="2066857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Projects → Showcase with images, links, descriptionsSkills → Technical + soft skills with progress bars/icons</a:t>
          </a:r>
        </a:p>
      </dsp:txBody>
      <dsp:txXfrm>
        <a:off x="1909124" y="2066857"/>
        <a:ext cx="5040315" cy="1652921"/>
      </dsp:txXfrm>
    </dsp:sp>
    <dsp:sp modelId="{6CD5069E-6FA1-45EA-AB2B-9EA49B0A1C5E}">
      <dsp:nvSpPr>
        <dsp:cNvPr id="0" name=""/>
        <dsp:cNvSpPr/>
      </dsp:nvSpPr>
      <dsp:spPr>
        <a:xfrm>
          <a:off x="0" y="4133009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35E9B-6913-4214-AE82-AD6380FB75D7}">
      <dsp:nvSpPr>
        <dsp:cNvPr id="0" name=""/>
        <dsp:cNvSpPr/>
      </dsp:nvSpPr>
      <dsp:spPr>
        <a:xfrm>
          <a:off x="500008" y="4504916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30882-0101-4555-8026-9B341D0462CE}">
      <dsp:nvSpPr>
        <dsp:cNvPr id="0" name=""/>
        <dsp:cNvSpPr/>
      </dsp:nvSpPr>
      <dsp:spPr>
        <a:xfrm>
          <a:off x="1909124" y="4133009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•Contact → Form / email / social media links Responsive Layout →Mobile + Desktop friendly.</a:t>
          </a:r>
        </a:p>
      </dsp:txBody>
      <dsp:txXfrm>
        <a:off x="1909124" y="4133009"/>
        <a:ext cx="5040315" cy="16529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EAD8B-E005-4892-8A5B-F2072D5FC002}">
      <dsp:nvSpPr>
        <dsp:cNvPr id="0" name=""/>
        <dsp:cNvSpPr/>
      </dsp:nvSpPr>
      <dsp:spPr>
        <a:xfrm>
          <a:off x="0" y="4520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BAD9C-16CE-4C8E-837D-659403D3EA52}">
      <dsp:nvSpPr>
        <dsp:cNvPr id="0" name=""/>
        <dsp:cNvSpPr/>
      </dsp:nvSpPr>
      <dsp:spPr>
        <a:xfrm>
          <a:off x="291287" y="221180"/>
          <a:ext cx="529612" cy="5296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3922A-8BE3-469E-A471-7885F3E602CA}">
      <dsp:nvSpPr>
        <dsp:cNvPr id="0" name=""/>
        <dsp:cNvSpPr/>
      </dsp:nvSpPr>
      <dsp:spPr>
        <a:xfrm>
          <a:off x="1112187" y="4520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Navigation Bar with Smooth Tools</a:t>
          </a:r>
        </a:p>
      </dsp:txBody>
      <dsp:txXfrm>
        <a:off x="1112187" y="4520"/>
        <a:ext cx="5837252" cy="962932"/>
      </dsp:txXfrm>
    </dsp:sp>
    <dsp:sp modelId="{968EEF9E-C447-44A5-A77B-0616ADCCB50F}">
      <dsp:nvSpPr>
        <dsp:cNvPr id="0" name=""/>
        <dsp:cNvSpPr/>
      </dsp:nvSpPr>
      <dsp:spPr>
        <a:xfrm>
          <a:off x="0" y="1208186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5728B-D126-4273-91E4-BDDF9CB6C213}">
      <dsp:nvSpPr>
        <dsp:cNvPr id="0" name=""/>
        <dsp:cNvSpPr/>
      </dsp:nvSpPr>
      <dsp:spPr>
        <a:xfrm>
          <a:off x="291287" y="1424846"/>
          <a:ext cx="529612" cy="5296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81B55-E1B4-4BDB-8BEC-0C5479EE7AD8}">
      <dsp:nvSpPr>
        <dsp:cNvPr id="0" name=""/>
        <dsp:cNvSpPr/>
      </dsp:nvSpPr>
      <dsp:spPr>
        <a:xfrm>
          <a:off x="1112187" y="1208186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Project Showcase with Images/Details</a:t>
          </a:r>
        </a:p>
      </dsp:txBody>
      <dsp:txXfrm>
        <a:off x="1112187" y="1208186"/>
        <a:ext cx="5837252" cy="962932"/>
      </dsp:txXfrm>
    </dsp:sp>
    <dsp:sp modelId="{7CBD11AE-A618-4C4A-8A02-97BEDF78FF94}">
      <dsp:nvSpPr>
        <dsp:cNvPr id="0" name=""/>
        <dsp:cNvSpPr/>
      </dsp:nvSpPr>
      <dsp:spPr>
        <a:xfrm>
          <a:off x="0" y="2411852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10A26-59F1-401C-A081-FAD1398E6C52}">
      <dsp:nvSpPr>
        <dsp:cNvPr id="0" name=""/>
        <dsp:cNvSpPr/>
      </dsp:nvSpPr>
      <dsp:spPr>
        <a:xfrm>
          <a:off x="291287" y="2628512"/>
          <a:ext cx="529612" cy="5296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A6C6E-A93F-46DD-8AFC-FE54CD4EC746}">
      <dsp:nvSpPr>
        <dsp:cNvPr id="0" name=""/>
        <dsp:cNvSpPr/>
      </dsp:nvSpPr>
      <dsp:spPr>
        <a:xfrm>
          <a:off x="1112187" y="2411852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Interactive Elements (Hover Effects, Animations)</a:t>
          </a:r>
        </a:p>
      </dsp:txBody>
      <dsp:txXfrm>
        <a:off x="1112187" y="2411852"/>
        <a:ext cx="5837252" cy="962932"/>
      </dsp:txXfrm>
    </dsp:sp>
    <dsp:sp modelId="{167B1CC1-0BEC-424F-8A14-1465DD9E7EA2}">
      <dsp:nvSpPr>
        <dsp:cNvPr id="0" name=""/>
        <dsp:cNvSpPr/>
      </dsp:nvSpPr>
      <dsp:spPr>
        <a:xfrm>
          <a:off x="0" y="3615517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EA01B-A8E4-4670-B294-872CDCBEE0A1}">
      <dsp:nvSpPr>
        <dsp:cNvPr id="0" name=""/>
        <dsp:cNvSpPr/>
      </dsp:nvSpPr>
      <dsp:spPr>
        <a:xfrm>
          <a:off x="291287" y="3832177"/>
          <a:ext cx="529612" cy="5296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CB8EA-7292-41E8-A8E8-C1B43A06E3C2}">
      <dsp:nvSpPr>
        <dsp:cNvPr id="0" name=""/>
        <dsp:cNvSpPr/>
      </dsp:nvSpPr>
      <dsp:spPr>
        <a:xfrm>
          <a:off x="1112187" y="3615517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Contact Form (with Validation)</a:t>
          </a:r>
        </a:p>
      </dsp:txBody>
      <dsp:txXfrm>
        <a:off x="1112187" y="3615517"/>
        <a:ext cx="5837252" cy="962932"/>
      </dsp:txXfrm>
    </dsp:sp>
    <dsp:sp modelId="{7C5168A0-5BC1-402E-8B02-55F9E12C8C40}">
      <dsp:nvSpPr>
        <dsp:cNvPr id="0" name=""/>
        <dsp:cNvSpPr/>
      </dsp:nvSpPr>
      <dsp:spPr>
        <a:xfrm>
          <a:off x="0" y="4819183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7B93D-6C80-41A8-A7C7-1B3BC525BC58}">
      <dsp:nvSpPr>
        <dsp:cNvPr id="0" name=""/>
        <dsp:cNvSpPr/>
      </dsp:nvSpPr>
      <dsp:spPr>
        <a:xfrm>
          <a:off x="291287" y="5035843"/>
          <a:ext cx="529612" cy="5296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7258F-9B7C-4F4F-A7C5-42F5265861A2}">
      <dsp:nvSpPr>
        <dsp:cNvPr id="0" name=""/>
        <dsp:cNvSpPr/>
      </dsp:nvSpPr>
      <dsp:spPr>
        <a:xfrm>
          <a:off x="1112187" y="4819183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Responsive Design for All </a:t>
          </a:r>
        </a:p>
      </dsp:txBody>
      <dsp:txXfrm>
        <a:off x="1112187" y="4819183"/>
        <a:ext cx="5837252" cy="9629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8638A-680B-5B4E-BAB0-189964D2D4D9}">
      <dsp:nvSpPr>
        <dsp:cNvPr id="0" name=""/>
        <dsp:cNvSpPr/>
      </dsp:nvSpPr>
      <dsp:spPr>
        <a:xfrm>
          <a:off x="0" y="152230"/>
          <a:ext cx="6949440" cy="269644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Dynamicy and interactive digital portfolioResponsive design (desktop + mobile)Easy project showcase and contact form.</a:t>
          </a:r>
        </a:p>
      </dsp:txBody>
      <dsp:txXfrm>
        <a:off x="131630" y="283860"/>
        <a:ext cx="6686180" cy="2433187"/>
      </dsp:txXfrm>
    </dsp:sp>
    <dsp:sp modelId="{8E2A9963-CEFD-7649-9CC5-3630A650D049}">
      <dsp:nvSpPr>
        <dsp:cNvPr id="0" name=""/>
        <dsp:cNvSpPr/>
      </dsp:nvSpPr>
      <dsp:spPr>
        <a:xfrm>
          <a:off x="0" y="2937958"/>
          <a:ext cx="6949440" cy="2696447"/>
        </a:xfrm>
        <a:prstGeom prst="roundRect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Students and job seekers can showcase skills easilyProfessionals can share work and get opportunitiesPromotes digital Literacy and growth.</a:t>
          </a:r>
        </a:p>
      </dsp:txBody>
      <dsp:txXfrm>
        <a:off x="131630" y="3069588"/>
        <a:ext cx="6686180" cy="2433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41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1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3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9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8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1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7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1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1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 /><Relationship Id="rId2" Type="http://schemas.openxmlformats.org/officeDocument/2006/relationships/diagramData" Target="../diagrams/data6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6.xml" /><Relationship Id="rId5" Type="http://schemas.openxmlformats.org/officeDocument/2006/relationships/diagramColors" Target="../diagrams/colors6.xml" /><Relationship Id="rId4" Type="http://schemas.openxmlformats.org/officeDocument/2006/relationships/diagramQuickStyle" Target="../diagrams/quickStyle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 /><Relationship Id="rId2" Type="http://schemas.openxmlformats.org/officeDocument/2006/relationships/diagramData" Target="../diagrams/data5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5.xml" /><Relationship Id="rId5" Type="http://schemas.openxmlformats.org/officeDocument/2006/relationships/diagramColors" Target="../diagrams/colors5.xml" /><Relationship Id="rId4" Type="http://schemas.openxmlformats.org/officeDocument/2006/relationships/diagramQuickStyle" Target="../diagrams/quickStyle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/>
              <a:t>DIGITAL PORTFOLIO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EBCC2-4E91-96FA-A957-516FC5CD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NAME: JASMINE R</a:t>
            </a:r>
          </a:p>
          <a:p>
            <a:r>
              <a:rPr lang="en-US" dirty="0"/>
              <a:t>REGISTER NO AND NMID: 2422k0712 / asbruaj2422k0712</a:t>
            </a:r>
          </a:p>
          <a:p>
            <a:r>
              <a:rPr lang="en-US" dirty="0"/>
              <a:t>DEPARTMENT: COMPUTER SCIENCE </a:t>
            </a:r>
          </a:p>
          <a:p>
            <a:r>
              <a:rPr lang="en-US" dirty="0"/>
              <a:t>COLLEGE/COLLEGE UNIVERSITY: AVP COLLEGE OF ARTS AND SCIENCE/BHARATHIYAR UNIVERSITY.</a:t>
            </a:r>
          </a:p>
        </p:txBody>
      </p:sp>
    </p:spTree>
    <p:extLst>
      <p:ext uri="{BB962C8B-B14F-4D97-AF65-F5344CB8AC3E}">
        <p14:creationId xmlns:p14="http://schemas.microsoft.com/office/powerpoint/2010/main" val="3587228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8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sz="3300" dirty="0"/>
              <a:t>RESULTS AND SCREENSHOTS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2648" y="2212848"/>
            <a:ext cx="3553412" cy="412242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4B5C5-82F2-74FD-B81B-E931E26E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08" b="3908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7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CONCLUSION 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B60BF7A-9E71-6C83-8DC1-652068A6D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163450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68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7857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8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PROJECT TITLE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2648" y="2212848"/>
            <a:ext cx="3553412" cy="4122420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MY DIGITAL PORTFOLIO </a:t>
            </a:r>
          </a:p>
        </p:txBody>
      </p:sp>
      <p:pic>
        <p:nvPicPr>
          <p:cNvPr id="6" name="Picture 5" descr="101010 data lines to infinity">
            <a:extLst>
              <a:ext uri="{FF2B5EF4-FFF2-40B4-BE49-F238E27FC236}">
                <a16:creationId xmlns:a16="http://schemas.microsoft.com/office/drawing/2014/main" id="{C566DEFF-C16A-1EE1-078B-BA7ED78E43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03" r="13016" b="3"/>
          <a:stretch>
            <a:fillRect/>
          </a:stretch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6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AGENDA 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6E017E6-3EF8-3032-6564-E9BCF5F72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261018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03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8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STATEMENTS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2648" y="2212848"/>
            <a:ext cx="3553412" cy="4122420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500"/>
              <a:t>Problem : Traditional paper or PDF resumes cannot effectively showcase skills, projects, and achievements</a:t>
            </a:r>
          </a:p>
          <a:p>
            <a:pPr lvl="0">
              <a:lnSpc>
                <a:spcPct val="110000"/>
              </a:lnSpc>
            </a:pPr>
            <a:r>
              <a:rPr lang="en-US" sz="1500"/>
              <a:t>• Issue : Lack of interactivity, hard to update, difficult to share</a:t>
            </a:r>
          </a:p>
          <a:p>
            <a:pPr lvl="0">
              <a:lnSpc>
                <a:spcPct val="110000"/>
              </a:lnSpc>
            </a:pPr>
            <a:r>
              <a:rPr lang="en-US" sz="1500"/>
              <a:t>• Need : A dynamic, attractive, and easily updatable digital portfolio platform for students, job seekers, freelancers, and professionals.</a:t>
            </a:r>
          </a:p>
          <a:p>
            <a:pPr lvl="0">
              <a:lnSpc>
                <a:spcPct val="110000"/>
              </a:lnSpc>
            </a:pPr>
            <a:r>
              <a:rPr lang="en-US" sz="1500"/>
              <a:t>• Future Enhancements : AI-based resume building, analytics, and other advanced features.</a:t>
            </a:r>
          </a:p>
        </p:txBody>
      </p:sp>
      <p:pic>
        <p:nvPicPr>
          <p:cNvPr id="6" name="Picture 5" descr="A person reaching for a paper on a table full of paper and sticky notes">
            <a:extLst>
              <a:ext uri="{FF2B5EF4-FFF2-40B4-BE49-F238E27FC236}">
                <a16:creationId xmlns:a16="http://schemas.microsoft.com/office/drawing/2014/main" id="{E4C78F95-F715-70D8-ECFA-4A3F4E5C0C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11" r="15184" b="4"/>
          <a:stretch>
            <a:fillRect/>
          </a:stretch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3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/>
              <a:t>PROJECT OVERVIEW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“This digital portfolio provides a short introduction about me, details of the projects I have worked on, my skills, and my contact information. It highlights my personal achievements, talents, and important efforts in a clear and simple way.</a:t>
            </a:r>
          </a:p>
          <a:p>
            <a:endParaRPr lang="en-US" sz="1800"/>
          </a:p>
        </p:txBody>
      </p:sp>
      <p:pic>
        <p:nvPicPr>
          <p:cNvPr id="8" name="Graphic 7" descr="Briefcase">
            <a:extLst>
              <a:ext uri="{FF2B5EF4-FFF2-40B4-BE49-F238E27FC236}">
                <a16:creationId xmlns:a16="http://schemas.microsoft.com/office/drawing/2014/main" id="{9394D5F4-25C0-77DB-E550-D3319CEBD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WHO ARE THE END USER 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9ACF028-071D-8474-01D9-2DA978DDE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886741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14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sz="3100" dirty="0"/>
              <a:t>TOOLS AND TECHNOLOGIES 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89605DA-9801-CD93-8B9B-E17E3D8C8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414946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22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PORTFOLIO DESIGN AND LAYOUT 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FD72ED9-164C-CBDC-69A4-9060293A0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987854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035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sz="3100" dirty="0"/>
              <a:t>FEATURES AND FUNCTIONALITY 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5AAF8B0-BED1-C6A2-87A5-9071D55B5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510204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133406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VanillaVTI</vt:lpstr>
      <vt:lpstr>DIGITAL PORTFOLIO </vt:lpstr>
      <vt:lpstr>PROJECT TITLE </vt:lpstr>
      <vt:lpstr>AGENDA </vt:lpstr>
      <vt:lpstr>PROBLEM STATEMENTS </vt:lpstr>
      <vt:lpstr>PROJECT OVERVIEW </vt:lpstr>
      <vt:lpstr>WHO ARE THE END USER </vt:lpstr>
      <vt:lpstr>TOOLS AND TECHNOLOGIES </vt:lpstr>
      <vt:lpstr>PORTFOLIO DESIGN AND LAYOUT </vt:lpstr>
      <vt:lpstr>FEATURES AND FUNCTIONALITY </vt:lpstr>
      <vt:lpstr>RESULTS AND SCREENSHOTS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Nithya L</dc:creator>
  <cp:lastModifiedBy>Nithya L</cp:lastModifiedBy>
  <cp:revision>4</cp:revision>
  <dcterms:created xsi:type="dcterms:W3CDTF">2025-09-01T03:53:02Z</dcterms:created>
  <dcterms:modified xsi:type="dcterms:W3CDTF">2025-09-01T14:16:54Z</dcterms:modified>
</cp:coreProperties>
</file>