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2" r:id="rId2"/>
    <p:sldId id="256" r:id="rId3"/>
    <p:sldId id="257" r:id="rId4"/>
    <p:sldId id="258" r:id="rId5"/>
    <p:sldId id="260" r:id="rId6"/>
    <p:sldId id="259" r:id="rId7"/>
    <p:sldId id="261" r:id="rId8"/>
    <p:sldId id="262" r:id="rId9"/>
    <p:sldId id="269" r:id="rId10"/>
    <p:sldId id="271" r:id="rId11"/>
    <p:sldId id="27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058" autoAdjust="0"/>
  </p:normalViewPr>
  <p:slideViewPr>
    <p:cSldViewPr snapToGrid="0">
      <p:cViewPr varScale="1">
        <p:scale>
          <a:sx n="87" d="100"/>
          <a:sy n="87" d="100"/>
        </p:scale>
        <p:origin x="15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23889-47B4-4BCD-88A2-D904BAEE90CB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9C915-354E-493F-924F-134275C4C7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660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2019 CUBE network. (from E:\D1\1-D1RPMv3.0 for deficiency plots-unzip\D1RPMv3.0 for deficiency plots\D1RPMv3.0\ )</a:t>
            </a:r>
            <a:br>
              <a:rPr lang="en-US" dirty="0"/>
            </a:br>
            <a:r>
              <a:rPr lang="en-US" dirty="0"/>
              <a:t>NOTE: note the value for model key ZONESA, which is 6372</a:t>
            </a:r>
            <a:br>
              <a:rPr lang="en-US" dirty="0"/>
            </a:br>
            <a:r>
              <a:rPr lang="en-US" dirty="0"/>
              <a:t>NOTE: in CUBE export links and nodes as shapefiles.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9C915-354E-493F-924F-134275C4C70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69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 point it would be a good idea to save the model version file, so you can return to this point in the future, if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9C915-354E-493F-924F-134275C4C70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06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post values ( BARS ) as usual in VISUM.  Here the selected link from the CUBE assignment shows imported values as “IMPT_”+fieldname</a:t>
            </a:r>
            <a:br>
              <a:rPr lang="en-US" dirty="0"/>
            </a:br>
            <a:r>
              <a:rPr lang="en-US" dirty="0"/>
              <a:t>NOTE: total volume matches the original CUBE model network.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9C915-354E-493F-924F-134275C4C70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444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PTV VISUM import for Cube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9C915-354E-493F-924F-134275C4C70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041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nodes shapefile</a:t>
            </a:r>
          </a:p>
          <a:p>
            <a:r>
              <a:rPr lang="en-US" dirty="0"/>
              <a:t>NOTE: you will add 6372 to “maximum number of zones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9C915-354E-493F-924F-134275C4C70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224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links shapefile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9C915-354E-493F-924F-134275C4C70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037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select A as from-node and B as to-node and select 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9C915-354E-493F-924F-134275C4C70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401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Progress window pop-up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9C915-354E-493F-924F-134275C4C70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468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Imported model network, but it is not linked to any coordinate system so it will not overlay any maps in Visum.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9C915-354E-493F-924F-134275C4C70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788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Select: Network&gt;Network Settings&gt;Co-ordinate system and “from file:” and select the highlighted projection.</a:t>
            </a:r>
          </a:p>
          <a:p>
            <a:r>
              <a:rPr lang="en-US" dirty="0"/>
              <a:t>Be sure to unselect the "Transform coordinates…” 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9C915-354E-493F-924F-134275C4C70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83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the model will overlay the default map as shown under the “world” drop-down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9C915-354E-493F-924F-134275C4C70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04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20B80-CC26-5849-D019-3BC0E2E0A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45B5E-7340-BCE9-1C64-F4501F223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0727A-5BF4-B733-F7F6-9D81754ED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48DB-607F-4DDD-A035-ADA9D6370BA4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A2028-4573-EF9A-065A-A5692F6F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A1458-BC4E-CDD5-18E4-F14A5928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7E59-E3FA-4164-A30C-671694F33E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4F0E-56BB-DBF9-21A0-77948E01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77AFB-0B1B-C340-8000-5588CC172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12D0A-AFDF-E053-397F-AB262DFC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48DB-607F-4DDD-A035-ADA9D6370BA4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6CD3A-6E67-07D9-542A-CFD7F109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87987-C39A-5321-F049-76257523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7E59-E3FA-4164-A30C-671694F33E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99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674551-3C87-ED19-7F46-9908948D7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4A336-BC7C-6D26-2AE2-DA36C1657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23B31-6268-4E93-2269-487F81FF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48DB-607F-4DDD-A035-ADA9D6370BA4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15425-8A00-82C1-10F6-8C283CBD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2B7AA-C451-0E50-579C-5A4413FC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7E59-E3FA-4164-A30C-671694F33E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8328D-C3A9-AC48-C0C6-A4A8F484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C8D59-8A30-8752-96A5-5D57B9AAC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6B02B-CF7A-92DA-C0A4-B79195D9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48DB-607F-4DDD-A035-ADA9D6370BA4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8850D-E4C6-B299-9899-C086BF32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0DF74-109B-CD1A-A3F0-453F9B22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7E59-E3FA-4164-A30C-671694F33E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8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16B9-8B1C-617C-075B-68C49D02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487C1-8BD0-3C16-5298-823687B9A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1191A-04BC-67E0-CD6F-110D5169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48DB-607F-4DDD-A035-ADA9D6370BA4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7A2C8-2297-C81C-9538-45E88C5C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1FC4B-7B75-BE74-7AC7-432983D4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7E59-E3FA-4164-A30C-671694F33E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96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26FC-3112-25C8-239F-27317270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2FEF3-D15C-8157-1AFD-8E4F992ED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9F327-0255-F678-0AEA-DF0E7CED5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13EFE-1B83-9E1F-7CB9-49F9FEB4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48DB-607F-4DDD-A035-ADA9D6370BA4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1B463-893A-E187-44C5-F7946B9A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5619D-EA69-3159-F418-BF51C7F7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7E59-E3FA-4164-A30C-671694F33E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5EA6-7D12-A14B-7160-A589088A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F233A-4A75-20CB-4D21-BA6F2380A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DD3D3-7D0E-BD96-1EBE-DAE4C7E9D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550F0-0C17-BDD3-F903-EE0331849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F99E57-EF35-85BE-3873-A59AC230D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12993E-B033-0D5B-58E8-27D1F6563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48DB-607F-4DDD-A035-ADA9D6370BA4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8DD96-0A93-95C8-603E-719315B54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671708-5A7C-1A10-2F8C-C3F4EDC8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7E59-E3FA-4164-A30C-671694F33E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5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08AD-FD03-F105-164B-4A4A21F7D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C2C02-882B-E0DB-DFCC-523E26BBC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48DB-607F-4DDD-A035-ADA9D6370BA4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631589-BB03-62E0-A96B-CBD3BC59A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502B5-6C04-5253-7150-DD68617C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7E59-E3FA-4164-A30C-671694F33E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25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347B3-F1D5-51E2-C5DB-C5473573D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48DB-607F-4DDD-A035-ADA9D6370BA4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82E3E-F785-C772-7597-CA0A3010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7347C-658B-AFC5-8D6E-ECBF49B7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7E59-E3FA-4164-A30C-671694F33E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4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EC58-8134-CE75-E0D0-124E8442E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69B7C-9C71-7470-DBE2-7A7109854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7D3F7-1D68-5212-0CD8-603ED300B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AB43C-075C-FD88-300D-06992CF8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48DB-607F-4DDD-A035-ADA9D6370BA4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C4913-E20F-F8C2-B4E7-71DB6846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14C30-9C4A-77CF-7733-F665BB31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7E59-E3FA-4164-A30C-671694F33E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34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3728-BF0A-FF07-627C-C491D6FEA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64BB6F-E7DB-D0AB-17F1-FFD3A045A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D3B7B-DEF3-2DC7-5340-3B8F1D4D1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2C2A7-C299-77EF-0A90-01AAF0F2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48DB-607F-4DDD-A035-ADA9D6370BA4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0FC82-EDB1-159C-BC2C-ADE52DA4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DC9B8-7805-0C33-4E8A-E87BC180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F7E59-E3FA-4164-A30C-671694F33E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5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E8306-5803-A0AB-2A89-77789377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9660C-4295-5074-A66F-B708B1E7B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F24DA-DADC-9E10-2CFC-606CB5B0A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DD48DB-607F-4DDD-A035-ADA9D6370BA4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F6358-FDB5-5DC1-D559-E606B3E04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ED9D2-F1AC-6C0A-3BC3-6F94A2F11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1F7E59-E3FA-4164-A30C-671694F33E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3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9910-CDF5-ACEC-6FE0-51ACE5B3E7D3}"/>
              </a:ext>
            </a:extLst>
          </p:cNvPr>
          <p:cNvSpPr txBox="1">
            <a:spLocks/>
          </p:cNvSpPr>
          <p:nvPr/>
        </p:nvSpPr>
        <p:spPr>
          <a:xfrm>
            <a:off x="1302936" y="1824757"/>
            <a:ext cx="9144000" cy="145701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Montserrat ExtraBold" panose="00000900000000000000" pitchFamily="2" charset="0"/>
              </a:rPr>
              <a:t>D1RPM v 3.0</a:t>
            </a:r>
            <a:br>
              <a:rPr lang="en-US" sz="3700" dirty="0">
                <a:latin typeface="Montserrat ExtraBold" panose="00000900000000000000" pitchFamily="2" charset="0"/>
              </a:rPr>
            </a:br>
            <a:r>
              <a:rPr lang="en-US" sz="3700" dirty="0">
                <a:latin typeface="Montserrat ExtraBold" panose="00000900000000000000" pitchFamily="2" charset="0"/>
              </a:rPr>
              <a:t>PTV / VISUM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E1EE6-5366-C3AB-DCD7-2FF44D360FDA}"/>
              </a:ext>
            </a:extLst>
          </p:cNvPr>
          <p:cNvSpPr txBox="1"/>
          <p:nvPr/>
        </p:nvSpPr>
        <p:spPr>
          <a:xfrm>
            <a:off x="2817726" y="3666405"/>
            <a:ext cx="6556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Montserrat ExtraBold" panose="00000900000000000000" pitchFamily="2" charset="0"/>
              </a:rPr>
              <a:t>Tutorial:</a:t>
            </a:r>
          </a:p>
          <a:p>
            <a:pPr algn="ctr"/>
            <a:r>
              <a:rPr lang="en-US" sz="1800" dirty="0">
                <a:latin typeface="Montserrat ExtraBold" panose="00000900000000000000" pitchFamily="2" charset="0"/>
              </a:rPr>
              <a:t>Import CUBE model network into Visum</a:t>
            </a:r>
          </a:p>
        </p:txBody>
      </p:sp>
    </p:spTree>
    <p:extLst>
      <p:ext uri="{BB962C8B-B14F-4D97-AF65-F5344CB8AC3E}">
        <p14:creationId xmlns:p14="http://schemas.microsoft.com/office/powerpoint/2010/main" val="1237297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6AE0A1-570C-9944-83A0-C12D2869F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03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944FED-01A4-1701-4004-3423240C1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725" y="842962"/>
            <a:ext cx="59245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01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3C6112-331F-8B34-AF2B-ACCB11419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F24DADC8-6F35-2870-B045-D68A8CE139D0}"/>
              </a:ext>
            </a:extLst>
          </p:cNvPr>
          <p:cNvSpPr/>
          <p:nvPr/>
        </p:nvSpPr>
        <p:spPr>
          <a:xfrm>
            <a:off x="3553905" y="4289196"/>
            <a:ext cx="556182" cy="4571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1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3CF53E-B128-A2FF-D144-229C98704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1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1AE20C-567D-B2FB-5A81-FC1CBDA04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8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1D6EFF-4A17-AF00-21E2-9A2DF92EC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39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5A0F3C-F525-0193-7165-D876CDBDE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2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8EBDD57-B9E5-41CD-12B3-E134D7A00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86" y="0"/>
            <a:ext cx="5025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FDD566-5C24-597C-F9B8-B39EE3631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22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E25F45-18E4-58B6-D7F7-0F30D63E6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6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56E331-1BF9-DE28-478E-BF8D8BB009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1048" b="45233"/>
          <a:stretch/>
        </p:blipFill>
        <p:spPr>
          <a:xfrm>
            <a:off x="0" y="0"/>
            <a:ext cx="5333279" cy="42180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56B391-E2EA-FE54-B8D6-A254C0C2EDC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7581" t="14624" r="3387" b="24874"/>
          <a:stretch/>
        </p:blipFill>
        <p:spPr>
          <a:xfrm>
            <a:off x="3116826" y="1091380"/>
            <a:ext cx="3539614" cy="4149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EDF28A-4B8F-40DB-958C-7A7EA20933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7565" y="504825"/>
            <a:ext cx="49434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623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257</Words>
  <Application>Microsoft Office PowerPoint</Application>
  <PresentationFormat>Widescreen</PresentationFormat>
  <Paragraphs>27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Montserrat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Macmurphy</dc:creator>
  <cp:lastModifiedBy>Daniel Macmurphy</cp:lastModifiedBy>
  <cp:revision>15</cp:revision>
  <dcterms:created xsi:type="dcterms:W3CDTF">2024-09-23T18:10:38Z</dcterms:created>
  <dcterms:modified xsi:type="dcterms:W3CDTF">2024-10-22T20:29:45Z</dcterms:modified>
</cp:coreProperties>
</file>