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Scott" userId="95d76b88b1ff4d3a" providerId="LiveId" clId="{333CFB39-3D14-46AD-9170-696A764DF65E}"/>
    <pc:docChg chg="modSld">
      <pc:chgData name="Jasmine Scott" userId="95d76b88b1ff4d3a" providerId="LiveId" clId="{333CFB39-3D14-46AD-9170-696A764DF65E}" dt="2022-06-26T17:07:43.268" v="4" actId="1076"/>
      <pc:docMkLst>
        <pc:docMk/>
      </pc:docMkLst>
      <pc:sldChg chg="modSp mod">
        <pc:chgData name="Jasmine Scott" userId="95d76b88b1ff4d3a" providerId="LiveId" clId="{333CFB39-3D14-46AD-9170-696A764DF65E}" dt="2022-06-26T17:07:43.268" v="4" actId="1076"/>
        <pc:sldMkLst>
          <pc:docMk/>
          <pc:sldMk cId="103272453" sldId="257"/>
        </pc:sldMkLst>
        <pc:picChg chg="mod">
          <ac:chgData name="Jasmine Scott" userId="95d76b88b1ff4d3a" providerId="LiveId" clId="{333CFB39-3D14-46AD-9170-696A764DF65E}" dt="2022-06-26T17:07:43.268" v="4" actId="1076"/>
          <ac:picMkLst>
            <pc:docMk/>
            <pc:sldMk cId="103272453" sldId="257"/>
            <ac:picMk id="5" creationId="{0101029B-4242-EFA2-7343-4D90F52295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0DBA-B54F-0E5D-7951-D6021D74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A01E-DF3B-AF87-352B-2F90C8D3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72E5-5912-3E2B-0058-60889B7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F41C-46FE-9F1F-719B-0BD5126C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2503-94ED-D0DA-1036-3EDEBF6D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C51-6BC4-1292-3A2C-F44D3E0D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E892-D98E-7AD9-727F-8274D1F6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2B18-0FEC-11EB-F655-6C7B34E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829C-5BBD-3436-659C-50FC04E9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66BA-1240-E14E-02F4-564559D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490BA-84B2-5328-0AB9-8F47106CC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FD75-6980-CCAD-FACE-8757E86A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7B4E-AF8C-7CAC-7094-FB326225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EB68-85E9-0A5D-7E4D-7B0DFB82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12F9-6086-4CFF-6C39-508AD403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A624-3012-8012-4AD4-2C1C42D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857D-82B8-930A-1901-92F126A2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D001-9737-08AA-EF28-B378D53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EAEF-54C5-B8F6-7B96-58B7C4B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A964-D462-1EBF-0C49-ED2EE1DE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C6B-2220-57FF-AF88-6F5676B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E162-E26A-4A22-F43C-5B631D31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AEE3-539E-A069-124C-2BEF60B6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7924-C9E2-3EA2-C370-BF67F4D2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1726-C76C-84BA-465C-D95BD7C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1DD6-31E8-7784-59DB-388E5F41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32A1-7E7B-7FEE-7052-CA924525D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A74C-C2B7-998E-060C-D15734AA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C3D-EFA4-7ACE-2C4D-E9FDFB8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6417-1E02-55A6-A180-1331A566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C292-B75F-04D6-EADB-D553D8DB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4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4FBA-3396-5279-238D-153EC32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F6D0C-C32B-F42F-F283-8695FDA5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AA98A-2935-3A2E-BB4B-E3FB088A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0D54C-2656-401D-6D63-0FCA50101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17A83-C492-CDE2-42CB-58D66A543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C842D-D479-6D3B-30FA-188923E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D8C45-0A5D-A5A9-822E-E1C5A8FA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F234-0153-020F-0732-7055870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AC75-EF82-A02F-709F-0D042877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1AFF7-983D-A1F2-915C-3F0721E5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DB85-ED1D-8283-C338-27814477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A652-6DF9-7936-DC01-0DBC8AE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31A1-C4A7-BDFE-8D83-D920B0A3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4F3E7-BE93-7A7C-6C27-D03D0054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1269D-F9D0-F13A-5317-8D99B0A7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3492-731C-1FE5-E730-760D4A85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72D5-9CD0-346A-4311-7B74F827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5F3A-1CBC-8C47-ECB8-C2A17013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75F2-E7F1-2E97-B1C4-0A7C195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BD79-CD17-1340-D450-C8D3E57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005-F7CE-2B76-404B-1D587ABA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9A7-9663-F984-FF57-9EFC5B6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4F361-1B9F-BAD8-837A-A41ED2EE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156DB-BE96-BC52-12ED-BDFB4139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8C9A-20C9-63CA-9124-9E9DA51D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E1DD-4777-B456-FB79-B35DCD0C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FC7E-71EB-4B9F-CCFD-85611F1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6F737-2FB4-D9F6-49B9-B053E856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DEEF-9CDC-40D6-B22E-27A9D1A2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973C-18C9-40F3-8D65-E5B90649D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A7BE-6AE9-8E5C-6F77-A6FEEC436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B267-7D1F-EA04-AF76-DF3802518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489-6D27-0354-E502-A6774FB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average_ride_length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101029B-4242-EFA2-7343-4D90F522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4" y="1796502"/>
            <a:ext cx="7592292" cy="4043304"/>
          </a:xfrm>
        </p:spPr>
      </p:pic>
    </p:spTree>
    <p:extLst>
      <p:ext uri="{BB962C8B-B14F-4D97-AF65-F5344CB8AC3E}">
        <p14:creationId xmlns:p14="http://schemas.microsoft.com/office/powerpoint/2010/main" val="1032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Count of average_ride_length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of average_ride_length</dc:title>
  <dc:creator>Jasmine Scott</dc:creator>
  <cp:lastModifiedBy>Jasmine Scott</cp:lastModifiedBy>
  <cp:revision>1</cp:revision>
  <dcterms:created xsi:type="dcterms:W3CDTF">2022-06-26T17:04:47Z</dcterms:created>
  <dcterms:modified xsi:type="dcterms:W3CDTF">2022-06-26T17:07:46Z</dcterms:modified>
</cp:coreProperties>
</file>