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761C-FF7A-9C76-B3CD-8A7BFA864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9F9DD-45DB-AA5E-FB3F-99570270A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17B6-3636-8C8F-E578-228C5A12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FA0D-F600-A20A-5BDE-C485BA5F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C37E-FA1E-166A-BEE5-F24DF51A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3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AB7F-C464-8D9E-2770-87B9BACC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C7544-974D-ACC5-E7D4-E690FEB00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176B-D068-AE83-3335-77BC86D8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06AE-0805-A606-E1F1-11EDE875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AFCF-017E-8968-B92C-DCC9AC8B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0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85DA2-6822-D111-6532-3B22DBC6D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36FFA-E65F-0A90-2DA0-2B6A58D4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50D7-917A-AA1E-1F8F-150CFAD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23F7-A6A3-795B-D02B-0016577A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B728-7D7B-7794-E079-5D32E756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4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A890-82F6-B074-7D8E-C0B22946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DB18-FA15-714F-A7B4-475FA137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7AF82-19BE-C312-5324-BD77EC34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5C27-4092-376B-7F59-151B1809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59C9-ABBA-C25B-699D-73DDFAB2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1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C650-F8BB-BECB-6D24-59B30493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46E75-D95F-6758-1428-31BE1EF0A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ECE1-2038-D57C-6336-78D498C3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E91F3-3F8A-FE3F-BEA9-4EC91337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830B-0F3E-7893-2084-90A1B330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A86A-3909-A305-5976-4A69FD6B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F32C-8093-C442-102F-7695576EA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A3CB9-8682-5652-E3F0-D01483E7A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C2E1-9764-910A-9827-4131AE3A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9219-7220-4233-D71D-9FC104CC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3F49-4885-E6FC-6D06-6585A3EA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50FE-012D-5A9C-35ED-6D7C85E0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907DF-C399-162C-2F25-565BE0230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605CF-8C08-1D27-64A6-E74B9F05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729F0-CC40-1BE5-245C-2A6F4C07A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F75C3-6AE8-B6F3-B9A8-6DB35E006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52B05-5B31-D0A4-2865-3952E426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33CC6-5E9D-BE20-E77E-571F4D54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B45EE-B205-21A4-C66A-E2507302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0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2EFF-613C-5106-9C6D-9E34EE77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2BB59-A9BD-28E5-C5C1-DF3CD2ED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F2666-6168-E46B-7DB8-6C9F5933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648BF-8406-712B-4C3A-ADF5034A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3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67D86-BF79-0B44-6D8E-54CFF683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C6D92-233D-5673-FC19-F63C2F76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46824-7A93-B567-9A43-8DE06B80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2E9A-6986-EA8D-1C5F-FB82C389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4991-FBF5-0D4A-DDA9-B6779E77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C1474-2813-E378-6AC0-2D9A3107C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853E6-566B-505B-DA7A-1E567A2E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531A4-F50E-EEC3-A37D-2FFEDED1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8517-FD0C-8ECA-DA8C-6C031142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07FE-9D08-B294-C33B-B14A5D73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FF4D4-7FEB-E9F1-831D-B177A515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22878-F182-882B-A8DA-321C52127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CD4AB-322B-30EF-C4DC-2B1BD6CE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1F9EA-75C3-6859-6825-53FF1E15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682F5-FBBE-76D6-82E8-5EC367A5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86D90-1D40-3E59-6562-14E3DF1D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7E904-D3D7-BDBB-FF33-BD3958CD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CFF8-4922-208C-C1BB-61C468C3D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B54C-E1F5-4F82-A403-093C12153194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6022-2272-D12F-8FBE-9D307FA4B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3809-5D2B-EB2A-B132-A8608EBCD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5CD5-976C-4771-BEF6-50EDA9770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0094-879F-2D10-185C-D212CF3E2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5EEC-B2E4-6519-56CE-9E45A59C9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88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91B5-53FA-D70F-00D2-CD386D90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F272FA26-BF6D-F5CC-9800-29D22A30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4" t="1" r="29644" b="-142"/>
          <a:stretch/>
        </p:blipFill>
        <p:spPr>
          <a:xfrm>
            <a:off x="8187975" y="1952156"/>
            <a:ext cx="4004026" cy="3755038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74FDE69-6BE6-8EB1-19AF-817B4FC716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3" t="-15" r="31180"/>
          <a:stretch/>
        </p:blipFill>
        <p:spPr>
          <a:xfrm>
            <a:off x="781110" y="1968709"/>
            <a:ext cx="3817560" cy="377483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5E4B8CF-60AB-142F-3651-0465ADAEC5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5" t="478" r="29833"/>
          <a:stretch/>
        </p:blipFill>
        <p:spPr>
          <a:xfrm>
            <a:off x="4499671" y="1988501"/>
            <a:ext cx="3973768" cy="37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1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Tan</dc:creator>
  <cp:lastModifiedBy>Jasmine Tan</cp:lastModifiedBy>
  <cp:revision>1</cp:revision>
  <dcterms:created xsi:type="dcterms:W3CDTF">2022-05-31T17:31:39Z</dcterms:created>
  <dcterms:modified xsi:type="dcterms:W3CDTF">2022-05-31T17:41:51Z</dcterms:modified>
</cp:coreProperties>
</file>