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5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6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3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6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3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61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8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92EF-7AD2-489B-ABDF-D92C2AF6C56F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369-491B-4A12-9C85-DCC46C28B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Exploring the data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63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Alpha 2Frequency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9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2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41074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BetaFrequency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0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Beta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84623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Gamma 1Frequency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1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1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65956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Gamma 2Frequency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2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Gamma 2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125111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DeltaFrequency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5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Delta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0337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Delta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6885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ThetaFrequency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Theta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401065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Theta each 10 s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2368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Alpha 1Frequency Band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Flow higher than Non-flow Alpha 1 at time window 1</a:t>
            </a:r>
            <a:endParaRPr lang="en-GB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28" y="1600200"/>
            <a:ext cx="6032943" cy="4525963"/>
          </a:xfrm>
        </p:spPr>
      </p:pic>
    </p:spTree>
    <p:extLst>
      <p:ext uri="{BB962C8B-B14F-4D97-AF65-F5344CB8AC3E}">
        <p14:creationId xmlns:p14="http://schemas.microsoft.com/office/powerpoint/2010/main" val="33003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On-screen Show (4:3)</PresentationFormat>
  <Paragraphs>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Exploring the data</vt:lpstr>
      <vt:lpstr>DeltaFrequency Band</vt:lpstr>
      <vt:lpstr>Flow higher than Non-flow Delta at time window 1</vt:lpstr>
      <vt:lpstr>Flow higher than Non-flow Delta each 10 s</vt:lpstr>
      <vt:lpstr>ThetaFrequency Band</vt:lpstr>
      <vt:lpstr>Flow higher than Non-flow Theta at time window 1</vt:lpstr>
      <vt:lpstr>Flow higher than Non-flow Theta each 10 s</vt:lpstr>
      <vt:lpstr>Alpha 1Frequency Band</vt:lpstr>
      <vt:lpstr>Flow higher than Non-flow Alpha 1 at time window 1</vt:lpstr>
      <vt:lpstr>Alpha 2Frequency Band</vt:lpstr>
      <vt:lpstr>Flow higher than Non-flow Alpha 2 at time window 1</vt:lpstr>
      <vt:lpstr>BetaFrequency Band</vt:lpstr>
      <vt:lpstr>Flow higher than Non-flow Beta at time window 1</vt:lpstr>
      <vt:lpstr>Gamma 1Frequency Band</vt:lpstr>
      <vt:lpstr>Flow higher than Non-flow Gamma 1 at time window 1</vt:lpstr>
      <vt:lpstr>Gamma 2Frequency Band</vt:lpstr>
      <vt:lpstr>Flow higher than Non-flow Gamma 2 at time window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data</dc:title>
  <dc:creator>Jasmine Tan</dc:creator>
  <cp:lastModifiedBy>Jasmine Tan</cp:lastModifiedBy>
  <cp:revision>1</cp:revision>
  <dcterms:created xsi:type="dcterms:W3CDTF">2018-06-19T14:08:20Z</dcterms:created>
  <dcterms:modified xsi:type="dcterms:W3CDTF">2018-06-19T14:09:22Z</dcterms:modified>
</cp:coreProperties>
</file>