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9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2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0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ADC6-9955-4240-B81B-5D066EAE1631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8296-25ED-4433-9D33-8E45D7DE6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Exploring the data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2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Alpha 2Frequency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Alpha 2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9759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Alpha 2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81192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BetaFrequency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Beta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405530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Beta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413248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Gamma 1Frequency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9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Gamma 1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96317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Gamma 1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314399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Gamma 2Frequency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DeltaFrequency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69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Gamma 2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72901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Gamma 2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27501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Delta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5893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Delta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48965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ThetaFrequency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2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Theta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0609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Alpha 1Frequency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3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Alpha 1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58337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Alpha 1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48591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140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Exploring the data</vt:lpstr>
      <vt:lpstr>DeltaFrequency Band</vt:lpstr>
      <vt:lpstr>Flow higher than Non-flow Delta at time window 1</vt:lpstr>
      <vt:lpstr>Flow higher than Non-flow Delta each 10 s</vt:lpstr>
      <vt:lpstr>ThetaFrequency Band</vt:lpstr>
      <vt:lpstr>Flow higher than Non-flow Theta at time window 1</vt:lpstr>
      <vt:lpstr>Alpha 1Frequency Band</vt:lpstr>
      <vt:lpstr>Flow higher than Non-flow Alpha 1 at time window 1</vt:lpstr>
      <vt:lpstr>Flow higher than Non-flow Alpha 1 each 10 s</vt:lpstr>
      <vt:lpstr>Alpha 2Frequency Band</vt:lpstr>
      <vt:lpstr>Flow higher than Non-flow Alpha 2 at time window 1</vt:lpstr>
      <vt:lpstr>Flow higher than Non-flow Alpha 2 each 10 s</vt:lpstr>
      <vt:lpstr>BetaFrequency Band</vt:lpstr>
      <vt:lpstr>Flow higher than Non-flow Beta at time window 1</vt:lpstr>
      <vt:lpstr>Flow higher than Non-flow Beta each 10 s</vt:lpstr>
      <vt:lpstr>Gamma 1Frequency Band</vt:lpstr>
      <vt:lpstr>Flow higher than Non-flow Gamma 1 at time window 1</vt:lpstr>
      <vt:lpstr>Flow higher than Non-flow Gamma 1 each 10 s</vt:lpstr>
      <vt:lpstr>Gamma 2Frequency Band</vt:lpstr>
      <vt:lpstr>Flow higher than Non-flow Gamma 2 at time window 1</vt:lpstr>
      <vt:lpstr>Flow higher than Non-flow Gamma 2 each 10 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data</dc:title>
  <dc:creator>Jasmine Tan</dc:creator>
  <cp:lastModifiedBy>Jasmine Tan</cp:lastModifiedBy>
  <cp:revision>2</cp:revision>
  <dcterms:created xsi:type="dcterms:W3CDTF">2018-06-18T18:43:07Z</dcterms:created>
  <dcterms:modified xsi:type="dcterms:W3CDTF">2018-06-18T21:38:56Z</dcterms:modified>
</cp:coreProperties>
</file>