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86" r:id="rId2"/>
    <p:sldId id="256" r:id="rId3"/>
    <p:sldId id="287" r:id="rId4"/>
    <p:sldId id="288" r:id="rId5"/>
    <p:sldId id="289" r:id="rId6"/>
    <p:sldId id="290" r:id="rId7"/>
    <p:sldId id="291" r:id="rId8"/>
    <p:sldId id="292" r:id="rId9"/>
    <p:sldId id="295" r:id="rId10"/>
    <p:sldId id="296" r:id="rId11"/>
    <p:sldId id="293" r:id="rId12"/>
    <p:sldId id="294" r:id="rId13"/>
    <p:sldId id="284"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03"/>
    <p:restoredTop sz="94704"/>
  </p:normalViewPr>
  <p:slideViewPr>
    <p:cSldViewPr>
      <p:cViewPr varScale="1">
        <p:scale>
          <a:sx n="115" d="100"/>
          <a:sy n="115" d="100"/>
        </p:scale>
        <p:origin x="2752"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06/03/2020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06/03/2020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06/03/2020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06/03/2020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06/03/2020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06/03/2020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06/03/2020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3062685" y="61457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right colour is the majority,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75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”Fixed" mode. In this game mode, if you correctly choose the majority colour, you will win 100 points, regardless of the number of tiles you have selected.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8738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4832092"/>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"Decreasing" mode. In this game mode, the number of points you earn for a correct answer will vary: if you correctly choose the majority colour, you will win 10 points for every black tile 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5906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258780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6" name="TextBox 15">
            <a:extLst>
              <a:ext uri="{FF2B5EF4-FFF2-40B4-BE49-F238E27FC236}">
                <a16:creationId xmlns:a16="http://schemas.microsoft.com/office/drawing/2014/main" id="{E5FB1DCF-5436-4A4D-9DEB-1CE52B82956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D785F7F-58AD-344D-A4F3-969913E33546}"/>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C053D3-216C-F04E-BFCA-49CB168E8F2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a new tile, 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247317"/>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ready to answer,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7F1443C-C6A1-A144-9895-527598A2D476}"/>
              </a:ext>
            </a:extLst>
          </p:cNvPr>
          <p:cNvSpPr/>
          <p:nvPr/>
        </p:nvSpPr>
        <p:spPr>
          <a:xfrm>
            <a:off x="6695406" y="3312754"/>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CF5F333-D28A-2A4B-B044-77D95E49F90F}"/>
              </a:ext>
            </a:extLst>
          </p:cNvPr>
          <p:cNvCxnSpPr>
            <a:cxnSpLocks/>
          </p:cNvCxnSpPr>
          <p:nvPr/>
        </p:nvCxnSpPr>
        <p:spPr>
          <a:xfrm>
            <a:off x="6695406" y="3661076"/>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37CB65-3B40-4F48-840F-39C40638EB46}"/>
              </a:ext>
            </a:extLst>
          </p:cNvPr>
          <p:cNvCxnSpPr>
            <a:cxnSpLocks/>
          </p:cNvCxnSpPr>
          <p:nvPr/>
        </p:nvCxnSpPr>
        <p:spPr>
          <a:xfrm>
            <a:off x="6963639" y="3326303"/>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Block Arc 23">
            <a:extLst>
              <a:ext uri="{FF2B5EF4-FFF2-40B4-BE49-F238E27FC236}">
                <a16:creationId xmlns:a16="http://schemas.microsoft.com/office/drawing/2014/main" id="{20447574-5749-054B-BAC8-FDE2C782838A}"/>
              </a:ext>
            </a:extLst>
          </p:cNvPr>
          <p:cNvSpPr/>
          <p:nvPr/>
        </p:nvSpPr>
        <p:spPr>
          <a:xfrm rot="2880000">
            <a:off x="7026131" y="3257537"/>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43CD232-43F5-A842-B692-9F4787E0ED15}"/>
              </a:ext>
            </a:extLst>
          </p:cNvPr>
          <p:cNvSpPr/>
          <p:nvPr/>
        </p:nvSpPr>
        <p:spPr>
          <a:xfrm rot="2880000">
            <a:off x="7198356" y="3126752"/>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Block Arc 25">
            <a:extLst>
              <a:ext uri="{FF2B5EF4-FFF2-40B4-BE49-F238E27FC236}">
                <a16:creationId xmlns:a16="http://schemas.microsoft.com/office/drawing/2014/main" id="{5F21E489-98AC-5D47-9855-63F8A60C5B49}"/>
              </a:ext>
            </a:extLst>
          </p:cNvPr>
          <p:cNvSpPr/>
          <p:nvPr/>
        </p:nvSpPr>
        <p:spPr>
          <a:xfrm rot="2880000">
            <a:off x="7344842" y="3016497"/>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429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60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3553</TotalTime>
  <Words>450</Words>
  <Application>Microsoft Macintosh PowerPoint</Application>
  <PresentationFormat>On-screen Show (4:3)</PresentationFormat>
  <Paragraphs>167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114</cp:revision>
  <cp:lastPrinted>2019-08-13T16:17:39Z</cp:lastPrinted>
  <dcterms:created xsi:type="dcterms:W3CDTF">2014-08-05T08:48:59Z</dcterms:created>
  <dcterms:modified xsi:type="dcterms:W3CDTF">2020-03-06T11:04:54Z</dcterms:modified>
</cp:coreProperties>
</file>