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6" r:id="rId2"/>
    <p:sldId id="256" r:id="rId3"/>
    <p:sldId id="287" r:id="rId4"/>
    <p:sldId id="288" r:id="rId5"/>
    <p:sldId id="289" r:id="rId6"/>
    <p:sldId id="299" r:id="rId7"/>
    <p:sldId id="298" r:id="rId8"/>
    <p:sldId id="290" r:id="rId9"/>
    <p:sldId id="291" r:id="rId10"/>
    <p:sldId id="292" r:id="rId11"/>
    <p:sldId id="295" r:id="rId12"/>
    <p:sldId id="296" r:id="rId13"/>
    <p:sldId id="293" r:id="rId14"/>
    <p:sldId id="300" r:id="rId15"/>
    <p:sldId id="301" r:id="rId16"/>
    <p:sldId id="294" r:id="rId17"/>
    <p:sldId id="297" r:id="rId18"/>
    <p:sldId id="284"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4704"/>
  </p:normalViewPr>
  <p:slideViewPr>
    <p:cSldViewPr>
      <p:cViewPr varScale="1">
        <p:scale>
          <a:sx n="73" d="100"/>
          <a:sy n="73" d="100"/>
        </p:scale>
        <p:origin x="13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22/11/2021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22/11/2021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22/11/2021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22/11/2021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22/11/2021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22/11/2021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22/11/2021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936CE8-3983-4B9E-817D-33B9F35FE63E}"/>
              </a:ext>
            </a:extLst>
          </p:cNvPr>
          <p:cNvGrpSpPr/>
          <p:nvPr/>
        </p:nvGrpSpPr>
        <p:grpSpPr>
          <a:xfrm>
            <a:off x="262437" y="6237284"/>
            <a:ext cx="8702628" cy="523220"/>
            <a:chOff x="240646" y="6105381"/>
            <a:chExt cx="8702628" cy="523220"/>
          </a:xfrm>
        </p:grpSpPr>
        <p:sp>
          <p:nvSpPr>
            <p:cNvPr id="4" name="TextBox 3"/>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3" name="TextBox 12">
              <a:extLst>
                <a:ext uri="{FF2B5EF4-FFF2-40B4-BE49-F238E27FC236}">
                  <a16:creationId xmlns:a16="http://schemas.microsoft.com/office/drawing/2014/main" id="{506B70FD-C91C-4DEF-982B-6D30CB76DE59}"/>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press the space bar with your left hand.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1092023" y="2932235"/>
            <a:ext cx="1656184" cy="943839"/>
            <a:chOff x="1092023" y="2932235"/>
            <a:chExt cx="1656184" cy="943839"/>
          </a:xfrm>
        </p:grpSpPr>
        <p:sp>
          <p:nvSpPr>
            <p:cNvPr id="28" name="Rectangle 27">
              <a:extLst>
                <a:ext uri="{FF2B5EF4-FFF2-40B4-BE49-F238E27FC236}">
                  <a16:creationId xmlns:a16="http://schemas.microsoft.com/office/drawing/2014/main" id="{981A98A9-32DB-794A-82F3-9A0C684F972C}"/>
                </a:ext>
              </a:extLst>
            </p:cNvPr>
            <p:cNvSpPr/>
            <p:nvPr/>
          </p:nvSpPr>
          <p:spPr>
            <a:xfrm>
              <a:off x="1092023" y="3372018"/>
              <a:ext cx="1656184" cy="50405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691680" y="2932235"/>
              <a:ext cx="436381" cy="389277"/>
              <a:chOff x="2034492" y="4840269"/>
              <a:chExt cx="436381" cy="389277"/>
            </a:xfrm>
          </p:grpSpPr>
          <p:sp>
            <p:nvSpPr>
              <p:cNvPr id="30" name="Block Arc 29">
                <a:extLst>
                  <a:ext uri="{FF2B5EF4-FFF2-40B4-BE49-F238E27FC236}">
                    <a16:creationId xmlns:a16="http://schemas.microsoft.com/office/drawing/2014/main" id="{5E834CC7-42EC-E546-9E7F-DB3D068ABFC0}"/>
                  </a:ext>
                </a:extLst>
              </p:cNvPr>
              <p:cNvSpPr/>
              <p:nvPr/>
            </p:nvSpPr>
            <p:spPr>
              <a:xfrm>
                <a:off x="2034492" y="5058226"/>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DFA7DDA4-5740-1543-893F-50E273C75541}"/>
                  </a:ext>
                </a:extLst>
              </p:cNvPr>
              <p:cNvSpPr/>
              <p:nvPr/>
            </p:nvSpPr>
            <p:spPr>
              <a:xfrm rot="21540000">
                <a:off x="2094213" y="4946147"/>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77F5A70F-B5A6-8B46-9358-028D8005C153}"/>
                  </a:ext>
                </a:extLst>
              </p:cNvPr>
              <p:cNvSpPr/>
              <p:nvPr/>
            </p:nvSpPr>
            <p:spPr>
              <a:xfrm rot="21540000">
                <a:off x="2144319" y="484026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Group 32"/>
          <p:cNvGrpSpPr/>
          <p:nvPr/>
        </p:nvGrpSpPr>
        <p:grpSpPr>
          <a:xfrm>
            <a:off x="3203848" y="5444146"/>
            <a:ext cx="3222666" cy="572296"/>
            <a:chOff x="3203848" y="5444146"/>
            <a:chExt cx="3222666" cy="572296"/>
          </a:xfrm>
        </p:grpSpPr>
        <p:sp>
          <p:nvSpPr>
            <p:cNvPr id="34" name="Rectangle 33">
              <a:extLst>
                <a:ext uri="{FF2B5EF4-FFF2-40B4-BE49-F238E27FC236}">
                  <a16:creationId xmlns:a16="http://schemas.microsoft.com/office/drawing/2014/main" id="{CCDD2A6B-B55A-B14F-8BF5-DC580E4AE89F}"/>
                </a:ext>
              </a:extLst>
            </p:cNvPr>
            <p:cNvSpPr/>
            <p:nvPr/>
          </p:nvSpPr>
          <p:spPr>
            <a:xfrm>
              <a:off x="4959447" y="5444146"/>
              <a:ext cx="1008112"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203848" y="5444146"/>
              <a:ext cx="1416908" cy="568625"/>
              <a:chOff x="3203848" y="5444146"/>
              <a:chExt cx="1416908" cy="568625"/>
            </a:xfrm>
          </p:grpSpPr>
          <p:sp>
            <p:nvSpPr>
              <p:cNvPr id="37" name="Rectangle 36">
                <a:extLst>
                  <a:ext uri="{FF2B5EF4-FFF2-40B4-BE49-F238E27FC236}">
                    <a16:creationId xmlns:a16="http://schemas.microsoft.com/office/drawing/2014/main" id="{981A98A9-32DB-794A-82F3-9A0C684F972C}"/>
                  </a:ext>
                </a:extLst>
              </p:cNvPr>
              <p:cNvSpPr/>
              <p:nvPr/>
            </p:nvSpPr>
            <p:spPr>
              <a:xfrm>
                <a:off x="3203848" y="5444146"/>
                <a:ext cx="1368152"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31758" y="5612661"/>
                <a:ext cx="988998" cy="400110"/>
              </a:xfrm>
              <a:prstGeom prst="rect">
                <a:avLst/>
              </a:prstGeom>
              <a:noFill/>
            </p:spPr>
            <p:txBody>
              <a:bodyPr wrap="square" rtlCol="0">
                <a:spAutoFit/>
              </a:bodyPr>
              <a:lstStyle/>
              <a:p>
                <a:r>
                  <a:rPr lang="en-GB" sz="2000" dirty="0">
                    <a:solidFill>
                      <a:schemeClr val="bg1"/>
                    </a:solidFill>
                  </a:rPr>
                  <a:t>Answer</a:t>
                </a:r>
              </a:p>
            </p:txBody>
          </p:sp>
        </p:grpSp>
        <p:sp>
          <p:nvSpPr>
            <p:cNvPr id="36" name="TextBox 35"/>
            <p:cNvSpPr txBox="1"/>
            <p:nvPr/>
          </p:nvSpPr>
          <p:spPr>
            <a:xfrm>
              <a:off x="5437516" y="5616332"/>
              <a:ext cx="988998" cy="400110"/>
            </a:xfrm>
            <a:prstGeom prst="rect">
              <a:avLst/>
            </a:prstGeom>
            <a:noFill/>
          </p:spPr>
          <p:txBody>
            <a:bodyPr wrap="square" rtlCol="0">
              <a:spAutoFit/>
            </a:bodyPr>
            <a:lstStyle/>
            <a:p>
              <a:r>
                <a:rPr lang="en-GB" sz="2000" dirty="0">
                  <a:solidFill>
                    <a:schemeClr val="bg1"/>
                  </a:solidFill>
                </a:rPr>
                <a:t>Flip</a:t>
              </a:r>
            </a:p>
          </p:txBody>
        </p:sp>
      </p:grpSp>
      <p:grpSp>
        <p:nvGrpSpPr>
          <p:cNvPr id="24" name="Group 23">
            <a:extLst>
              <a:ext uri="{FF2B5EF4-FFF2-40B4-BE49-F238E27FC236}">
                <a16:creationId xmlns:a16="http://schemas.microsoft.com/office/drawing/2014/main" id="{391A3438-0538-4813-9A13-759599C34CC1}"/>
              </a:ext>
            </a:extLst>
          </p:cNvPr>
          <p:cNvGrpSpPr/>
          <p:nvPr/>
        </p:nvGrpSpPr>
        <p:grpSpPr>
          <a:xfrm>
            <a:off x="269442" y="6225785"/>
            <a:ext cx="8702628" cy="523220"/>
            <a:chOff x="240646" y="6105381"/>
            <a:chExt cx="8702628" cy="523220"/>
          </a:xfrm>
        </p:grpSpPr>
        <p:sp>
          <p:nvSpPr>
            <p:cNvPr id="25" name="TextBox 24">
              <a:extLst>
                <a:ext uri="{FF2B5EF4-FFF2-40B4-BE49-F238E27FC236}">
                  <a16:creationId xmlns:a16="http://schemas.microsoft.com/office/drawing/2014/main" id="{116EC792-4978-47E7-8A7C-617307E6B1AA}"/>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6" name="TextBox 25">
              <a:extLst>
                <a:ext uri="{FF2B5EF4-FFF2-40B4-BE49-F238E27FC236}">
                  <a16:creationId xmlns:a16="http://schemas.microsoft.com/office/drawing/2014/main" id="{E993BD0C-F9DD-416C-93EF-8D87C430251E}"/>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283429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0A99EE7-0C00-4CD9-B5BA-BDABB372C608}"/>
              </a:ext>
            </a:extLst>
          </p:cNvPr>
          <p:cNvGrpSpPr/>
          <p:nvPr/>
        </p:nvGrpSpPr>
        <p:grpSpPr>
          <a:xfrm>
            <a:off x="262437" y="6220559"/>
            <a:ext cx="8702628" cy="523220"/>
            <a:chOff x="240646" y="6105381"/>
            <a:chExt cx="8702628" cy="523220"/>
          </a:xfrm>
        </p:grpSpPr>
        <p:sp>
          <p:nvSpPr>
            <p:cNvPr id="28" name="TextBox 27">
              <a:extLst>
                <a:ext uri="{FF2B5EF4-FFF2-40B4-BE49-F238E27FC236}">
                  <a16:creationId xmlns:a16="http://schemas.microsoft.com/office/drawing/2014/main" id="{238E0AF5-89D8-4A73-8E77-01D2DFF0FA97}"/>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9" name="TextBox 28">
              <a:extLst>
                <a:ext uri="{FF2B5EF4-FFF2-40B4-BE49-F238E27FC236}">
                  <a16:creationId xmlns:a16="http://schemas.microsoft.com/office/drawing/2014/main" id="{46A3561F-D28B-4785-AC13-06DCE02637A8}"/>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41106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C69855C-09BA-421A-B776-44661A2FD1AD}"/>
              </a:ext>
            </a:extLst>
          </p:cNvPr>
          <p:cNvGrpSpPr/>
          <p:nvPr/>
        </p:nvGrpSpPr>
        <p:grpSpPr>
          <a:xfrm>
            <a:off x="220686" y="6211592"/>
            <a:ext cx="8702628" cy="523220"/>
            <a:chOff x="240646" y="6105381"/>
            <a:chExt cx="8702628" cy="523220"/>
          </a:xfrm>
        </p:grpSpPr>
        <p:sp>
          <p:nvSpPr>
            <p:cNvPr id="28" name="TextBox 27">
              <a:extLst>
                <a:ext uri="{FF2B5EF4-FFF2-40B4-BE49-F238E27FC236}">
                  <a16:creationId xmlns:a16="http://schemas.microsoft.com/office/drawing/2014/main" id="{AC76071E-0146-48D8-A0C7-80E02025CAE6}"/>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9" name="TextBox 28">
              <a:extLst>
                <a:ext uri="{FF2B5EF4-FFF2-40B4-BE49-F238E27FC236}">
                  <a16:creationId xmlns:a16="http://schemas.microsoft.com/office/drawing/2014/main" id="{4C5A858F-4E06-4A95-92F7-8450270D870D}"/>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31075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“Fixed” mode. In this game mode, if you correctly choose the majority colour, you will win 100 points, regardless of the number of tiles you have turned over.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83627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start the Practice Trial]</a:t>
            </a:r>
          </a:p>
        </p:txBody>
      </p:sp>
    </p:spTree>
    <p:extLst>
      <p:ext uri="{BB962C8B-B14F-4D97-AF65-F5344CB8AC3E}">
        <p14:creationId xmlns:p14="http://schemas.microsoft.com/office/powerpoint/2010/main" val="2873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“Fixed”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not lose any points for any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187624" y="5229200"/>
            <a:ext cx="698139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 when you are ready]</a:t>
            </a:r>
          </a:p>
        </p:txBody>
      </p:sp>
    </p:spTree>
    <p:extLst>
      <p:ext uri="{BB962C8B-B14F-4D97-AF65-F5344CB8AC3E}">
        <p14:creationId xmlns:p14="http://schemas.microsoft.com/office/powerpoint/2010/main" val="331944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“Decreasing”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lose 10 points for every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187624" y="5157192"/>
            <a:ext cx="698139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 when you are ready]</a:t>
            </a:r>
          </a:p>
        </p:txBody>
      </p:sp>
    </p:spTree>
    <p:extLst>
      <p:ext uri="{BB962C8B-B14F-4D97-AF65-F5344CB8AC3E}">
        <p14:creationId xmlns:p14="http://schemas.microsoft.com/office/powerpoint/2010/main" val="402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526297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"Decreasing" mode. In this game mode, the number of points you earn for a correct answer will vary: if you correctly choose the majority colour, you will win 10 points for every uncovered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653851" y="5877272"/>
            <a:ext cx="583627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start the Practice Trial]</a:t>
            </a:r>
          </a:p>
        </p:txBody>
      </p:sp>
    </p:spTree>
    <p:extLst>
      <p:ext uri="{BB962C8B-B14F-4D97-AF65-F5344CB8AC3E}">
        <p14:creationId xmlns:p14="http://schemas.microsoft.com/office/powerpoint/2010/main" val="2590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2671478" y="6237312"/>
            <a:ext cx="380104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a:t>
            </a:r>
          </a:p>
        </p:txBody>
      </p:sp>
    </p:spTree>
    <p:extLst>
      <p:ext uri="{BB962C8B-B14F-4D97-AF65-F5344CB8AC3E}">
        <p14:creationId xmlns:p14="http://schemas.microsoft.com/office/powerpoint/2010/main" val="258780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grpSp>
        <p:nvGrpSpPr>
          <p:cNvPr id="9" name="Group 8">
            <a:extLst>
              <a:ext uri="{FF2B5EF4-FFF2-40B4-BE49-F238E27FC236}">
                <a16:creationId xmlns:a16="http://schemas.microsoft.com/office/drawing/2014/main" id="{CA00A832-DCA4-47B5-B330-B591042BBF05}"/>
              </a:ext>
            </a:extLst>
          </p:cNvPr>
          <p:cNvGrpSpPr/>
          <p:nvPr/>
        </p:nvGrpSpPr>
        <p:grpSpPr>
          <a:xfrm>
            <a:off x="220686" y="6213220"/>
            <a:ext cx="8702628" cy="523220"/>
            <a:chOff x="240646" y="6105381"/>
            <a:chExt cx="8702628" cy="523220"/>
          </a:xfrm>
        </p:grpSpPr>
        <p:sp>
          <p:nvSpPr>
            <p:cNvPr id="10" name="TextBox 9">
              <a:extLst>
                <a:ext uri="{FF2B5EF4-FFF2-40B4-BE49-F238E27FC236}">
                  <a16:creationId xmlns:a16="http://schemas.microsoft.com/office/drawing/2014/main" id="{25ABC2B9-E987-4D9C-B8C1-BC02D482FCDB}"/>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1" name="TextBox 10">
              <a:extLst>
                <a:ext uri="{FF2B5EF4-FFF2-40B4-BE49-F238E27FC236}">
                  <a16:creationId xmlns:a16="http://schemas.microsoft.com/office/drawing/2014/main" id="{4BACA537-DFEA-4D98-B000-4ED2C47481BB}"/>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D306575-830D-492E-B726-845239B79D04}"/>
              </a:ext>
            </a:extLst>
          </p:cNvPr>
          <p:cNvGrpSpPr/>
          <p:nvPr/>
        </p:nvGrpSpPr>
        <p:grpSpPr>
          <a:xfrm>
            <a:off x="262437" y="6211871"/>
            <a:ext cx="8702628" cy="523220"/>
            <a:chOff x="240646" y="6105381"/>
            <a:chExt cx="8702628" cy="523220"/>
          </a:xfrm>
        </p:grpSpPr>
        <p:sp>
          <p:nvSpPr>
            <p:cNvPr id="12" name="TextBox 11">
              <a:extLst>
                <a:ext uri="{FF2B5EF4-FFF2-40B4-BE49-F238E27FC236}">
                  <a16:creationId xmlns:a16="http://schemas.microsoft.com/office/drawing/2014/main" id="{41C3CA0F-7A44-4CEA-82FA-8913525200FC}"/>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3" name="TextBox 12">
              <a:extLst>
                <a:ext uri="{FF2B5EF4-FFF2-40B4-BE49-F238E27FC236}">
                  <a16:creationId xmlns:a16="http://schemas.microsoft.com/office/drawing/2014/main" id="{86C4013A-C51F-4FA9-9FE0-4A9642264EA9}"/>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7078235-5043-4E66-823A-0051C0BC589B}"/>
              </a:ext>
            </a:extLst>
          </p:cNvPr>
          <p:cNvGrpSpPr/>
          <p:nvPr/>
        </p:nvGrpSpPr>
        <p:grpSpPr>
          <a:xfrm>
            <a:off x="262437" y="6213220"/>
            <a:ext cx="8702628" cy="523220"/>
            <a:chOff x="240646" y="6105381"/>
            <a:chExt cx="8702628" cy="523220"/>
          </a:xfrm>
        </p:grpSpPr>
        <p:sp>
          <p:nvSpPr>
            <p:cNvPr id="11" name="TextBox 10">
              <a:extLst>
                <a:ext uri="{FF2B5EF4-FFF2-40B4-BE49-F238E27FC236}">
                  <a16:creationId xmlns:a16="http://schemas.microsoft.com/office/drawing/2014/main" id="{5A225BF8-B53F-436C-949E-213A0F33C055}"/>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2" name="TextBox 11">
              <a:extLst>
                <a:ext uri="{FF2B5EF4-FFF2-40B4-BE49-F238E27FC236}">
                  <a16:creationId xmlns:a16="http://schemas.microsoft.com/office/drawing/2014/main" id="{6D791DFD-01E4-469D-A96A-E86F379C86DC}"/>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its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241BF670-FF43-42C5-9FA3-A66C07B2C68D}"/>
              </a:ext>
            </a:extLst>
          </p:cNvPr>
          <p:cNvGrpSpPr/>
          <p:nvPr/>
        </p:nvGrpSpPr>
        <p:grpSpPr>
          <a:xfrm>
            <a:off x="262437" y="6220300"/>
            <a:ext cx="8702628" cy="523220"/>
            <a:chOff x="240646" y="6105381"/>
            <a:chExt cx="8702628" cy="523220"/>
          </a:xfrm>
        </p:grpSpPr>
        <p:sp>
          <p:nvSpPr>
            <p:cNvPr id="22" name="TextBox 21">
              <a:extLst>
                <a:ext uri="{FF2B5EF4-FFF2-40B4-BE49-F238E27FC236}">
                  <a16:creationId xmlns:a16="http://schemas.microsoft.com/office/drawing/2014/main" id="{2B976665-1809-4442-9F4E-42762774D4AB}"/>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3" name="TextBox 22">
              <a:extLst>
                <a:ext uri="{FF2B5EF4-FFF2-40B4-BE49-F238E27FC236}">
                  <a16:creationId xmlns:a16="http://schemas.microsoft.com/office/drawing/2014/main" id="{AF0E5638-0173-403B-928E-8ED4E0316AD7}"/>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the left mouse button again to see the colour of the new tile.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48C761B6-9B01-4890-9999-B6CF8BC2CCB4}"/>
              </a:ext>
            </a:extLst>
          </p:cNvPr>
          <p:cNvGrpSpPr/>
          <p:nvPr/>
        </p:nvGrpSpPr>
        <p:grpSpPr>
          <a:xfrm>
            <a:off x="292694" y="6213220"/>
            <a:ext cx="8702628" cy="523220"/>
            <a:chOff x="240646" y="6105381"/>
            <a:chExt cx="8702628" cy="523220"/>
          </a:xfrm>
        </p:grpSpPr>
        <p:sp>
          <p:nvSpPr>
            <p:cNvPr id="22" name="TextBox 21">
              <a:extLst>
                <a:ext uri="{FF2B5EF4-FFF2-40B4-BE49-F238E27FC236}">
                  <a16:creationId xmlns:a16="http://schemas.microsoft.com/office/drawing/2014/main" id="{AC050173-2296-42D9-9088-5D68E351C826}"/>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3" name="TextBox 22">
              <a:extLst>
                <a:ext uri="{FF2B5EF4-FFF2-40B4-BE49-F238E27FC236}">
                  <a16:creationId xmlns:a16="http://schemas.microsoft.com/office/drawing/2014/main" id="{A3E4416A-71C4-44E4-AE46-ACE4675837E5}"/>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3683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You can flip as many tiles as you want before making a final decision about which is the majority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can only click the left mouse button when there is a black square on the grid.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D7006-9D16-AA49-B94B-AF78038B802C}"/>
              </a:ext>
            </a:extLst>
          </p:cNvPr>
          <p:cNvSpPr/>
          <p:nvPr/>
        </p:nvSpPr>
        <p:spPr>
          <a:xfrm>
            <a:off x="4343406" y="449265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A6ACB4D-998F-433F-9C1B-6B0D0C42BA40}"/>
              </a:ext>
            </a:extLst>
          </p:cNvPr>
          <p:cNvGrpSpPr/>
          <p:nvPr/>
        </p:nvGrpSpPr>
        <p:grpSpPr>
          <a:xfrm>
            <a:off x="262437" y="6217969"/>
            <a:ext cx="8702628" cy="523220"/>
            <a:chOff x="240646" y="6105381"/>
            <a:chExt cx="8702628" cy="523220"/>
          </a:xfrm>
        </p:grpSpPr>
        <p:sp>
          <p:nvSpPr>
            <p:cNvPr id="27" name="TextBox 26">
              <a:extLst>
                <a:ext uri="{FF2B5EF4-FFF2-40B4-BE49-F238E27FC236}">
                  <a16:creationId xmlns:a16="http://schemas.microsoft.com/office/drawing/2014/main" id="{B798B16D-0DB0-41DF-B864-24ECDBD951F8}"/>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8" name="TextBox 27">
              <a:extLst>
                <a:ext uri="{FF2B5EF4-FFF2-40B4-BE49-F238E27FC236}">
                  <a16:creationId xmlns:a16="http://schemas.microsoft.com/office/drawing/2014/main" id="{92EC56EF-4867-4CD8-B5EE-90F4D48D4BD5}"/>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0632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777</Words>
  <Application>Microsoft Office PowerPoint</Application>
  <PresentationFormat>On-screen Show (4:3)</PresentationFormat>
  <Paragraphs>220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Jasmine Tan</cp:lastModifiedBy>
  <cp:revision>121</cp:revision>
  <cp:lastPrinted>2019-08-13T16:17:39Z</cp:lastPrinted>
  <dcterms:created xsi:type="dcterms:W3CDTF">2014-08-05T08:48:59Z</dcterms:created>
  <dcterms:modified xsi:type="dcterms:W3CDTF">2021-11-22T01:42:27Z</dcterms:modified>
</cp:coreProperties>
</file>