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752AD-17D1-1342-9A68-AB6B8AE5AC43}" v="319" dt="2024-09-19T17:47:08.817"/>
    <p1510:client id="{CD695B60-4EFF-764A-B1E0-193FA9CC46E0}" v="310" dt="2024-09-18T14:50:4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90" d="100"/>
          <a:sy n="90" d="100"/>
        </p:scale>
        <p:origin x="19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A031D-FE3A-4089-8075-93ABE7F6F5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F88DA-A37E-4BAE-9CE2-13512E4E1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the images from Kraggle </a:t>
          </a:r>
        </a:p>
      </dgm:t>
    </dgm:pt>
    <dgm:pt modelId="{F097D50C-A5BB-471D-956F-14F4F1730894}" type="parTrans" cxnId="{12F75DFE-2187-4DC1-9C17-B8003191913A}">
      <dgm:prSet/>
      <dgm:spPr/>
      <dgm:t>
        <a:bodyPr/>
        <a:lstStyle/>
        <a:p>
          <a:endParaRPr lang="en-US"/>
        </a:p>
      </dgm:t>
    </dgm:pt>
    <dgm:pt modelId="{BBDEC80E-4596-4333-970B-779B6181AC75}" type="sibTrans" cxnId="{12F75DFE-2187-4DC1-9C17-B8003191913A}">
      <dgm:prSet/>
      <dgm:spPr/>
      <dgm:t>
        <a:bodyPr/>
        <a:lstStyle/>
        <a:p>
          <a:endParaRPr lang="en-US"/>
        </a:p>
      </dgm:t>
    </dgm:pt>
    <dgm:pt modelId="{F64D3FF2-B3AF-42C4-8A9A-1E16EB81D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them to as a folder in your C drive </a:t>
          </a:r>
        </a:p>
      </dgm:t>
    </dgm:pt>
    <dgm:pt modelId="{015E84A8-9039-4182-BF79-0940658E580D}" type="parTrans" cxnId="{EEDDD2C8-2CFF-4C81-8A6F-8F5A5FB70F4F}">
      <dgm:prSet/>
      <dgm:spPr/>
      <dgm:t>
        <a:bodyPr/>
        <a:lstStyle/>
        <a:p>
          <a:endParaRPr lang="en-US"/>
        </a:p>
      </dgm:t>
    </dgm:pt>
    <dgm:pt modelId="{4C3528C0-568E-4C0E-9EAC-C6E7B5720974}" type="sibTrans" cxnId="{EEDDD2C8-2CFF-4C81-8A6F-8F5A5FB70F4F}">
      <dgm:prSet/>
      <dgm:spPr/>
      <dgm:t>
        <a:bodyPr/>
        <a:lstStyle/>
        <a:p>
          <a:endParaRPr lang="en-US"/>
        </a:p>
      </dgm:t>
    </dgm:pt>
    <dgm:pt modelId="{7E5BF1BC-5370-41BF-8B3A-4F0271F36B1B}" type="pres">
      <dgm:prSet presAssocID="{D9CA031D-FE3A-4089-8075-93ABE7F6F598}" presName="root" presStyleCnt="0">
        <dgm:presLayoutVars>
          <dgm:dir/>
          <dgm:resizeHandles val="exact"/>
        </dgm:presLayoutVars>
      </dgm:prSet>
      <dgm:spPr/>
    </dgm:pt>
    <dgm:pt modelId="{C5992CD3-CC81-4426-8F31-15C985442E22}" type="pres">
      <dgm:prSet presAssocID="{6D9F88DA-A37E-4BAE-9CE2-13512E4E11D6}" presName="compNode" presStyleCnt="0"/>
      <dgm:spPr/>
    </dgm:pt>
    <dgm:pt modelId="{B2A0A954-D7F2-4CA3-BA52-76598066C800}" type="pres">
      <dgm:prSet presAssocID="{6D9F88DA-A37E-4BAE-9CE2-13512E4E11D6}" presName="bgRect" presStyleLbl="bgShp" presStyleIdx="0" presStyleCnt="2"/>
      <dgm:spPr/>
    </dgm:pt>
    <dgm:pt modelId="{AEB4EAA6-0545-4931-85F7-B60E81B7561B}" type="pres">
      <dgm:prSet presAssocID="{6D9F88DA-A37E-4BAE-9CE2-13512E4E11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31658E9-CF16-4776-AA18-39E4374E7D15}" type="pres">
      <dgm:prSet presAssocID="{6D9F88DA-A37E-4BAE-9CE2-13512E4E11D6}" presName="spaceRect" presStyleCnt="0"/>
      <dgm:spPr/>
    </dgm:pt>
    <dgm:pt modelId="{B16AA974-F396-4445-92D8-937EDBB3EAFF}" type="pres">
      <dgm:prSet presAssocID="{6D9F88DA-A37E-4BAE-9CE2-13512E4E11D6}" presName="parTx" presStyleLbl="revTx" presStyleIdx="0" presStyleCnt="2">
        <dgm:presLayoutVars>
          <dgm:chMax val="0"/>
          <dgm:chPref val="0"/>
        </dgm:presLayoutVars>
      </dgm:prSet>
      <dgm:spPr/>
    </dgm:pt>
    <dgm:pt modelId="{C569B448-5EF4-49EE-B9B3-A96188CD07D6}" type="pres">
      <dgm:prSet presAssocID="{BBDEC80E-4596-4333-970B-779B6181AC75}" presName="sibTrans" presStyleCnt="0"/>
      <dgm:spPr/>
    </dgm:pt>
    <dgm:pt modelId="{17D75201-A681-4BB4-BFAC-EC028FE9D888}" type="pres">
      <dgm:prSet presAssocID="{F64D3FF2-B3AF-42C4-8A9A-1E16EB81D027}" presName="compNode" presStyleCnt="0"/>
      <dgm:spPr/>
    </dgm:pt>
    <dgm:pt modelId="{4C430F40-80C9-48F7-9778-C099C8D15B30}" type="pres">
      <dgm:prSet presAssocID="{F64D3FF2-B3AF-42C4-8A9A-1E16EB81D027}" presName="bgRect" presStyleLbl="bgShp" presStyleIdx="1" presStyleCnt="2"/>
      <dgm:spPr/>
    </dgm:pt>
    <dgm:pt modelId="{3DBFDAE0-4162-4BC3-98C6-8B937CEC4D07}" type="pres">
      <dgm:prSet presAssocID="{F64D3FF2-B3AF-42C4-8A9A-1E16EB81D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C8BE873-1239-4D6E-97B7-6CC26640EA7E}" type="pres">
      <dgm:prSet presAssocID="{F64D3FF2-B3AF-42C4-8A9A-1E16EB81D027}" presName="spaceRect" presStyleCnt="0"/>
      <dgm:spPr/>
    </dgm:pt>
    <dgm:pt modelId="{56D7B16A-C462-4320-8EF7-73CD5977E083}" type="pres">
      <dgm:prSet presAssocID="{F64D3FF2-B3AF-42C4-8A9A-1E16EB81D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353AA0-FD20-46F4-A1B2-D3DC208FA694}" type="presOf" srcId="{6D9F88DA-A37E-4BAE-9CE2-13512E4E11D6}" destId="{B16AA974-F396-4445-92D8-937EDBB3EAFF}" srcOrd="0" destOrd="0" presId="urn:microsoft.com/office/officeart/2018/2/layout/IconVerticalSolidList"/>
    <dgm:cxn modelId="{EEDDD2C8-2CFF-4C81-8A6F-8F5A5FB70F4F}" srcId="{D9CA031D-FE3A-4089-8075-93ABE7F6F598}" destId="{F64D3FF2-B3AF-42C4-8A9A-1E16EB81D027}" srcOrd="1" destOrd="0" parTransId="{015E84A8-9039-4182-BF79-0940658E580D}" sibTransId="{4C3528C0-568E-4C0E-9EAC-C6E7B5720974}"/>
    <dgm:cxn modelId="{F671DBCC-49A0-44D3-8FC9-DCAC4B07AB4C}" type="presOf" srcId="{D9CA031D-FE3A-4089-8075-93ABE7F6F598}" destId="{7E5BF1BC-5370-41BF-8B3A-4F0271F36B1B}" srcOrd="0" destOrd="0" presId="urn:microsoft.com/office/officeart/2018/2/layout/IconVerticalSolidList"/>
    <dgm:cxn modelId="{099D20D1-F264-4265-AA6C-D90D0BA41276}" type="presOf" srcId="{F64D3FF2-B3AF-42C4-8A9A-1E16EB81D027}" destId="{56D7B16A-C462-4320-8EF7-73CD5977E083}" srcOrd="0" destOrd="0" presId="urn:microsoft.com/office/officeart/2018/2/layout/IconVerticalSolidList"/>
    <dgm:cxn modelId="{12F75DFE-2187-4DC1-9C17-B8003191913A}" srcId="{D9CA031D-FE3A-4089-8075-93ABE7F6F598}" destId="{6D9F88DA-A37E-4BAE-9CE2-13512E4E11D6}" srcOrd="0" destOrd="0" parTransId="{F097D50C-A5BB-471D-956F-14F4F1730894}" sibTransId="{BBDEC80E-4596-4333-970B-779B6181AC75}"/>
    <dgm:cxn modelId="{89851968-12B6-4140-9C28-FE9E9CEC90FF}" type="presParOf" srcId="{7E5BF1BC-5370-41BF-8B3A-4F0271F36B1B}" destId="{C5992CD3-CC81-4426-8F31-15C985442E22}" srcOrd="0" destOrd="0" presId="urn:microsoft.com/office/officeart/2018/2/layout/IconVerticalSolidList"/>
    <dgm:cxn modelId="{F4AABB2B-7660-404E-8B92-D3281E23388D}" type="presParOf" srcId="{C5992CD3-CC81-4426-8F31-15C985442E22}" destId="{B2A0A954-D7F2-4CA3-BA52-76598066C800}" srcOrd="0" destOrd="0" presId="urn:microsoft.com/office/officeart/2018/2/layout/IconVerticalSolidList"/>
    <dgm:cxn modelId="{6FC3980F-61F5-407E-95F3-528710031FA1}" type="presParOf" srcId="{C5992CD3-CC81-4426-8F31-15C985442E22}" destId="{AEB4EAA6-0545-4931-85F7-B60E81B7561B}" srcOrd="1" destOrd="0" presId="urn:microsoft.com/office/officeart/2018/2/layout/IconVerticalSolidList"/>
    <dgm:cxn modelId="{DD2739C3-90EB-4B89-95E6-058EECF0BDA7}" type="presParOf" srcId="{C5992CD3-CC81-4426-8F31-15C985442E22}" destId="{F31658E9-CF16-4776-AA18-39E4374E7D15}" srcOrd="2" destOrd="0" presId="urn:microsoft.com/office/officeart/2018/2/layout/IconVerticalSolidList"/>
    <dgm:cxn modelId="{1AF4AADA-EA91-477B-9157-A0B04A0E954D}" type="presParOf" srcId="{C5992CD3-CC81-4426-8F31-15C985442E22}" destId="{B16AA974-F396-4445-92D8-937EDBB3EAFF}" srcOrd="3" destOrd="0" presId="urn:microsoft.com/office/officeart/2018/2/layout/IconVerticalSolidList"/>
    <dgm:cxn modelId="{0BFDE271-15E0-43CB-83B5-77A5BD2FA1C5}" type="presParOf" srcId="{7E5BF1BC-5370-41BF-8B3A-4F0271F36B1B}" destId="{C569B448-5EF4-49EE-B9B3-A96188CD07D6}" srcOrd="1" destOrd="0" presId="urn:microsoft.com/office/officeart/2018/2/layout/IconVerticalSolidList"/>
    <dgm:cxn modelId="{828BD66A-467A-4CF9-9DFC-705956E59A00}" type="presParOf" srcId="{7E5BF1BC-5370-41BF-8B3A-4F0271F36B1B}" destId="{17D75201-A681-4BB4-BFAC-EC028FE9D888}" srcOrd="2" destOrd="0" presId="urn:microsoft.com/office/officeart/2018/2/layout/IconVerticalSolidList"/>
    <dgm:cxn modelId="{6EE0A540-351C-4379-A01E-77FBB77945C1}" type="presParOf" srcId="{17D75201-A681-4BB4-BFAC-EC028FE9D888}" destId="{4C430F40-80C9-48F7-9778-C099C8D15B30}" srcOrd="0" destOrd="0" presId="urn:microsoft.com/office/officeart/2018/2/layout/IconVerticalSolidList"/>
    <dgm:cxn modelId="{AB9E0AA5-58FD-4F21-B295-989A88700F8A}" type="presParOf" srcId="{17D75201-A681-4BB4-BFAC-EC028FE9D888}" destId="{3DBFDAE0-4162-4BC3-98C6-8B937CEC4D07}" srcOrd="1" destOrd="0" presId="urn:microsoft.com/office/officeart/2018/2/layout/IconVerticalSolidList"/>
    <dgm:cxn modelId="{42FC7421-8D36-44FA-B25C-E3DA5AAE6FCC}" type="presParOf" srcId="{17D75201-A681-4BB4-BFAC-EC028FE9D888}" destId="{1C8BE873-1239-4D6E-97B7-6CC26640EA7E}" srcOrd="2" destOrd="0" presId="urn:microsoft.com/office/officeart/2018/2/layout/IconVerticalSolidList"/>
    <dgm:cxn modelId="{8EE793D3-4F62-4E4E-BEAD-B76D0A3CCB67}" type="presParOf" srcId="{17D75201-A681-4BB4-BFAC-EC028FE9D888}" destId="{56D7B16A-C462-4320-8EF7-73CD5977E0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9BB9C-9293-4EF1-B946-AA478F1E8A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9B7480-B5F7-4E00-9ED5-56E7328D1C7B}">
      <dgm:prSet/>
      <dgm:spPr/>
      <dgm:t>
        <a:bodyPr/>
        <a:lstStyle/>
        <a:p>
          <a:r>
            <a:rPr lang="en-US" dirty="0"/>
            <a:t>The algorithms we needed were:</a:t>
          </a:r>
        </a:p>
      </dgm:t>
    </dgm:pt>
    <dgm:pt modelId="{534B36AB-0594-4744-8795-3F0E86B9B64C}" type="parTrans" cxnId="{66566BBD-470E-4516-986C-B8B791F29A91}">
      <dgm:prSet/>
      <dgm:spPr/>
      <dgm:t>
        <a:bodyPr/>
        <a:lstStyle/>
        <a:p>
          <a:endParaRPr lang="en-US"/>
        </a:p>
      </dgm:t>
    </dgm:pt>
    <dgm:pt modelId="{D733C14A-A22F-469B-8031-6E2E08B90A05}" type="sibTrans" cxnId="{66566BBD-470E-4516-986C-B8B791F29A91}">
      <dgm:prSet/>
      <dgm:spPr/>
      <dgm:t>
        <a:bodyPr/>
        <a:lstStyle/>
        <a:p>
          <a:endParaRPr lang="en-US"/>
        </a:p>
      </dgm:t>
    </dgm:pt>
    <dgm:pt modelId="{B85064D1-54B1-407D-9213-4C978C5A80FA}">
      <dgm:prSet/>
      <dgm:spPr/>
      <dgm:t>
        <a:bodyPr/>
        <a:lstStyle/>
        <a:p>
          <a:r>
            <a:rPr lang="en-US" dirty="0"/>
            <a:t>Native Bayes </a:t>
          </a:r>
        </a:p>
      </dgm:t>
    </dgm:pt>
    <dgm:pt modelId="{D7B671F9-9C7A-4831-9808-1AEF310CFA2E}" type="parTrans" cxnId="{6F3A02D2-E3E9-4F46-BCA1-5A16668785A7}">
      <dgm:prSet/>
      <dgm:spPr/>
      <dgm:t>
        <a:bodyPr/>
        <a:lstStyle/>
        <a:p>
          <a:endParaRPr lang="en-US"/>
        </a:p>
      </dgm:t>
    </dgm:pt>
    <dgm:pt modelId="{C6813969-6A5E-48D0-8AEA-D47109FF4766}" type="sibTrans" cxnId="{6F3A02D2-E3E9-4F46-BCA1-5A16668785A7}">
      <dgm:prSet/>
      <dgm:spPr/>
      <dgm:t>
        <a:bodyPr/>
        <a:lstStyle/>
        <a:p>
          <a:endParaRPr lang="en-US"/>
        </a:p>
      </dgm:t>
    </dgm:pt>
    <dgm:pt modelId="{0FCE10B6-3A6A-41F5-9B0B-5B2F0CEEACE5}">
      <dgm:prSet/>
      <dgm:spPr/>
      <dgm:t>
        <a:bodyPr/>
        <a:lstStyle/>
        <a:p>
          <a:r>
            <a:rPr lang="en-US"/>
            <a:t>K-Nearest Neighbor </a:t>
          </a:r>
        </a:p>
      </dgm:t>
    </dgm:pt>
    <dgm:pt modelId="{6AC526DE-27C1-4C6E-AC9C-DBAACFF07DA1}" type="parTrans" cxnId="{E3D7BB42-BA2F-4769-93A7-45B3D8C447F7}">
      <dgm:prSet/>
      <dgm:spPr/>
      <dgm:t>
        <a:bodyPr/>
        <a:lstStyle/>
        <a:p>
          <a:endParaRPr lang="en-US"/>
        </a:p>
      </dgm:t>
    </dgm:pt>
    <dgm:pt modelId="{2F5723D8-3A32-4DD6-ACD8-5C6F5FF2DF2F}" type="sibTrans" cxnId="{E3D7BB42-BA2F-4769-93A7-45B3D8C447F7}">
      <dgm:prSet/>
      <dgm:spPr/>
      <dgm:t>
        <a:bodyPr/>
        <a:lstStyle/>
        <a:p>
          <a:endParaRPr lang="en-US"/>
        </a:p>
      </dgm:t>
    </dgm:pt>
    <dgm:pt modelId="{93862C4E-9A30-4830-904B-D481665A6C76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006A10-5F70-4097-B175-D9E323235D25}" type="parTrans" cxnId="{0873C770-3049-41E9-B9BC-F55764DD5388}">
      <dgm:prSet/>
      <dgm:spPr/>
      <dgm:t>
        <a:bodyPr/>
        <a:lstStyle/>
        <a:p>
          <a:endParaRPr lang="en-US"/>
        </a:p>
      </dgm:t>
    </dgm:pt>
    <dgm:pt modelId="{6D0C8D03-9CC2-46BF-9B71-1ACEB93BAF20}" type="sibTrans" cxnId="{0873C770-3049-41E9-B9BC-F55764DD5388}">
      <dgm:prSet/>
      <dgm:spPr/>
      <dgm:t>
        <a:bodyPr/>
        <a:lstStyle/>
        <a:p>
          <a:endParaRPr lang="en-US"/>
        </a:p>
      </dgm:t>
    </dgm:pt>
    <dgm:pt modelId="{3856AF1A-A7A6-46E1-AF46-0CFC9836F6B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6D9D23B2-43FC-4320-834D-FA0FF734546D}" type="parTrans" cxnId="{D250C908-2141-40EE-AB5D-615885B3A8D7}">
      <dgm:prSet/>
      <dgm:spPr/>
      <dgm:t>
        <a:bodyPr/>
        <a:lstStyle/>
        <a:p>
          <a:endParaRPr lang="en-US"/>
        </a:p>
      </dgm:t>
    </dgm:pt>
    <dgm:pt modelId="{E072116D-A99F-4555-B1A4-AA9FA7B5F72F}" type="sibTrans" cxnId="{D250C908-2141-40EE-AB5D-615885B3A8D7}">
      <dgm:prSet/>
      <dgm:spPr/>
      <dgm:t>
        <a:bodyPr/>
        <a:lstStyle/>
        <a:p>
          <a:endParaRPr lang="en-US"/>
        </a:p>
      </dgm:t>
    </dgm:pt>
    <dgm:pt modelId="{916ACB7C-7DAD-F44F-8BFF-14144C94DBAC}" type="pres">
      <dgm:prSet presAssocID="{C099BB9C-9293-4EF1-B946-AA478F1E8A87}" presName="Name0" presStyleCnt="0">
        <dgm:presLayoutVars>
          <dgm:dir/>
          <dgm:animLvl val="lvl"/>
          <dgm:resizeHandles val="exact"/>
        </dgm:presLayoutVars>
      </dgm:prSet>
      <dgm:spPr/>
    </dgm:pt>
    <dgm:pt modelId="{DBAD1590-D5C0-3F45-B16A-F49DE957FD71}" type="pres">
      <dgm:prSet presAssocID="{EB9B7480-B5F7-4E00-9ED5-56E7328D1C7B}" presName="linNode" presStyleCnt="0"/>
      <dgm:spPr/>
    </dgm:pt>
    <dgm:pt modelId="{D9A1E9AD-A36B-DD45-BA15-F45A383F2904}" type="pres">
      <dgm:prSet presAssocID="{EB9B7480-B5F7-4E00-9ED5-56E7328D1C7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0772CD91-6F27-9D4C-B5CC-0DC726012894}" type="pres">
      <dgm:prSet presAssocID="{EB9B7480-B5F7-4E00-9ED5-56E7328D1C7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250C908-2141-40EE-AB5D-615885B3A8D7}" srcId="{EB9B7480-B5F7-4E00-9ED5-56E7328D1C7B}" destId="{3856AF1A-A7A6-46E1-AF46-0CFC9836F6B6}" srcOrd="3" destOrd="0" parTransId="{6D9D23B2-43FC-4320-834D-FA0FF734546D}" sibTransId="{E072116D-A99F-4555-B1A4-AA9FA7B5F72F}"/>
    <dgm:cxn modelId="{84CE1B2D-DE8D-C748-AB84-599621800C1F}" type="presOf" srcId="{3856AF1A-A7A6-46E1-AF46-0CFC9836F6B6}" destId="{0772CD91-6F27-9D4C-B5CC-0DC726012894}" srcOrd="0" destOrd="3" presId="urn:microsoft.com/office/officeart/2005/8/layout/vList5"/>
    <dgm:cxn modelId="{2603222F-AC98-C34A-A278-56D694275EA5}" type="presOf" srcId="{EB9B7480-B5F7-4E00-9ED5-56E7328D1C7B}" destId="{D9A1E9AD-A36B-DD45-BA15-F45A383F2904}" srcOrd="0" destOrd="0" presId="urn:microsoft.com/office/officeart/2005/8/layout/vList5"/>
    <dgm:cxn modelId="{A5797539-BA3A-2941-815F-A4873D0555EB}" type="presOf" srcId="{B85064D1-54B1-407D-9213-4C978C5A80FA}" destId="{0772CD91-6F27-9D4C-B5CC-0DC726012894}" srcOrd="0" destOrd="0" presId="urn:microsoft.com/office/officeart/2005/8/layout/vList5"/>
    <dgm:cxn modelId="{E3D7BB42-BA2F-4769-93A7-45B3D8C447F7}" srcId="{EB9B7480-B5F7-4E00-9ED5-56E7328D1C7B}" destId="{0FCE10B6-3A6A-41F5-9B0B-5B2F0CEEACE5}" srcOrd="1" destOrd="0" parTransId="{6AC526DE-27C1-4C6E-AC9C-DBAACFF07DA1}" sibTransId="{2F5723D8-3A32-4DD6-ACD8-5C6F5FF2DF2F}"/>
    <dgm:cxn modelId="{0873C770-3049-41E9-B9BC-F55764DD5388}" srcId="{EB9B7480-B5F7-4E00-9ED5-56E7328D1C7B}" destId="{93862C4E-9A30-4830-904B-D481665A6C76}" srcOrd="2" destOrd="0" parTransId="{38006A10-5F70-4097-B175-D9E323235D25}" sibTransId="{6D0C8D03-9CC2-46BF-9B71-1ACEB93BAF20}"/>
    <dgm:cxn modelId="{251AC587-F826-E04F-A7CB-820051F7D7CF}" type="presOf" srcId="{93862C4E-9A30-4830-904B-D481665A6C76}" destId="{0772CD91-6F27-9D4C-B5CC-0DC726012894}" srcOrd="0" destOrd="2" presId="urn:microsoft.com/office/officeart/2005/8/layout/vList5"/>
    <dgm:cxn modelId="{481AF088-F15D-374A-AC1A-684CA70A627F}" type="presOf" srcId="{0FCE10B6-3A6A-41F5-9B0B-5B2F0CEEACE5}" destId="{0772CD91-6F27-9D4C-B5CC-0DC726012894}" srcOrd="0" destOrd="1" presId="urn:microsoft.com/office/officeart/2005/8/layout/vList5"/>
    <dgm:cxn modelId="{329D4CA0-E416-3246-8FE0-8822BFE41473}" type="presOf" srcId="{C099BB9C-9293-4EF1-B946-AA478F1E8A87}" destId="{916ACB7C-7DAD-F44F-8BFF-14144C94DBAC}" srcOrd="0" destOrd="0" presId="urn:microsoft.com/office/officeart/2005/8/layout/vList5"/>
    <dgm:cxn modelId="{66566BBD-470E-4516-986C-B8B791F29A91}" srcId="{C099BB9C-9293-4EF1-B946-AA478F1E8A87}" destId="{EB9B7480-B5F7-4E00-9ED5-56E7328D1C7B}" srcOrd="0" destOrd="0" parTransId="{534B36AB-0594-4744-8795-3F0E86B9B64C}" sibTransId="{D733C14A-A22F-469B-8031-6E2E08B90A05}"/>
    <dgm:cxn modelId="{6F3A02D2-E3E9-4F46-BCA1-5A16668785A7}" srcId="{EB9B7480-B5F7-4E00-9ED5-56E7328D1C7B}" destId="{B85064D1-54B1-407D-9213-4C978C5A80FA}" srcOrd="0" destOrd="0" parTransId="{D7B671F9-9C7A-4831-9808-1AEF310CFA2E}" sibTransId="{C6813969-6A5E-48D0-8AEA-D47109FF4766}"/>
    <dgm:cxn modelId="{A89BAF8A-534A-2F4A-A144-F036ECD09D1A}" type="presParOf" srcId="{916ACB7C-7DAD-F44F-8BFF-14144C94DBAC}" destId="{DBAD1590-D5C0-3F45-B16A-F49DE957FD71}" srcOrd="0" destOrd="0" presId="urn:microsoft.com/office/officeart/2005/8/layout/vList5"/>
    <dgm:cxn modelId="{5E2E632A-A7E4-8A45-804C-5FC647AE9BDA}" type="presParOf" srcId="{DBAD1590-D5C0-3F45-B16A-F49DE957FD71}" destId="{D9A1E9AD-A36B-DD45-BA15-F45A383F2904}" srcOrd="0" destOrd="0" presId="urn:microsoft.com/office/officeart/2005/8/layout/vList5"/>
    <dgm:cxn modelId="{6FB3C4E0-50F1-3A48-81FD-FF908025F215}" type="presParOf" srcId="{DBAD1590-D5C0-3F45-B16A-F49DE957FD71}" destId="{0772CD91-6F27-9D4C-B5CC-0DC72601289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A954-D7F2-4CA3-BA52-76598066C800}">
      <dsp:nvSpPr>
        <dsp:cNvPr id="0" name=""/>
        <dsp:cNvSpPr/>
      </dsp:nvSpPr>
      <dsp:spPr>
        <a:xfrm>
          <a:off x="0" y="651411"/>
          <a:ext cx="4702921" cy="1202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4EAA6-0545-4931-85F7-B60E81B7561B}">
      <dsp:nvSpPr>
        <dsp:cNvPr id="0" name=""/>
        <dsp:cNvSpPr/>
      </dsp:nvSpPr>
      <dsp:spPr>
        <a:xfrm>
          <a:off x="363788" y="921997"/>
          <a:ext cx="661432" cy="661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AA974-F396-4445-92D8-937EDBB3EAFF}">
      <dsp:nvSpPr>
        <dsp:cNvPr id="0" name=""/>
        <dsp:cNvSpPr/>
      </dsp:nvSpPr>
      <dsp:spPr>
        <a:xfrm>
          <a:off x="1389009" y="651411"/>
          <a:ext cx="3313911" cy="120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76" tIns="127276" rIns="127276" bIns="12727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Download the images from Kraggle </a:t>
          </a:r>
        </a:p>
      </dsp:txBody>
      <dsp:txXfrm>
        <a:off x="1389009" y="651411"/>
        <a:ext cx="3313911" cy="1202605"/>
      </dsp:txXfrm>
    </dsp:sp>
    <dsp:sp modelId="{4C430F40-80C9-48F7-9778-C099C8D15B30}">
      <dsp:nvSpPr>
        <dsp:cNvPr id="0" name=""/>
        <dsp:cNvSpPr/>
      </dsp:nvSpPr>
      <dsp:spPr>
        <a:xfrm>
          <a:off x="0" y="2154667"/>
          <a:ext cx="4702921" cy="1202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FDAE0-4162-4BC3-98C6-8B937CEC4D07}">
      <dsp:nvSpPr>
        <dsp:cNvPr id="0" name=""/>
        <dsp:cNvSpPr/>
      </dsp:nvSpPr>
      <dsp:spPr>
        <a:xfrm>
          <a:off x="363788" y="2425253"/>
          <a:ext cx="661432" cy="661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7B16A-C462-4320-8EF7-73CD5977E083}">
      <dsp:nvSpPr>
        <dsp:cNvPr id="0" name=""/>
        <dsp:cNvSpPr/>
      </dsp:nvSpPr>
      <dsp:spPr>
        <a:xfrm>
          <a:off x="1389009" y="2154667"/>
          <a:ext cx="3313911" cy="120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76" tIns="127276" rIns="127276" bIns="12727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Save them to as a folder in your C drive </a:t>
          </a:r>
        </a:p>
      </dsp:txBody>
      <dsp:txXfrm>
        <a:off x="1389009" y="2154667"/>
        <a:ext cx="3313911" cy="1202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2CD91-6F27-9D4C-B5CC-0DC726012894}">
      <dsp:nvSpPr>
        <dsp:cNvPr id="0" name=""/>
        <dsp:cNvSpPr/>
      </dsp:nvSpPr>
      <dsp:spPr>
        <a:xfrm rot="5400000">
          <a:off x="1594512" y="499407"/>
          <a:ext cx="3206947" cy="30098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Native Bayes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K-Nearest Neighbor 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Decision Tree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Logistic Regression</a:t>
          </a:r>
        </a:p>
      </dsp:txBody>
      <dsp:txXfrm rot="-5400000">
        <a:off x="1693051" y="547798"/>
        <a:ext cx="2862939" cy="2913087"/>
      </dsp:txXfrm>
    </dsp:sp>
    <dsp:sp modelId="{D9A1E9AD-A36B-DD45-BA15-F45A383F2904}">
      <dsp:nvSpPr>
        <dsp:cNvPr id="0" name=""/>
        <dsp:cNvSpPr/>
      </dsp:nvSpPr>
      <dsp:spPr>
        <a:xfrm>
          <a:off x="0" y="0"/>
          <a:ext cx="1693051" cy="4008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algorithms we needed were:</a:t>
          </a:r>
        </a:p>
      </dsp:txBody>
      <dsp:txXfrm>
        <a:off x="82648" y="82648"/>
        <a:ext cx="1527755" cy="384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40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ciplab/real-and-fake-face-det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https://lh7-rt.googleusercontent.com/docsz/AD_4nXcv25s4tuUWC-lFPb-jAXIJFNiDKl_N13zADl8jZWXT2xyhDpBAuJZRQKkU3CGS6_OIeWawX6cxpJwLs7uWu1q1JnaDdHcfaxpPBZO3jg46UevwKEo_JO31-0MJrhuXfReV8-68xNziCPRfh17OYIDT-W4L?key=r_5AlWhyHFdRxmNi00rZ6A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https://lh7-rt.googleusercontent.com/docsz/AD_4nXesAxK_a5Khq0DkocruUiKtkkN7YquefkWn8oD58eA1xufPT4oPUrUIMbwzQ8sSHlFOu6-e6OszchxCtliGKs0bYd03K4idgRdg45BGseaZNjX6WvNkbAUT3eUaNuFElPztGANuxQDL_RI5zFt1mQbq8Hhl?key=r_5AlWhyHFdRxmNi00rZ6A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https://lh7-rt.googleusercontent.com/docsz/AD_4nXdMRqJZcVoSVwqh9CU1-h15RZYl2jMr_dxPn9pe19aRlB7sxYoz5v8uc1i60kveSNPuPbPwB_RLNmboUM2nNYehScJk5gCKVK2rgF18rbDdQNAZsnxOWceSFAimZ3mKA_ekzsj8iKwkEbGIJ2M0yBhdGYsS?key=r_5AlWhyHFdRxmNi00rZ6A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opensource.com/article/19/5/python-3-default-ma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7-rt.googleusercontent.com/docsz/AD_4nXfrdIFi_ytCjgniVNp_jECutP-ko35wbvYQK3d6fQirIayvGYDWSqr1paWa0BkUpOmzwi9Uxoa7db-OugurXH7bjbpxxhmuZqXRkg9vtnvnbgu3iJ8NujbBvSiRuEUFDUoWJYeawiAu3SLsLYcBVeck8S5n?key=r_5AlWhyHFdRxmNi00rZ6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https://lh7-rt.googleusercontent.com/docsz/AD_4nXePcPhq13AqJJ1e77RvfNQrJX7sX-yLWTmY0ExKdQDPC55oVioKYVOjweNzDfda05fxeGN6JXw0TJ0SMTfjv4M-89EG7PwahRteeR55XEJio1e6UmaxhrFispeY9ZKzqnyBdlMpCOT89Gu-87G6KnN6Wa1M?key=r_5AlWhyHFdRxmNi00rZ6A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lh7-rt.googleusercontent.com/docsz/AD_4nXePcPhq13AqJJ1e77RvfNQrJX7sX-yLWTmY0ExKdQDPC55oVioKYVOjweNzDfda05fxeGN6JXw0TJ0SMTfjv4M-89EG7PwahRteeR55XEJio1e6UmaxhrFispeY9ZKzqnyBdlMpCOT89Gu-87G6KnN6Wa1M?key=r_5AlWhyHFdRxmNi00rZ6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https://lh7-rt.googleusercontent.com/docsz/AD_4nXfrdIFi_ytCjgniVNp_jECutP-ko35wbvYQK3d6fQirIayvGYDWSqr1paWa0BkUpOmzwi9Uxoa7db-OugurXH7bjbpxxhmuZqXRkg9vtnvnbgu3iJ8NujbBvSiRuEUFDUoWJYeawiAu3SLsLYcBVeck8S5n?key=r_5AlWhyHFdRxmNi00rZ6A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E518A7C2-89FA-2D16-87DA-B7A5B46BEA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t="4986" b="8754"/>
          <a:stretch/>
        </p:blipFill>
        <p:spPr>
          <a:xfrm>
            <a:off x="-5309" y="0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7F4A1-18FE-9D76-E592-A424E63E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043" y="5043013"/>
            <a:ext cx="5358957" cy="6347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Jasmine Roberts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Bowie State University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CTEC-445-101</a:t>
            </a:r>
          </a:p>
          <a:p>
            <a:pPr>
              <a:lnSpc>
                <a:spcPct val="110000"/>
              </a:lnSpc>
            </a:pPr>
            <a:r>
              <a:rPr lang="en-US" sz="1400" dirty="0" err="1">
                <a:solidFill>
                  <a:srgbClr val="FFFFFF"/>
                </a:solidFill>
              </a:rPr>
              <a:t>Dr.Haydar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9/17/2024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21EB0-4D5B-7379-9A77-8F38C5FD4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en-US" sz="4000" dirty="0"/>
              <a:t>Programming Project 2</a:t>
            </a:r>
            <a:br>
              <a:rPr lang="en-US" sz="4000" dirty="0"/>
            </a:br>
            <a:r>
              <a:rPr lang="en-US" sz="4000" dirty="0"/>
              <a:t>Real and Fake Detection</a:t>
            </a:r>
          </a:p>
        </p:txBody>
      </p:sp>
    </p:spTree>
    <p:extLst>
      <p:ext uri="{BB962C8B-B14F-4D97-AF65-F5344CB8AC3E}">
        <p14:creationId xmlns:p14="http://schemas.microsoft.com/office/powerpoint/2010/main" val="195167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E3481-ECE8-637B-A9D6-3F8D0E7A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40647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Lines 34-38 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66EAEF-9580-2541-8F1E-052BEBD3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55"/>
          <a:stretch/>
        </p:blipFill>
        <p:spPr>
          <a:xfrm>
            <a:off x="1413934" y="212296"/>
            <a:ext cx="8170674" cy="300443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E7CC9B-2770-9104-3903-17D38D673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1867" y="3376139"/>
            <a:ext cx="7711319" cy="224155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800">
                <a:latin typeface="+mj-lt"/>
              </a:rPr>
              <a:t>Lines 34-38:</a:t>
            </a:r>
          </a:p>
          <a:p>
            <a:pPr marL="0" indent="0">
              <a:buNone/>
            </a:pPr>
            <a:r>
              <a:rPr lang="en-US" sz="2800">
                <a:latin typeface="+mj-lt"/>
              </a:rPr>
              <a:t>- </a:t>
            </a:r>
            <a:r>
              <a:rPr lang="en-US" sz="28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first function is to combine both images together, and the second function is to split both into training and testing sets.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DDEDFE-DA0E-4A73-8894-7BF19EB3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D243BB-17C9-4E35-A6AB-BCBE2E1DA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667C39-1E9A-4EBF-9AE0-A66827DE6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BB0F062-CC3E-4632-907E-DADDD3052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26B424-CBBD-44D8-9FE6-A5CD6739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61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BFE9-1B44-5EFD-1813-4711B161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5674"/>
            <a:ext cx="10310906" cy="91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Python Program For Real and Fake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B762A-B696-3895-1FD4-CDEC203A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600000">
            <a:off x="669171" y="2255994"/>
            <a:ext cx="10837029" cy="36033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5EB0F-1AE5-42F7-B7F0-B831CF0E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E8F657-C3DF-4EC0-A179-6C86B2A61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8ED442E-BBA1-4900-842D-3A5C23846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1D8E0BF-7F84-4E82-BADE-A20997462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4C8AE5-AC43-4233-89F5-86718C76C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103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3CB9AE-0384-4262-B8FC-D67C31777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9C5CE-75FB-8A6B-9496-8D66F699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01208"/>
            <a:ext cx="4876801" cy="22256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Lines 1-50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4BCB-0E1E-3475-7010-38BC03007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612" y="1341383"/>
            <a:ext cx="4519449" cy="3061741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>
                <a:latin typeface="+mj-lt"/>
              </a:rPr>
              <a:t>Lines 1-10:</a:t>
            </a:r>
          </a:p>
          <a:p>
            <a:pPr marL="0" indent="0">
              <a:buNone/>
            </a:pPr>
            <a:r>
              <a:rPr lang="en-US" sz="5600">
                <a:latin typeface="+mj-lt"/>
              </a:rPr>
              <a:t> - </a:t>
            </a: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required algorithms</a:t>
            </a:r>
          </a:p>
          <a:p>
            <a:pPr marL="0" indent="0">
              <a:buNone/>
            </a:pPr>
            <a:r>
              <a:rPr lang="en-US" sz="560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Lines 11-27:</a:t>
            </a:r>
          </a:p>
          <a:p>
            <a:pPr>
              <a:buFontTx/>
              <a:buChar char="-"/>
            </a:pPr>
            <a:r>
              <a:rPr lang="en-US" sz="5600">
                <a:latin typeface="+mj-lt"/>
                <a:ea typeface="SimSun" panose="02010600030101010101" pitchFamily="2" charset="-122"/>
              </a:rPr>
              <a:t>F</a:t>
            </a:r>
            <a:r>
              <a:rPr lang="en-US" sz="5600" kern="1200">
                <a:effectLst/>
                <a:latin typeface="+mj-lt"/>
                <a:ea typeface="SimSun" panose="02010600030101010101" pitchFamily="2" charset="-122"/>
              </a:rPr>
              <a:t>unctions to import the required algorithms</a:t>
            </a:r>
          </a:p>
          <a:p>
            <a:pPr>
              <a:buFontTx/>
              <a:buChar char="-"/>
            </a:pPr>
            <a:r>
              <a:rPr lang="en-US" sz="5600">
                <a:latin typeface="+mj-lt"/>
                <a:ea typeface="SimSun" panose="02010600030101010101" pitchFamily="2" charset="-122"/>
              </a:rPr>
              <a:t>T</a:t>
            </a:r>
            <a:r>
              <a:rPr lang="en-US" sz="5600" kern="1200">
                <a:effectLst/>
                <a:latin typeface="+mj-lt"/>
                <a:ea typeface="SimSun" panose="02010600030101010101" pitchFamily="2" charset="-122"/>
              </a:rPr>
              <a:t>he function to plot the accuracy and the losses</a:t>
            </a:r>
            <a:r>
              <a:rPr lang="en-US" sz="5600">
                <a:effectLst/>
                <a:latin typeface="+mj-lt"/>
              </a:rPr>
              <a:t> </a:t>
            </a:r>
            <a:endParaRPr lang="en-US" sz="560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These functions is to plot the accuracy scores and the losses</a:t>
            </a:r>
          </a:p>
          <a:p>
            <a:pPr>
              <a:buFontTx/>
              <a:buChar char="-"/>
            </a:pP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560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redict </a:t>
            </a:r>
            <a:r>
              <a:rPr lang="en-US" sz="5600" kern="120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proba</a:t>
            </a: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is for the columns and the arrays with the detection , and to plot each result</a:t>
            </a:r>
          </a:p>
          <a:p>
            <a:pPr marL="0" indent="0">
              <a:buNone/>
            </a:pPr>
            <a:r>
              <a:rPr lang="en-US" sz="560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Lines 33-49:</a:t>
            </a:r>
          </a:p>
          <a:p>
            <a:pPr>
              <a:buFontTx/>
              <a:buChar char="-"/>
            </a:pP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first function is to combine both images together, and the second function is to split both into training and testing sets.</a:t>
            </a:r>
          </a:p>
          <a:p>
            <a:pPr>
              <a:buFontTx/>
              <a:buChar char="-"/>
            </a:pPr>
            <a:r>
              <a:rPr lang="en-US" sz="560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models (names) of the headings of the chart </a:t>
            </a:r>
          </a:p>
          <a:p>
            <a:pPr>
              <a:buFontTx/>
              <a:buChar char="-"/>
            </a:pPr>
            <a:r>
              <a:rPr lang="en-US" sz="5600" kern="120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functions to train and test both images </a:t>
            </a:r>
          </a:p>
          <a:p>
            <a:pPr marL="0" indent="0">
              <a:buNone/>
            </a:pPr>
            <a:endParaRPr lang="en-US" sz="5600" kern="120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379549-A1F8-4A6A-9302-930A5B1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468046" y="450474"/>
            <a:ext cx="4994555" cy="5924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5A74C3-D596-41E0-B46A-2CC0A9687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566211" y="550792"/>
            <a:ext cx="4787536" cy="5723630"/>
          </a:xfrm>
          <a:custGeom>
            <a:avLst/>
            <a:gdLst>
              <a:gd name="connsiteX0" fmla="*/ 778184 w 5242526"/>
              <a:gd name="connsiteY0" fmla="*/ 0 h 5723630"/>
              <a:gd name="connsiteX1" fmla="*/ 813567 w 5242526"/>
              <a:gd name="connsiteY1" fmla="*/ 7645 h 5723630"/>
              <a:gd name="connsiteX2" fmla="*/ 820389 w 5242526"/>
              <a:gd name="connsiteY2" fmla="*/ 19483 h 5723630"/>
              <a:gd name="connsiteX3" fmla="*/ 1253047 w 5242526"/>
              <a:gd name="connsiteY3" fmla="*/ 6959 h 5723630"/>
              <a:gd name="connsiteX4" fmla="*/ 1340238 w 5242526"/>
              <a:gd name="connsiteY4" fmla="*/ 6803 h 5723630"/>
              <a:gd name="connsiteX5" fmla="*/ 1349968 w 5242526"/>
              <a:gd name="connsiteY5" fmla="*/ 6792 h 5723630"/>
              <a:gd name="connsiteX6" fmla="*/ 1366335 w 5242526"/>
              <a:gd name="connsiteY6" fmla="*/ 0 h 5723630"/>
              <a:gd name="connsiteX7" fmla="*/ 5206893 w 5242526"/>
              <a:gd name="connsiteY7" fmla="*/ 0 h 5723630"/>
              <a:gd name="connsiteX8" fmla="*/ 5242526 w 5242526"/>
              <a:gd name="connsiteY8" fmla="*/ 35633 h 5723630"/>
              <a:gd name="connsiteX9" fmla="*/ 5242526 w 5242526"/>
              <a:gd name="connsiteY9" fmla="*/ 3025884 h 5723630"/>
              <a:gd name="connsiteX10" fmla="*/ 5242525 w 5242526"/>
              <a:gd name="connsiteY10" fmla="*/ 3025884 h 5723630"/>
              <a:gd name="connsiteX11" fmla="*/ 5242525 w 5242526"/>
              <a:gd name="connsiteY11" fmla="*/ 4482148 h 5723630"/>
              <a:gd name="connsiteX12" fmla="*/ 5242525 w 5242526"/>
              <a:gd name="connsiteY12" fmla="*/ 5510694 h 5723630"/>
              <a:gd name="connsiteX13" fmla="*/ 5240757 w 5242526"/>
              <a:gd name="connsiteY13" fmla="*/ 5514938 h 5723630"/>
              <a:gd name="connsiteX14" fmla="*/ 5240757 w 5242526"/>
              <a:gd name="connsiteY14" fmla="*/ 5654649 h 5723630"/>
              <a:gd name="connsiteX15" fmla="*/ 5197447 w 5242526"/>
              <a:gd name="connsiteY15" fmla="*/ 5696165 h 5723630"/>
              <a:gd name="connsiteX16" fmla="*/ 4919353 w 5242526"/>
              <a:gd name="connsiteY16" fmla="*/ 5701717 h 5723630"/>
              <a:gd name="connsiteX17" fmla="*/ 4791447 w 5242526"/>
              <a:gd name="connsiteY17" fmla="*/ 5706900 h 5723630"/>
              <a:gd name="connsiteX18" fmla="*/ 4699053 w 5242526"/>
              <a:gd name="connsiteY18" fmla="*/ 5712461 h 5723630"/>
              <a:gd name="connsiteX19" fmla="*/ 4604637 w 5242526"/>
              <a:gd name="connsiteY19" fmla="*/ 5720547 h 5723630"/>
              <a:gd name="connsiteX20" fmla="*/ 4514629 w 5242526"/>
              <a:gd name="connsiteY20" fmla="*/ 5723630 h 5723630"/>
              <a:gd name="connsiteX21" fmla="*/ 4478971 w 5242526"/>
              <a:gd name="connsiteY21" fmla="*/ 5715222 h 5723630"/>
              <a:gd name="connsiteX22" fmla="*/ 4400563 w 5242526"/>
              <a:gd name="connsiteY22" fmla="*/ 5711696 h 5723630"/>
              <a:gd name="connsiteX23" fmla="*/ 4362273 w 5242526"/>
              <a:gd name="connsiteY23" fmla="*/ 5704051 h 5723630"/>
              <a:gd name="connsiteX24" fmla="*/ 3792339 w 5242526"/>
              <a:gd name="connsiteY24" fmla="*/ 5704894 h 5723630"/>
              <a:gd name="connsiteX25" fmla="*/ 51089 w 5242526"/>
              <a:gd name="connsiteY25" fmla="*/ 5709535 h 5723630"/>
              <a:gd name="connsiteX26" fmla="*/ 5270 w 5242526"/>
              <a:gd name="connsiteY26" fmla="*/ 5664249 h 5723630"/>
              <a:gd name="connsiteX27" fmla="*/ 4789 w 5242526"/>
              <a:gd name="connsiteY27" fmla="*/ 5574111 h 5723630"/>
              <a:gd name="connsiteX28" fmla="*/ 4747 w 5242526"/>
              <a:gd name="connsiteY28" fmla="*/ 5565117 h 5723630"/>
              <a:gd name="connsiteX29" fmla="*/ 1769 w 5242526"/>
              <a:gd name="connsiteY29" fmla="*/ 5565121 h 5723630"/>
              <a:gd name="connsiteX30" fmla="*/ 1769 w 5242526"/>
              <a:gd name="connsiteY30" fmla="*/ 4936713 h 5723630"/>
              <a:gd name="connsiteX31" fmla="*/ 1769 w 5242526"/>
              <a:gd name="connsiteY31" fmla="*/ 4936713 h 5723630"/>
              <a:gd name="connsiteX32" fmla="*/ 1769 w 5242526"/>
              <a:gd name="connsiteY32" fmla="*/ 4549552 h 5723630"/>
              <a:gd name="connsiteX33" fmla="*/ 1405 w 5242526"/>
              <a:gd name="connsiteY33" fmla="*/ 4353163 h 5723630"/>
              <a:gd name="connsiteX34" fmla="*/ 102 w 5242526"/>
              <a:gd name="connsiteY34" fmla="*/ 3240940 h 5723630"/>
              <a:gd name="connsiteX35" fmla="*/ 0 w 5242526"/>
              <a:gd name="connsiteY35" fmla="*/ 3085255 h 5723630"/>
              <a:gd name="connsiteX36" fmla="*/ 1768 w 5242526"/>
              <a:gd name="connsiteY36" fmla="*/ 3085255 h 5723630"/>
              <a:gd name="connsiteX37" fmla="*/ 1768 w 5242526"/>
              <a:gd name="connsiteY37" fmla="*/ 57048 h 5723630"/>
              <a:gd name="connsiteX38" fmla="*/ 41790 w 5242526"/>
              <a:gd name="connsiteY38" fmla="*/ 15531 h 5723630"/>
              <a:gd name="connsiteX39" fmla="*/ 53457 w 5242526"/>
              <a:gd name="connsiteY39" fmla="*/ 15470 h 5723630"/>
              <a:gd name="connsiteX40" fmla="*/ 53472 w 5242526"/>
              <a:gd name="connsiteY40" fmla="*/ 9984 h 5723630"/>
              <a:gd name="connsiteX41" fmla="*/ 512365 w 5242526"/>
              <a:gd name="connsiteY41" fmla="*/ 9984 h 5723630"/>
              <a:gd name="connsiteX42" fmla="*/ 583498 w 5242526"/>
              <a:gd name="connsiteY42" fmla="*/ 15421 h 5723630"/>
              <a:gd name="connsiteX43" fmla="*/ 663623 w 5242526"/>
              <a:gd name="connsiteY43" fmla="*/ 11810 h 5723630"/>
              <a:gd name="connsiteX44" fmla="*/ 691645 w 5242526"/>
              <a:gd name="connsiteY44" fmla="*/ 23034 h 572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42526" h="5723630">
                <a:moveTo>
                  <a:pt x="778184" y="0"/>
                </a:moveTo>
                <a:lnTo>
                  <a:pt x="813567" y="7645"/>
                </a:lnTo>
                <a:lnTo>
                  <a:pt x="820389" y="19483"/>
                </a:lnTo>
                <a:cubicBezTo>
                  <a:pt x="964609" y="18473"/>
                  <a:pt x="1108829" y="7968"/>
                  <a:pt x="1253047" y="6959"/>
                </a:cubicBezTo>
                <a:lnTo>
                  <a:pt x="1340238" y="6803"/>
                </a:lnTo>
                <a:lnTo>
                  <a:pt x="1349968" y="6792"/>
                </a:lnTo>
                <a:lnTo>
                  <a:pt x="1366335" y="0"/>
                </a:lnTo>
                <a:lnTo>
                  <a:pt x="5206893" y="0"/>
                </a:lnTo>
                <a:cubicBezTo>
                  <a:pt x="5226549" y="52"/>
                  <a:pt x="5242470" y="15974"/>
                  <a:pt x="5242526" y="35633"/>
                </a:cubicBezTo>
                <a:lnTo>
                  <a:pt x="5242526" y="3025884"/>
                </a:lnTo>
                <a:lnTo>
                  <a:pt x="5242525" y="3025884"/>
                </a:lnTo>
                <a:lnTo>
                  <a:pt x="5242525" y="4482148"/>
                </a:lnTo>
                <a:lnTo>
                  <a:pt x="5242525" y="5510694"/>
                </a:lnTo>
                <a:lnTo>
                  <a:pt x="5240757" y="5514938"/>
                </a:lnTo>
                <a:lnTo>
                  <a:pt x="5240757" y="5654649"/>
                </a:lnTo>
                <a:cubicBezTo>
                  <a:pt x="5240689" y="5677553"/>
                  <a:pt x="5221341" y="5696107"/>
                  <a:pt x="5197447" y="5696165"/>
                </a:cubicBezTo>
                <a:cubicBezTo>
                  <a:pt x="5116717" y="5704010"/>
                  <a:pt x="5004225" y="5700793"/>
                  <a:pt x="4919353" y="5701717"/>
                </a:cubicBezTo>
                <a:cubicBezTo>
                  <a:pt x="4842309" y="5701715"/>
                  <a:pt x="4868491" y="5706902"/>
                  <a:pt x="4791447" y="5706900"/>
                </a:cubicBezTo>
                <a:lnTo>
                  <a:pt x="4699053" y="5712461"/>
                </a:lnTo>
                <a:cubicBezTo>
                  <a:pt x="4657957" y="5716460"/>
                  <a:pt x="4635373" y="5718686"/>
                  <a:pt x="4604637" y="5720547"/>
                </a:cubicBezTo>
                <a:lnTo>
                  <a:pt x="4514629" y="5723630"/>
                </a:lnTo>
                <a:cubicBezTo>
                  <a:pt x="4506183" y="5722925"/>
                  <a:pt x="4488711" y="5716017"/>
                  <a:pt x="4478971" y="5715222"/>
                </a:cubicBezTo>
                <a:lnTo>
                  <a:pt x="4400563" y="5711696"/>
                </a:lnTo>
                <a:lnTo>
                  <a:pt x="4362273" y="5704051"/>
                </a:lnTo>
                <a:lnTo>
                  <a:pt x="3792339" y="5704894"/>
                </a:lnTo>
                <a:lnTo>
                  <a:pt x="51089" y="5709535"/>
                </a:lnTo>
                <a:cubicBezTo>
                  <a:pt x="25809" y="5709463"/>
                  <a:pt x="5334" y="5689231"/>
                  <a:pt x="5270" y="5664249"/>
                </a:cubicBezTo>
                <a:cubicBezTo>
                  <a:pt x="5106" y="5635978"/>
                  <a:pt x="4946" y="5605907"/>
                  <a:pt x="4789" y="5574111"/>
                </a:cubicBezTo>
                <a:lnTo>
                  <a:pt x="4747" y="5565117"/>
                </a:lnTo>
                <a:lnTo>
                  <a:pt x="1769" y="5565121"/>
                </a:lnTo>
                <a:lnTo>
                  <a:pt x="1769" y="4936713"/>
                </a:lnTo>
                <a:lnTo>
                  <a:pt x="1769" y="4936713"/>
                </a:lnTo>
                <a:lnTo>
                  <a:pt x="1769" y="4549552"/>
                </a:lnTo>
                <a:lnTo>
                  <a:pt x="1405" y="4353163"/>
                </a:lnTo>
                <a:cubicBezTo>
                  <a:pt x="844" y="4013831"/>
                  <a:pt x="409" y="3637517"/>
                  <a:pt x="102" y="3240940"/>
                </a:cubicBezTo>
                <a:lnTo>
                  <a:pt x="0" y="3085255"/>
                </a:lnTo>
                <a:lnTo>
                  <a:pt x="1768" y="3085255"/>
                </a:lnTo>
                <a:lnTo>
                  <a:pt x="1768" y="57048"/>
                </a:lnTo>
                <a:cubicBezTo>
                  <a:pt x="1831" y="34144"/>
                  <a:pt x="19712" y="15589"/>
                  <a:pt x="41790" y="15531"/>
                </a:cubicBezTo>
                <a:cubicBezTo>
                  <a:pt x="45679" y="15511"/>
                  <a:pt x="49568" y="15490"/>
                  <a:pt x="53457" y="15470"/>
                </a:cubicBezTo>
                <a:lnTo>
                  <a:pt x="53472" y="9984"/>
                </a:lnTo>
                <a:lnTo>
                  <a:pt x="512365" y="9984"/>
                </a:lnTo>
                <a:lnTo>
                  <a:pt x="583498" y="15421"/>
                </a:lnTo>
                <a:cubicBezTo>
                  <a:pt x="613258" y="15800"/>
                  <a:pt x="633862" y="11431"/>
                  <a:pt x="663623" y="11810"/>
                </a:cubicBezTo>
                <a:cubicBezTo>
                  <a:pt x="671427" y="12515"/>
                  <a:pt x="682645" y="22239"/>
                  <a:pt x="691645" y="230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7E4DBF-0B8A-8FE8-CE45-05F39F3A7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6513186" y="3405075"/>
            <a:ext cx="4772729" cy="268465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93A293-76A2-FA68-947C-59B937F1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6670286" y="582385"/>
            <a:ext cx="4668921" cy="284662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331E338-59AA-416E-BED5-22A36158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AD7AD0-091A-4338-9B2B-624D4ED4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EF486B1-FBA2-4362-8813-0E29396D6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A8DCDAD-AAB5-4B8D-9B95-FC849AFB5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4349FF-2AEB-4036-8642-F3E8849A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2758D39-FDC0-4141-909B-5AC5A492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799011">
            <a:off x="11052453" y="5489519"/>
            <a:ext cx="444795" cy="1557719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3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4463718F-F67A-C968-65F0-7D4C1E820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6">
            <a:off x="5373531" y="1390457"/>
            <a:ext cx="6974337" cy="3923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B6AC6-82DD-3C9B-00FD-CB30713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1" y="190144"/>
            <a:ext cx="5680705" cy="2624490"/>
          </a:xfrm>
        </p:spPr>
        <p:txBody>
          <a:bodyPr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4325-1534-5815-317A-8F5FFAB9E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5575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08FD56-DA92-4BD4-98BB-9311E5E52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0E91-01D0-C24D-46D8-963F3D9E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27" y="685799"/>
            <a:ext cx="5032572" cy="1911743"/>
          </a:xfrm>
        </p:spPr>
        <p:txBody>
          <a:bodyPr>
            <a:normAutofit/>
          </a:bodyPr>
          <a:lstStyle/>
          <a:p>
            <a:r>
              <a:rPr lang="en-US"/>
              <a:t>Tables Of Contents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D5E9CC-2294-46D1-89D0-F8C6FA5C4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420">
            <a:off x="780270" y="331637"/>
            <a:ext cx="4892736" cy="583788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ABD217-EF3C-4AF3-9C20-A6619D21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27644">
            <a:off x="741222" y="293814"/>
            <a:ext cx="4987909" cy="588314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364" h="5549951">
                <a:moveTo>
                  <a:pt x="303343" y="0"/>
                </a:moveTo>
                <a:cubicBezTo>
                  <a:pt x="628090" y="31218"/>
                  <a:pt x="2667030" y="134017"/>
                  <a:pt x="3305529" y="171842"/>
                </a:cubicBezTo>
                <a:lnTo>
                  <a:pt x="4134340" y="226950"/>
                </a:lnTo>
                <a:lnTo>
                  <a:pt x="4507534" y="247374"/>
                </a:lnTo>
                <a:lnTo>
                  <a:pt x="4535413" y="269179"/>
                </a:lnTo>
                <a:cubicBezTo>
                  <a:pt x="4534822" y="279763"/>
                  <a:pt x="4534230" y="290346"/>
                  <a:pt x="4533639" y="300930"/>
                </a:cubicBezTo>
                <a:lnTo>
                  <a:pt x="4536561" y="302647"/>
                </a:lnTo>
                <a:cubicBezTo>
                  <a:pt x="4546159" y="304354"/>
                  <a:pt x="4555357" y="291327"/>
                  <a:pt x="4552987" y="334222"/>
                </a:cubicBezTo>
                <a:cubicBezTo>
                  <a:pt x="4542346" y="354710"/>
                  <a:pt x="4535332" y="373686"/>
                  <a:pt x="4530726" y="391868"/>
                </a:cubicBezTo>
                <a:lnTo>
                  <a:pt x="4527238" y="415489"/>
                </a:lnTo>
                <a:lnTo>
                  <a:pt x="4522133" y="506828"/>
                </a:lnTo>
                <a:cubicBezTo>
                  <a:pt x="4521916" y="522300"/>
                  <a:pt x="4521700" y="537773"/>
                  <a:pt x="4521483" y="553245"/>
                </a:cubicBezTo>
                <a:cubicBezTo>
                  <a:pt x="4521212" y="558170"/>
                  <a:pt x="4520118" y="568699"/>
                  <a:pt x="4518384" y="581709"/>
                </a:cubicBezTo>
                <a:lnTo>
                  <a:pt x="4517715" y="585890"/>
                </a:lnTo>
                <a:lnTo>
                  <a:pt x="4504778" y="817404"/>
                </a:lnTo>
                <a:lnTo>
                  <a:pt x="4506491" y="822238"/>
                </a:lnTo>
                <a:cubicBezTo>
                  <a:pt x="4506993" y="829783"/>
                  <a:pt x="4505912" y="837845"/>
                  <a:pt x="4504340" y="846069"/>
                </a:cubicBezTo>
                <a:lnTo>
                  <a:pt x="4502740" y="853854"/>
                </a:lnTo>
                <a:lnTo>
                  <a:pt x="4496502" y="965485"/>
                </a:lnTo>
                <a:lnTo>
                  <a:pt x="4498579" y="966385"/>
                </a:lnTo>
                <a:cubicBezTo>
                  <a:pt x="4500020" y="972743"/>
                  <a:pt x="4502811" y="980116"/>
                  <a:pt x="4502698" y="1002567"/>
                </a:cubicBezTo>
                <a:cubicBezTo>
                  <a:pt x="4491860" y="1029868"/>
                  <a:pt x="4512316" y="1067217"/>
                  <a:pt x="4497900" y="1101094"/>
                </a:cubicBezTo>
                <a:cubicBezTo>
                  <a:pt x="4494173" y="1113552"/>
                  <a:pt x="4492281" y="1152106"/>
                  <a:pt x="4497795" y="1159389"/>
                </a:cubicBezTo>
                <a:cubicBezTo>
                  <a:pt x="4498610" y="1167426"/>
                  <a:pt x="4495953" y="1176807"/>
                  <a:pt x="4502098" y="1180505"/>
                </a:cubicBezTo>
                <a:cubicBezTo>
                  <a:pt x="4509397" y="1186625"/>
                  <a:pt x="4495916" y="1214705"/>
                  <a:pt x="4505188" y="1210687"/>
                </a:cubicBezTo>
                <a:cubicBezTo>
                  <a:pt x="4495912" y="1230628"/>
                  <a:pt x="4511023" y="1246424"/>
                  <a:pt x="4514005" y="1263157"/>
                </a:cubicBezTo>
                <a:lnTo>
                  <a:pt x="4516282" y="1313374"/>
                </a:lnTo>
                <a:cubicBezTo>
                  <a:pt x="4515989" y="1324584"/>
                  <a:pt x="4515695" y="1335794"/>
                  <a:pt x="4515402" y="1347004"/>
                </a:cubicBezTo>
                <a:cubicBezTo>
                  <a:pt x="4515248" y="1348624"/>
                  <a:pt x="4515093" y="1350244"/>
                  <a:pt x="4514939" y="1351864"/>
                </a:cubicBezTo>
                <a:lnTo>
                  <a:pt x="4505820" y="1391762"/>
                </a:lnTo>
                <a:cubicBezTo>
                  <a:pt x="4507026" y="1392770"/>
                  <a:pt x="4508128" y="1394098"/>
                  <a:pt x="4509084" y="1395707"/>
                </a:cubicBezTo>
                <a:lnTo>
                  <a:pt x="4511926" y="1408524"/>
                </a:lnTo>
                <a:lnTo>
                  <a:pt x="4507185" y="1419109"/>
                </a:lnTo>
                <a:lnTo>
                  <a:pt x="4497001" y="1469337"/>
                </a:lnTo>
                <a:lnTo>
                  <a:pt x="4486104" y="1543038"/>
                </a:lnTo>
                <a:lnTo>
                  <a:pt x="4481223" y="1553997"/>
                </a:lnTo>
                <a:cubicBezTo>
                  <a:pt x="4475132" y="1579288"/>
                  <a:pt x="4478280" y="1610368"/>
                  <a:pt x="4466795" y="1626071"/>
                </a:cubicBezTo>
                <a:lnTo>
                  <a:pt x="4463080" y="1664103"/>
                </a:lnTo>
                <a:lnTo>
                  <a:pt x="4466740" y="1668558"/>
                </a:lnTo>
                <a:lnTo>
                  <a:pt x="4465090" y="1679756"/>
                </a:lnTo>
                <a:cubicBezTo>
                  <a:pt x="4465227" y="1680776"/>
                  <a:pt x="4465365" y="1681795"/>
                  <a:pt x="4465502" y="1682815"/>
                </a:cubicBezTo>
                <a:cubicBezTo>
                  <a:pt x="4466309" y="1688654"/>
                  <a:pt x="4466966" y="1694439"/>
                  <a:pt x="4467013" y="1700268"/>
                </a:cubicBezTo>
                <a:cubicBezTo>
                  <a:pt x="4452441" y="1697000"/>
                  <a:pt x="4458150" y="1726126"/>
                  <a:pt x="4455543" y="1735163"/>
                </a:cubicBezTo>
                <a:lnTo>
                  <a:pt x="4453483" y="1735289"/>
                </a:lnTo>
                <a:lnTo>
                  <a:pt x="4444985" y="1887374"/>
                </a:lnTo>
                <a:lnTo>
                  <a:pt x="4453676" y="1911536"/>
                </a:lnTo>
                <a:cubicBezTo>
                  <a:pt x="4454435" y="1928276"/>
                  <a:pt x="4455195" y="1945015"/>
                  <a:pt x="4455954" y="1961755"/>
                </a:cubicBezTo>
                <a:cubicBezTo>
                  <a:pt x="4455660" y="1972965"/>
                  <a:pt x="4455367" y="1984174"/>
                  <a:pt x="4455073" y="1995384"/>
                </a:cubicBezTo>
                <a:lnTo>
                  <a:pt x="4454611" y="2000244"/>
                </a:lnTo>
                <a:lnTo>
                  <a:pt x="4445491" y="2040142"/>
                </a:lnTo>
                <a:cubicBezTo>
                  <a:pt x="4446698" y="2041150"/>
                  <a:pt x="4447799" y="2042479"/>
                  <a:pt x="4448756" y="2044087"/>
                </a:cubicBezTo>
                <a:lnTo>
                  <a:pt x="4451597" y="2056904"/>
                </a:lnTo>
                <a:lnTo>
                  <a:pt x="4446856" y="2067489"/>
                </a:lnTo>
                <a:lnTo>
                  <a:pt x="4436672" y="2117719"/>
                </a:lnTo>
                <a:lnTo>
                  <a:pt x="4429341" y="2167300"/>
                </a:lnTo>
                <a:cubicBezTo>
                  <a:pt x="4410647" y="2519411"/>
                  <a:pt x="4376873" y="2876607"/>
                  <a:pt x="4373258" y="3223633"/>
                </a:cubicBezTo>
                <a:cubicBezTo>
                  <a:pt x="4370306" y="3302336"/>
                  <a:pt x="4363423" y="3398578"/>
                  <a:pt x="4360472" y="3477281"/>
                </a:cubicBezTo>
                <a:cubicBezTo>
                  <a:pt x="4367079" y="3471365"/>
                  <a:pt x="4356688" y="3621544"/>
                  <a:pt x="4349387" y="3639984"/>
                </a:cubicBezTo>
                <a:lnTo>
                  <a:pt x="4258626" y="5278921"/>
                </a:lnTo>
                <a:lnTo>
                  <a:pt x="4263924" y="5315626"/>
                </a:lnTo>
                <a:cubicBezTo>
                  <a:pt x="4269712" y="5323538"/>
                  <a:pt x="4266397" y="5327627"/>
                  <a:pt x="4267458" y="5350090"/>
                </a:cubicBezTo>
                <a:cubicBezTo>
                  <a:pt x="4268519" y="5372551"/>
                  <a:pt x="4251794" y="5406222"/>
                  <a:pt x="4270290" y="5450399"/>
                </a:cubicBezTo>
                <a:cubicBezTo>
                  <a:pt x="4269872" y="5457964"/>
                  <a:pt x="4260193" y="5476308"/>
                  <a:pt x="4251733" y="5484804"/>
                </a:cubicBezTo>
                <a:lnTo>
                  <a:pt x="4247081" y="5487504"/>
                </a:lnTo>
                <a:cubicBezTo>
                  <a:pt x="4245929" y="5508319"/>
                  <a:pt x="4247889" y="5526348"/>
                  <a:pt x="4243624" y="5549951"/>
                </a:cubicBezTo>
                <a:cubicBezTo>
                  <a:pt x="3535777" y="5517558"/>
                  <a:pt x="706564" y="5344821"/>
                  <a:pt x="0" y="5293146"/>
                </a:cubicBezTo>
                <a:lnTo>
                  <a:pt x="4241" y="5239903"/>
                </a:lnTo>
                <a:lnTo>
                  <a:pt x="8461" y="5233298"/>
                </a:lnTo>
                <a:cubicBezTo>
                  <a:pt x="8991" y="5232196"/>
                  <a:pt x="8639" y="5231467"/>
                  <a:pt x="8730" y="5230552"/>
                </a:cubicBezTo>
                <a:lnTo>
                  <a:pt x="9000" y="5227804"/>
                </a:lnTo>
                <a:cubicBezTo>
                  <a:pt x="9178" y="5225973"/>
                  <a:pt x="9545" y="5223940"/>
                  <a:pt x="9537" y="5222308"/>
                </a:cubicBezTo>
                <a:cubicBezTo>
                  <a:pt x="9481" y="5211840"/>
                  <a:pt x="8399" y="5224803"/>
                  <a:pt x="9222" y="5216405"/>
                </a:cubicBezTo>
                <a:cubicBezTo>
                  <a:pt x="9028" y="5215352"/>
                  <a:pt x="8703" y="5214469"/>
                  <a:pt x="8638" y="5213249"/>
                </a:cubicBezTo>
                <a:cubicBezTo>
                  <a:pt x="8596" y="5212477"/>
                  <a:pt x="8947" y="5211272"/>
                  <a:pt x="8907" y="5210500"/>
                </a:cubicBezTo>
                <a:cubicBezTo>
                  <a:pt x="8526" y="5203355"/>
                  <a:pt x="7974" y="5210896"/>
                  <a:pt x="8591" y="5204597"/>
                </a:cubicBezTo>
                <a:lnTo>
                  <a:pt x="8008" y="5201441"/>
                </a:lnTo>
                <a:cubicBezTo>
                  <a:pt x="6593" y="5193798"/>
                  <a:pt x="6556" y="5198023"/>
                  <a:pt x="7378" y="5189632"/>
                </a:cubicBezTo>
                <a:cubicBezTo>
                  <a:pt x="7183" y="5188581"/>
                  <a:pt x="6860" y="5187696"/>
                  <a:pt x="6794" y="5186477"/>
                </a:cubicBezTo>
                <a:cubicBezTo>
                  <a:pt x="6752" y="5185706"/>
                  <a:pt x="7185" y="5184394"/>
                  <a:pt x="7062" y="5183728"/>
                </a:cubicBezTo>
                <a:cubicBezTo>
                  <a:pt x="6788" y="5182241"/>
                  <a:pt x="4614" y="5182665"/>
                  <a:pt x="5627" y="5180163"/>
                </a:cubicBezTo>
                <a:lnTo>
                  <a:pt x="11039" y="5116566"/>
                </a:lnTo>
                <a:lnTo>
                  <a:pt x="78653" y="3839310"/>
                </a:lnTo>
                <a:lnTo>
                  <a:pt x="3033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12CA261-143A-7A51-A7D6-380BAB60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20419">
            <a:off x="1104416" y="1096986"/>
            <a:ext cx="4254392" cy="4254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5C9B-31E5-EE02-75A9-EE7FB4FA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28" y="2743201"/>
            <a:ext cx="5594661" cy="3429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Lines of Code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Step 1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Step 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Resize Images Code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Lines 1-32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Lines 34-38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Python Program For Real and Fake Detection Code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Lines 1-50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Results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BEFBD8-C05C-43C7-8D7B-58D37F70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2FDA5-36F9-4DD4-87A3-58FC513B8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4870DF-B7C4-4149-9E0F-2B602F26B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CD7D4A-FA69-4C48-A532-9ED58E181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7FB85D-1649-470D-A7BA-3475C851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CCF79-BC42-40CC-A81F-1C5962B62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6" y="5316608"/>
            <a:ext cx="444795" cy="165514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955142-ED30-45FF-AC79-EA514B9BD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04561" y="517498"/>
            <a:ext cx="6746664" cy="53318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1325340" y="-90887"/>
            <a:ext cx="5107326" cy="6522933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1FDD0-D1A0-5B78-24AC-78B19CD4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72266">
            <a:off x="817781" y="2158986"/>
            <a:ext cx="6151619" cy="2045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74D31-269C-4097-1B7C-1D287131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826" y="378869"/>
            <a:ext cx="4984750" cy="1911741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090A0D-04AE-42BC-AE85-FA2E647F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55470" y="5035596"/>
            <a:ext cx="444795" cy="182366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365B-ACFA-E44C-34A6-107AF6D4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854411"/>
            <a:ext cx="3720274" cy="33329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Programming Project 2 consisted of programming</a:t>
            </a:r>
            <a:r>
              <a:rPr lang="en-US" sz="1400" ker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plotting the accuracy and loss results</a:t>
            </a:r>
          </a:p>
          <a:p>
            <a:pPr>
              <a:lnSpc>
                <a:spcPct val="110000"/>
              </a:lnSpc>
            </a:pP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downloaded a dataset from </a:t>
            </a:r>
            <a:r>
              <a:rPr lang="en-US" sz="1400" u="sng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Real and Fake Detection | Kaggle.</a:t>
            </a: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used these images to train and test the model</a:t>
            </a:r>
          </a:p>
          <a:p>
            <a:pPr>
              <a:lnSpc>
                <a:spcPct val="110000"/>
              </a:lnSpc>
            </a:pPr>
            <a:r>
              <a:rPr lang="en-US" sz="14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They were resized and saved to a folder in the C drive of our computer</a:t>
            </a:r>
            <a:endParaRPr lang="en-US" sz="1400" kern="1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912FC9-6D3C-4857-AD07-669D24A58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C8BF22-7DAB-434C-9110-00A56AB1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D332D1D-F11A-48A6-8348-E2076D2297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6BAC72E-20B6-4BED-B0BA-5350DB14C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043DB4-3F92-4F4F-9BA4-A9807D02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59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F188A9DF-7E2F-EBC3-70AA-F5B59B06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7542" y="578137"/>
            <a:ext cx="4016915" cy="4016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D81D8-A84C-0AA2-15D2-855263F11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894" y="4040881"/>
            <a:ext cx="9846306" cy="170250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Lines Of Code</a:t>
            </a: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CE093B-B8CB-40B0-9E0D-B2EC39FF7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272B2A-538C-4D77-838A-61EFB21C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179CEF-C4DA-4AF9-825E-8A16099E9E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FCA724B-35D4-4E12-8050-B7CAB3BB3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C8662F-C43E-4129-81EC-CA88B2655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4B71-281A-2364-572C-13C68E2E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Uploading All Images to C Drive </a:t>
            </a:r>
          </a:p>
        </p:txBody>
      </p:sp>
      <p:graphicFrame>
        <p:nvGraphicFramePr>
          <p:cNvPr id="1027" name="Content Placeholder 2">
            <a:extLst>
              <a:ext uri="{FF2B5EF4-FFF2-40B4-BE49-F238E27FC236}">
                <a16:creationId xmlns:a16="http://schemas.microsoft.com/office/drawing/2014/main" id="{9FCA0938-74B8-869A-46CB-82970C7FDE1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92363" y="2248253"/>
          <a:ext cx="4702921" cy="400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F94C6CB-90F3-83A9-1859-50E4928C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848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47CD52-2136-C30B-15D0-D707035C4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284" y="2074582"/>
            <a:ext cx="7396716" cy="41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7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1E0C-10DC-4D43-4CDE-6B1FCDA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5" y="-18743"/>
            <a:ext cx="7640595" cy="1365630"/>
          </a:xfrm>
        </p:spPr>
        <p:txBody>
          <a:bodyPr>
            <a:normAutofit fontScale="90000"/>
          </a:bodyPr>
          <a:lstStyle/>
          <a:p>
            <a:r>
              <a:rPr lang="en-US" dirty="0"/>
              <a:t>Step2: Downloading Required  Algorithms</a:t>
            </a:r>
          </a:p>
        </p:txBody>
      </p:sp>
      <p:graphicFrame>
        <p:nvGraphicFramePr>
          <p:cNvPr id="2053" name="Content Placeholder 2">
            <a:extLst>
              <a:ext uri="{FF2B5EF4-FFF2-40B4-BE49-F238E27FC236}">
                <a16:creationId xmlns:a16="http://schemas.microsoft.com/office/drawing/2014/main" id="{179E09B6-B8B2-66D0-8526-DEAB455D0DD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2629238"/>
              </p:ext>
            </p:extLst>
          </p:nvPr>
        </p:nvGraphicFramePr>
        <p:xfrm>
          <a:off x="181232" y="1499286"/>
          <a:ext cx="4702921" cy="400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4D77BF3C-16D3-4F04-880F-D873DA5E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7832" y="-6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59F88EC-D3A7-DA0F-9F68-243C39995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93" y="666082"/>
            <a:ext cx="5988908" cy="328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D4E73AF-D091-5BC7-8B03-078515CF7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5432" y="88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D759CFC-86AB-2548-9CAC-93A3E752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92" y="3829412"/>
            <a:ext cx="5988908" cy="32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81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DA3C7B97-5A78-6E46-6451-8AA5BFDD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18454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233BF-2F14-2D13-EA95-F790CD316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85799"/>
            <a:ext cx="6561245" cy="1603041"/>
          </a:xfrm>
        </p:spPr>
        <p:txBody>
          <a:bodyPr>
            <a:normAutofit/>
          </a:bodyPr>
          <a:lstStyle/>
          <a:p>
            <a:r>
              <a:rPr lang="en-US" sz="4000"/>
              <a:t>Python Program to Resize All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2480C3-21A7-43F5-9070-D4ACB7435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D0EC083-0A53-4954-B40D-58DE716A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0B7F4D-C85E-48A0-96DF-660635DF22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ED81EDB-4C09-4811-9DC9-0E1902402C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D912B6-9DD8-4B07-B08A-82FE15F36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C6EFD7E-0DC9-3CBE-8DC3-F5123A288A46}"/>
              </a:ext>
            </a:extLst>
          </p:cNvPr>
          <p:cNvSpPr txBox="1"/>
          <p:nvPr/>
        </p:nvSpPr>
        <p:spPr>
          <a:xfrm>
            <a:off x="9274215" y="6657945"/>
            <a:ext cx="291778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opensource.com/article/19/5/python-3-default-ma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8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02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104" name="Group 3103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106" name="Straight Connector 3105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7" name="Straight Connector 3106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5" name="Oval 3104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203CB9AE-0384-4262-B8FC-D67C31777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322B5-8FF1-0747-E10B-C8C072867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-146324"/>
            <a:ext cx="4519449" cy="3061741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marR="0" indent="-1714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Import cv2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a function to import OpenCV libraries for the detection and processing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importing the program and/or module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as np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for number inside of the python program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train_test_spli</a:t>
            </a:r>
            <a:r>
              <a:rPr lang="en-US" sz="1200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for testing the data inside of the program</a:t>
            </a:r>
          </a:p>
          <a:p>
            <a:pPr indent="-228600"/>
            <a:endParaRPr lang="en-US" dirty="0"/>
          </a:p>
        </p:txBody>
      </p: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CF379549-A1F8-4A6A-9302-930A5B1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468046" y="450474"/>
            <a:ext cx="4994555" cy="592464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3" name="Freeform: Shape 3112">
            <a:extLst>
              <a:ext uri="{FF2B5EF4-FFF2-40B4-BE49-F238E27FC236}">
                <a16:creationId xmlns:a16="http://schemas.microsoft.com/office/drawing/2014/main" id="{D25A74C3-D596-41E0-B46A-2CC0A9687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6566211" y="550792"/>
            <a:ext cx="4787536" cy="5723630"/>
          </a:xfrm>
          <a:custGeom>
            <a:avLst/>
            <a:gdLst>
              <a:gd name="connsiteX0" fmla="*/ 778184 w 5242526"/>
              <a:gd name="connsiteY0" fmla="*/ 0 h 5723630"/>
              <a:gd name="connsiteX1" fmla="*/ 813567 w 5242526"/>
              <a:gd name="connsiteY1" fmla="*/ 7645 h 5723630"/>
              <a:gd name="connsiteX2" fmla="*/ 820389 w 5242526"/>
              <a:gd name="connsiteY2" fmla="*/ 19483 h 5723630"/>
              <a:gd name="connsiteX3" fmla="*/ 1253047 w 5242526"/>
              <a:gd name="connsiteY3" fmla="*/ 6959 h 5723630"/>
              <a:gd name="connsiteX4" fmla="*/ 1340238 w 5242526"/>
              <a:gd name="connsiteY4" fmla="*/ 6803 h 5723630"/>
              <a:gd name="connsiteX5" fmla="*/ 1349968 w 5242526"/>
              <a:gd name="connsiteY5" fmla="*/ 6792 h 5723630"/>
              <a:gd name="connsiteX6" fmla="*/ 1366335 w 5242526"/>
              <a:gd name="connsiteY6" fmla="*/ 0 h 5723630"/>
              <a:gd name="connsiteX7" fmla="*/ 5206893 w 5242526"/>
              <a:gd name="connsiteY7" fmla="*/ 0 h 5723630"/>
              <a:gd name="connsiteX8" fmla="*/ 5242526 w 5242526"/>
              <a:gd name="connsiteY8" fmla="*/ 35633 h 5723630"/>
              <a:gd name="connsiteX9" fmla="*/ 5242526 w 5242526"/>
              <a:gd name="connsiteY9" fmla="*/ 3025884 h 5723630"/>
              <a:gd name="connsiteX10" fmla="*/ 5242525 w 5242526"/>
              <a:gd name="connsiteY10" fmla="*/ 3025884 h 5723630"/>
              <a:gd name="connsiteX11" fmla="*/ 5242525 w 5242526"/>
              <a:gd name="connsiteY11" fmla="*/ 4482148 h 5723630"/>
              <a:gd name="connsiteX12" fmla="*/ 5242525 w 5242526"/>
              <a:gd name="connsiteY12" fmla="*/ 5510694 h 5723630"/>
              <a:gd name="connsiteX13" fmla="*/ 5240757 w 5242526"/>
              <a:gd name="connsiteY13" fmla="*/ 5514938 h 5723630"/>
              <a:gd name="connsiteX14" fmla="*/ 5240757 w 5242526"/>
              <a:gd name="connsiteY14" fmla="*/ 5654649 h 5723630"/>
              <a:gd name="connsiteX15" fmla="*/ 5197447 w 5242526"/>
              <a:gd name="connsiteY15" fmla="*/ 5696165 h 5723630"/>
              <a:gd name="connsiteX16" fmla="*/ 4919353 w 5242526"/>
              <a:gd name="connsiteY16" fmla="*/ 5701717 h 5723630"/>
              <a:gd name="connsiteX17" fmla="*/ 4791447 w 5242526"/>
              <a:gd name="connsiteY17" fmla="*/ 5706900 h 5723630"/>
              <a:gd name="connsiteX18" fmla="*/ 4699053 w 5242526"/>
              <a:gd name="connsiteY18" fmla="*/ 5712461 h 5723630"/>
              <a:gd name="connsiteX19" fmla="*/ 4604637 w 5242526"/>
              <a:gd name="connsiteY19" fmla="*/ 5720547 h 5723630"/>
              <a:gd name="connsiteX20" fmla="*/ 4514629 w 5242526"/>
              <a:gd name="connsiteY20" fmla="*/ 5723630 h 5723630"/>
              <a:gd name="connsiteX21" fmla="*/ 4478971 w 5242526"/>
              <a:gd name="connsiteY21" fmla="*/ 5715222 h 5723630"/>
              <a:gd name="connsiteX22" fmla="*/ 4400563 w 5242526"/>
              <a:gd name="connsiteY22" fmla="*/ 5711696 h 5723630"/>
              <a:gd name="connsiteX23" fmla="*/ 4362273 w 5242526"/>
              <a:gd name="connsiteY23" fmla="*/ 5704051 h 5723630"/>
              <a:gd name="connsiteX24" fmla="*/ 3792339 w 5242526"/>
              <a:gd name="connsiteY24" fmla="*/ 5704894 h 5723630"/>
              <a:gd name="connsiteX25" fmla="*/ 51089 w 5242526"/>
              <a:gd name="connsiteY25" fmla="*/ 5709535 h 5723630"/>
              <a:gd name="connsiteX26" fmla="*/ 5270 w 5242526"/>
              <a:gd name="connsiteY26" fmla="*/ 5664249 h 5723630"/>
              <a:gd name="connsiteX27" fmla="*/ 4789 w 5242526"/>
              <a:gd name="connsiteY27" fmla="*/ 5574111 h 5723630"/>
              <a:gd name="connsiteX28" fmla="*/ 4747 w 5242526"/>
              <a:gd name="connsiteY28" fmla="*/ 5565117 h 5723630"/>
              <a:gd name="connsiteX29" fmla="*/ 1769 w 5242526"/>
              <a:gd name="connsiteY29" fmla="*/ 5565121 h 5723630"/>
              <a:gd name="connsiteX30" fmla="*/ 1769 w 5242526"/>
              <a:gd name="connsiteY30" fmla="*/ 4936713 h 5723630"/>
              <a:gd name="connsiteX31" fmla="*/ 1769 w 5242526"/>
              <a:gd name="connsiteY31" fmla="*/ 4936713 h 5723630"/>
              <a:gd name="connsiteX32" fmla="*/ 1769 w 5242526"/>
              <a:gd name="connsiteY32" fmla="*/ 4549552 h 5723630"/>
              <a:gd name="connsiteX33" fmla="*/ 1405 w 5242526"/>
              <a:gd name="connsiteY33" fmla="*/ 4353163 h 5723630"/>
              <a:gd name="connsiteX34" fmla="*/ 102 w 5242526"/>
              <a:gd name="connsiteY34" fmla="*/ 3240940 h 5723630"/>
              <a:gd name="connsiteX35" fmla="*/ 0 w 5242526"/>
              <a:gd name="connsiteY35" fmla="*/ 3085255 h 5723630"/>
              <a:gd name="connsiteX36" fmla="*/ 1768 w 5242526"/>
              <a:gd name="connsiteY36" fmla="*/ 3085255 h 5723630"/>
              <a:gd name="connsiteX37" fmla="*/ 1768 w 5242526"/>
              <a:gd name="connsiteY37" fmla="*/ 57048 h 5723630"/>
              <a:gd name="connsiteX38" fmla="*/ 41790 w 5242526"/>
              <a:gd name="connsiteY38" fmla="*/ 15531 h 5723630"/>
              <a:gd name="connsiteX39" fmla="*/ 53457 w 5242526"/>
              <a:gd name="connsiteY39" fmla="*/ 15470 h 5723630"/>
              <a:gd name="connsiteX40" fmla="*/ 53472 w 5242526"/>
              <a:gd name="connsiteY40" fmla="*/ 9984 h 5723630"/>
              <a:gd name="connsiteX41" fmla="*/ 512365 w 5242526"/>
              <a:gd name="connsiteY41" fmla="*/ 9984 h 5723630"/>
              <a:gd name="connsiteX42" fmla="*/ 583498 w 5242526"/>
              <a:gd name="connsiteY42" fmla="*/ 15421 h 5723630"/>
              <a:gd name="connsiteX43" fmla="*/ 663623 w 5242526"/>
              <a:gd name="connsiteY43" fmla="*/ 11810 h 5723630"/>
              <a:gd name="connsiteX44" fmla="*/ 691645 w 5242526"/>
              <a:gd name="connsiteY44" fmla="*/ 23034 h 572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242526" h="5723630">
                <a:moveTo>
                  <a:pt x="778184" y="0"/>
                </a:moveTo>
                <a:lnTo>
                  <a:pt x="813567" y="7645"/>
                </a:lnTo>
                <a:lnTo>
                  <a:pt x="820389" y="19483"/>
                </a:lnTo>
                <a:cubicBezTo>
                  <a:pt x="964609" y="18473"/>
                  <a:pt x="1108829" y="7968"/>
                  <a:pt x="1253047" y="6959"/>
                </a:cubicBezTo>
                <a:lnTo>
                  <a:pt x="1340238" y="6803"/>
                </a:lnTo>
                <a:lnTo>
                  <a:pt x="1349968" y="6792"/>
                </a:lnTo>
                <a:lnTo>
                  <a:pt x="1366335" y="0"/>
                </a:lnTo>
                <a:lnTo>
                  <a:pt x="5206893" y="0"/>
                </a:lnTo>
                <a:cubicBezTo>
                  <a:pt x="5226549" y="52"/>
                  <a:pt x="5242470" y="15974"/>
                  <a:pt x="5242526" y="35633"/>
                </a:cubicBezTo>
                <a:lnTo>
                  <a:pt x="5242526" y="3025884"/>
                </a:lnTo>
                <a:lnTo>
                  <a:pt x="5242525" y="3025884"/>
                </a:lnTo>
                <a:lnTo>
                  <a:pt x="5242525" y="4482148"/>
                </a:lnTo>
                <a:lnTo>
                  <a:pt x="5242525" y="5510694"/>
                </a:lnTo>
                <a:lnTo>
                  <a:pt x="5240757" y="5514938"/>
                </a:lnTo>
                <a:lnTo>
                  <a:pt x="5240757" y="5654649"/>
                </a:lnTo>
                <a:cubicBezTo>
                  <a:pt x="5240689" y="5677553"/>
                  <a:pt x="5221341" y="5696107"/>
                  <a:pt x="5197447" y="5696165"/>
                </a:cubicBezTo>
                <a:cubicBezTo>
                  <a:pt x="5116717" y="5704010"/>
                  <a:pt x="5004225" y="5700793"/>
                  <a:pt x="4919353" y="5701717"/>
                </a:cubicBezTo>
                <a:cubicBezTo>
                  <a:pt x="4842309" y="5701715"/>
                  <a:pt x="4868491" y="5706902"/>
                  <a:pt x="4791447" y="5706900"/>
                </a:cubicBezTo>
                <a:lnTo>
                  <a:pt x="4699053" y="5712461"/>
                </a:lnTo>
                <a:cubicBezTo>
                  <a:pt x="4657957" y="5716460"/>
                  <a:pt x="4635373" y="5718686"/>
                  <a:pt x="4604637" y="5720547"/>
                </a:cubicBezTo>
                <a:lnTo>
                  <a:pt x="4514629" y="5723630"/>
                </a:lnTo>
                <a:cubicBezTo>
                  <a:pt x="4506183" y="5722925"/>
                  <a:pt x="4488711" y="5716017"/>
                  <a:pt x="4478971" y="5715222"/>
                </a:cubicBezTo>
                <a:lnTo>
                  <a:pt x="4400563" y="5711696"/>
                </a:lnTo>
                <a:lnTo>
                  <a:pt x="4362273" y="5704051"/>
                </a:lnTo>
                <a:lnTo>
                  <a:pt x="3792339" y="5704894"/>
                </a:lnTo>
                <a:lnTo>
                  <a:pt x="51089" y="5709535"/>
                </a:lnTo>
                <a:cubicBezTo>
                  <a:pt x="25809" y="5709463"/>
                  <a:pt x="5334" y="5689231"/>
                  <a:pt x="5270" y="5664249"/>
                </a:cubicBezTo>
                <a:cubicBezTo>
                  <a:pt x="5106" y="5635978"/>
                  <a:pt x="4946" y="5605907"/>
                  <a:pt x="4789" y="5574111"/>
                </a:cubicBezTo>
                <a:lnTo>
                  <a:pt x="4747" y="5565117"/>
                </a:lnTo>
                <a:lnTo>
                  <a:pt x="1769" y="5565121"/>
                </a:lnTo>
                <a:lnTo>
                  <a:pt x="1769" y="4936713"/>
                </a:lnTo>
                <a:lnTo>
                  <a:pt x="1769" y="4936713"/>
                </a:lnTo>
                <a:lnTo>
                  <a:pt x="1769" y="4549552"/>
                </a:lnTo>
                <a:lnTo>
                  <a:pt x="1405" y="4353163"/>
                </a:lnTo>
                <a:cubicBezTo>
                  <a:pt x="844" y="4013831"/>
                  <a:pt x="409" y="3637517"/>
                  <a:pt x="102" y="3240940"/>
                </a:cubicBezTo>
                <a:lnTo>
                  <a:pt x="0" y="3085255"/>
                </a:lnTo>
                <a:lnTo>
                  <a:pt x="1768" y="3085255"/>
                </a:lnTo>
                <a:lnTo>
                  <a:pt x="1768" y="57048"/>
                </a:lnTo>
                <a:cubicBezTo>
                  <a:pt x="1831" y="34144"/>
                  <a:pt x="19712" y="15589"/>
                  <a:pt x="41790" y="15531"/>
                </a:cubicBezTo>
                <a:cubicBezTo>
                  <a:pt x="45679" y="15511"/>
                  <a:pt x="49568" y="15490"/>
                  <a:pt x="53457" y="15470"/>
                </a:cubicBezTo>
                <a:lnTo>
                  <a:pt x="53472" y="9984"/>
                </a:lnTo>
                <a:lnTo>
                  <a:pt x="512365" y="9984"/>
                </a:lnTo>
                <a:lnTo>
                  <a:pt x="583498" y="15421"/>
                </a:lnTo>
                <a:cubicBezTo>
                  <a:pt x="613258" y="15800"/>
                  <a:pt x="633862" y="11431"/>
                  <a:pt x="663623" y="11810"/>
                </a:cubicBezTo>
                <a:cubicBezTo>
                  <a:pt x="671427" y="12515"/>
                  <a:pt x="682645" y="22239"/>
                  <a:pt x="691645" y="230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9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C8C8E8-246F-AE1E-B2D8-7EAF90037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/>
          <a:stretch>
            <a:fillRect/>
          </a:stretch>
        </p:blipFill>
        <p:spPr bwMode="auto">
          <a:xfrm rot="120000">
            <a:off x="6520108" y="3104517"/>
            <a:ext cx="4777401" cy="30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20CB8A3-890A-1795-2A9B-11DE5225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7"/>
          <a:stretch>
            <a:fillRect/>
          </a:stretch>
        </p:blipFill>
        <p:spPr bwMode="auto">
          <a:xfrm rot="120000">
            <a:off x="6625449" y="552415"/>
            <a:ext cx="4829584" cy="28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15" name="Group 3114">
            <a:extLst>
              <a:ext uri="{FF2B5EF4-FFF2-40B4-BE49-F238E27FC236}">
                <a16:creationId xmlns:a16="http://schemas.microsoft.com/office/drawing/2014/main" id="{7331E338-59AA-416E-BED5-22A36158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116" name="Group 3115">
              <a:extLst>
                <a:ext uri="{FF2B5EF4-FFF2-40B4-BE49-F238E27FC236}">
                  <a16:creationId xmlns:a16="http://schemas.microsoft.com/office/drawing/2014/main" id="{0CAD7AD0-091A-4338-9B2B-624D4ED4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118" name="Straight Connector 3117">
                <a:extLst>
                  <a:ext uri="{FF2B5EF4-FFF2-40B4-BE49-F238E27FC236}">
                    <a16:creationId xmlns:a16="http://schemas.microsoft.com/office/drawing/2014/main" id="{DEF486B1-FBA2-4362-8813-0E29396D6C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9" name="Straight Connector 3118">
                <a:extLst>
                  <a:ext uri="{FF2B5EF4-FFF2-40B4-BE49-F238E27FC236}">
                    <a16:creationId xmlns:a16="http://schemas.microsoft.com/office/drawing/2014/main" id="{7A8DCDAD-AAB5-4B8D-9B95-FC849AFB54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7" name="Oval 3116">
              <a:extLst>
                <a:ext uri="{FF2B5EF4-FFF2-40B4-BE49-F238E27FC236}">
                  <a16:creationId xmlns:a16="http://schemas.microsoft.com/office/drawing/2014/main" id="{224349FF-2AEB-4036-8642-F3E8849A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1" name="Freeform: Shape 3120">
            <a:extLst>
              <a:ext uri="{FF2B5EF4-FFF2-40B4-BE49-F238E27FC236}">
                <a16:creationId xmlns:a16="http://schemas.microsoft.com/office/drawing/2014/main" id="{62758D39-FDC0-4141-909B-5AC5A492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799011">
            <a:off x="11052453" y="5489519"/>
            <a:ext cx="444795" cy="1557719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6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373020-9F15-B907-77D9-B3422102FF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025576" y="118406"/>
            <a:ext cx="14962783" cy="4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68634AD-38DD-5AE5-31DA-B8380CE6B7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025576" y="118406"/>
            <a:ext cx="14962783" cy="4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DD7E4-788F-C451-886C-1CE6D33BCC2E}"/>
              </a:ext>
            </a:extLst>
          </p:cNvPr>
          <p:cNvSpPr txBox="1"/>
          <p:nvPr/>
        </p:nvSpPr>
        <p:spPr>
          <a:xfrm>
            <a:off x="-14398" y="2325240"/>
            <a:ext cx="57530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indent="-1714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training_real_folder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= this file name inside of my C drive 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r’C</a:t>
            </a:r>
            <a:r>
              <a:rPr lang="en-US" sz="1200" i="1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en-US" sz="1200" i="1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training_real</a:t>
            </a:r>
            <a:r>
              <a:rPr lang="en-US" sz="1200" i="1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the C file path of the folder inside of my C drive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training_fake_folder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= this file name inside of my C drive 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’C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:\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training_fake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the C file path inside of my C drive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Def load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images_from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_ folder(folder, label):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the load images function to load the images from selected folder 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Images[] and labels[]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selected image and labels of the folder</a:t>
            </a: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For filename in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os.listdr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(folder):</a:t>
            </a:r>
            <a:endParaRPr lang="en-US" sz="1200" u="sng" kern="1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Img_path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os.path.join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(folder, filename)</a:t>
            </a:r>
            <a:endParaRPr lang="en-US" sz="1200" u="sng" kern="1200" dirty="0">
              <a:effectLst/>
              <a:latin typeface="+mj-lt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71450" marR="0" indent="-1714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os.path.isfile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200" i="1" u="sng" kern="1200" dirty="0" err="1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imag_path</a:t>
            </a:r>
            <a:r>
              <a:rPr lang="en-US" sz="1200" i="1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):</a:t>
            </a:r>
            <a:r>
              <a:rPr lang="en-US" sz="1200" u="sng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is the function to check the file name of each folder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7F6E3-3E5C-D221-6A32-DBF1C610747D}"/>
              </a:ext>
            </a:extLst>
          </p:cNvPr>
          <p:cNvSpPr txBox="1"/>
          <p:nvPr/>
        </p:nvSpPr>
        <p:spPr>
          <a:xfrm rot="176894">
            <a:off x="8742581" y="121979"/>
            <a:ext cx="33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Lines 1-32</a:t>
            </a:r>
          </a:p>
        </p:txBody>
      </p:sp>
    </p:spTree>
    <p:extLst>
      <p:ext uri="{BB962C8B-B14F-4D97-AF65-F5344CB8AC3E}">
        <p14:creationId xmlns:p14="http://schemas.microsoft.com/office/powerpoint/2010/main" val="176058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EA5FA-7CC6-24C0-4F88-A431C08F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35" y="3930649"/>
            <a:ext cx="4736565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Lines 1-32 Contin.</a:t>
            </a:r>
          </a:p>
        </p:txBody>
      </p:sp>
      <p:pic>
        <p:nvPicPr>
          <p:cNvPr id="5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85E931A-B86F-7DC8-C467-9FBFB4E2B6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7"/>
          <a:stretch>
            <a:fillRect/>
          </a:stretch>
        </p:blipFill>
        <p:spPr bwMode="auto">
          <a:xfrm>
            <a:off x="0" y="0"/>
            <a:ext cx="5486576" cy="359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EB84BE-855B-CBA1-E58B-FCAD1FD4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1"/>
          <a:stretch>
            <a:fillRect/>
          </a:stretch>
        </p:blipFill>
        <p:spPr bwMode="auto">
          <a:xfrm>
            <a:off x="6528931" y="0"/>
            <a:ext cx="5663069" cy="365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890B-17B6-3A01-80CD-8FD9DA6B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9700" y="4075690"/>
            <a:ext cx="6387865" cy="2520450"/>
          </a:xfr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indent="-228600"/>
            <a:r>
              <a:rPr lang="en-US" sz="2900" dirty="0">
                <a:latin typeface="+mj-lt"/>
              </a:rPr>
              <a:t>Line 16-21:</a:t>
            </a:r>
          </a:p>
          <a:p>
            <a:pPr indent="-228600"/>
            <a:r>
              <a:rPr lang="en-US" sz="2900" dirty="0">
                <a:latin typeface="+mj-lt"/>
              </a:rPr>
              <a:t>-      </a:t>
            </a:r>
            <a:r>
              <a:rPr lang="en-US" sz="2900" dirty="0">
                <a:effectLst/>
                <a:latin typeface="+mj-lt"/>
              </a:rPr>
              <a:t>This is the function to resize the images</a:t>
            </a:r>
          </a:p>
          <a:p>
            <a:pPr indent="-228600"/>
            <a:r>
              <a:rPr lang="en-US" sz="2900" dirty="0">
                <a:latin typeface="+mj-lt"/>
              </a:rPr>
              <a:t>Line 24-25:</a:t>
            </a:r>
          </a:p>
          <a:p>
            <a:pPr marL="57150" indent="-285750">
              <a:buFontTx/>
              <a:buChar char="-"/>
            </a:pPr>
            <a:r>
              <a:rPr lang="en-US" sz="29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This is the function to load the images from each folder (real and fake)</a:t>
            </a:r>
          </a:p>
          <a:p>
            <a:r>
              <a:rPr lang="en-US" sz="29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Line 28-32:</a:t>
            </a:r>
          </a:p>
          <a:p>
            <a:pPr marL="457200" indent="-457200">
              <a:buFontTx/>
              <a:buChar char="-"/>
            </a:pPr>
            <a:r>
              <a:rPr lang="en-US" sz="29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The first function is to combine both images together, and </a:t>
            </a:r>
          </a:p>
          <a:p>
            <a:pPr marL="457200" indent="-457200">
              <a:buFontTx/>
              <a:buChar char="-"/>
            </a:pPr>
            <a:r>
              <a:rPr lang="en-US" sz="2900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900" kern="12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he second function is to split both into training and testing sets</a:t>
            </a:r>
          </a:p>
          <a:p>
            <a:endParaRPr lang="en-US" sz="1800" kern="12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-22860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DDEDFE-DA0E-4A73-8894-7BF19EB3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D243BB-17C9-4E35-A6AB-BCBE2E1DA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D667C39-1E9A-4EBF-9AE0-A66827DE6D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B0F062-CC3E-4632-907E-DADDD3052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26B424-CBBD-44D8-9FE6-A5CD6739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85466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570</Words>
  <Application>Microsoft Macintosh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Franklin Gothic Heavy</vt:lpstr>
      <vt:lpstr>Times New Roman</vt:lpstr>
      <vt:lpstr>Wingdings</vt:lpstr>
      <vt:lpstr>StreetscapeVTI</vt:lpstr>
      <vt:lpstr>Programming Project 2 Real and Fake Detection</vt:lpstr>
      <vt:lpstr>Tables Of Contents</vt:lpstr>
      <vt:lpstr>Introduction</vt:lpstr>
      <vt:lpstr>Lines Of Code</vt:lpstr>
      <vt:lpstr>Step 1: Uploading All Images to C Drive </vt:lpstr>
      <vt:lpstr>Step2: Downloading Required  Algorithms</vt:lpstr>
      <vt:lpstr>Python Program to Resize All Images</vt:lpstr>
      <vt:lpstr>PowerPoint Presentation</vt:lpstr>
      <vt:lpstr>Lines 1-32 Contin.</vt:lpstr>
      <vt:lpstr>Lines 34-38 </vt:lpstr>
      <vt:lpstr>Python Program For Real and Fake Detection</vt:lpstr>
      <vt:lpstr>Lines 1-50 </vt:lpstr>
      <vt:lpstr>Results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T Roberts</dc:creator>
  <cp:lastModifiedBy>Jasmine T Roberts</cp:lastModifiedBy>
  <cp:revision>2</cp:revision>
  <dcterms:created xsi:type="dcterms:W3CDTF">2024-09-17T16:07:40Z</dcterms:created>
  <dcterms:modified xsi:type="dcterms:W3CDTF">2024-09-19T17:47:08Z</dcterms:modified>
</cp:coreProperties>
</file>