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079AF-9AC5-4501-9FB3-F90AA2DD2468}" v="602" dt="2022-08-02T08:03:55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646" y="1764407"/>
            <a:ext cx="7888095" cy="2310312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  <a:cs typeface="Calibri Light"/>
              </a:rPr>
              <a:t>Big Market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4146" y="4472069"/>
            <a:ext cx="3877013" cy="7032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Calibri"/>
              </a:rPr>
              <a:t>Prepared By: Jasmine Yadav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835AE-872C-2918-62B2-C2B64013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>
                <a:solidFill>
                  <a:srgbClr val="FFFFFF"/>
                </a:solidFill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C790-D1D9-13CB-022F-D9517986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ea typeface="+mn-lt"/>
                <a:cs typeface="+mn-lt"/>
              </a:rPr>
              <a:t> Big market can be defined as the area of economic activity available supply of or potential demand for specified goods or services.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cs typeface="Calibri" panose="020F0502020204030204"/>
              </a:rPr>
              <a:t> </a:t>
            </a:r>
            <a:r>
              <a:rPr lang="en-US" sz="2400" dirty="0">
                <a:ea typeface="+mn-lt"/>
                <a:cs typeface="+mn-lt"/>
              </a:rPr>
              <a:t>Data analysis helps this business holders to get a better understanding of market situations.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cs typeface="Calibri" panose="020F0502020204030204"/>
              </a:rPr>
              <a:t> </a:t>
            </a:r>
            <a:r>
              <a:rPr lang="en-US" sz="2400" dirty="0">
                <a:ea typeface="+mn-lt"/>
                <a:cs typeface="+mn-lt"/>
              </a:rPr>
              <a:t>For example, analysis of customer purchasing behavior helps to identify the products sold most and thus produces those products accordingly.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ea typeface="+mn-lt"/>
                <a:cs typeface="+mn-lt"/>
              </a:rPr>
              <a:t> This also helps to get ahead of other competitors.</a:t>
            </a:r>
            <a:endParaRPr lang="en-US" sz="2400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167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FCD72-E114-FA0C-8597-EE476779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>
                <a:solidFill>
                  <a:srgbClr val="FFFFFF"/>
                </a:solidFill>
                <a:cs typeface="Calibri Light"/>
              </a:rPr>
              <a:t>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52BC-3AEB-F9D0-859E-CF9A176B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600">
                <a:ea typeface="+mn-lt"/>
                <a:cs typeface="+mn-lt"/>
              </a:rPr>
              <a:t>This helps to get ahead of their competitors.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600">
                <a:ea typeface="+mn-lt"/>
                <a:cs typeface="+mn-lt"/>
              </a:rPr>
              <a:t> This helps in making better business decisions.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600">
                <a:ea typeface="+mn-lt"/>
                <a:cs typeface="+mn-lt"/>
              </a:rPr>
              <a:t> This helps in analyzing customer trends and satisfaction, which can lead to new and better products and services.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600">
                <a:ea typeface="+mn-lt"/>
                <a:cs typeface="+mn-lt"/>
              </a:rPr>
              <a:t> It gives better insight of customers base.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600">
                <a:ea typeface="+mn-lt"/>
                <a:cs typeface="+mn-lt"/>
              </a:rPr>
              <a:t> It helps in easy flow for managing resources.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456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2B24C-0AD1-60AC-13B4-73043D6F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Calibri Light"/>
              </a:rPr>
              <a:t>ORDER BY FAT CONTENT</a:t>
            </a: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1B162B0-8963-604F-6BA8-1C4F16393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7" b="-2"/>
          <a:stretch/>
        </p:blipFill>
        <p:spPr>
          <a:xfrm>
            <a:off x="841248" y="2516777"/>
            <a:ext cx="5557552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007198-C6EB-2824-B40B-A31D9131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567" y="2516777"/>
            <a:ext cx="5268372" cy="3660185"/>
          </a:xfrm>
        </p:spPr>
        <p:txBody>
          <a:bodyPr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200" dirty="0">
                <a:cs typeface="Calibri" panose="020F0502020204030204"/>
              </a:rPr>
              <a:t> We can see that the number of 'Low fat' food orders are comparatively higher than the 'Regular' food orders.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 dirty="0">
                <a:cs typeface="Calibri" panose="020F0502020204030204"/>
              </a:rPr>
              <a:t> This finding shows that people are more conscious about their health and prefer to eat healthy.</a:t>
            </a:r>
          </a:p>
        </p:txBody>
      </p:sp>
    </p:spTree>
    <p:extLst>
      <p:ext uri="{BB962C8B-B14F-4D97-AF65-F5344CB8AC3E}">
        <p14:creationId xmlns:p14="http://schemas.microsoft.com/office/powerpoint/2010/main" val="370634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F4A39-5EE4-E225-C541-26A98F36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Calibri Light"/>
              </a:rPr>
              <a:t>ORDER BY PRODUCT TYPE</a:t>
            </a:r>
            <a:endParaRPr lang="en-US" b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9C9176C-1FEC-E0E1-DCD8-692EB627D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8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C6A11F-9684-DCD5-9154-D5EE1C1A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4248404" cy="3660185"/>
          </a:xfrm>
        </p:spPr>
        <p:txBody>
          <a:bodyPr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200" dirty="0">
                <a:cs typeface="Calibri" panose="020F0502020204030204"/>
              </a:rPr>
              <a:t> We can see that the 'Fruits and Vegetables' are the type of product that are ordered in highest number.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200" dirty="0">
                <a:cs typeface="Calibri" panose="020F0502020204030204"/>
              </a:rPr>
              <a:t> Also, 'Sea food' are the product type ordered in lowest number.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sz="2200" dirty="0">
                <a:cs typeface="Calibri" panose="020F0502020204030204"/>
              </a:rPr>
              <a:t>This also results to the conclusion that people prefer eating more healthy. 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847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A4823-A034-CE02-BE46-F2661728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Calibri Light"/>
              </a:rPr>
              <a:t>OUTLET SALES BY YEAR</a:t>
            </a:r>
            <a:endParaRPr lang="en-US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043818F-DB80-B78B-2E16-A91CF4B51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r="13477" b="-1"/>
          <a:stretch/>
        </p:blipFill>
        <p:spPr>
          <a:xfrm>
            <a:off x="841248" y="1917024"/>
            <a:ext cx="5258901" cy="2905274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96343EE-638E-BACF-0488-3955A7AE1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2020" y="2092361"/>
            <a:ext cx="5618734" cy="27239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D95FA-3947-3BA5-D50C-6FB2248EDC96}"/>
              </a:ext>
            </a:extLst>
          </p:cNvPr>
          <p:cNvSpPr txBox="1"/>
          <p:nvPr/>
        </p:nvSpPr>
        <p:spPr>
          <a:xfrm>
            <a:off x="2414983" y="5373687"/>
            <a:ext cx="71130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dirty="0">
                <a:cs typeface="Calibri" panose="020F0502020204030204"/>
              </a:rPr>
              <a:t>The above graphs show that the sales declined in the year 1998.</a:t>
            </a:r>
          </a:p>
        </p:txBody>
      </p:sp>
    </p:spTree>
    <p:extLst>
      <p:ext uri="{BB962C8B-B14F-4D97-AF65-F5344CB8AC3E}">
        <p14:creationId xmlns:p14="http://schemas.microsoft.com/office/powerpoint/2010/main" val="365066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016AD-86FB-3E30-0BEE-3A48011B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OVERALL SALES TREND</a:t>
            </a:r>
            <a:endParaRPr lang="en-US" sz="5400" b="1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E4B69C-81ED-992D-358F-2DF674A88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89" r="13552" b="1"/>
          <a:stretch/>
        </p:blipFill>
        <p:spPr>
          <a:xfrm>
            <a:off x="1181190" y="2427541"/>
            <a:ext cx="952052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3AC-0CF9-039D-2DFF-F017B200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8475"/>
          </a:xfrm>
        </p:spPr>
        <p:txBody>
          <a:bodyPr/>
          <a:lstStyle/>
          <a:p>
            <a:pPr algn="ctr"/>
            <a:r>
              <a:rPr lang="en-US" b="1" dirty="0"/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138731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Big Market Data Analysis</vt:lpstr>
      <vt:lpstr>INTRODUCTION</vt:lpstr>
      <vt:lpstr>OBJECTIVES</vt:lpstr>
      <vt:lpstr>ORDER BY FAT CONTENT</vt:lpstr>
      <vt:lpstr>ORDER BY PRODUCT TYPE</vt:lpstr>
      <vt:lpstr>OUTLET SALES BY YEAR</vt:lpstr>
      <vt:lpstr>OVERALL SALES TREND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/>
  <cp:lastModifiedBy>Jasmine Yadav</cp:lastModifiedBy>
  <cp:revision>159</cp:revision>
  <dcterms:created xsi:type="dcterms:W3CDTF">2022-08-02T07:22:53Z</dcterms:created>
  <dcterms:modified xsi:type="dcterms:W3CDTF">2022-08-02T10:34:25Z</dcterms:modified>
</cp:coreProperties>
</file>