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  <p:sldId id="310" r:id="rId3"/>
    <p:sldId id="311" r:id="rId4"/>
    <p:sldId id="416" r:id="rId5"/>
    <p:sldId id="284" r:id="rId6"/>
    <p:sldId id="414" r:id="rId7"/>
    <p:sldId id="415" r:id="rId8"/>
    <p:sldId id="280" r:id="rId9"/>
    <p:sldId id="313" r:id="rId10"/>
    <p:sldId id="281" r:id="rId11"/>
    <p:sldId id="42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TAA" initials="G" lastIdx="1" clrIdx="0">
    <p:extLst>
      <p:ext uri="{19B8F6BF-5375-455C-9EA6-DF929625EA0E}">
        <p15:presenceInfo xmlns:p15="http://schemas.microsoft.com/office/powerpoint/2012/main" userId="GIT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4:36:27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19649 5899 277 0,'0'0'459'16,"0"0"-458"-16,0 0 0 0,0 0 7 15,0 0 16-15,0 0-3 0,-43-68-8 16,41 66-7-16,-1 1-6 0,3 1 0 16,0 0 0-16,4 1 0 0,-2 4-3 15,5 2 3-15,-2 2 0 0,2 1 2 16,1 1 7-16,0 4-7 0,1 2 7 15,1 1-5-15,0 1 0 0,0 1-4 16,-1 1 1-16,0 2-2 0,-3-1 2 16,1 4-1-16,-2-1 1 0,-1 1 1 15,-2 0-4-15,0 0 4 0,-2 0 0 16,2 1-2-16,-2 0 1 0,0-1 2 16,2-2 4-16,0-2-6 0,0-1 15 15,0-2-7-15,1 1 11 0,-2-3-10 16,1-1-1-16,-1 0 7 0,0-3-9 15,2-1 1-15,-1-1 1 0,0-3-6 16,-1 2 1-16,-1-4-4 0,2-1 1 16,-1 0 3-16,-1-3-4 0,0-1 7 15,1-1-7-15,1 0 13 0,2-3 34 16,3-2-15-16,3-5-15 0,7-3-17 16,4-4 7-16,6-3-6 15,8-6 5-15,10-9-1 0,15-11 0 16,7-5-4-16,1-3 3 0,2 2-3 15,-4 3 0-15,3-2-1 0,0-2 6 16,0 1-5-16,-3-1 0 0,-7 4-2 16,-10 5 0-16,-13 5 1 0,-12 8 2 15,-11 10 9-15,-4 3 10 0,-3 3 3 16,-1 0-11-16,2-2-5 0,-4 2-3 16,-2 1-4-16,-1 7-1 15,0 3-28-15,-3 1-34 0,-6 5-91 0,1 2-147 16,1-4-167-16</inkml:trace>
  <inkml:trace contextRef="#ctx0" brushRef="#br0" timeOffset="7255.84">19675 8442 520 0,'0'0'2'16,"0"0"-2"-16,0 0 9 0,0 0 11 15,8-18 7-15,-8 15-3 0,2-1-13 16,-1 1 6-16,0 0-3 0,0-2-5 16,1 0 5-16,-1 1-7 0,1-1 14 15,1 0 0-15,-2 1-6 0,1 0 9 16,-1 0 1-16,0 0-13 0,-1 2 13 16,0-2 5-16,0 3-12 0,0 0 6 15,0 1-14-15,0 0 3 16,0 0-13-16,1 0 0 0,-1 2-13 15,1 5 13-15,-1 1 0 0,2 5-2 16,1 0 2-16,1 2-11 0,1-1 7 16,2 3-10-16,0 1 9 0,-1 0-4 15,-1 0 0-15,0 2 3 0,-1 0-4 16,2-1 9-16,-1 2 2 0,-2-3-1 16,1 4 1-16,0 1-1 0,0-1 9 15,-3 1-2-15,2-1 3 0,-2 2 2 16,1-1-3-16,-2-1-7 0,1-1 0 15,-1 0-1-15,1-1 3 16,-1-1-4-16,3-2 0 0,-3-3 2 16,2-1 1-16,0-2 1 0,0-2-2 15,2-2 8-15,-1 0 2 0,0-4-7 16,-1 1 12-16,1-3 2 0,-1 0 0 16,2-1 15-16,3-2-5 0,1-4 4 15,3-2-16-15,7-5-10 0,5-5 5 16,3-4-6-16,12-8-3 0,11-11 3 15,11-9-5-15,4-5-1 0,-4 0 0 16,-8 5 3-16,-10 7 0 0,-9 2-2 16,-8 10 0-16,-10 7 4 0,-9 8 7 15,-4 2 13-15,-1-1 3 0,-1-4-17 16,0 3-1-16,0 2-10 0,-2 1 0 16,0 5-5-16,0 1-8 0,2 3-20 15,0 2-22-15,5 1-41 0,16 1-45 16,-2 0 9-16,2-3-133 0</inkml:trace>
  <inkml:trace contextRef="#ctx0" brushRef="#br0" timeOffset="27448.38">19562 11140 688 0,'0'-4'18'0,"0"-2"-11"0,0 2 28 16,0 1 14-16,0 1-2 0,0 0 2 15,0 1-26-15,0 1-22 0,0 0-1 16,0 2-2-16,0 2 2 15,0 2 0-15,0 1-3 0,0 3-1 16,0 1 4-16,0 2-3 0,0-1-2 16,0 3 3-16,0 2 0 0,0 1 2 15,-1 2 1-15,-1 0-1 0,0 3-1 16,0 0 1-16,0 1 2 0,-1 2 0 16,0 1 4-16,1-2-4 0,-1 1 7 15,3 1-8-15,0 0 5 0,0 1-6 16,0-1 3-16,4 0 1 0,-3-2-4 15,4 0-1-15,-2-2 1 0,1-1 2 16,0-1 0-16,1-1 0 0,2 1-2 16,-1-4 0-16,0-1 1 0,-1-1-1 15,-1-2 2-15,0-3-1 0,1 1 3 16,-1-3-1-16,0 0-1 0,0-2 7 16,0 1-6-16,-2-1-1 0,3-3 4 15,-2 2-2-15,3-3 1 0,1 0-1 16,-2-1-3-16,3-1 7 0,1-4-3 15,0 2-4-15,4-6 7 0,3-4-7 16,1 0 1-16,4-5-2 0,4-4 4 16,3-4-2-16,9-5-1 0,7-11 0 15,12-8 0-15,0-2 0 0,-2 1-1 16,-6 3 0-16,-8 7 0 16,-4 2 3-16,-8 8-1 0,-9 6 20 15,-4 6 11-15,-5 2-3 0,2-1 5 16,-2-4-8-16,1 0-7 0,-3 2 0 15,-1 4-15-15,-3-1-2 0,0 4-1 16,-2-1-2-16,0 5 0 0,2-2-18 16,-2 2-12-16,1 1-14 0,2 1-25 15,1-3-51-15,1 4-62 0,-1-1-153 16</inkml:trace>
  <inkml:trace contextRef="#ctx0" brushRef="#br0" timeOffset="32831">19681 14276 714 0,'0'0'29'0,"0"0"-25"15,0 0 9-15,6 45 3 0,-3-27 4 16,3 2 3-16,-3 2-14 0,1 2 0 16,-3 0-4-16,0 2-4 0,1 1-1 15,-2 0 0-15,0 3 0 0,0-1 0 16,-2 0 1-16,-1 3 3 16,-2-2 0-16,1 0-4 0,-1 1 9 0,0-1-1 15,2-1 0-15,0-1 1 16,1 1-9-16,1-5 6 0,1-1 0 15,1-2-5-15,3-4-1 0,0 1 9 16,1-2-8-16,1-1 4 0,0-1-3 16,-1-2 0-16,-1 0 2 0,0-4-4 15,0-1 2-15,-1-1 5 0,0-1-3 16,-1-2 1-16,0-1 1 0,0 1-5 16,-2-2 1-16,2-1-2 0,-1 0 1 15,1 0 7-15,1-3 12 0,2-1-7 16,3-4-2-16,2-2-11 0,2-1 2 15,2-7 3-15,6-2-2 0,3-2-6 16,3-6 1-16,8-5 2 0,11-11 0 16,8-6 0-16,2-5-2 0,-3 5-3 15,-4 3 5-15,-7 5 3 16,3 5 1-16,-5-3 10 0,-1 5 2 16,-3 0 7-16,-6 7 0 0,-5 6 2 15,-8 5 10-15,-3 3 1 0,1-3-4 16,-3 0-4-16,2-1-6 0,-4 2-7 15,0 2-9-15,-4 1 2 0,-2 1-8 16,0 2-1-16,-2 1-6 0,2 2-5 16,-1 0-9-16,0 3-14 0,-1 0 3 15,-1 1-14-15,0 3-19 16,-3 0-48-16,0 3-80 0,-2 1-133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11:23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4370,'0'0'816</inkml:trace>
  <inkml:trace contextRef="#ctx0" brushRef="#br0" timeOffset="1">1 567 7956,'0'0'0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10:33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43 758 16087,'0'0'1041,"-15"0"-3330,3 3-801,-3 0-2640</inkml:trace>
  <inkml:trace contextRef="#ctx0" brushRef="#br0" timeOffset="3">16 1820 13654,'0'0'0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4:56:46.3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4699 3033 863 0,'0'0'0'0,"0"0"-9"16,0 0 8-16,0 0-14 0,0 0-83 16,0 0 1-16,0 0 52 0,-198 37-1 15,146-13 25-15,3 3-4 0,3 2 20 16,5 2 5-16,-2 4 3 15,0 3 17-15,-5 8-6 0,-4 3 7 16,-7 2 5-16,-1 9 8 0,-4-1 16 16,-4 4 5-16,-1 1 1 0,3 2-12 15,3 2 10-15,3 3-31 0,6 4-4 16,3 3-19-16,6 3 2 0,7 0 3 16,8 1-3-16,7 2 1 0,5 0-3 15,6 2 0-15,5-1 0 0,7-3 0 16,4 1 0-16,8-7 3 0,6-2-3 15,3-3-1-15,4-2 1 0,5 1 0 16,4-3-3-16,2-1 3 0,6-1-2 16,-1-1 5-16,4-2-3 0,2 0 3 15,5-3-3-15,6 2 1 0,1-3 2 16,3 0-3-16,10-3-8 0,1-2 7 16,6-4 0-16,2-5-16 15,5-3 1-15,4-6-10 0,4-1 3 16,4-6-7-16,2-1 21 0,-2-2 9 15,-2 2 0-15,-2 0 5 0,-5 3-2 16,0 1 13-16,-4 0-10 0,-3-2 11 16,0 4 2-16,-4 2-3 0,-1 1-7 15,0 4 6-15,-1 4-7 0,-1-1 18 16,1 3-18-16,1 2 1 0,0 0-3 16,1 4 2-16,2 2-3 15,4 2 1-15,-2 0-6 0,0 4 2 0,-5 1-2 16,-4 4 1-16,-8 1-1 15,-6 2-3-15,-4 2-5 0,-9 2 7 16,-7 2-1-16,-7 2-4 0,-6-2 9 16,-5 1-6-16,-1 1 3 0,-4 0 0 15,-1 1 4-15,-3-5 5 0,-3 5-4 16,1-4 15-16,-2-2 1 0,-2-1 7 16,-1-7-14-16,-2 0 2 0,2-2 5 15,0-3-13-15,-1-2 9 0,1-2-9 16,0-2-2-16,0-2 1 0,1-4 1 15,0-6-5-15,-3-8-3 0,0-7 6 16,-1-7-6-16,-1 1 2 0,0-1-6 16,0 1 4-16,-1 2-12 0,0-3 0 15,0-7-11-15,-2 2-6 0,1-6-47 16,-3-6-36-16,2-1-67 0,-2-1-337 16</inkml:trace>
  <inkml:trace contextRef="#ctx0" brushRef="#br0" timeOffset="399.72">6692 8619 952 0,'0'0'28'16,"3"0"-28"-16,6 0-2 0,0 0 2 15,2 0 25-15,3 0-4 0,-1 3 2 16,2 2-12-16,-1 3 2 0,3 2-10 15,0 3 0-15,0 1-3 16,-1 4 1-16,2 2-1 0,-2-1 0 16,1 3-4-16,-2-1 4 0,2 0 0 15,2 0 0-15,-2 0 0 0,2-2 0 16,1 1-4-16,0-4 3 0,2-2-18 16,-3 1-18-16,1-2-35 0,-2 0-40 15,-7-5-57-15,-4-4-319 0</inkml:trace>
  <inkml:trace contextRef="#ctx0" brushRef="#br0" timeOffset="631.83">7388 8551 765 0,'0'0'3'16,"0"0"5"-16,0 0 17 0,0 0-1 16,0 0 3-16,0 0 22 0,0 0 19 15,-153 148-22-15,125-90-11 0,1 3-21 16,8-2-3-16,6-4-11 0,5-18-24 16,2-11-220-16</inkml:trace>
  <inkml:trace contextRef="#ctx0" brushRef="#br0" timeOffset="2892.33">5692 14870 1166 0,'0'0'19'0,"0"0"4"16,0 0-13-16,0 0-10 16,11 0-9-16,-3 6 9 0,4 0 1 15,-1 4-1-15,2 6-27 0,-3 2-24 16,-1 4 25-16,-2 5 5 0,1 2 9 15,-3-1 9-15,0 1 1 0,-2-2 2 16,1 0 0-16,-1-5 1 0,0-2-1 16,0-6 23-16,-2-1-10 0,1-6 12 15,0-2 5-15,-2-4-7 0,1-2 30 16,-1-7 17-16,2-5-31 0,2-7-39 16,1-12 0-16,6-7-2 0,6-9-19 15,3 0-7-15,0 11-7 0,-1 10-1 16,-6 14 15-16,-1 6-25 15,0 1 46-15,1 6 12 0,0 6-10 16,1 6-2-16,1 5 1 0,-2 9 8 16,2 8-4-16,-1 9-5 0,0 5 0 15,-4 2-1-15,-2-8-31 0,-4-11-4 16,-1-6-11-16,-2-9-32 0,0-2-31 16,4 8-5-16,0-4-74 0,0-5-151 15</inkml:trace>
  <inkml:trace contextRef="#ctx0" brushRef="#br0" timeOffset="3227.96">6805 14986 595 0,'0'0'8'0,"0"0"-2"16,0 0 29-16,0 0-14 0,-69 101-10 15,53-73-8-15,2 0 2 0,2 0 2 16,0 0-7-16,3-4 1 0,0-2-4 16,0-2 3-16,-2-2-39 0,1-5-74 15,1-7-268-15</inkml:trace>
  <inkml:trace contextRef="#ctx0" brushRef="#br0" timeOffset="3472.31">6601 15057 985 0,'0'0'158'15,"0"0"-126"-15,0 0-32 0,0 0 2 16,0 0 2-16,0 0 6 0,0 0-5 16,0 0 3-16,50 8-8 0,-34-2 0 15,4 4 2-15,0 3-2 0,0 2-3 16,2 5-1-16,0 1 3 0,0 4 0 15,-2-1-4-15,0 3-6 0,1-1-3 16,-3-2 13-16,1-1-20 16,-2-2-20-16,7-2-44 0,-5-1-122 15,-3-9-197-15</inkml:trace>
  <inkml:trace contextRef="#ctx0" brushRef="#br0" timeOffset="3686.48">7395 14963 1085 0,'0'0'322'0,"0"0"-248"15,0 0-47-15,0 0-26 16,0 0 5-16,0 0-6 0,0 0-10 16,0 0-109-16,39 169-141 0,-39-131-466 0</inkml:trace>
  <inkml:trace contextRef="#ctx0" brushRef="#br0" timeOffset="7273.86">11599 7976 1093 0,'9'0'16'0,"4"0"-16"0,6 0 0 16,6 4 9-16,1 2-1 0,0 3-8 15,2 2 0-15,-1 1 0 0,0 1 0 16,0 1-1-16,0-1-7 0,-1 1-15 16,0 0-8-16,-1-1-21 0,-1-1 0 15,-2-3 9-15,-1 0 24 0,-4-2 11 16,1 0 8-16,-3-3-1 0,1-1-7 16,-2-3-2-16,2 0-37 0,0-6-14 15,1-3-13-15,-1-4-2 0,1-3 22 16,-1-4 51-16,0-2 3 0,-1 0 33 15,0-3 9-15,-1 2 1 0,0 3 13 16,-5 3 12-16,-3 5 50 0,-3 3-3 16,-2 4-31-16,-1 4-19 0,-2 1-28 15,-4 2-12-15,-5 9-11 0,-7 5 5 16,-13 15-2-16,-10 15 6 16,-14 15-23-16,0 5-10 0,3-7-95 15,14-17-174-15</inkml:trace>
  <inkml:trace contextRef="#ctx0" brushRef="#br0" timeOffset="8977.04">11420 9219 920 0,'0'0'39'16,"0"0"34"-16,0 0-37 0,0 0 9 15,0 0-18-15,0 0-10 0,2-64 1 16,2 58-2-16,-3-1-3 0,2 4-7 15,-2 1-6-15,2 2-1 0,0 5-12 16,2 2-7-16,0 7 9 0,0 1 7 16,1 6 0-16,0 4 8 0,-1 1-2 15,3 3 3-15,-2-1-5 16,1 0-4-16,0-3 4 0,1-1 0 0,-1-3 0 16,-1-4-4-16,-1-3 4 15,0-3 0-15,-2-2 3 0,-1-4 2 16,0-2-5-16,-2-2 2 0,0-1 4 15,0-3 16-15,-2-7-18 0,-3-3-4 16,0-5-31-16,-1-4-4 0,0-10-2 16,4 3 9-16,2-1-16 0,8 0-27 15,4 5 18-15,5-1 53 0,2 6 16 16,1 7 42-16,1 7-17 0,-2 2-8 16,4 4-4-16,3 6 6 0,1 3 1 15,1 5-17-15,0 1 0 0,-3 4-9 16,-4 1 0-16,-1 1-6 15,-4 1-4-15,-1-1 0 0,-5-1-7 16,-1 1-32-16,-4 1-16 0,-3-3-9 16,-1-3-16-16,1 0 11 0,0 0-26 15,2-5-32-15,-2-2-126 0</inkml:trace>
  <inkml:trace contextRef="#ctx0" brushRef="#br0" timeOffset="9237.64">12507 9190 945 0,'0'0'127'0,"0"0"-94"16,0 0-30-16,0 0 1 0,-53 76 1 16,31-49-5-16,-2 2-20 0,-2 2-35 15,-12 11-96-15,8-8-83 0,3-5-175 16</inkml:trace>
  <inkml:trace contextRef="#ctx0" brushRef="#br0" timeOffset="9438.58">12163 9357 687 0,'0'0'132'16,"0"0"0"-16,0 0-90 0,0 0-22 16,0 0 9-16,0 0-8 0,0 0-11 15,0 0-8-15,109 22-2 0,-95-6-4 16,0 4-31-16,-3 3-41 0,1 2-54 15,4 9-15-15,-5-6-124 16</inkml:trace>
  <inkml:trace contextRef="#ctx0" brushRef="#br0" timeOffset="10060.28">12875 9208 1109 0,'0'0'86'0,"0"0"-70"0,0 0-12 15,0 0-8-15,0 0 3 0,0 0-6 16,0 0-13-16,95 59-19 0,-88-47-6 15,-2 2-3-15,-5-1-10 0,0-1 30 16,0-1 3-16,-5-2 23 0,1-2 1 16,1-1 1-16,0-1 0 0,1-3 25 15,2 0 19-15,-3-2 14 0,3 1 3 16,0-1-12-16,0 2 2 0,0-2-12 16,0 0-17-16,0 0 4 0,0 0-16 15,3 0-9-15,2 0 7 0,1 1-8 16,2 0-6-16,1 1-6 0,1 3 2 15,-2 1 5-15,-2 1-8 0,2 0 12 16,-5 2-4-16,2 1 2 0,-4 0 0 16,1-2 3-16,-1 1 7 0,0-2 0 15,2-1 7-15,-3 0-2 0,0-3-2 16,0 0-4-16,0-3 13 0,0 0 0 16,0 0 7-16,0-1-5 0,1-4-12 15,4-3-9-15,-1-5-3 0,4-2-23 16,4-5 9-16,4-1-2 0,4-1-4 15,0 2-38-15,3 3 40 0,-2 3 21 16,-1 2 21-16,-3 6 2 0,-2 5-11 16,2 1-6-16,-1 4 21 15,3 4-9-15,1 2-3 0,1 2-7 16,1 3-1-16,0 1-3 0,3 3-4 16,-4 2-2-16,2 1 2 0,1-1-26 15,-2 0 5-15,-5 0-16 0,1-4-1 16,-2-1-22-16,-4-2-30 0,-1-3-36 15,2-5-40-15,-2-3-81 0</inkml:trace>
  <inkml:trace contextRef="#ctx0" brushRef="#br0" timeOffset="10707.61">12511 9235 533 0,'-3'-2'7'0,"-1"0"21"0,2-1 11 15,-4 1 5-15,3 2-1 0,-1 0 7 16,-1 0-1-16,1 3-21 0,0 2-2 15,-2 3 19-15,-2 4-1 0,-4 1 5 16,-1 5-7-16,-4 3-15 0,-3 4-1 16,-5 2-13-16,0 3 3 0,-6 6-11 15,4-4 6-15,0 0-11 0,-1-2 3 16,6-3-3-16,-6 2 0 16,1-2-13-16,0 0 0 0,2-4-2 15,1 0-60-15,2-4 34 0,4-2-16 16,4-3 12-16,4-4 36 0,5-4-6 15,4-3-17-15,1-2-24 0,4-1 12 16,6-6 44-16,11-11 0 0,-1 1-43 16,0-2-138-16</inkml:trace>
  <inkml:trace contextRef="#ctx0" brushRef="#br0" timeOffset="11040.46">12155 9294 622 0,'0'0'62'0,"0"0"46"16,0 0-12-16,0 0-16 0,0 0-50 15,0 0-12-15,0 0 9 0,19 21 40 16,-4-5-12-16,6 4 8 0,10 4-1 15,14 7-13-15,12 5-14 0,1 0-23 16,-4-1-2-16,-5-6-10 16,-9-4 5-16,-4-2-12 0,-7-3 3 15,-8-2-19-15,-3-3-8 0,-6-1-25 16,2 5-54-16,-4-2-107 47</inkml:trace>
  <inkml:trace contextRef="#ctx0" brushRef="#br0" timeOffset="14763.71">17095 9335 619 0,'0'0'23'0,"-3"-11"71"15,1 6 0-15,2 1 23 16,-1 2-35-16,1 2-39 0,0 0-21 15,0 0-20-15,3 5 14 0,5 2 7 16,4 5-4-16,1 1 3 0,4 1-17 16,-1 2-1-16,0-2-3 0,0 2-1 15,-2-2 0-15,-3-1-12 0,-3 0-5 16,-1-3 3-16,-3-2-3 0,-3 0 3 16,-1-1 8-16,0-1 3 0,0-1 1 15,-1 0 3-15,-1-1-1 0,2-1 2 16,-2-1-2-16,0 1 17 0,2-3-4 15,0 1-1-15,0-1 16 16,0 0-1-16,0 0-1 0,0 0 14 16,2 0-4-16,0-1-11 0,0-3-10 15,1 2-8-15,0-2 1 0,-3 0 1 16,2 2-7-16,0 1-2 0,-1 1-1 16,1 0-9-16,1 3-2 0,0 1-1 15,0 3 9-15,2 0-3 0,-2 0 7 16,0 3 0-16,0-2-2 0,1-1 2 15,-1 0 2-15,-2-1-2 0,1-4 1 16,0 1 2-16,-2-1-3 0,0-1 0 16,0-1 3-16,0 0-3 0,0 0 10 15,-4-1-4-15,1-3-2 16,-2-1-4-16,-1-1-9 0,-2-2-10 16,0-2 1-16,4 0-9 0,0-1 16 15,4-1 1-15,2 0-10 0,9-2 1 16,1 0-61-16,3 0 80 0,-1 2 29 15,0 3-6-15,-4 0 0 0,1 5-15 16,-2 2 3-16,1 2-7 0,4 0 13 16,-3 2-12-16,3 2-3 0,-1 1 4 15,2 3-6-15,0 2-4 0,-2 0 3 16,2 1-40-16,-2-1-12 0,1 2-4 16,2 4-66-16,-3-3-85 0,-4-3-83 15</inkml:trace>
  <inkml:trace contextRef="#ctx0" brushRef="#br0" timeOffset="15077.75">18084 9306 808 0,'0'0'112'16,"0"0"-90"-16,-8 1-5 0,-1 6-13 16,-7 1 24-16,0 7-5 0,-6 0-9 15,-1 5-1-15,1 1-9 0,-1 1-4 16,4 3 0-16,-1-2-18 0,1-1-31 15,0 1-28-15,1-3-24 0,-1-1 12 16,-3 1-74-16,6-7-75 0</inkml:trace>
  <inkml:trace contextRef="#ctx0" brushRef="#br0" timeOffset="15314.97">17823 9378 801 0,'0'0'130'0,"0"0"-60"0,0 0-18 15,0 0-40-15,0 0 0 0,0 0-7 16,0 0-3-16,0 0 9 0,8 27-10 16,0-13-1-16,3 3-1 0,0 1-1 15,5-1-13-15,-2 4-30 16,1-2-48-16,0-1 16 0,-2 1-23 15,1-1 9-15,1 5-39 0,-3-5-87 16</inkml:trace>
  <inkml:trace contextRef="#ctx0" brushRef="#br0" timeOffset="15572.84">18375 9387 1167 0,'0'0'141'16,"0"0"-120"-16,0 0-13 0,0 0 1 15,0 0-4-15,0 0 6 0,0 0-11 16,47 77 0-16,-42-49-17 0,6 8-52 15,-1 10-25-15,2 8-8 0,-1-8-141 16,-6-9-133-16</inkml:trace>
  <inkml:trace contextRef="#ctx0" brushRef="#br0" timeOffset="19121.12">18479 9003 630 0,'0'0'0'0,"0"0"-9"0,0 0 9 15,-115-65 6-15,62 43-5 16,-6 2 14-16,0 4-9 0,1 3-4 16,3 4 0-16,-4 2 1 0,-1 3-2 15,-3 1 1-15,-2 3-2 0,0 0 3 16,0 8-2-16,-3 3-1 0,-1 7 1 15,1 2-1-15,-8 4 0 0,-1 8-1 16,-4 3 1-16,2 8-11 0,0 6-12 16,6 2-38-16,7 2 59 0,9-2-3 15,7 0 5-15,10 4 5 0,7-1 25 16,8-3-30-16,10-1 16 0,7-3 7 16,8-2-1-16,7-1-1 0,9-1 18 15,7 0 12-15,7 4-3 0,7-4 8 16,10 1-19-16,7-3-10 0,6-3 5 15,9-5-16-15,4-1-7 0,7-6-1 16,3-5-2-16,7-4-5 0,2-5-2 16,-1-6-3-16,1-3-3 0,1-3 0 15,2-10 6-15,6-4 1 0,0-3 1 16,-1-5 6-16,-2-5 1 0,-5-5 6 16,-3-5-6-16,-5-2 0 0,-10-6 8 15,-10-3 0-15,-13-2 10 0,-13-4-8 16,-12 1 0-16,-13-2 2 0,-14-1-2 15,-16 0 4-15,-15 2-2 0,-14 2-16 16,-15 5 1-16,-14 2-3 16,-12 5-4-16,-13 5-8 0,-12 9-25 15,-12 5-28-15,-10 6-35 0,-5 1-44 16,33 6-55-16,18-2-222 0</inkml:trace>
  <inkml:trace contextRef="#ctx0" brushRef="#br0" timeOffset="19933.3">13594 8882 595 0,'-35'-39'514'16,"-13"3"-514"-16,0 11-9 0,-6 3 8 16,-5 2-9-16,-5 0-15 0,-4 1-31 15,-5 2-24-15,-6-3-24 0,0 5 4 16,-8 1 12-16,-1-2-21 0,-6 7 27 16,-1-1 27-16,0 3 27 0,0 3 25 15,-2 2 3-15,-2 3 50 0,-1 0 40 16,-1 9 19-16,-3 1-41 0,4 5-7 15,3 7-15-15,2 0-10 0,1 6-5 16,5 4-20-16,5 2 0 0,7 0-10 16,8 4-1-16,4 5 1 0,9-2-1 15,5 3-4-15,8 0-7 0,9 0 10 16,8 2-10-16,8-2 9 0,9 4-8 16,5-1 10-16,4 1-2 0,3 0 5 15,7 3 2-15,3 1-3 0,7-3 14 16,5 1 5-16,3 0 8 0,4 1-6 15,4-2-2-15,8 0 3 0,6-3 1 16,7-1-11-16,9-4-4 0,7-4-9 16,12-3 8-16,9-3-5 15,7-4-3-15,7-5 3 0,4-5 1 0,7-2-5 16,5-5 1-16,0-2 0 16,0-6 1-16,1 0-1 0,0-4 0 15,0-2 0-15,-2-4 1 0,-3-6 13 16,-4-3-6-16,-1-4 8 0,-4-5-1 15,-4-6-3-15,-3-6 9 0,-11-3-5 16,-7-8-3-16,-9-2 6 0,-9-5-5 16,-8 0 9-16,-13-2-7 0,-11 1-2 15,-10-3-15-15,-12-3-4 0,-9-2 4 16,-12-4-9-16,-16 2-7 0,-15-1-10 16,-17 2 14-16,-16 4 2 0,-16 6 1 15,-11 10-2-15,-14 4-3 16,-9 14-22-16,-7 7-11 0,-4 10-34 15,2 6-53-15,33 5-74 0</inkml:trace>
  <inkml:trace contextRef="#ctx0" brushRef="#br0" timeOffset="23372.54">22866 8858 768 0,'0'3'3'0,"0"2"-2"0,4 3-1 15,3 3 30-15,2 5 1 0,5 4 10 16,2 2-8-16,4 2-6 0,1 10-4 15,4 5-14-15,3 7 10 0,0 1-13 16,-4-6 7-16,-5-10-5 0,1 2 1 16,-4-5-4-16,-2-1 8 0,1 4-5 15,-5-8 4-15,0 5 7 0,1 3-8 16,-3-2 13-16,-2-3-4 0,-3-2 0 16,-1-2 7-16,-2-1-10 15,-1-4 1-15,-3 0-6 0,-3-3-10 16,-4-1 7-16,-1-2-3 0,-4-1 8 15,-5-4 1-15,-13-1 4 0,-17-4-11 16,-26-1 7-16,-20-9-10 0,-10-1 8 16,-8-3-10-16,6 2 0 0,-3 1-3 15,1 1-22-15,8 3-28 0,12 2-31 16,20-1-42-16,23 2-170 0</inkml:trace>
  <inkml:trace contextRef="#ctx0" brushRef="#br0" timeOffset="27057.14">27084 9463 674 0,'0'0'20'15,"0"0"24"-15,0 0 9 0,22-27-1 16,-20 19-7-16,0 2 2 0,-1-1-21 16,-1 2-16-16,-3-2-5 0,-4 2-5 15,-3-1-6-15,-6 1 2 0,-5-1 4 16,-5 1 0-16,-16 3 0 0,-16 0-3 15,-18 2 3-15,-10 2 4 0,0 4 1 16,2 1-4-16,3-1 2 0,-6 1-3 16,-6 0 0-16,-4-1 0 15,-4 1 4-15,-3 1-2 0,1-1 1 16,-3-2-3-16,-3-2 1 0,1 2 3 16,3-4-2-16,4 0 6 0,7 2-8 15,4-1 11-15,6 0-4 0,8-1 7 16,4 2-4-16,11-1-2 0,10 2-7 15,8-2 4-15,13 0 8 0,10-1-9 16,5 2 9-16,5 0-9 0,1-1 1 16,-1 3-5-16,2 0-2 0,2 2-8 15,1 1-13-15,1 0-23 16,3 1-5-16,1 1-20 0,0-2-5 0,5 4-4 16,1-3-27-16,3 1 4 15,1-3 11-15,1-2-2 0,1 1 10 16,-4-5 48-16,0-1 36 0,-3 0 62 15,-1-3 88-15,-1-2 4 0,1-2-63 16,2-4-25-16,1 1-39 0,3-4 0 16,2-1-15-16,4-2-11 0,2-2-1 15,4-3-10-15,-1-1-1 0,-1 1-27 16,-1 1-49-16,-5 2 87 0,-6 3 1 16,-5 1 13-16,-3 2 14 0,-4 1-3 15,-3 3 17-15,-4-1 13 0,0 3 8 16,-4 1-2-16,-2 2-9 15,-3 4-20-15,-3 2-10 0,0 6-1 16,-3 2-12-16,0 2 0 0,-1 4-6 16,-1 3 8-16,1 2-8 0,-8 2-3 15,-3 6 0-15,3-1-11 0,5-4-24 16,7-5 2-16,10-3 6 0,1 0 6 16,7 4-5-16,6-2-9 0,16 1 24 15,23 4 11-15,32 3 15 0,40 3-6 16,25 3-9-16,16-2-4 0,2-2-84 15,-45-10-58-15,-18-5-187 0</inkml:trace>
  <inkml:trace contextRef="#ctx0" brushRef="#br0" timeOffset="31520.14">4880 4695 629 0,'0'0'7'15,"0"0"-1"-15,0 0 2 0,0 0-2 16,0 0 8-16,0 0-8 0,-199 131 2 15,135-80-6-15,1 4 1 0,-2 4 4 16,2 3-3-16,-3 5-4 0,-1 4 1 16,-2 6 7-16,-5 3-8 0,-3 9 0 15,-3 2-11-15,-7 9 11 16,-1 4-6-16,-2 6 6 0,-3 5 0 16,3 3-5-16,-2 6 3 0,-1 2 2 15,-1 2 3-15,3 2-3 0,0 4 6 16,3 3-4-16,3 6 9 0,-1 5-11 15,0 5 3-15,1 5 8 0,4 1-3 16,2 4-7-16,2 5 3 0,3 2-7 16,3 1 4-16,3 0-1 0,2 2 4 15,4 0-3-15,8 2 0 0,2 1-1 16,3 0-2-16,6 1-2 0,4 5 4 16,4-2 0-16,3 1-1 0,2 3 0 15,5-1-1-15,-2 2 2 0,7-1 12 16,0 1-5-16,3-2 11 0,6 0-13 15,2 1 12-15,9-2-1 0,0-3 0 16,9 0-14-16,2-3 6 0,8-3-5 16,5 0-2-16,3-2 0 0,5-5-1 15,2-1-1-15,4-1 1 0,0-3 0 16,3 0 2-16,5-3-2 0,1 1 3 16,4-3-3-16,4-3 1 0,2-1 12 15,4-5-12-15,4-4-1 0,3 3 8 16,2-6-6-16,4 2-2 0,0-4 1 15,4-5 3-15,7-2-4 0,7-10 4 16,1-4 2-16,5-5-1 0,2-6 0 16,-1-6-5-16,4-4 3 0,2-5-3 15,1-2 5-15,-1-3-2 16,5-1-2-16,3-7 0 0,5-2 4 16,3-6 17-16,4-2-12 0,3-3-2 15,3-1-8-15,4-3 0 0,4-7 7 16,2-2-3-16,6-9-4 0,2-4 2 15,2-8 4-15,3-4-4 0,-3-6-2 16,-1-6 0-16,-2-1 0 0,-5-3 4 16,-2-3-1-16,-6 1 18 0,-4-2 9 15,-3-2 10-15,-4-2-7 16,-1 1-18-16,0-3 12 0,-2-1-1 16,2-5-5-16,8 1-9 0,2-6-8 15,6 0 8-15,3-2-3 0,1-5-9 16,0-2-13-16,1-5 3 0,-1-4 6 15,-1-1-18-15,-2-1 7 0,-5 0 15 16,-8 0-2-16,-7 1-2 0,-6 0 4 16,-10 0-1-16,-5 3 1 0,-9 2 8 15,-7 4-8-15,-3 0 2 0,-4 4-2 16,0 1 4-16,-4 1 4 0,-2 2-6 16,-3-1 2-16,-3 4-8 0,-3 1 8 15,-1 2-8-15,-2 3 6 0,2 0-2 16,0 3 0-16,-4 0 2 0,-2 0-6 15,-6 0-2-15,-7 0-17 16,-9 1 5-16,-11 4-25 0,-7-3 20 16,-3 2-2-16,-1-1 0 0,-2 1 15 15,-1-1-9-15,-2 1-8 0,-3-3-4 16,-1 3-10-16,-1 0-7 0,0-2-4 16,0 2-18-16,-3-3-46 0,0-1-49 15,0 0-86-15</inkml:trace>
  <inkml:trace contextRef="#ctx0" brushRef="#br0" timeOffset="32020.88">10127 16512 805 0,'14'3'10'16,"12"1"-4"-16,14 6-3 15,14 4 12-15,6-1 11 0,-4 3-10 16,-5 0-8-16,-8-3 5 0,-4 2-6 15,-5-2 0-15,-6 0 3 0,-6-3-2 16,-8-2 17-16,-1 2 1 0,1 0 6 16,2 2-8-16,-1 2 3 0,-1 2-13 15,-3 0-3-15,1-2 9 0,-3 1-16 16,-2-2 19-16,-1-1-15 0,0-2 2 16,-1 1 9-16,-2-1-9 0,0-3-8 15,-1 1 3-15,0-1 3 0,0-1-3 16,-1 0-4-16,-1 2-1 0,1-3 1 15,-1 1 0-15,0 1-1 16,-1 1-1-16,-2 0 0 0,-1 1 0 16,-3 3 1-16,-3 2 3 0,-3 1 0 15,-7 4 10-15,-3 3 14 0,-12 7-11 16,-19 10-9-16,-27 11 0 0,-17 9-7 16,-14 1-34-16,-2-11-75 0,32-17-143 15,15-21-418-15</inkml:trace>
  <inkml:trace contextRef="#ctx0" brushRef="#br0" timeOffset="36641.25">11230 18311 1009 0,'0'0'20'0,"0"0"31"0,-6-2-32 15,5 1 1-15,1 1-14 0,0 0 8 16,0 0 0-16,0 1-1 0,2 2 0 16,3 1 0-16,0 3 2 0,2 4-4 15,2-2-8-15,2 6 1 0,1-1-2 16,0 1-2-16,1 1 0 0,-2-2-3 15,0 0-9-15,-3-3 1 0,-2 0 6 16,-3-3 2-16,0-3 1 0,-3 0-1 16,0-3 3-16,0-1 0 0,0 1 11 15,0-2 10-15,-1 0 0 0,-1-4-1 16,1-2-13-16,0-5-4 0,1 0-2 16,1-7 9-16,4 0-8 0,6-5-2 15,2 1-26-15,0 1 26 16,2 3 30-16,-2 7-9 0,-1 4 1 0,-2 4 2 15,0 3-2-15,4 2-8 16,1 5-1-16,3 3-10 0,0 4 1 16,1 4-4-16,2-1-8 0,-3 2-6 15,-1-1-34-15,-3 0 5 0,-1-4-12 16,-5-1-8-16,-2-5 8 0,-1-3 10 16,-1-3 1-16,-4-2 44 0,1-6 23 15,-1-3 5-15,0-6-14 0,0-3 11 16,0-3 10-16,1 0-2 0,0-1 34 15,0 7-12-15,1 1-25 0,-1 4 33 16,0 6 1-16,1 2-24 16,2 3-40-16,2 7-5 0,4 3 3 15,2 7 2-15,1 4 5 0,3 4-5 16,-2 0-20-16,2 0-36 0,-1 1-36 16,3-5-54-16,-4-5-91 0,-4-9-364 15</inkml:trace>
  <inkml:trace contextRef="#ctx0" brushRef="#br0" timeOffset="36952.35">12257 18260 1134 0,'0'0'98'0,"0"0"-71"0,-14 8-27 15,3 3-52-15,-2 8 51 0,-5 4 2 16,-2 3 1-16,-6 4-1 0,-3-1-1 15,2 3-4-15,1 1-54 0,2-3-24 16,-4 6-54-16,9-8-101 0,2-9-338 16</inkml:trace>
  <inkml:trace contextRef="#ctx0" brushRef="#br0" timeOffset="37190.43">12001 18374 752 0,'0'0'36'0,"0"0"-14"16,0 0 41-16,0 0 3 0,0 0 12 16,0 0-5-16,0 0-6 0,0 0-12 15,91 108-13-15,-78-89-29 0,3 2 4 16,0-2-17-16,2 1-17 0,1-3-44 15,8-1-44-15,-4-4-99 0,-2-7-178 16</inkml:trace>
  <inkml:trace contextRef="#ctx0" brushRef="#br0" timeOffset="37400.32">12480 18279 1262 0,'0'0'39'0,"0"0"11"0,0 0-42 15,0 0 11-15,0 0-3 0,0 0 1 16,0 0 19-16,0 0 5 0,38 327-11 16,-59-263-30-16,-1-12-24 0,-3-9-45 15,6-13-124-15,2-14-189 0</inkml:trace>
  <inkml:trace contextRef="#ctx0" brushRef="#br0" timeOffset="46545.39">7410 5538 972 0,'0'0'48'0,"0"0"-20"16,0 0-1-16,0 0-1 0,0 0-25 15,0 0 10-15,0 0-11 0,-17-66-3 16,12 71-65-16,-3 7 35 0,-4 10 22 16,-5 13 11-16,-5 16 2 15,-2 15 0-15,0 9-2 0,5-3-6 16,1 0 2-16,4-8 3 0,3 1-12 15,3-2 8-15,2-1 4 0,6 1-3 16,2-1 3-16,9-1 0 0,7 0 1 16,8 0-6-16,10-3 4 0,9-3 1 15,12-3 1-15,8-1 2 0,7-2 4 16,6 0-1-16,2 0 3 0,4 0-8 16,2 1 0-16,3 1 7 0,2 2-2 15,1 0-4-15,-2 4 0 0,-1-1 0 16,-1 4 1-16,-3 2-1 0,-2 2 0 15,0 6-1-15,-1 2 1 0,-2 1-2 16,3 2-3-16,2-3 4 16,4 1 0-16,2 1 5 0,3 0 1 15,-2 2 5-15,0 3 7 0,2 2-10 16,-1-2-7-16,4 4 10 0,1 0-9 16,-1 1 7-16,0 3-9 0,2 3 2 15,1 0 0-15,2 2-2 0,2-1 0 16,1 2 2-16,-2 1-2 0,1 2 1 15,0 0-1-15,3 0 0 0,2 0-1 16,0-2 1-16,-4 2-1 0,3 2 1 16,2 1 0-16,2-2 0 0,2 0 3 15,1-2-3-15,3 0 0 0,4-1 0 16,0 0 3-16,3 2-3 0,3-3-2 16,1 1 2-16,1-3 0 0,3 2 0 15,-3 3-1-15,-1 0 1 0,0 3 0 16,-3-1 0-16,-4 2 0 0,-4 3 3 15,-7 2-3-15,0 2 0 0,-5-2 0 16,0 0 2-16,1 1 0 0,-6-1-2 16,2 2 5-16,2-2-3 0,2-5 6 15,0-2 4-15,-1-3-5 0,1 1-1 16,-4-1 3-16,-2 0-3 0,0-2 6 16,-3-2-10-16,-8 0-1 15,-6 0 0-15,-5 2 0 0,-6 1 5 16,-1-2-6-16,-5-1 0 0,-4 0 0 15,-3-1-1-15,-2-1 9 0,-1-3-7 16,-1-4-1-16,-1-4 0 0,-1-3 1 16,-1-5 2-16,-5-4-2 0,-1-2 14 15,-4-6 4-15,-1-3-11 0,-7-3-5 16,-2-7-2-16,-8 0 0 0,-4-6-1 16,-4-3-8-16,-5-7-3 0,-6-6-21 15,-6-8-33-15,0 1-27 0,-5 9-91 16,-3-3-50-16,-1-5-234 0</inkml:trace>
  <inkml:trace contextRef="#ctx0" brushRef="#br0" timeOffset="46977.59">15850 14743 961 0,'0'-4'233'16,"0"1"-233"-16,8 0-8 0,5 2 8 16,9 1 9-16,9 4 0 0,11 3-5 15,9 2-4-15,3 4-9 0,-5 1-14 16,-5-2-8-16,-7-3 16 0,-4 2-2 15,-6-3-12-15,-5-2 6 0,-8-2 12 16,3 0 2-16,1-1 9 0,4-3 2 16,3 3-2-16,-1-3 16 0,0 0-9 15,4-3 2-15,4-5 0 0,12-6 2 16,11-6-7-16,4-3-3 0,5-3-2 16,-8 4-1-16,-14 4 0 0,-12 4 1 15,-14 6 1-15,-9 6 24 0,-7 2 4 16,0 1-14-16,-2 5-12 0,-6 3-2 15,-8 7 34-15,-11 10 24 0,-15 16-12 16,-14 17-22-16,-10 6-15 0,12 4-9 16,7-5-1-16,12-8-37 0,13-14-77 15,3-15-163-15</inkml:trace>
  <inkml:trace contextRef="#ctx0" brushRef="#br0" timeOffset="194179.48">19782 1644 938 0,'-4'0'0'0,"1"-2"0"0,1 2 38 15,1 0-8-15,1-1-30 0,1 0-1 16,4 0 0-16,3-1 0 0,3 0 1 16,2-3 9-16,2-2-9 0,4-1 3 15,0 0 1-15,3-2-2 0,-2 0 7 16,2 0 0-16,2-2 9 0,3-1-8 16,3 2 0-16,8-4 9 0,10-2-10 15,14 0 3-15,8 0 2 0,-1-1-5 16,1-1-1-16,-2 0 1 0,6-1 5 15,3-2-4-15,2 1 4 0,4 0 7 16,0 1-10-16,4 1-3 0,0-3-6 16,2 1 3-16,0 2-4 0,-2-2 0 15,-3 5-1-15,1 1-1 0,-2 1 1 16,-2 3 8-16,0-2-8 0,-2 2 0 16,-3 1 4-16,1 2 3 0,-2 0 0 15,1 2-3-15,0 0 7 16,0 2-10-16,1 2 10 0,-3-1-9 15,2 0-2-15,-3 1 0 0,-2 2 6 16,1-1-4-16,-2-1 0 0,-1 2-1 16,0-1-1-16,-4 1 1 0,-3 0-1 15,0 3 1-15,-4 0-3 0,1 3 2 16,1 0 0-16,3 1 3 0,1 1-2 16,1 1-2-16,0 2 0 0,0-1 1 15,-2 1 1-15,2 0-1 0,-3 1-6 16,2 0 3-16,2-1 4 0,0 4-1 15,0-1 0-15,-1 1 1 0,-2 0-1 16,-1-1-1-16,-3 1-2 16,1 1 1-16,-2 2 2 0,2-1-1 15,-2 2 1-15,1 0 2 0,-3-2 1 16,-1 2-3-16,-2-2 0 0,-3-3-3 16,-2 0 2-16,-1-2 2 0,-1 1 1 15,-2-1-1-15,2 1 2 0,-2-1 0 16,3-1-3-16,-1 0 4 0,3 1-4 15,-3-1 5-15,0 0 0 0,-7 0-5 16,-8-1 0-16,-6-2-1 0,-8-1 1 16,-3-1 0-16,2 0-1 0,0 3 1 15,-1-2 0-15,-2 0 0 16,-5-2-2-16,-1 0-2 0,-3 0 3 16,0-1 1-16,-2 0-1 0,0-1-1 15,-2 1-11-15,0-1-13 0,-1 1-19 16,-5 0-11-16,-3 2-11 0,-14-2-5 15,3-1-71-15,-1-2-163 0</inkml:trace>
  <inkml:trace contextRef="#ctx0" brushRef="#br0" timeOffset="194511.52">25337 1437 947 0,'0'0'5'16,"4"-12"9"-16,-2 7 18 0,1 2-19 16,0 1-13-16,2 2 0 0,0 0-3 15,2 2 3-15,1 2 0 0,1 2 3 16,4 2 0-16,0 2 8 0,4 2 5 16,2 0 7-16,5 2 12 0,1 4-12 15,2 0-7-15,2 2-5 0,-1 3-11 16,-3-1 12-16,1-1-7 0,-3-1 10 15,-2-4 10-15,-4-2-2 0,-4-2 3 16,-5-3-5-16,-3-2-21 16,-4-2 0-16,-1-1-3 0,-11 2 3 15,-21 1 12-15,-32 5 18 0,-42 4-22 16,-22 2-8-16,-9-1-38 0,8-3-70 16,27-6-46-16,30-3-101 0</inkml:trace>
  <inkml:trace contextRef="#ctx0" brushRef="#br0" timeOffset="201632.34">25630 1287 953 0,'0'-4'27'0,"2"-2"34"0,7-2-28 16,3-6-17-16,9-6-1 16,4-3-9-16,12-9 1 0,12-9-7 15,16-9 3-15,9-5 2 0,1 1-5 16,5 0 4-16,0 4-8 0,7-3 9 16,4-1-7-16,1 3 4 0,2 2 0 15,-2 9-2-15,-9 8-11 0,-13 7 9 16,-13 11 2-16,-8 6 0 0,-6 6-4 15,-2 2 0-15,-3 1 3 0,-10 0-11 16,-4 1 1-16,-9 2 7 0,-4-4 1 16,-2 6-22-16,1-4-15 0,-3 3 0 15,-3-4-11-15,-2 0 6 0,-2-1-3 16,0 0 2-16,-7 0 5 0,0-1-67 16,-3-4-348-16</inkml:trace>
  <inkml:trace contextRef="#ctx0" brushRef="#br0" timeOffset="201968.17">26777 365 800 0,'0'0'200'0,"0"0"-198"0,0 0 15 16,0 0 11-16,0 0-6 0,0 0-13 15,265 35-3-15,-217-20-3 0,-7-2-3 16,-6 3-1-16,-7-4-5 0,-10-1-1 16,-9-4-12-16,-5 2-26 0,-4 2-28 15,-3 0-7-15,-12 3 23 0,-15 4 57 16,-16 7-7-16,-11-2 7 0,1 4-18 15,14-8 16-15,18-6 2 0,15-5 7 16,5-1-7-16,3 3-8 16,8 2-23-16,3-1-67 0,7-4-121 15</inkml:trace>
  <inkml:trace contextRef="#ctx0" brushRef="#br0" timeOffset="202421.2">27554 406 317 0,'0'0'363'15,"0"0"-363"-15,0 0-6 0,8-7-37 16,-7 3-37-16,0 3-185 0</inkml:trace>
  <inkml:trace contextRef="#ctx0" brushRef="#br0" timeOffset="203620.9">28051 142 117 0,'8'-7'20'0,"-2"1"-20"0,-3-1 30 16,-3 0 2-16,-6 1-32 0,-5 2-10 16,-5 0 10-16,-6 0 2 0,-10 2 61 15,-12 2-4-15,-10 2 23 0,-6 7-17 16,3 2-20-16,5 6 6 15,7 0-8-15,3 3-19 0,5 1 1 16,3 4-10-16,6-2 2 0,5-1-4 16,6-3 11-16,1 2-3 0,-4 10-8 15,-3 14-9-15,-2 11 6 0,7 2-8 16,10-6 0-16,8-6-1 0,8-7 1 16,9 1 8-16,3 0-1 0,6-3-7 15,2 0 9-15,2-8-10 0,8 0 13 16,6-3-6-16,2-3 1 0,11 0 17 15,-4-8 8-15,7-2 5 16,4-3 11-16,6-5-15 0,7-2-8 16,0-4-6-16,1-2-6 0,-4-5-5 15,-3-5 1-15,-2-5-7 0,-2-6 13 16,-4-3-10-16,-1-9-7 0,-6-3 15 16,-6-7-15-16,-8-7 0 0,-12 2-14 15,-13-4 2-15,-11 5 12 0,-7-4-1 16,-13 2 1-16,-10-1-4 0,-7 4 4 15,-11 6 11-15,-6 7 10 0,-7 9-18 16,-4 6 0-16,-1 6-6 0,1 8 3 16,3 5-5-16,3 2-8 0,2 2-10 15,0 6-10-15,2 3-28 0,-1 4-75 16,12-6-19-16,8-2-160 0</inkml:trace>
  <inkml:trace contextRef="#ctx0" brushRef="#br0" timeOffset="204268.28">27629 676 869 0,'0'0'47'16,"0"0"-19"-16,0 0 12 0,0 0 3 16,0 0-1-16,0 0-26 0,0 0-14 15,0 0-2-15,0 0-10 16,0 0-42-16,0 0 18 0,0 0 34 16,0 0 2-16,2 0 9 0,2-2-4 15,3-3-7-15,3-1 4 0,5-2 0 16,4-2 10-16,5-3 0 0,4-2 11 15,10-6-10-15,12-7 9 0,14-5-6 16,-1-1-4-16,-7 5-4 0,-3 5 3 16,-15 5 28-16,-4 3-41 0,-10 3 3 15,-9 4-5-15,-7 3 2 0,-1 0-34 16,-2 1 3-16,-1-1-20 0,-4 3-38 16,-4-2-56-16,-14 0-31 0,0 2-207 15</inkml:trace>
  <inkml:trace contextRef="#ctx0" brushRef="#br0" timeOffset="204708.7">28016 340 612 0,'0'0'36'15,"0"0"-35"-15,0 0 16 16,0 0-14-16,0 0 2 0,0 0 1 16,-13-3 7-16,13 3 2 0,0 0-15 15,0 0 0-15,2 0-2 0,0 2 2 16,2-1 8-16,-1 3-2 0,2-1 15 16,3-1 2-16,1 1 10 0,3-1 6 15,1 0-16-15,4-2-20 0,0 0 9 16,1 0-10-16,1-1 10 0,1-2 5 15,2-2-10-15,-3 2 2 0,3-1 5 16,-5-1-5-16,-2 3 7 0,-5-1 14 16,-3 0 0-16,-3 2 14 15,-3 1-3-15,-1 0-10 0,0 0 2 16,0 0-32-16,0 1-1 0,-1 5-7 16,-3 5 7-16,-1 4 18 0,-4 6-9 15,1 11-7-15,5 8-2 0,5 2-22 16,4-8-118 31</inkml:trace>
  <inkml:trace contextRef="#ctx0" brushRef="#br0" timeOffset="-86848.08">18431 2301 744 0,'0'0'118'0,"0"0"-118"15,0 0 0-15,0 0 23 0,15-26 2 16,-5 16-20-16,3-3 9 0,2 0-6 15,4-3 0-15,0-1-5 0,5-1-2 16,1-2 7-16,2 0-7 0,1-1 8 16,8-2 1-16,4-4-2 0,10-2-3 15,-2-2 6-15,1 4-5 0,-5 2 1 16,0 2-7-16,3 0 7 0,3-1-4 16,3-1 11-16,4 0-12 0,2-3 0 15,1 2 3-15,4 1 5 16,-1-1-10-16,-1 0 4 0,3 1-6 15,0 0 6-15,-2 2-8 0,1 0 8 16,-2 1-8-16,-3 2 10 0,-4 2-6 16,-2 2 2-16,-3 2-2 0,-3 2 0 15,-2-1-3-15,-3 2 2 0,-1 1-1 16,0-1 2-16,-2-1 6 0,2 2-2 16,-3-2-6-16,-2 0 4 0,-8 3-3 15,-6 1 1-15,-5 2-3 0,-1 1-8 16,0-1 11-16,4-1 5 0,0-1-5 15,-3 1 0-15,-1 1-1 0,-3 0 4 16,-2 2 2-16,-2 1-1 0,-4 0 2 16,0 3-1-16,-2-1 1 15,-1 1-6-15,-1 0-3 0,-1 0-6 16,2 0 2-16,-2 3-2 0,0 1-37 16,0 2 2-16,-4 8-41 0,-3-4-54 15,-1-1-161-15</inkml:trace>
  <inkml:trace contextRef="#ctx0" brushRef="#br0" timeOffset="-85649.11">19165 1959 372 0,'0'0'19'0,"0"-2"-19"15,0-2-43-15,-2 2 37 0,-2 0 3 16,1 1-24-16,1-1 16 0,0 1 11 15,1 0 33-15,1-1 43 0,0 1-5 16,1-1-43-16,4 0 29 16,2-3 5-16,-1 1-6 0,3-2-7 15,-1-1-17-15,3 0-14 0,6-2 2 16,-2-1-16-16,2-1 6 0,7-2-4 16,-2-1-5-16,13-7-1 0,6-5-3 15,5-5-7-15,3-2-1 0,-2 1 0 16,-4 4 10-16,-2 5 1 0,0-1-5 15,1-1 5-15,0 2 5 0,5-2-4 16,1 4 5-16,3 2-5 0,0 1 15 16,2 0-1-16,1-1 12 0,0 0-4 15,2 1 1-15,0 0-11 16,0 0 5-16,4 2 9 0,1-1-18 16,3-1-8-16,1 1 2 0,-3 2 2 15,4-2-4-15,-4-1-2 0,2 0 1 16,3-1-12-16,-1-1 3 0,2 4-1 15,2 0-5-15,-3-2 3 0,2 2 5 16,-3 1-8-16,-3 1 6 0,0 1 9 16,-3 4 0-16,0 0 0 0,-1 2 1 15,-1 3 15-15,0-2-10 0,-1 2 21 16,-3-1-3-16,1 3 3 0,-3-1-4 16,0 1-8-16,2 0-1 0,5-1-5 15,4 2-7-15,3-3 1 0,2 2-3 16,0 0 0-16,0-1 0 0,-1 2-2 15,-1 1-4-15,-3 0-5 16,0-1-4-16,-3 4 1 0,0 0 14 16,-3 1-1-16,-2 0-2 0,-1 0-3 15,-1-1 12-15,-1 4-3 0,-1-3 2 16,0 2 12-16,5 0-2 0,2 0 0 16,6 0-4-16,4 1-3 0,5 0 2 15,-2 1-7-15,1 1 0 0,0 2 0 16,-4-2-3-16,-2 2-1 0,0-1-1 15,-3 3-2-15,-2-2 1 0,-4 1 1 16,0 4 2-16,-4-2-2 0,-3 0 2 16,2 2 3-16,-3-3-3 0,2 0-3 15,3 1 3-15,3 0 11 0,3 0-8 16,3 0 1-16,1 3 0 0,-1-5-7 16,1 3 7-16,-2 1-6 0,-1-2 3 15,0 0-2-15,-3 0-2 0,-3-2 3 16,-4 0 4-16,-3-1-4 0,-4-1 1 15,-2 3-6-15,-2-1 6 0,0 2-1 16,0 3 1-16,-2 0 2 0,2 4 1 16,0-1-2-16,2 1-2 0,0 0 0 15,3-2 3-15,-1 3 0 16,3-1-2-16,-2-1 6 0,0 1-6 0,-4-2 1 16,-5 0-1-16,-6-4-2 15,-9-2 0-15,-6-5-1 0,-3-1 1 16,-1 1-6-16,-1 1 1 0,-1-1-4 15,-4-2-10-15,-3-1 0 0,-2 0-8 16,-4-2-31-16,-5 2 30 0,-3-1-54 16,-11 0-59-16,3 1-107 0,3-4-99 15</inkml:trace>
  <inkml:trace contextRef="#ctx0" brushRef="#br0" timeOffset="-85284.76">25586 1427 1064 0,'6'-1'0'0,"4"1"-46"0,6 0 46 0,4 2 3 16,5 4 0-16,9 5-2 15,7 3 4-15,4 8-5 0,3 4-3 16,-7 1 2-16,-8-3 1 0,-10-2-1 16,-6-5 1-16,-1 3-2 0,1 3-4 15,0 2 4-15,1 5 4 0,-4-2-2 16,-4-2 3-16,-3 0 0 0,-5-5-3 15,-3 0-2-15,-12-2 0 0,-7 0 2 16,-20 3-4-16,-24 3-5 0,-27-5-89 16,10-5-170-16</inkml:trace>
  <inkml:trace contextRef="#ctx0" brushRef="#br0" timeOffset="-21547.52">10385 2553 613 0,'0'0'29'0,"0"0"33"0,0 0-13 16,0 0 33-16,0 0-22 0,-9-33-19 15,4 29-6-15,2-2-4 0,-1 3-13 16,0 0-15-16,3 2 4 0,-1-1-7 16,1 1 2-16,1-1-1 15,-1 2-1-15,0 0-2 0,1 0 2 16,0 0-3-16,0 1 0 0,-2 3-3 16,1 3 6-16,0 6 20 0,-1 1-8 15,0 3 16-15,0 4-9 0,0 5 4 16,1 1-5-16,1 9-4 0,0 5-1 15,0-4-4-15,2-3-4 0,1 2-2 16,2 2 0-16,0 8-2 0,-1 4 5 16,1-10-6-16,-5-12 1 0,1-11 7 15,-1 0-8-15,0 1-1 0,-1 1 1 16,-2 3 1-16,1-1-1 0,-1-3-3 16,0-1 3-16,0-2 5 15,1-4-3-15,1 0-2 0,0-4 5 16,0-2-5-16,1-1-9 0,0-4-32 15,0 0 13-15,0-6-25 0,9-16-37 16,0 2-152-16,0-3-275 0</inkml:trace>
  <inkml:trace contextRef="#ctx0" brushRef="#br0" timeOffset="-21208.49">10021 2860 953 0,'0'0'81'0,"0"0"-16"15,0 0-26-15,0 0-21 0,9-16 2 16,1 12-6-16,4 2-7 0,5 1 6 16,4-3-13-16,4 4 7 15,6 0-7-15,8 0 3 0,-4-1-3 16,-4 2-3-16,0 4-8 0,-7-1-6 16,1 2-19-16,4 1 7 0,-5-2-21 15,12 4-47-15,-7-4-56 0,-6-1-132 16</inkml:trace>
  <inkml:trace contextRef="#ctx0" brushRef="#br0" timeOffset="-20135.32">11207 2478 802 0,'0'0'3'16,"0"0"-6"-16,0 0-4 0,0 0-14 15,-2 10 21-15,1 0 1 0,1 4 6 16,-2 6 12-16,0 5-15 0,1 7 0 16,1 9-3-16,0-1 5 0,0-4-2 15,2-6-3-15,-1-4 4 0,0 3-4 16,-1 5 0-16,0-4-1 0,-1-3 14 15,-3 0-5-15,-1-1 0 0,2-4 3 16,-2-2-1-16,2-3-1 0,-1-3-10 16,1-2-1-16,0-5-2 0,0-6-54 15,-1-4-12-15,0-6-79 0</inkml:trace>
  <inkml:trace contextRef="#ctx0" brushRef="#br0" timeOffset="-19835.31">11194 2414 205 0,'0'0'676'16,"0"0"-648"-16,0 0 14 15,0 0 26-15,0 0-9 0,0 0-1 16,0-21-15-16,0 20-15 0,0 0-18 16,5 1-10-16,3-2 0 0,6-2 8 15,7 2-4-15,14-4-8 0,12-1-25 16,13-1-40-16,1-1-6 0,-4-1-12 16,-6 0-8-16,-11 5 13 0,-9 0 27 15,-2 3-25-15,-11 2-94 0,-7-1-163 16</inkml:trace>
  <inkml:trace contextRef="#ctx0" brushRef="#br0" timeOffset="-19091.29">11678 2636 858 0,'0'0'47'16,"0"0"-33"-16,0 0-14 0,0 0 29 16,-5 89-10-16,5-59-8 0,0-2 7 15,1 2-18-15,1 1-6 0,3-6-35 16,3 1 9-16,3-5-13 0,2-7 18 16,4-2 14-16,3-6 13 0,3-3 6 15,3-3-6-15,1 0 0 0,0-6 16 16,-2-2 17-16,-5-4 20 0,-2 1-2 15,-5-3-25-15,0 1 0 0,-4 0-3 16,-2 5 9-16,-3 2 22 16,-2 2 4-16,0 3-26 0,-1 1-25 15,0 3-7-15,2 1-5 0,5 5 4 16,0 2 2-16,6 3-2 0,4 0 1 16,5 0-38-16,4-3-6 0,9-4 11 15,10-5 19-15,8-4 13 0,1-8 2 16,-4-1 2-16,-8-3 5 0,-12 2 12 15,-6-1 8-15,-6 4 0 0,-5-4-5 16,2 1-6-16,-5-4-4 0,-1-4 2 16,-6-2-12-16,-5-4-6 0,-13-6-31 15,-5 1 23-15,-19-3 11 0,-18 3 0 16,-14 11-3-16,-11 3 3 16,8 11 0-16,15 6-1 0,25 6-9 15,14 3-40-15,11-1-176 0,8-7-321 0</inkml:trace>
  <inkml:trace contextRef="#ctx0" brushRef="#br0" timeOffset="-18151.25">12943 2176 841 0,'-8'-14'37'0,"0"-3"9"16,-3-3 4-16,0-7-31 0,-4-1 18 16,-3 0-19-16,-1 1-16 0,-2 1-4 15,-5 1 1-15,0-2-15 0,-6 3 11 16,-4-5-9-16,-12-1 14 0,-8 1-4 15,-4 2-2-15,2 6 6 0,1 8 0 16,3 7-5-16,-3 0 6 0,-1 3-1 16,1 5 0-16,-2-2 6 0,2 6-6 15,-2 2-3-15,0 4 3 16,-1 3 2-16,-1 3-2 0,-2 5-3 16,-1 4 1-16,-3 2 2 0,-3 4 5 15,2 0-3-15,1 4-2 0,3-1 0 16,2 6 0-16,3-2-2 0,4 2 5 15,2 1-6-15,5 1 3 0,2 3-1 16,4 1 1-16,4-1 3 0,2 0-3 16,3 1 0-16,5 1 9 0,1-1 4 15,4 3-8-15,2 3 5 0,1 0-7 16,2 2 7-16,1 2 2 0,4-2-12 16,2 2 2-16,3-2-2 15,3-1 0-15,3 1 1 0,2-2-2 16,4 1-3-16,7 0 3 0,3-3 1 15,5-2-16-15,5-2 9 0,3-1 0 16,4-1-7-16,5-3 9 0,0-3 4 16,4-3 1-16,2-3 5 0,5-2-5 15,2-2 0-15,0-3 9 0,6-3 6 16,2-3-1-16,3-2-3 0,5-5-5 16,2-5 0-16,3-4-3 0,2-3-1 15,0-2 7-15,-2-5-8 0,1-4 0 16,-4-6-1-16,0-2 0 0,0-3 1 15,-2-6 14-15,3-4 18 0,0 0-5 16,-3-5 14-16,-3-3-20 0,-3-2-1 16,-3-4-8-16,-2-2 6 0,-2-6 0 15,-4-1-4-15,2-7 6 0,-7-2 8 16,-2-3-21-16,-4-2 3 0,-6-1 7 16,-3-7 0-16,-2-4-17 0,-4-5-2 15,-4-7 0-15,-6-1-3 0,-7 2-16 16,-8-2 19-16,-12 5-9 0,-7 3 10 15,-8 10 0-15,-10 4 10 0,-13 9-10 16,-17 13-12-16,-17 6-5 0,-14 14-72 16,19 11-93-16,7 7-109 0</inkml:trace>
  <inkml:trace contextRef="#ctx0" brushRef="#br0" timeOffset="-17079.22">10182 3857 711 0,'0'0'35'0,"0"0"-27"0,0 0 2 16,0 0-3-16,0-11 5 0,0 11-12 15,0 0 16-15,1 2-16 0,0 3-6 16,1 3 6-16,0 1 2 0,-1 6 23 15,1 3 5-15,0 3-4 0,-1 7 0 16,1 1 11-16,1 8-16 0,2 9 4 16,2 4-15-16,0 3-9 15,-1-9 3-15,-1-9 1 0,-2-10-5 0,1-5 2 16,-1 0 2-16,1 1 0 16,-1 3-4-16,0 1-4 0,0-1 2 15,-2-4-38-15,0-2-19 0,-1 2-24 16,-3-6-43-16,0-6-171 0</inkml:trace>
  <inkml:trace contextRef="#ctx0" brushRef="#br0" timeOffset="-16757.85">10021 4259 997 0,'0'0'27'0,"0"0"3"16,0 0-1-16,0 0-11 0,0 0 7 15,0 0-12-15,22-11-3 0,-5 8-10 16,4-1 6-16,5 0-1 0,12 1-5 15,10-1-8-15,12 1-11 0,5 0-15 16,-1 2-14-16,-5-1 5 16,-3 1-23-16,-2 1-4 0,-5-1-2 15,-1 0-21-15,-15 0-75 0,-11-2-371 16</inkml:trace>
  <inkml:trace contextRef="#ctx0" brushRef="#br0" timeOffset="-14298.66">10823 3940 764 0,'0'0'15'0,"0"0"-15"15,0 0-17-15,0-1 4 0,4 0 13 16,1-2 6-16,3-1-6 0,3-2-6 16,5 1 5-16,2 1-11 0,4-1 12 15,1-2-3-15,2 1 3 0,0-1 0 16,-1 1 7-16,-1 2 10 0,-3 0 4 16,-3 2 27-16,-3 1-10 15,-4 1-2-15,-3 0-20 0,-2 1-5 16,0 3 6-16,-1 1-1 0,0 5 16 15,0 1-11-15,0 3-14 0,0 5-2 16,-1 2-4-16,1 2 4 0,0 4-5 16,-1 3 0-16,-1 1-23 0,0 8-28 15,-2 7 10-15,0 3 30 0,0-4 4 16,-1-9 6-16,-2-3 0 0,0-9 1 16,-1 0 7-16,0 2 1 0,-1-5 1 15,0 2 2-15,0 4-4 0,1-3 2 16,0-1-6-16,-1-2-3 0,3-3 1 15,0-4-2-15,2-3-87 0,0-3-141 16,2-8-328-16</inkml:trace>
  <inkml:trace contextRef="#ctx0" brushRef="#br0" timeOffset="-13543.05">11213 4146 688 0,'0'0'0'0,"0"0"-71"0,15-30 71 16,-5 14 13-16,0 1 2 0,2-1 4 16,0 0 28-16,1 2-10 0,0 2-10 15,0 1-2-15,1 3 0 0,0 2-3 16,2 6 8-16,1 0-25 0,3 4 2 16,2 6-7-16,-1 6 6 0,2 8-6 15,1 9 0-15,1 13 0 0,-3 11 6 16,-2 4-4-16,-6 0 3 0,-5-7-3 15,-5-3 3-15,-2-4 0 16,-1-5-5-16,-1-2 4 0,-2-4-1 16,-1-7-3-16,-1-5 1 0,1-6 0 15,-2-1 0-15,1 0 0 0,-1 1 30 16,-1 0-5-16,2-2 9 0,0-4-12 16,0-3 0-16,1-3 5 0,2-1-12 15,0-1-1-15,1 0-10 0,0-3 1 16,0 1 4-16,1-2-9 0,3 0 15 15,1-4-12-15,3-3 24 0,3-2-11 16,6-3-11-16,0-3-2 0,1-2-2 16,2-1 5-16,0-5 1 0,2-1 3 15,1-4-2-15,1-4-4 0,4-10 14 16,6-11-6-16,4-10 9 0,2-7-16 16,0 3 0-16,-5 5-2 0,-12 8-3 15,-7 4 3-15,-11 7 0 0,-5 9-4 16,-8 8 16-16,-4 8-16 0,-6 3-24 15,-12-1-18-15,-16 6-53 0,-16 2-40 16,9 5-139-16,9 3-518 0</inkml:trace>
  <inkml:trace contextRef="#ctx0" brushRef="#br0" timeOffset="-12258.66">11782 3484 672 0,'-7'-9'64'0,"0"0"-55"16,-1-2 35-16,-4-1-9 0,-1 3-17 15,-2 0-8-15,-4 3 1 0,-3 0-3 16,-2 4-7-16,-2-2-1 0,-2 4 5 16,-7 2-4-16,-6 3-1 0,3 4-6 15,4 0 6-15,-2 4-8 0,1 2-5 16,-10 3 3-16,-2 6 4 0,9-5 4 15,10-1 1-15,10-6-2 0,-2 4 3 16,-5 1 0-16,0 6-1 0,-5 2 1 16,1 2-2-16,4 3 2 15,0 5 1-15,-4 9 4 0,1 10 5 16,-1 4-4-16,5-2 16 0,6-4-5 16,4-3-1-16,3 1-2 0,2 2-12 15,2 0 3-15,-1 0 9 0,3 1-14 16,-1 3 8-16,1 1-6 0,-1 1-1 15,-1 0-1-15,3-2-7 0,1-1 1 16,1-4-4-16,2 0-2 0,2-3-2 16,4-2 14-16,4 1 0 0,2-3-5 15,4 1-1-15,1-1 3 0,5-1 4 16,4 0-1-16,3-4 3 16,3-1 7-16,3-3 5 0,5 0-3 15,4-3 8-15,2-6-6 0,7-5-1 16,2-5-10-16,2-3 8 0,5-6 1 15,1-3-9-15,3-4 0 0,0-4 7 16,-2-8 0-16,-2-2 8 0,-2-6-12 16,-8-5-3-16,-2-3 7 0,-7-6 10 15,-4-6 5-15,-4-4 3 0,-5-4-2 16,-3-8 24-16,-6-4-20 0,-2-1-1 16,-3-4-10-16,-4-4 5 0,-2-4-11 15,0-3 0-15,-5-5-3 0,0-4 0 16,-3 2-6-16,-2-4-3 0,-4 1 0 15,-4 3 9-15,-9 1-10 0,-4 1 0 16,-4 6-2-16,-6 7 3 0,-6 5-2 16,-2 9-2-16,-5 10-4 0,-7 9-22 15,-5 9-68-15,11 11-86 0,4 1-192 16</inkml:trace>
  <inkml:trace contextRef="#ctx0" brushRef="#br0" timeOffset="-5851.38">12605 1933 938 0,'0'0'17'0,"0"0"-17"0,0 0 0 15,0 0 2-15,0 0-7 0,0 0 0 16,-438-55-37-16,348 55-18 0,-3 0-1 15,-2 0 14-15,-4 2-6 0,-1-2 2 16,-4 0 26-16,1 0 6 0,2 1 17 16,3-1 2-16,2 1 25 0,0 0 13 15,-2-1-11-15,-1 2 10 0,0 1 3 16,-1 0-6-16,3-2-1 0,2 2-2 16,2 0 12-16,6 0-22 0,7-2 11 15,8 2-6-15,10-2-16 0,9 1-6 16,8 0 2-16,9 0-6 0,8-1-10 15,11-1 9-15,7 0-15 0,5 0 0 16,0 0 16-16,2-1 7 0,2-1 0 16,1 1 2-16,0 1-7 0,0 0-4 15,4 0-6-15,3 0-41 0,5-1 20 16,6 1 3-16,5-3-26 0,3 1-20 16,10 1-26-16,-6 0-43 0,-3-2-107 15</inkml:trace>
  <inkml:trace contextRef="#ctx0" brushRef="#br0" timeOffset="-5570.67">10447 1660 868 0,'0'0'0'15,"0"0"0"-15,0 0 2 0,0 0-2 16,0 0 0-16,0 0-3 0,-144 3-4 15,89 16 1-15,-2 4-10 0,6-1 13 16,7 2-2-16,8-2 4 0,-1 3-1 16,5 0 2-16,6-2-4 15,7-3 4-15,7-5 14 0,2 3-3 16,2 0 17-16,2 5-14 0,1 3 12 16,5 0-12-16,6 2 2 0,12 0-1 15,21 4-10-15,26 1-4 0,31 2-1 16,16-1-45-16,4-8-54 0,-27-9-102 15</inkml:trace>
  <inkml:trace contextRef="#ctx0" brushRef="#br0" timeOffset="-4178.49">6835 2110 864 0,'-2'-11'0'16,"0"0"0"-16,0-2 7 0,1 0 5 15,0 0 8-15,1 4-9 0,0 2 3 16,0 4 10-16,0 1-24 0,0 2-1 16,0 0-10-16,2 3 7 0,1 3 4 15,0 5 0-15,1-3-4 0,0 5 4 16,1 1 0-16,3 1-1 15,0-3 1-15,2 3 1 0,2-2-1 16,0 1 2-16,1-2-2 0,1-1 1 16,-1-1-1-16,1 0 4 0,-2 0-4 15,-1 0 0-15,-1 0 0 0,1 1-3 16,-2-3 3-16,1-1 0 0,-1-3 0 16,-1-1 1-16,-1-3 0 0,1 0 10 15,1-3 17-15,6-8 18 0,5-9-16 16,14-14-25-16,19-17-5 0,26-24-13 15,12-11-35-15,4-7-66 0,-24 22-98 16</inkml:trace>
  <inkml:trace contextRef="#ctx0" brushRef="#br0" timeOffset="-3538.48">8695 2155 963 0,'0'0'9'0,"0"0"-9"0,8-7 4 16,0 7-4-16,2 0 3 0,4 0-1 15,0 1 1-15,3 3-3 0,-3 3-5 16,0 1 4-16,-2 4-10 0,-1 1-3 16,-1 2 12-16,-1 0-11 15,-1 0 10-15,0 2 2 0,-1-2 1 16,1-2 1-16,-2-1 4 0,0-1-4 16,1-4 0-16,-2-3 14 0,0-1 21 15,1-3 15-15,3-6 17 0,6-6 8 16,2-7-19-16,11-12-24 0,13-14-28 15,12-17 5-15,8-8-10 0,1-1-14 16,-3 3-82-16,-17 24-87 0,-13 4-289 16</inkml:trace>
  <inkml:trace contextRef="#ctx0" brushRef="#br0" timeOffset="-1170.16">12105 4977 657 0,'0'0'19'0,"0"0"-2"0,0 0-4 15,10-23-1-15,-8 17-5 0,-1-1 0 16,-1 0-3-16,0 2-4 0,-1 0-3 16,-2 1 1-16,-1 0 2 0,-2-1-1 15,-1-1 5-15,-4 1-4 0,-2 1 4 16,-2-1-3-16,-4 0 6 0,-3 3 2 16,-4-3-1-16,-8 0 9 0,-10-1 2 15,-10 1 1-15,-4-1-1 0,0 2 10 16,-2 1-11-16,1 1 6 0,-7 1-11 15,-5 1 0-15,-5 0-7 0,-5 2-5 16,-4 1-1-16,-2 2 0 0,-1 2-6 16,2 3-21-16,4-2-5 0,8 1 9 15,9-2 10-15,10-2 0 0,9 2 5 16,8-1 8-16,10-2 0 0,5-1 0 16,6-2 0-16,3 1-1 0,-1-1 1 15,-1 0 4-15,1 1-4 0,4 0 2 16,4 0-3-16,3-1 1 15,2 2-23-15,2 1-38 0,0 2-15 0,4-1-44 16,0-3-126-16</inkml:trace>
  <inkml:trace contextRef="#ctx0" brushRef="#br0" timeOffset="-682.39">10679 4795 585 0,'0'0'0'0,"0"0"-110"0,0 0 108 16,0 0-11-16,50-32 12 0,-37 24 1 16,-2-1 6-16,-2 0 0 0,0 2-4 15,-4-2 25-15,-2 1 35 0,-2 1 17 16,-1 1 2-16,-5 1-35 0,-2 2-4 16,-7 3-25-16,-4 1-17 0,-10 8 0 15,-14 6 0-15,-9 5 0 0,-6 6 2 16,2 0-2-16,6-1-2 15,8-4-4-15,5 0 5 0,7-3-3 16,6-3-1-16,8-4-3 0,2 1 7 16,2 0 1-16,1 1-10 0,1 2 9 15,7-1-5-15,2-1 3 0,9 2 3 16,4-1 12-16,6 2 30 0,4-1 8 16,5 2-8-16,8 4-2 0,8 4-15 15,4 4-12-15,3-1-4 0,-9-1-6 16,-7-2-6-16,-13-8-3 0,-4 0-41 15,6 6-62-15,-6-3-52 0,-1-4-208 0</inkml:trace>
  <inkml:trace contextRef="#ctx0" brushRef="#br0" timeOffset="3701.69">6565 3501 937 0,'0'0'0'0,"0"0"-44"0,2-24 44 16,-1 16 19-16,0 5-4 0,0 0-12 15,1 3-3-15,2 0-12 0,0 0-3 16,1 4 10-16,1 0-10 0,-1 2 12 16,1 3-1-16,0 1-11 0,-1 3 15 15,-1-1 1-15,1 5 0 0,0-2 7 16,0 1-7-16,2 2 1 16,1-2 9-16,-1 1 2 0,2-1-3 15,1-2 0-15,-1 2-3 0,1-2-1 16,2-1-2-16,-1 0-3 0,2 0 4 15,1-3-1-15,1-1 1 0,2-4 2 16,-1 0-1-16,4-5 7 0,1-3-4 16,1-7 20-16,2-4-4 0,3-4 15 15,7-10-16-15,10-12 5 0,10-14-10 16,8-8-10-16,2 1 3 0,-1 4-12 16,-2 8-27-16,-3 4-5 0,-12 11-175 15,-15 4-366-15</inkml:trace>
  <inkml:trace contextRef="#ctx0" brushRef="#br0" timeOffset="9086.03">12382 2448 461 0,'0'0'0'0,"0"0"-8"0,0 0 8 15,0 0 15-15,0 0 28 0,0 0-14 16,-274 537 0-16,235-456-19 0,1-1 3 16,0-1-5-16,3-1 2 0,1-1 1 15,1 3 4-15,1-5 1 0,-4 4 14 16,-2-2-21-16,-3 0 7 0,-2 3-7 15,-5 2-7-15,-1 4 3 0,-3 4-4 16,-2-3 1-16,0 0 0 0,-2-1-2 16,0 2 2-16,-1 0 0 0,0 1 0 15,-1-6 0-15,4-5-1 16,1-9 0-16,5-6-1 0,7-5 0 16,4-8 18-16,3-3 8 0,4-5 7 15,1-4-11-15,4-3 9 0,4-8-13 16,5-5-3-16,3-6 1 0,4-2-15 15,-2 1-2-15,-1 0-1 0,2-1-39 16,-3-6-64-16,3-2-54 0,2-6-109 16</inkml:trace>
  <inkml:trace contextRef="#ctx0" brushRef="#br0" timeOffset="10065.16">12476 2324 1095 0,'0'-36'0'0,"4"-4"-7"0,0 4 7 16,3 5 11-16,0 5-1 0,0 4 6 15,1 2-16-15,3-3-6 0,2-3 0 16,1 2-13-16,0 4-17 0,1 7-39 15,-3 5-132-15,-4 1-277 0</inkml:trace>
  <inkml:trace contextRef="#ctx0" brushRef="#br0" timeOffset="27631.75">11784 2613 537 0,'0'0'15'16,"0"0"-15"-16,0 0 16 0,0 0 21 15,0 0-14-15,0 0-18 0,0 0-5 16,0 0-95-16,0 0-270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5:13:50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 5921 643 0,'0'0'1'15,"0"0"-1"-15,0 0-39 0,0 0 34 16,0 0 1-16,44 11 4 0,-20-11 0 16,12 0 3-16,12 0-3 0,15-3 3 15,5 1 17-15,6-4-4 16,-2 0 13-16,-3 1 14 0,5 0 11 15,4 2-19-15,2 0-2 0,1 0 3 16,1-1-8-16,3 3-13 0,0-2 13 16,-2 0-21-16,0 0-1 0,-2-2 0 15,-7-1 3-15,-4 0-6 0,-3-2-1 16,-5 4 0-16,-11 1 3 0,-7 1-3 16,-11 1-2-16,-14 0 0 0,-7 1-3 15,-8 0 2-15,0 0-9 0,-3 3-33 16,0-2-60-16,-1 3 34 0,-3 1 68 15,-4 1-35-15,-2 2-117 0,0-2-89 16</inkml:trace>
  <inkml:trace contextRef="#ctx0" brushRef="#br0" timeOffset="388.17">3191 5565 109 0,'0'0'721'15,"0"0"-699"-15,0 0-2 0,0 0-16 16,0 0 0-16,0 0 7 0,84-21 7 15,-56 27-9-15,4 9-6 0,9 5 4 16,4 10 0-16,1 3-6 0,-11-1-1 16,-12-8 0-16,-8-4 0 0,-5 1-7 15,1 1-1-15,-2 6-12 0,-4 1 11 16,-2 2-14-16,-6-2 10 0,-9 2 0 16,-10 4 13-16,-13 6 1 0,-11 3 7 15,-2-1-2-15,-1-5 5 16,5-8 5-16,9-5 2 0,5-3-12 15,8-6 3-15,9-3-3 0,1 0-6 16,7 1-45-16,1-5-164 0,4-4-297 16</inkml:trace>
  <inkml:trace contextRef="#ctx0" brushRef="#br0" timeOffset="541.59">4085 5402 749 0,'0'0'0'15,"0"0"-148"-15,0 0 2 0</inkml:trace>
  <inkml:trace contextRef="#ctx0" brushRef="#br0" timeOffset="884.1">4016 5504 575 0,'0'0'35'0,"0"0"-21"0,0 0 44 16,0 0-4-16,0 0 3 0,0 0-7 16,0 0-19-16,0 0-12 0,0 0 10 15,0 0-27-15,-70 639 6 16,90-589-8-16,6-5-1 0,6-5-22 16,4-8-2-16,8-7 23 0,2-4-15 15,1-9 13-15,2-4 0 0,-1-5 8 16,1-6 7-16,-2-7 36 0,0-9 12 15,-5-8-9-15,-2-4 7 0,-4-8-24 16,-4-6-5-16,-3-7-17 0,-5-1-1 16,-4-7-7-16,-5-2-3 0,-10-1-5 15,-6-2-12-15,-10 4 3 0,-8 2 13 16,0 8 1-16,0 6 21 0,-2 4 25 16,1 12-30-16,2 7 0 0,0 7 9 15,3 3-11-15,-3-1-12 0,0 3-2 16,-3-1 0-16,0 5-18 0,5 4-8 15,-2 2-17-15,1 4-53 0,-4 11-56 16,2-1-46-16,5 0-151 0</inkml:trace>
  <inkml:trace contextRef="#ctx0" brushRef="#br0" timeOffset="1151.93">4430 5577 525 0,'0'0'54'16,"0"0"-26"-16,0 0-1 0,0 0 8 15,0 0 14-15,-76 93 18 0,52-52-10 16,-6 15-3-16,0 5-19 0,3-4-11 15,2-3-22-15,2-10 12 0,0-4-14 16,1-2-9-16,3-2-57 0,1-6-48 16,3-8-35-16,5-11-177 0</inkml:trace>
  <inkml:trace contextRef="#ctx0" brushRef="#br0" timeOffset="1411.29">4084 5725 205 0,'0'0'603'15,"0"0"-534"-15,0 0-4 0,0 0-27 16,0 0-38-16,0 0-9 0,0 0 6 16,0 0-9-16,87 35 12 15,-70-10 6-15,4 10 10 0,0 10-16 16,5 8 7-16,2 4-2 0,-1-5-1 15,0-5-3-15,-3-6-1 0,1-6 8 16,-2-5-8-16,-3-5 1 0,-3-8-1 16,0 0 1-16,4 1-1 0,7 0-42 15,-4-3-62-15,-5-8-226 0</inkml:trace>
  <inkml:trace contextRef="#ctx0" brushRef="#br0" timeOffset="2752">2050 4713 724 0,'0'-3'32'0,"0"2"-27"15,2 1-10-15,-1 0 4 0,1 1-8 16,4 5 8-16,1 5-6 0,-1 6 6 16,5 9-2-16,-4 9 6 0,0-1 4 15,0-2-7-15,-4-3 2 0,2 2 0 16,-4 6 2-16,-1 0-2 0,2-5 7 16,-2-8-8-16,0-6 2 0,-2 0 0 15,-1-1-2-15,-3-2 6 0,4-5 23 16,-1-3-23-16,1-3 31 0,-1-2 16 15,0-2 50-15,1-6 1 16,-4-4-78-16,1-3-27 0,-4-8-7 16,7-4 6-16,2-14-8 0,11-10 9 15,8-9-34-15,8-3 8 0,3 7 10 16,0 10 3-16,-5 13 5 0,-5 7 6 16,-5 11 4-16,1 4 1 0,3-1-2 15,1 4 9-15,1 1 1 0,-2 4-11 16,-2 2 0-16,-5 7-6 0,-4 7 1 15,-5 4-13-15,-3 4 17 0,-13 10 1 16,-7 9 1-16,-9 7 12 0,-1-2-11 16,6-9 2-16,8-11-2 0,8-11 2 15,4-2-2-15,-1 1-2 16,4 2-1-16,1 0 0 0,4 1-3 16,3-3 2-16,2 0 2 0,3-1 0 15,3-1 22-15,2 1 11 0,2-3-19 16,5 1 3-16,0-1-14 0,2-2 2 15,-2 1-5-15,11-2-35 0,-8-2-119 16,-3-4-133-16</inkml:trace>
  <inkml:trace contextRef="#ctx0" brushRef="#br0" timeOffset="3096.35">2952 4602 755 0,'0'0'20'0,"0"0"-3"16,0 0 26-16,-38 79 18 0,21-36-25 15,-4 12 2-15,4 2-17 16,2-2-14-16,5-5 1 0,8-5-6 16,1-2-2-16,1-4-41 0,5 2-15 15,1-8 10-15,6-4-26 0,-2-8 11 16,-2-7-13-16,6-3 8 0,0 0 15 16,5-1 45-16,2 0 3 0,1-6-2 15,0-2 5-15,2-2-16 0,-7-5-50 16,-2-1-85-16</inkml:trace>
  <inkml:trace contextRef="#ctx0" brushRef="#br0" timeOffset="3387.38">2967 5210 769 0,'0'0'59'0,"0"0"50"16,0 0-31-16,0 0-32 0,0 0 21 15,0 0-14-15,0 0-17 0,0 0-16 16,77-136-7-16,-55 109-13 0,8-8 0 15,4-7 2-15,3-5-2 0,-2-1-13 16,-5 5-13-16,-10 13-6 0,-10 12-70 16,-8 7 90-16,-2 2-26 0,-6 3-23 15,-4 1 29-15,-2 4 20 0,-2 1 6 16,-1 4 6-16,5 6 19 16,-2 1 13-16,4 5-9 0,3 0-4 15,5 4 7-15,0-2-17 0,7-1 3 16,4 1-4-16,1-1-4 0,7 0 10 15,0-1-4-15,3 0-2 0,3-2-8 16,0-1-25-16,1 1-147 0,-7-4-61 16</inkml:trace>
  <inkml:trace contextRef="#ctx0" brushRef="#br0" timeOffset="3631.37">3566 4463 1011 0,'0'0'50'16,"0"0"-8"-16,0 0-40 0,0 0 4 15,0 0 4-15,0 0 38 0,42 82-16 16,-28-33-8-16,-1 14-9 0,4 8-4 15,-4-4-11-15,0-6-87 0,-6-10-92 16,-2-11-59-16</inkml:trace>
  <inkml:trace contextRef="#ctx0" brushRef="#br0" timeOffset="4179.76">4706 5984 788 0,'0'0'16'0,"0"0"-5"0,0 0-5 16,0 0 2-16,0 0 7 0,2-14 19 16,-1 14 4-16,1-2-10 15,2 2-19-15,5 0-5 0,5 0 5 16,5 2 8-16,14 1 11 0,15 1-6 16,22 2-15-16,13-1 3 0,7-4 9 15,4 1-14-15,-2-3 1 0,3 1 2 16,3-2-1-16,4-2-2 0,0 1 13 15,2-2 0-15,-6 0 14 0,-4 4-14 16,-10-2 0-16,-8 3-9 0,-8-2 3 16,-12 2-12-16,-11 0 5 0,-12 3-5 15,-13-1-26-15,-8-1-40 0,-5 3-52 16,-3-2-75-16,-3-1-197 0</inkml:trace>
  <inkml:trace contextRef="#ctx0" brushRef="#br0" timeOffset="4499.52">6142 5747 973 0,'0'0'39'16,"0"0"7"-16,0 0-14 0,0 0-8 15,0 0 1-15,0 0 1 0,122 14-19 16,-92 4-7-16,1 2 1 0,-1 4-1 16,-5 8 2-16,1 10-4 0,-6 4-15 15,-12 3-26-15,-8-3 12 0,-15-7-6 16,-7-1-6-16,-6-1-48 0,-5 0-29 15,-2-5-16-15,7-10-84 0,6-8 77 16</inkml:trace>
  <inkml:trace contextRef="#ctx0" brushRef="#br0" timeOffset="5215.59">4884 4949 949 0,'0'0'48'15,"0"0"-3"-15,0 0 3 0,0 0-17 16,81-44-30-16,-61 31 11 0,-2 0-12 16,0 1 2-16,-3-2-2 0,-3 0-10 15,-4 0-14-15,-5 1-9 0,-3 3-43 16,-6 1-55-16,-7 4-35 0,-7 4-37 15,-8 3 139-15,-2 4 64 0,-1 6 19 16,0 1 94-16,5 1 18 16,-1 2-14-16,4 5 1 0,4 0-26 15,6 1-47-15,3 2-12 0,7-1-16 16,3 0-6-16,1-2 1 0,6-2 5 16,5-1-15-16,1-3 11 0,4-2-10 15,2-2-3-15,3-3 0 0,-1-1-44 16,-2-1-31-16,-2-5-19 0,-5 0-19 15,-4 0 38-15,-4-1 48 0,-4 0 26 16,0 0 1-16,-2 0 14 0,-1 0 13 16,-3 2 30-16,1 1 28 0,0 4-19 15,-2 4-2-15,0 3-25 0,-2 3-8 16,1 2-4-16,4 5-10 16,3 0-10-16,1-1-4 0,8 1-3 15,19 0-35-15,-1-6-133 0,1-8-140 16</inkml:trace>
  <inkml:trace contextRef="#ctx0" brushRef="#br0" timeOffset="5491.62">5470 4627 955 0,'0'0'42'16,"0"0"-32"-16,0 0 46 0,0 0-15 16,-58 187-7-16,42-133-17 0,5-4-8 15,2-5-1-15,1 2-8 0,4-4-10 16,4 1-57-16,3-5-36 0,10-4-66 15,-3-12-45-15,1-10-179 0</inkml:trace>
  <inkml:trace contextRef="#ctx0" brushRef="#br0" timeOffset="5795.13">5523 5316 723 0,'0'0'29'15,"0"0"71"-15,0 0 18 0,0 0-33 16,0 0-57-16,0 0 3 0,0 0-11 16,0 0-19-16,61-95 3 0,-32 71-3 15,-1-3 5-15,5-8-5 0,4-5 5 16,-6 5-6-16,-6 5-1 16,-10 7 0-16,-9 9-3 0,-4 0 4 15,-2 2 9-15,0 4 25 0,-7 2 4 16,-3 5-12-16,-1 1-16 0,-3 3-7 15,-3 10 0-15,2 1-2 0,0 7 0 16,6 0-2-16,2 2-2 0,6 0 2 16,1-1-38-16,8-1-35 0,4-3-21 15,14 0-61-15,-2-6-19 0,-1-5-298 16</inkml:trace>
  <inkml:trace contextRef="#ctx0" brushRef="#br0" timeOffset="6046.87">5983 4573 1024 0,'0'0'15'0,"0"0"17"16,0 0-3-16,0 0-13 0,0 0 0 15,0 0-12-15,129 94 15 0,-123-41 2 16,-6 3-8-16,-14 2-7 16,-11-1-6-16,-9-6-2 0,-8 4-3 15,-7 0-49-15,-3-5-49 0,10-12-134 16,8-12-153-16</inkml:trace>
  <inkml:trace contextRef="#ctx0" brushRef="#br0" timeOffset="7063.81">7354 4647 378 0,'0'0'214'16,"0"0"-205"-16,-64-13-3 0,20 15-1 16,-12 15-2-16,-6 11 2 0,-1 8 11 15,2 9 1-15,5 4 17 0,1 8-12 16,1 5-8-16,4 6 9 16,3 7 1-16,4 2-1 0,1 7 3 15,4 0 11-15,7 1-10 0,3 4 0 16,6 1-11-16,6-2 2 0,3 7-13 15,6-3 11-15,1 1-15 0,6 3 10 16,0-4-8-16,10-1-3 0,8-2 6 16,7-4-2-16,8-4-4 0,8-5 0 15,10-7 2-15,7-7 1 0,8-2-1 16,8-8 5-16,5-4 26 0,5-6 0 16,4-7 7-16,7-4-13 0,6-8 7 15,4-9-12-15,5-6 4 0,2-9-11 16,0-11 9-16,3-4-19 0,0-9 6 15,0-8-3-15,-2-5-3 0,-7-10 0 16,-3-8-5-16,-5-5-3 0,-7-4 3 16,-7-7 1-16,-8-3-1 0,-16-5-3 15,-10-3 3-15,-10-4-2 0,-10 1 2 16,-8-2 0-16,-6-5 2 0,-8 1 1 16,-8-1 2-16,-6-2 13 0,-6 8-10 15,0 1 7-15,-2 2 2 0,-4 1-3 16,-1 0-14-16,-6 0 0 0,-5 4-2 15,-2 3 2-15,-6 5-4 0,-6 7 4 16,-7 7-2-16,-7 5-6 16,-9 8-15-16,-8 6-14 0,-9 10-10 15,-9 7 17-15,-7 11-27 0,-3 7-29 16,-1 8-30-16,7 8-34 0,27 2-32 16,16-2-172-16</inkml:trace>
  <inkml:trace contextRef="#ctx0" brushRef="#br0" timeOffset="7695.89">7486 5673 649 0,'0'0'341'16,"0"0"-330"-16,0 0-11 0,3-38 5 15,-2 26-5-15,-1-2 0 0,0-2-3 16,-4 0-10-16,-1 0-11 0,-1-1-26 16,-4 1-5-16,-2 3 29 0,-6 0 6 15,-3 4 7-15,-11 5-3 16,-13 7 16-16,-12 10 0 0,-6 11 1 15,1 10 12-15,5 5 14 0,12 6 28 16,6-1-6-16,7 5 1 0,8 3-16 16,8-2-20-16,8-3 3 0,6-4-6 15,3-5-10-15,6-9-1 0,4-7 14 16,0-7-14-16,4-4 0 0,4 2 0 16,6-2 0-16,5-1 11 0,0-6-11 15,1-5-19-15,-3 0 18 0,-3-7 2 16,-4-1 4-16,-3-4-5 0,-9-1-3 15,-3-2-25-15,-6-1-24 0,-2 1-15 16,-7 1 29-16,-3 1 28 0,-6 6 10 16,-2 3 7-16,-1 5 13 0,-1 1 3 15,3 7 7-15,3 3-3 0,5 2-15 16,2-2 5-16,6 4-7 0,3-2-10 16,8 1-1-16,5-2 1 0,5 0 18 15,6-3-2-15,8-3-1 0,8-1-9 16,7-4 0-16,0-1-5 0,-10 0-1 15,-10-3 6-15,-10 2-5 0,-1 1 0 16,-3-1 1-16,1 6-2 0,-3 2 0 16,-5 3-6-16,-3 4-3 15,-3 4 6-15,-1 3-4 0,-5 2 7 16,-1 4 10-16,0 1-8 0,0 1-2 16,3 6-84-16,2-6-162 0</inkml:trace>
  <inkml:trace contextRef="#ctx0" brushRef="#br0" timeOffset="7828.92">7782 6116 596 0,'0'0'0'16,"0"0"-6"-16,0 0-30 0,0 0-189 15</inkml:trace>
  <inkml:trace contextRef="#ctx0" brushRef="#br0" timeOffset="7991.55">7721 6057 638 0,'0'0'110'0,"0"0"-45"16,0 0 10-16,0 0-14 0,0 0-22 15,0 0-9-15,0 0-7 0,0 0 1 16,0 0-14-16,0 0 11 0,-41 29 7 16,31-15-14-16,0 1 10 0,0 2-24 15,1 1 9-15,3 2-9 0,4-2-5 16,2-1-24-16,5-4-38 15,19-2-43-15,-4-4-103 0,3-7-106 0</inkml:trace>
  <inkml:trace contextRef="#ctx0" brushRef="#br0" timeOffset="8356.25">8060 5550 306 0,'0'0'58'0,"0"0"25"16,0 0 63-16,0 0-22 0,0 0-54 16,0 0 5-16,-149 234-26 0,149-188 9 15,7-9-26-15,2-11 11 0,7 5-8 16,-1-6-15-16,4 0-4 0,8 5-10 16,5-7-3-16,6 0-6 0,0-1-8 15,-9-11-67-15,-7-5-19 16,3-6 32-16,-2-1-220 0,-2-5-152 15</inkml:trace>
  <inkml:trace contextRef="#ctx0" brushRef="#br0" timeOffset="8674.99">8201 6018 702 0,'0'0'111'15,"0"0"-103"-15,0 0-2 0,0 0 17 16,0 0 72-16,0 0 4 0,0 0-59 15,0 0-18-15,17-26-17 0,-3 13-3 16,3-3 3-16,1-2-3 16,1-3-2-16,0-3-4 0,-2 2 1 15,-3-2-11-15,-2-1-22 0,-3 1-13 16,-2 4-38-16,-3 1 45 0,-3 5 21 16,-1 4-4-16,-4 3 25 0,-4 4 12 15,1 3 17-15,0 0 1 0,-1 8 13 16,0 2 1-16,2 3-7 0,1 3-16 15,4 1-6-15,1 3 11 0,5-2-7 16,3-2-9-16,4 2-5 0,2-2 1 16,1-1-6-16,2-3-7 0,1-2-67 15,-2 1-31-15,7-2-22 16,-5-3-56-16,-5-3-207 0</inkml:trace>
  <inkml:trace contextRef="#ctx0" brushRef="#br0" timeOffset="8932.02">8604 5445 939 0,'0'0'53'0,"0"0"-45"0,0 0 36 16,0 0 39-16,0 0-18 0,3 133-39 16,-4-75-14-16,-1 4-12 0,0-3-2 15,-4-7-93-15,-2-9-4 0,-4-2-53 16,2-9-73-16,2-10-220 0</inkml:trace>
  <inkml:trace contextRef="#ctx0" brushRef="#br0" timeOffset="9288.08">9080 5866 1009 0,'0'0'152'16,"0"0"-110"-16,0 0-16 15,0 0-22-15,0 0 4 0,0 0-8 16,0 0 6-16,62 6 11 0,-12-5-17 16,18-1-34-16,7 0-30 0,0 0 7 15,-6-2 21-15,-4 1 33 0,2-2 3 16,1 1 3-16,1 2-1 0,0 0 0 15,-7 0 5-15,-4 0 13 0,-9 0 8 16,-7-1 11-16,-10 1-21 0,-10 1 0 16,-5 1-14-16,-4 1-4 0,4-2-39 15,-5-1-90-15,-2 0-305 0</inkml:trace>
  <inkml:trace contextRef="#ctx0" brushRef="#br0" timeOffset="9976.02">10758 4992 677 0,'0'0'15'0,"0"0"-6"15,0 0 20-15,0 0 26 0,0 0-13 16,-249 228 14-16,205-167 1 0,1 6-3 15,0 6-11-15,2 4-26 0,-1 6-1 16,0 4-11-16,4 5 4 0,3 0 4 16,4 2-13-16,7-2-3 0,5 0-9 15,7-2 7-15,8 0 3 0,4-6-8 16,12-6 9-16,9-5 2 16,7-6 0-16,8-3-1 0,4-2 19 15,8-5 35-15,6-1-2 0,6-7-14 16,5-6-3-16,8-3-10 0,2-6 2 15,5-6-16-15,6-9-8 0,5-6 5 16,3-6-5-16,3-7-2 0,-1-9 0 16,-2-6 2-16,-1-9-6 0,-1-8 3 15,-2-6 0-15,-3-10 3 0,-5-5 6 16,-5-3-8-16,-8-6 7 0,-7 0-1 16,-6-7-7-16,-11-2 5 15,-5-7-1-15,-8-5-4 0,-7-3 2 16,-9-5-7-16,-7 2 5 0,-7 0-6 15,-4 1 6-15,-9-3-26 0,-7-3 19 16,-3 4 5-16,-6 1 4 0,-3 8-4 16,-5 5 1-16,-1 3 1 0,-3 3 0 15,-3 4 2-15,-2 4-2 0,-5 6 0 16,-4 5 0-16,-7 9 1 0,-3 9-1 16,-8 7 0-16,-7 9-3 0,-2 10 3 15,-7 8-51-15,-2 11-49 0,3 7-5 16,22 0-69-16,15-1-100 0</inkml:trace>
  <inkml:trace contextRef="#ctx0" brushRef="#br0" timeOffset="10632.67">10908 5859 759 0,'0'0'8'0,"0"0"1"0,-4-21-7 16,2 10 5-16,-1-1 12 0,-2-1 7 15,0-3 20-15,-2 1-22 0,-1-2-15 16,-2 5 2-16,-2 1-11 0,-3 0 6 16,-5 6-1-16,-4 2-4 0,-10 6-2 15,-8 7 2-15,2 5-6 0,2 3 7 16,2 5-2-16,1 9 3 0,-7 12 2 16,-1 6 3-16,9 3 6 0,13-8-8 15,8-5-6-15,9-3 0 16,3-9-3-16,3-6 3 0,4-4 3 15,4-4-1-15,3 0 23 0,5 3-12 16,4-1 2-16,4-4 1 0,2-2 1 16,1-7 0-16,-2-1 3 0,-3-2 2 15,-4 0-13-15,-3-4 3 0,-6-2-6 16,-4-1-6-16,-4 2-3 0,-3-1-18 16,-6 1-17-16,-2 0-24 0,-3 5 26 15,-4 0 10-15,2 0 25 0,0 5 0 16,2 2-1-16,3 1 2 0,1-1 3 15,3 0-3-15,3-1-8 16,1-2 5-16,2 2 3 0,4-3 0 16,1-2 45-16,1-1-4 0,1 0-12 15,2-4-2-15,0 2-9 0,2-2 5 16,0 2-4-16,-1-2-2 0,2 1-17 16,-3 1 3-16,-1 2-3 0,-4 0-2 15,-2 3-2-15,-2 5-7 0,-1 5 3 16,-1 2 8-16,-3 5 2 0,-1 6 0 15,-1 1-4-15,0 3 0 0,1 11-72 16,3-7-134-16,-1-7-202 0</inkml:trace>
  <inkml:trace contextRef="#ctx0" brushRef="#br0" timeOffset="11076.03">11046 6034 763 0,'0'0'53'0,"0"0"-53"16,0 0 8-16,-4 23-4 0,1-5 15 16,0 7 26-16,0 7 20 0,1 9-11 15,-1 9-15-15,2 5-20 0,-1-4-6 16,-1-7-11-16,0-13-1 0,0-5 9 15,-1-10-9-15,0 2-1 0,-1-2-2 16,-2 1 2-16,-1 0 3 0,-2-4 2 16,-1-4-5-16,1-4 1 0,-2-4 2 15,1-1 3-15,-1-6 8 0,2-5-13 16,3-3 23-16,2-6 4 0,2-4-22 16,3 0 5-16,5-3-3 0,3 0 1 15,4 5 6-15,2 0 0 0,3 5 4 16,0 3-11-16,2 4-2 0,-1 3 6 15,0 1-11-15,1 4 1 16,-3 2-1-16,0 3-1 0,-4 3 0 16,0 2-6-16,-3-1-16 0,-4 1-12 15,-4 2-25-15,-1-2 12 0,-2 0-18 16,-5 1-8-16,-2-4-2 0,-2-1-4 16,-6-3 1-16,4-1-89 0,2 1-107 15</inkml:trace>
  <inkml:trace contextRef="#ctx0" brushRef="#br0" timeOffset="11356.14">11353 5942 769 0,'0'0'40'0,"0"0"7"0,0 0 59 15,0 0-41-15,0 0-28 0,0 0-8 16,-5-43-27-16,-1 50-1 0,-3 7 1 15,-5 7-2-15,-1 5 3 0,-3 11-3 16,2 11 11-16,1 8-7 0,3 3-3 16,5-3-1-16,3-4 1 0,2-10-1 15,3-5-34-15,7-2-19 0,2-6 6 16,3-9-67-16,-1-8 61 0,3-3 32 16,1-1 21-16,6 1 1 15,2-1 4-15,1-4 0 0,1-4-3 16,0 0-2-16,11-20-15 0,-7 2-155 15</inkml:trace>
  <inkml:trace contextRef="#ctx0" brushRef="#br0" timeOffset="11683.52">11594 6204 1066 0,'0'0'33'0,"0"0"-23"0,0 0-10 15,0 0-7-15,0 0 1 0,0 0-25 16,0 0-4-16,-25-4 7 0,19 0 9 16,3 0 8-16,1-2 8 0,1-1 6 15,0 0-3-15,1-1 1 0,2-3 30 16,3 1-12-16,3-2-14 0,-1-2 3 16,1 1 9-16,0-1-4 0,1 1-6 15,-3 2 6-15,-1-1 2 0,-2 5 13 16,-2 2-6-16,-1 2-11 0,0 3-11 15,0 0-5-15,-4 6-4 0,-2 3 6 16,-1 4 3-16,-2 5 7 16,2 1-6-16,2 4 0 0,2 0 7 15,3 1-8-15,-1 2-50 0,3-4-30 16,8 6-67-16,0-7-24 0,-1-7-184 16</inkml:trace>
  <inkml:trace contextRef="#ctx0" brushRef="#br0" timeOffset="11939.73">11703 5914 952 0,'0'0'88'16,"0"0"-7"-16,0 0-36 0,0 0-7 16,0 0-19-16,0 0-19 15,0 0-5-15,22-34 1 0,-13 47-6 16,1 6 1-16,-1 4-24 0,-2 3-17 15,-2 8-9-15,-3 9-11 0,-2 7 17 16,-4 5 6-16,-6-4 6 0,-3-1 23 16,-1-5 4-16,-3-3 13 0,1-5-1 15,1-6 2-15,4-7 0 0,3-8-5 16,2-2-50-16,2 0-63 0,3 0 0 16,1-7-146-16</inkml:trace>
  <inkml:trace contextRef="#ctx0" brushRef="#br0" timeOffset="12216.99">12251 6003 1121 0,'0'0'32'0,"0"0"-27"15,0 0-3-15,0 0 0 0,0 0-2 16,0 0 2-16,0 0-1 0,13-6 8 15,6 4-7-15,12-1 4 0,15 0-3 16,17-3-3-16,9 0-3 0,0-3-2 16,0 0 1-16,-8 2 3 0,-1-2 1 15,-6 7-1-15,-5-3 1 0,-10 3 11 16,-4 2 10-16,-11-2-6 0,-13 1-3 16,-6 1-3-16,-5 0-9 0,-2 0-19 15,-9 1-70-15,-2 2-95 0,-7-2-165 16</inkml:trace>
  <inkml:trace contextRef="#ctx0" brushRef="#br0" timeOffset="12704.46">12807 5892 737 0,'0'0'65'0,"0"0"-20"0,0 0 16 16,0 0-33-16,12 1 2 0,5 3 37 15,13-1-13-15,9 3-31 0,11 2-16 16,-2-1 7-16,-10 0-7 0,-12 0-7 16,-11-1 9-16,-4 2 6 15,3 2-9-15,-6 1-6 0,-3 3 0 16,-5 1-15-16,-10 3 14 0,-18 4-13 16,-18 4-59-16,-15-2-66 0,8-3-57 15,6-8-266-15</inkml:trace>
  <inkml:trace contextRef="#ctx0" brushRef="#br0" timeOffset="13108.97">12343 5290 1085 0,'0'0'12'0,"0"0"-12"0,0 0-11 15,0 0 11-15,0 0 4 0,0 0-2 16,19 25 9-16,-7-11 5 0,4 3-11 16,2-2 4-16,3 2-5 0,0-4-1 15,1-2-3-15,0-4-45 0,-4-3 2 16,2-1 6-16,-4-3 27 15,-2 0 10-15,0-6 2 0,2-2 4 16,-2-2 21-16,2-1 1 0,-4-3-6 16,1-1-2-16,-2-1-8 0,-1 3 12 15,-2 1-12-15,-2 5 25 0,-4 1 8 16,-1 6-11-16,0 0-34 0,-1 5-1 16,0 8-15-16,-1 7 16 0,-4 12 3 15,-1 13 2-15,0 12-4 0,-1 0-1 16,3-7-79-16,1-7-64 0,1-22-122 15</inkml:trace>
  <inkml:trace contextRef="#ctx0" brushRef="#br0" timeOffset="13420.13">13059 5143 777 0,'0'0'36'0,"0"0"-13"16,0 0 31-16,0 0-3 15,0 0 15-15,0 0-30 0,-146 193-7 16,117-135-13-16,2 2-6 0,6-2-4 15,5-7 4-15,6-8-10 0,5-2 0 16,4-11-10-16,1-7-55 0,3-6 24 16,5-3-128-16,5 0 39 0,4-3 41 15,5-1-97-15,13-5 104 0,-5-4-17 16</inkml:trace>
  <inkml:trace contextRef="#ctx0" brushRef="#br0" timeOffset="13719.59">12905 5609 733 0,'0'0'149'15,"0"0"-116"-15,0 0 46 0,0 0-19 16,0 0-29-16,0 0-14 0,0 0-17 16,0 0 7-16,18-61-10 0,-6 48 3 15,5-2 0-15,-1-2 7 0,3 0-1 16,-3-3-1-16,1 0 2 0,-2 1-6 15,0-4-1-15,-6 3-1 0,-1 0 1 16,-3 3 0-16,0-1 4 16,-5 6-4-16,0 3 29 0,0 3 9 15,-6 2 2-15,3 4-21 0,-2 0-19 16,1 6 0-16,0 3-2 0,-1 4 0 16,2 4 1-16,0 1-4 0,3 2 1 15,4-1-42-15,7 5-49 0,1-5-103 16,-2-5-121-16</inkml:trace>
  <inkml:trace contextRef="#ctx0" brushRef="#br0" timeOffset="13952.55">13243 5180 779 0,'0'0'7'16,"0"0"-7"-16,0 0 0 0,0 0 1 16,0 0-1-16,0 0 1 0,48 31-1 15,-41-2 4-15,0 11-4 0,-3 12 2 16,-2 8-2-16,-4-2-1 0,-7 1-1 16,-5-6-29-16,1-12-74 0,-3-8-184 15</inkml:trace>
  <inkml:trace contextRef="#ctx0" brushRef="#br0" timeOffset="14494.67">12448 6203 474 0,'0'0'30'16,"0"0"0"-16,0 0 106 0,0 0-27 15,0 0-15-15,0 0-7 0,0 0-28 16,0 0-38-16,51-12-8 0,-48 28 8 16,-1 5 5-16,0 16 8 0,2 18 0 15,-2 20-13-15,0 11-8 0,-2 1-12 16,-2-1 0-16,-3-1 2 0,-3 2-3 15,1 7-21-15,-3 0 4 0,0-1 0 16,-1-1 12-16,0-5 5 0,-1-1 0 16,-3 0 0-16,2-3 1 0,-2-2-1 15,-1 0 3-15,-1-4 8 0,-2-3 3 16,-4 2 4-16,-3-3-1 0,-2-2-12 16,-4-3 2-16,-2-4-1 0,-2-3-2 15,-3-6-4-15,-4-3 2 0,-2-5-2 16,-8-5-1-16,-3-2-13 15,-7-5-22-15,-6-7 1 0,-7-2-26 16,-9-7-6-16,-10 1 13 0,-9 0 14 16,-6-5 40-16,-6 1 3 0,-6-3 1 15,-4-1 3-15,-2-4 37 0,0 2 8 16,0-4-4-16,8 0 3 0,4 0 4 16,6 1-7-16,11 1-10 0,7-1-1 15,10 3-20-15,10-3-11 16,7 0-4-16,11 1-4 0,11-2-4 15,11-2-65-15,12 0-58 0,9-4-215 16</inkml:trace>
  <inkml:trace contextRef="#ctx0" brushRef="#br0" timeOffset="15139.75">9122 8028 1289 0,'0'0'20'0,"0"0"14"16,0 0-18-16,-81-70-14 0,46 57-4 15,-11 2-38-15,-15 8-10 0,-7 4-20 16,-6 12 13-16,1 3-26 0,0 5-45 16,-4 4-2-16,-1 7 15 0,-1 4 31 15,-1 4 84-15,2 6 4 0,-2 1 48 16,0 5 31-16,2 4-8 0,3 5 2 16,6 4 4-16,9 0-23 0,4 9-6 15,7 3-15-15,9 1-12 0,7 5 4 16,9-2-5-16,7 1-21 0,12 1 1 15,7-1 1-15,13-2-1 0,10 0-6 16,9-6 4-16,8-3-2 0,7-6 0 16,6-7-5-16,7-7 1 0,6-6 4 15,8-6 0-15,4-5 4 0,7-6 28 16,1-5 19-16,5-6-10 0,5-5 1 16,2-8-18-16,5-3 9 0,-1-5-14 15,-2-8-5-15,-2-4-14 0,-2-9 0 16,1-4 0-16,-4-9-2 0,-2-7-23 15,-8-5 0-15,-5-6-11 0,-9-6-3 16,-8-4 14-16,-8-8-2 16,-9 1 18-16,-10-5 7 0,-8-2-1 15,-12 2 6-15,-7-4 0 0,-8 4 2 16,-4-1 12-16,-12 2-6 0,-7 1-1 16,-6 0 13-16,-10 5 6 0,-8 5-9 15,-12 2-20-15,-11 5-4 0,-11 3 3 16,-9 9 1-16,-11 9 0 0,-9 6-5 15,-2 10-24-15,0 8-30 0,5 7-22 16,8 3-33-16,27 1-122 0,16-1-461 16</inkml:trace>
  <inkml:trace contextRef="#ctx0" brushRef="#br0" timeOffset="15539.89">8096 8883 1034 0,'-5'-7'0'15,"-1"-2"-17"-15,0-4 17 0,0-1 0 16,1 0-23-16,1-2-52 0,1-2 30 16,1 2 3-16,0 2 18 0,1 3 24 15,0 4 24-15,0 5 23 0,-1 0 13 16,2 2-4-16,-1 3-49 0,1 7-6 16,0 7 9-16,0 5 20 0,0 12 9 15,1 14-18-15,5 4-10 0,-1 5 4 16,1-5-12-16,-1-8-3 0,-2-5 0 15,1-4 0-15,-3-7-45 0,3-10-30 16,-2-4-12-16,0-3 17 0,3-3 20 16,1 0-39-16,2-3 9 0,5-5 19 15,6-13-42-15,-1-2 50 0</inkml:trace>
  <inkml:trace contextRef="#ctx0" brushRef="#br0" timeOffset="15763.82">8308 8702 1015 0,'0'0'19'0,"0"0"-19"0,0 0-1 15,0 0 1-15,0 0 14 0,0 0-3 16,33 97-5-16,-28-52 8 16,-4 8-14-16,-2 4 3 0,-7-3-7 15,-4-9 1-15,1-5-8 0,0-4-31 16,1-4 11-16,4-8-8 0,0-5-9 15,0-4-9-15,0 3-5 0,-3-2-7 16,1 0-40-16,-2-5-23 0,2-5 87 16</inkml:trace>
  <inkml:trace contextRef="#ctx0" brushRef="#br0" timeOffset="15910.95">8030 9135 1016 0,'0'0'100'15,"0"0"-91"-15,0 0 24 0,0 0-4 16,0 0 9-16,0 0-19 0,0 0-17 16,0 0-2-16,207-86-72 0,-149 66-108 15,-17 6-85-15,-14 2-189 0</inkml:trace>
  <inkml:trace contextRef="#ctx0" brushRef="#br0" timeOffset="16175.94">8864 8694 978 0,'0'0'15'15,"0"0"-13"-15,0 0 19 0,0 0-16 16,0 0-2-16,0 0 2 0,0 0-4 16,0 0 6-16,0 0-6 0,-191 121-2 15,165-62 4-15,6 4-7 0,8-3 0 16,8-1 1-16,4-8-5 0,8 2-4 15,5-3-2-15,7-9 2 0,1-6 10 16,-2-11 1-16,1-6 1 0,6-1 0 16,12 5 4-16,8 0-4 0,4-1-13 15,-4-9-21-15,-7-9 16 0,-14-3-181 16,-5-3-187-16</inkml:trace>
  <inkml:trace contextRef="#ctx0" brushRef="#br0" timeOffset="16320.48">8989 9290 1050 0,'0'0'10'0,"0"0"-10"15,0 0-16-15,0 0-62 0,0 0-78 16,0 0 50-16,0 0 44 0,-76-5-127 16,71 0-58-16</inkml:trace>
  <inkml:trace contextRef="#ctx0" brushRef="#br0" timeOffset="16559.62">8917 9210 504 0,'0'0'137'0,"0"0"-42"15,0 0-10-15,0 0-17 0,0 0-36 16,0 0 4-16,0 0 12 0,0 0-23 16,0 0-5-16,173-316-10 0,-167 297-9 15,-3 5-2-15,-3 5 4 0,-1-1-3 16,-2 0 0-16,-2 2-5 0,-1 3-8 16,-1 4-6-16,-2 1 8 0,3 7 0 15,-1 4 4-15,0 5 7 0,2 2 1 16,0 4 1-16,3 0-1 0,2 2 0 15,1-1 6-15,5 3 8 0,1 0 8 16,-1-1-10-16,1 1-1 16,1-1-9-16,0-1 5 0,-1-1-8 15,0-2 3-15,-1-1-6 0,1-2-5 16,-4 1-78-16,-2-6-92 0,-1-3-219 16</inkml:trace>
  <inkml:trace contextRef="#ctx0" brushRef="#br0" timeOffset="16799.84">9330 8743 808 0,'0'0'39'0,"0"0"32"0,0 0-16 15,0 0 0-15,0 0-12 0,0 0-2 16,74 92 2-16,-62-60-5 0,-3-2-13 16,-1 4 4-16,-1 6-16 0,-7 5-12 15,-5 14-1-15,-12 1-34 0,-13-8-108 16,0-19-207-16</inkml:trace>
  <inkml:trace contextRef="#ctx0" brushRef="#br0" timeOffset="17827.93">7326 9175 1016 0,'0'0'22'15,"0"0"-17"-15,0 0-3 0,0 0 3 16,93-53-3-16,-79 45 12 0,-5 2 21 16,-6 3 14-16,-3-2-19 0,-9 2-28 15,-7-1-4-15,-16 1-2 0,-19 0-5 16,-19 3 8-16,-14 0 0 0,-5 3 2 15,-3 0-6-15,0 2-1 0,-7-3 2 16,-5 1-12-16,-6-1 8 0,-5-1-4 16,-2 0 0-16,-7-1 7 0,-1 0 3 15,4 1 1-15,-1-3 1 16,3-4 2-16,0 0 0 0,2 0 3 16,2-2-4-16,4 0 10 0,4 1-5 15,4-3-2-15,6-3-5 0,9-5 9 16,6 1-3-16,10-4 5 0,6-4-4 15,6-4 4-15,7-2 10 0,7-3-1 16,3-6-4-16,7-1-1 0,5-5-8 16,4-5 21-16,8-1-21 0,2-6 8 15,4-2 0-15,2-3-10 0,4-1 10 16,1-6-4-16,4-3-1 0,1-5-2 16,2-1 8-16,-1-5-14 0,0 0 2 15,0-2 4-15,-1 0-4 16,-1-2-3-16,-3-1 0 0,-4 3 3 15,3 3-3-15,-2-1 0 0,1 4 3 16,0 4-3-16,0 1 0 0,1 4 1 16,1 3-1-16,-2 2 6 0,0 6-6 15,0 4 0-15,0 4-2 0,0 9 5 16,-2 3-5-16,3 9 2 0,1 8 0 16,2 5 2-16,1 4 2 0,-1-1 1 15,3 1-1-15,0 1-4 0,0 3-1 16,0 6 0-16,0 0-1 0,0 3-3 15,0 1-6-15,0 0 3 0,0 3-22 16,0 3 6-16,-2 4 5 0,-4 4 1 16,-2 4 17-16,-3 4-18 0,-3 2-11 15,-1 2 25-15,0 1-15 0,0-2 17 16,1 2-7-16,1 1 8 0,1 1 2 16,-1 1-1-16,5-4 1 0,0 1-3 15,4-3 2-15,-2-1 1 0,6-3-6 16,0-3 6-16,2-3-10 0,2-3 10 15,0-1-3-15,-2-3 6 0,0 0-3 16,1-2 0-16,-2-3 0 0,0-1 1 16,0-1 3-16,-1-1 19 0,2-6 45 15,1-5-39-15,0-4-19 16,5-5 2-16,-1-7 1 0,2 0 7 16,5-10-17-16,2-9-1 0,5-5 2 15,-1 1-2-15,-3 6 0 0,-5 15 0 16,-4 12 6-16,-5 6 10 0,-2 7 16 15,1 1 12-15,-1-2-9 0,0 4-5 16,0 0-28-16,0 2-4 0,1 0-18 16,1 4-6-16,4 6 12 0,5 3 10 15,2 7 4-15,6 4 3 0,9 8-4 16,10 8 2-16,15 9-3 0,6-1-52 16,3-3-58-16,-17-15-65 0,-13-12-249 15</inkml:trace>
  <inkml:trace contextRef="#ctx0" brushRef="#br0" timeOffset="23984.77">7157 3962 1068 0,'0'0'3'16,"0"0"4"-16,0 0 2 0,0 0-7 15,0 0 1-15,0 0 3 0,0 0-2 16,146-94-4-16,-115 90 0 0,6 2-1 15,9 1-4-15,8 1-13 0,1-1 5 16,1 0 0-16,-4 1 2 0,-7 0 1 16,-1-2-1-16,-2 2 11 0,-3 0-5 15,-1 0 5-15,-5-1 9 0,-6 0-7 16,-9 0 2-16,-3-2-1 16,-7 0 18-16,0 0-6 0,-2 1-2 0,0 0-2 15,-3 1-11-15,-3 1-1 16,0 1-30-16,-12 13-67 0,2-2-38 15,-6 0-50-15</inkml:trace>
  <inkml:trace contextRef="#ctx0" brushRef="#br0" timeOffset="24803.65">10175 4360 828 0,'0'0'65'0,"0"0"-59"16,0 0 14-16,0 0-12 0,0 0 11 15,14-12-16-15,-4 10 3 0,4 1-2 16,0-2-4-16,4 3 0 0,1-2-2 15,1 1 5-15,4 0-3 0,1-2 0 16,2-1-4-16,8 0 3 16,6-2 1-16,8-1 4 0,5-2 11 15,-2 2-5-15,-5-1 15 0,-1 2-1 16,0-3 8-16,3 2-7 0,1 0 2 16,-1-1-6-16,0 1 2 0,-3 0 2 15,-6-1-9-15,-9 2 6 0,-8 0 0 16,-8 3-10-16,-4 0 0 0,0 0 1 15,-1-2 4-15,-1-2 2 0,-3 1-5 16,-1 1 12-16,-3-1-18 0,-2 0-6 16,0 0-2-16,0 1 0 0,-2 2-20 15,-3-1-30-15,1 3-22 0,0 1-42 16,1 0-113-16,1 0-216 0</inkml:trace>
  <inkml:trace contextRef="#ctx0" brushRef="#br0" timeOffset="31851.68">6893 2425 960 0,'0'0'0'0,"0"0"-8"15,0 0-7-15,0 0 10 0,0 0 4 16,0 0 0-16,0 0 0 0,-319 100 1 15,232-56 2-15,5 1 6 0,12-3 0 16,6 0-3-16,8-1-5 0,5-4-1 16,12 0-22-16,10-2-12 15,9-8-13-15,10-6 4 0,5-4 18 16,5-2 0-16,3 0 13 0,7 1 10 16,7 1 3-16,12 0 10 0,11-3 34 15,13 2 12-15,0 0 8 0,0 0 7 16,-6-2-24-16,-8-1-9 0,-2 3-19 15,-7-3-1-15,-6 0-15 0,-9-4-2 16,-3 4 0-16,-1 2 5 0,-4 0-12 16,-2 5-6-16,-6 0-13 0,-12 1 13 15,-15 4-10-15,-17 5-5 0,-16 0-1 16,-10-2 6-16,2-6-106 0,6-8 77 16,11-7 6-16,7-4-17 0,10-3 41 15,11-3 16-15,10-5 3 0,8-6-1 16,5 2-36-16,2-2-113 0</inkml:trace>
  <inkml:trace contextRef="#ctx0" brushRef="#br0" timeOffset="32344.96">7297 2722 1014 0,'0'3'0'0,"0"0"-23"0,0 2 18 16,-3 3 5-16,-2 1 8 0,-4 1-8 15,0 1 0-15,-2 0-3 0,-2-2-5 16,0-2-39-16,-5 0 17 0,1-6 21 15,-4-1 7-15,-2 0 2 0,2-5 2 16,-2-5 10-16,2-3-6 16,3-3 17-16,1-4 21 0,4-2-10 0,1 0 8 15,6-5-14-15,2 2-13 16,4 2 10-16,0 1-5 0,5 3 28 16,2 5-16-16,3 5-27 0,1 2 1 15,2 6-6-15,5 1-2 0,0 9 0 16,1 6-5-16,0 5-1 0,0 12 4 15,-1 10 4-15,-1 9 0 0,-4 4-2 16,-5 0-1-16,-5-7 5 0,-3-5-2 16,0-2 0-16,-6-4-6 0,-3-1-1 15,-4-2 1-15,-1-7-1 0,0-4 4 16,0-4 1-16,-1-2-2 16,-5 2-26-16,-4 2-4 0,-5 0-9 15,-5 0-7-15,-10-1-48 0,8-4-101 16,2-4-77-16</inkml:trace>
  <inkml:trace contextRef="#ctx0" brushRef="#br0" timeOffset="32764.79">7983 2694 1008 0,'0'0'125'0,"0"0"-110"15,0 0-19-15,0 0 4 0,-18-39-36 16,3 35 28-16,-11 5-29 0,-10 11 22 16,-8 6-13-16,2 0-6 0,11 2 20 15,12-5 7-15,5-2 2 0,2 3 10 16,-1 3-10-16,5 7 4 0,5-2-21 15,4 2-8-15,10-2 10 0,6 2 20 16,5-4 1-16,5 2 21 16,1-2 9-16,1 0 11 0,0-1-14 15,-2 1 7-15,-2-1-17 0,-3-1 8 16,-6 3-12-16,-6-1 0 0,-8 4-5 16,-4 1-7-16,-11 1 2 0,-9 1 5 15,-16 6-4-15,-18 3 5 0,-18 3-10 16,-6-1 3-16,4-7 3 0,12-10-6 15,16-10-4-15,8-5-37 0,11-3-13 16,9-5-30-16,9 0-62 0,8-6-166 16</inkml:trace>
  <inkml:trace contextRef="#ctx0" brushRef="#br0" timeOffset="33192.83">8367 2783 992 0,'0'0'15'0,"0"0"-15"16,0 0-2-16,0 0 1 0,0 0-9 15,-45 62 6-15,34-30-2 0,1 12 2 16,6 9-7-16,4 1 11 0,9-4 1 16,7-4 8-16,4-9-5 0,4-2 9 15,-3-5-5-15,0-6 0 0,-2-8-2 16,0-4 0-16,5-1-3 0,5 0 0 16,3-4 10-16,1-5 29 0,-1-2 13 15,-1-9-3-15,1-4-7 0,0-5-14 16,-2-5 1-16,-1-5-9 0,1-9 16 15,-3-11-35-15,-4-10 7 0,-5-3-6 16,-10 4-10-16,-8 6-4 0,-8 14-20 16,-5 9 12-16,-4 10 5 0,-2 7-2 15,-14 4 4-15,-23 4-38 0,-22 5-41 16,-9 7 11-16,11 4-1 0,18-1-69 16,28-6-97-16</inkml:trace>
  <inkml:trace contextRef="#ctx0" brushRef="#br0" timeOffset="34020.93">9062 2593 1354 0,'0'0'0'0,"0"0"-31"15,0 0 28-15,0 0-2 0,0 0-12 16,14-111-16-16,-24 89 10 0,-2-1-22 16,-7-1-25-16,-10-4-4 0,-11-2 18 15,-14-6 19-15,-6 0 37 0,-2 5 10 16,-1 2-1-16,-1 8 3 0,-5-1 16 16,-4-2-5-16,-4 1 16 0,-1 0-22 15,-4 2 13-15,-5 3-20 16,-6 2 1-16,-3 3-9 0,-6 5 13 15,-2 0-15-15,-4 5 4 0,-5 2-10 16,-3 2 6-16,-1 2 0 0,-1 4-4 16,0 4 1-16,-3 5-12 0,-5 2-3 15,1 5 12-15,-1 2-2 0,2 2 4 16,3 1-5-16,0 3 9 0,6 3 0 16,5 6 3-16,5 4-2 0,4 4 6 15,2 4-7-15,5 0-6 0,5 4 6 16,7 2 6-16,6 4-6 0,5 1 0 15,8 5 3-15,3 2-3 0,9 2 0 16,5 2-5-16,9-4 2 16,5 1-5-16,8-1 5 0,8 2 6 15,6 2-3-15,9-2 14 0,4-3-13 16,11-3 0-16,6-1-1 0,7-4 16 16,8-2-15-16,7 0 3 0,4-1 0 15,8 0 0-15,4-3 2 0,6-5 8 16,5-2-2-16,7-3 1 0,4-4-5 15,10-2-4-15,4-7-3 0,6-1 3 16,1-3 0-16,3-3-4 0,7-2 3 16,4-3 1-16,2-5 1 0,4 0-2 15,2-4 0-15,3-4-3 16,5-3 0-16,-1-4 3 0,2-1-3 16,0-6 0-16,2-1 2 0,1-9-2 15,-2-1 8-15,0-3-8 0,-3-6-1 16,-3 0 1-16,-3-9 14 0,-7-3-7 15,-3-4 9-15,-8-6 3 0,-5-7-1 16,-8-4-5-16,-8-9 6 0,-12-5-7 16,-8-7 10-16,-10-6-9 0,-7-8 0 15,-11-7 6-15,-13-6-7 0,-13-4 5 16,-11-1 10-16,-17-5-8 0,-18-2-13 16,-23-5-6-16,-27 1-22 0,-36 9 18 15,-38 9-30-15,-45 17-30 0,-41 16-56 16,47 21-81-16,15 15-285 0</inkml:trace>
  <inkml:trace contextRef="#ctx0" brushRef="#br0" timeOffset="44489.15">13598 4199 718 0,'0'0'67'16,"0"0"-67"-16,0 0-71 0,0 0 68 16,0 0 1-16,0 0 2 0,0 0-1 15,-68 194-3-15,61-134 3 0,5 0 1 16,2-3 5-16,0-2 15 0,2 1-10 16,1 0 1-16,-3 0 7 0,0 1-11 15,0 3-3-15,-3 1 0 16,-2 3-2-16,-3 3 5 0,-3-1-6 15,-3 4 3-15,-2 3 3 0,-3-2-2 16,-2 6-1-16,1 0 2 0,1 2 0 16,2 3-3-16,1-1-1 0,1 0 1 15,6 1 0-15,-1-3-1 0,4 3 3 16,5-3 3-16,1 4 1 0,-2 0-1 16,2 1-5-16,0 0 1 0,2-2-1 15,1 3-6-15,3 0 2 0,-1 2 0 16,0 0-3-16,3 0 4 0,2-3 0 15,1-2-4-15,1 3 2 0,5-1 2 16,-1 2 5-16,6 0-5 0,0-2-3 16,3-3-9-16,3-3 3 0,3-2-5 15,2 0 5-15,1-3 5 0,3 0-10 16,3-2 13-16,4 0-4 0,3-3 5 16,3-6 1-16,6-3 3 0,-2-2-2 15,6-2 6-15,1-2 8 0,7-3 12 16,2-4-7-16,6 0 11 0,6-4 2 15,3-5-4-15,5 1-16 0,3-5 2 16,2-2-7-16,5-1-1 0,3-4-4 16,4-3 4-16,4-2-8 0,6-2 0 15,1-4-3-15,4 0 1 16,4-4-3-16,1-2 5 0,1-1-5 16,-2-5-14-16,3-2 11 0,1-1 4 15,-2-5-2-15,0-3 6 0,-3-5-2 16,1-2 2-16,-1-5 1 0,3-2 10 15,-6-3 3-15,1-4 7 0,3-2-2 16,-3-6-1-16,-1-3-8 0,0-6-4 16,1 1-2-16,-1-7-1 0,-3 0-1 15,-1-5-2-15,-4-4 0 0,-2 0-1 16,-2-1 1-16,-3-2 0 0,-5-4 0 16,-7-3 4-16,-7-6-1 0,-3-2-3 15,-4 0 0-15,-3-4 2 16,-7-1-2-16,-6-2 4 0,-5-3 9 15,-7-1 5-15,-3-2 5 0,-3-1-14 16,-4 2 2-16,-3-2-2 0,0-2 8 16,-4-3-13-16,1-2 7 0,-3-2-8 15,-3 4-3-15,-2-1-5 0,-5 0 4 16,-5-3-5-16,-4 0 6 0,-9 0 0 16,-6 2 0-16,-2 0 2 0,-11-2 4 15,-6 4-2-15,-7-2 0 0,-6-1-1 16,-6 6-3-16,-5-1 0 0,-4 3-3 15,-2 1 2-15,-6 1 1 16,-4 0-1-16,-1 3-3 0,-6 3-6 16,-3 0-10-16,-6 3 3 0,-2 0 5 15,-5 0-5-15,-1 2 8 0,-6 1-2 16,0 1 7-16,-7 1 2 0,-3 3 1 16,-2 1-4-16,-2-2 10 0,-4 4-5 15,0 3 3-15,-5 3 1 0,-4 5 3 16,2 2 5-16,-3 2-6 0,-3 6 1 15,0 2 0-15,-5 5-7 0,1 4 4 16,-3 4 4-16,-1 4-8 0,-1 3-2 16,-1 2 2-16,2 5 0 0,-3 5-1 15,-3 2 0-15,-1 2 1 0,1 5 0 16,0 4 0-16,-2 3-2 0,3 3 0 16,-4 5 2-16,1 6 0 0,-5 3 4 15,0 3-8-15,-4 5 9 0,0 6-10 16,-2 4 7-16,3 3-4 0,-5 4 4 15,3 5-1-15,3 2 0 0,1 4 1 16,5 2-2-16,6 4 0 0,6 3 0 16,14 5 3-16,4 2-3 0,12 3 2 15,11 8 0-15,7 4-2 0,2 12 0 16,3 14-3-16,1 2-50 0,17-24-165 62</inkml:trace>
  <inkml:trace contextRef="#ctx0" brushRef="#br0" timeOffset="48329.63">14222 13057 455 0,'0'0'89'0,"0"0"-17"15,0 0 1-15,0-2 5 0,0 1-26 16,2 0 17-16,-2-2-18 0,0 1-8 16,1 1 3-16,0-1-20 0,0 0-5 15,1-1-12-15,-2-1 5 0,0 1-11 16,0-1 5-16,0 1-1 0,-2-1-7 16,-1 1-7-16,0 0-8 0,-2 2-33 15,-3-2-9-15,-1 3-6 0,-1 0 20 16,-2 0 7-16,1 3 27 0,1 2 7 15,-4 2 1-15,6-1 2 0,0 2 5 16,-1 1 2-16,1 1 11 0,0 1 10 16,0 0-6-16,-1 0 3 15,0 1-3-15,0-1-13 0,-2 1 3 16,1 0-12-16,1-1 9 0,-2 2-9 16,2-1 0-16,4 2-1 0,-3 0 5 15,3 0-4-15,0 0 1 0,2 4-3 16,2-2 1-16,-1 0 0 0,2 3 7 15,0 0-3-15,0-1-3 0,0 2 4 16,0-2-2-16,0-1 10 0,0 0 2 16,0-1 6-16,-1-1-6 0,1-1 5 15,0 1-10-15,0-2-3 0,1 1 5 16,1-3-8-16,1 3 0 0,3-3-2 16,0 2 3-16,1-2-4 0,2 0 5 15,2 0 6-15,-1-1-11 0,-1-2 5 16,2 2 4-16,-1-3 5 0,1 2-13 15,-2-2 13-15,1 0-10 0,-2-1 8 16,0-1-3-16,1-1 5 0,0 3-6 16,0-3 4-16,0-1-4 0,2 0-7 15,-1 0 1-15,-1-2 4 0,2 0-5 16,-3 1 3-16,2-2-5 0,2 0 0 16,-1 1 1-16,0-1 3 0,-1 0-4 15,1 0 0-15,-2 0-2 16,1 0 2-16,-2 0 0 0,1 0 2 15,2-1 3-15,-3-1 0 0,0 1 4 16,3-1-1-16,-3-1 7 0,0-1-10 16,-2-1 4-16,5-1-1 0,-3 1 2 15,0-1-4-15,3 0-2 0,-3-2-3 16,1 0 2-16,-2-1 6 0,2 0-9 16,-1 0 5-16,-1-1-4 0,-1-1 3 15,1 2-3-15,-2-2 2 0,0 2-2 16,-3-1 6-16,-2 0 6 0,3 2-10 15,-3-2 12-15,0 2-5 0,0-2-3 16,0 1 13-16,0 0-7 0,0-1 1 16,-2-1 0-16,1-2 3 15,-1 1-10-15,2-3 7 0,-3 0-9 16,0-3 1-16,1-2 2 0,0-1-4 16,1-1-2-16,1 0-2 0,-3-2 0 15,2 1 2-15,-1-1-1 0,-1 2-1 16,-2 1 10-16,0-1 1 0,-1 1-3 15,-3 0 2-15,1 2-4 0,-2-1-4 16,-4 0-2-16,-5 0-9 0,-5 1-4 16,-16 1-39-16,-35 5-65 0,4 5-62 15,-7-1-184-15</inkml:trace>
  <inkml:trace contextRef="#ctx0" brushRef="#br0" timeOffset="54077.7">11357 16327 156 0,'0'0'240'0,"0"0"-147"15,0 0 6-15,3-4-28 0,-1 3-6 16,-1-1-44-16,3 2 69 0,-3-1-23 16,0 0-39-16,0 0-27 0,0 1 2 15,-1 0 2-15,1 0 0 0,-1 0-5 16,0 0 9-16,0-1 7 0,0 1 11 15,-1 0 0-15,0 0-8 16,-1 0-6-16,-2 0-8 0,2-1 4 16,0 0 4-16,1 0-5 0,0 1 12 15,1 0-20-15,0 1-1 0,0 3 0 16,1 2 2-16,2 4 10 0,2 3 12 16,2 2-9-16,1 2 3 0,0 1-3 15,0 1 0-15,1 1-6 0,1-2 2 16,0 2-4-16,-1-3 1 0,1 1-2 15,-2-3-5-15,-1-2 1 0,0-1 0 16,-1-4 4-16,-3 0-4 0,0-4 3 16,-1-1 0-16,-1-2-1 0,2 0 5 15,-3 0 13-15,0-1-7 16,0 0 5-16,0 0-5 0,0 0 1 16,0 0-6-16,0 0 1 0,0 0-8 15,0 0-3-15,1 0 1 0,0 2 0 16,2 0-2-16,0-1 2 0,1 2 0 15,0 0 3-15,2 1 0 0,-1-3-1 16,0 1-2-16,0-2 2 0,1 0 4 16,3 0-6-16,0-5 6 0,3-1 3 15,5-4 6-15,0-4-7 0,6-3 4 16,4-6-11-16,8-9 1 0,7-10 3 16,7-6 0-16,2 0-3 0,-7 5-2 15,-13 13 3-15,-11 15 0 0,-8 6-2 16,-9 7 5-16,0-1-5 0,1 1-1 15,-1 2-7-15,0 0 0 0,0 1-1 16,0 5-12-16,1 4-8 0,0 4-17 16,-4 13-19-16,0-2-52 0,0-11-181 15</inkml:trace>
  <inkml:trace contextRef="#ctx0" brushRef="#br0" timeOffset="57676">6999 14505 626 0,'0'0'419'15,"0"0"-404"-15,0 0-7 0,-25-22 6 16,24 18 3-16,1 3-17 0,0 1-10 16,2 0-1-16,5 0 10 0,2 0 1 15,7 0 3-15,3 2 0 0,7 1 1 16,13 0-5-16,14 1 5 0,16-1 0 16,10 2 6-16,0-5 6 0,-2 0 11 15,-7 0 10-15,-1-4-4 0,-1 0 8 16,-3-2-8-16,-2 1 0 0,-2 1-11 15,-2-3-6-15,-7 0-3 0,-6 0-12 16,-12 1 0-16,-13 1-1 16,-8 4-14-16,-7 0-34 0,0 0-22 15,-2 1-20-15,-4 0-37 0,-8 3-85 16,-1 4 31-16,-3 0-99 0</inkml:trace>
  <inkml:trace contextRef="#ctx0" brushRef="#br0" timeOffset="58012.31">7825 14339 1249 0,'0'0'39'0,"0"0"-15"0,0 0-19 16,0 0-5-16,0 0 0 0,0 0 3 16,46-18-3-16,-21 18-10 0,12 8-13 15,7 5 12-15,5 9-4 0,-6 2 12 16,-10 2-4-16,-12-4 7 0,-8 3 0 16,2 8-1-16,-7 12 1 0,-4 3 2 15,-11-2 1-15,-13-4 18 0,-7-6-6 16,-2-4 17-16,-15 2 1 0,-6 2-23 15,-4-2-2-15,-11 2-7 0,9-9-1 16,0-11-66-16,14-5-129 0,10-11-463 16</inkml:trace>
  <inkml:trace contextRef="#ctx0" brushRef="#br0" timeOffset="59048.75">19037 11689 845 0,'0'0'84'0,"0"0"6"0,0 0-5 15,0 0-47-15,0 0-38 0,-11-6-9 16,16 20 9-16,0 8 18 0,3 10 3 16,5 10-1-16,4 5 0 0,1 1-12 15,-3-10 3-15,-1-9-9 0,-5-12 10 16,3 0-11-16,1-1 2 0,4-1-2 15,1 0-1-15,2-4-14 0,-2-6-7 16,1-4 13-16,2-5 8 0,-4-5 4 16,2-9 6-16,-1-4-5 0,-1-5 8 15,3-11-7-15,-1-12-6 0,0-11-3 16,-3 5-25-16,-4 12-7 0,-10 17 2 16,-2 15 29-16,-1 6 4 15,-3 3 13-15,-1 3 30 0,1 1-13 0,2 12-27 16,-1 8 4-16,2 10 24 15,3 11 3-15,10 10-15 0,4-2-7 16,3-13-1-16,-5-10-10 0,-3-12 2 16,1-3 9-16,-2 1-12 0,6-1-50 15,1-1-24-15,6-7-36 0,-5-3-88 16,0-3-263-16</inkml:trace>
  <inkml:trace contextRef="#ctx0" brushRef="#br0" timeOffset="59346.12">19970 11864 1203 0,'0'0'80'0,"0"0"-41"0,0 0 6 16,0 0-22-16,60-20-13 0,-34 13-10 15,4-1-33-15,15-3-75 0,-8 3-101 16,-4 0-184-16</inkml:trace>
  <inkml:trace contextRef="#ctx0" brushRef="#br0" timeOffset="59577.9">20090 11971 539 0,'0'0'0'0,"0"0"-28"15,0 0 28-15,0 0-3 0,0 0 2 16,0 0 1-16,0 0 12 0,0 0 34 15,0 0-12-15,46-6 0 0,-26 5 29 16,-1-1 13-16,0 1-6 0,-5 0-6 16,-3 0-19-16,-3 0 0 0,-5 0 14 15,-1 1-16-15,-2 0-20 0,0 0-14 16,0 0-9-16,-2 0-1 0,0 1-65 16,-3 2-79-16,2 0-100 0,-3-3-361 15</inkml:trace>
  <inkml:trace contextRef="#ctx0" brushRef="#br0" timeOffset="60020.84">20973 11636 869 0,'0'0'65'0,"0"0"17"15,0 0-21-15,0 0-34 0,0 0-27 16,-2 12 8-16,-1 5 12 0,1 5 2 16,-1 5-6-16,1 10-16 15,2 6 1-15,2 6 7 0,0-6-8 16,1-9 1-16,-1-11 0 0,-1-7 4 15,0 3-5-15,-1 1-1 0,0 2 1 16,0-3-5-16,-1-4-51 0,0-4-31 16,1-4-83-16,0-6-130 0</inkml:trace>
  <inkml:trace contextRef="#ctx0" brushRef="#br0" timeOffset="60288.32">21270 11697 182 0,'0'0'186'0,"0"0"-148"0,0 0 38 16,0 0 28-16,0 0-23 0,0 0-15 15,0 0-17-15,-106 103 14 0,94-82 18 16,1 1 8-16,2-1-14 0,3-2-14 15,4-1 7-15,2-1-32 0,2 0-23 16,5-3 1-16,5 1-14 0,4-3-2 16,4-1-58-16,18 1-56 15,-4-4-82-15,-2-3-164 0</inkml:trace>
  <inkml:trace contextRef="#ctx0" brushRef="#br0" timeOffset="60821.51">21610 11805 902 0,'0'0'146'0,"0"0"-39"0,0 0-27 16,0 0-26-16,0 0-29 0,0 0-19 15,0 0-6-15,80-2-1 0,-66 10 0 16,-1 4-9-16,-1 4-27 0,-3 4 9 16,-1-1-23-16,-4 1 12 0,-2 1 3 15,-2-1 11-15,-6-2 13 0,-2 0-1 16,-5-2 9-16,0-1 2 0,-1-3 2 15,-3-2 0-15,0-2 3 16,3-3-3-16,1-2 0 0,2-3 6 16,4-2 13-16,5-2 21 0,2-4-3 15,7-2-18-15,7-3-3 0,6-1-10 16,12-3-2-16,13-5-3 0,7-3 4 16,4 1-1-16,-7 2 2 0,-11 5-1 15,-14 5-4-15,-10 5-1 0,-6 3 13 16,-6 1-2-16,-1 1 13 0,-1 1-13 15,-7 1-11-15,-5 0-2 0,-7 2 0 16,-3 7 2-16,-5 2 9 0,1 2-8 16,5 2 1-16,6 2 1 0,6 1-2 15,6 3-2-15,7 0-1 0,10-1-3 16,14 1 2-16,18 0-34 0,19-6-67 16,-8-2-97-16,-5-8-316 0</inkml:trace>
  <inkml:trace contextRef="#ctx0" brushRef="#br0" timeOffset="61636.71">22734 11475 990 0,'0'0'58'0,"0"0"36"16,0 0-21-16,0 0-22 0,7-120-26 15,-25 79-15-15,-9-8 6 0,-6-1-16 16,-5 4-1-16,-3 3-1 0,0 5-8 16,-4-2 1-16,-4 0 6 0,-5 1 0 15,-4-2 2-15,-9 3 2 0,-5 0-1 16,-7 1 1-16,-4 2-1 0,-4 2 6 15,-5 1-1-15,-8 3-1 16,-5-2-1-16,-6 5 5 0,-2 2-8 16,-3 4 11-16,0 3-2 0,-3 5-3 15,2 3 1-15,-3 5-6 0,1 4-1 16,1 3 3-16,1 5-3 0,0 3 0 16,4 5-3-16,2 3-7 0,1 5 6 15,-2 5 0-15,-1 2 4 0,-1 3 0 16,3 2 1-16,1 4-1 0,4 2-2 15,0 2-1-15,6 4 3 0,4 4 15 16,6 3-8-16,5 4 8 0,7 1-4 16,3 4-10-16,7-1 8 0,6 2 2 15,5-1-8-15,9-1-3 16,5 5 3-16,8-2-1 0,3 3 0 16,8 2 1-16,5-2-3 0,5 2 0 15,8 0-4-15,4 0 4 0,5 4-3 16,11-1-15-16,4 3 10 0,9-2-11 15,6 0 4-15,5-1-1 0,8-2 8 16,6-2 3-16,8-1 5 0,6-4 1 16,5-1-1-16,8-5 0 0,5-5 1 15,5-2 5-15,9-4 12 0,7-6 4 16,6-4 8-16,8-2-17 0,2-7-7 16,10-2-4-16,4-6 2 0,2-3-4 15,5-4-7-15,1-5-5 0,1-4 3 16,1-5 9-16,2-2 3 0,-1-8 1 15,4-3-4-15,1-4-2 0,-1-7 2 16,-1-1 6-16,-1-7-3 0,-7-5 3 16,-2-8 0-16,-7-6 6 0,-6-9-1 15,-5-7 2-15,-11-9 24 0,-12-7-10 16,-11-6 0-16,-8-9-8 0,-9-8-1 16,-13-9 4-16,-12-10-20 0,-19-6 7 15,-18-5 3-15,-16-6-6 0,-22-2-6 16,-21-3-2-16,-24-2-1 15,-25-1-7-15,-28 1-36 0,-30 4-28 16,-28 2-42-16,34 37-64 0,11 17-210 16</inkml:trace>
  <inkml:trace contextRef="#ctx0" brushRef="#br0" timeOffset="83765.72">20535 8304 714 0,'0'0'14'0,"0"0"-3"16,0 0-2-16,0 0 21 0,0 0-4 16,0 0 0-16,636-18 2 0,-521 13-6 15,6 0-6-15,6 3 2 0,6-5-13 16,6 0-2-16,6 0 0 0,5-1-3 16,5 1 0-16,3 0 3 0,4 0 0 15,2-1-3-15,4 0 0 16,2 0 1-16,1 1 5 0,0 2 7 15,1 2 14-15,0 0 0 0,-2-2-6 16,0 2 9-16,-1-4 1 0,1-1-12 16,-6 2 2-16,-2-1-13 0,-5 1 12 15,-6-2 2-15,-5 0-12 0,-9-3 4 16,-6 2-1-16,-8-2-7 0,-4 0-5 16,-8 0 9-16,-6-4-7 0,-11 1 3 15,-10 0-6-15,-7-1-3 0,-10-1 0 16,-7 2-6-16,-10-2-7 0,-9 2-21 15,-12 3-1-15,-9 0-9 0,-10 4-38 16,-4-6-57-16,-1 3-34 16,-4-2-227-16</inkml:trace>
  <inkml:trace contextRef="#ctx0" brushRef="#br0" timeOffset="84509.36">25285 4590 865 0,'0'0'0'0,"0"0"-28"15,3 42 28-15,1-7 13 0,5 15 13 16,3 15-17-16,0 12 8 0,3 5-7 16,-3 0 8-16,1-1-13 0,-1 6-4 15,0-1 10-15,2 4-11 0,-2 0 4 16,2 5-3-16,-3 7 2 0,-2 4-3 15,-1 5 1-15,-3 2-1 0,-3 3 2 16,-1 2 1-16,0 3 7 16,1 0-3-16,1 0 32 0,3 0-8 15,3 4-13-15,1 4 14 0,0-1-19 16,2 3 36-16,0 3-30 0,-2 3-4 16,2 5-8-16,-3 1-5 0,-1 3 4 15,-2-4-6-15,2 1 0 0,-2-3 5 16,-2 0-5-16,-1 0-7 0,0-1 7 15,-2-1 6-15,2-1-6 0,-1-3 1 16,-2 3-1-16,0-2 4 0,0 1-3 16,0-1 9-16,-1-1-4 0,-1-3-1 15,2-3 31-15,1-3-23 16,0-4 3-16,0-2 3 0,1-4 12 16,3-4-10-16,-2-6-13 0,0-4-7 15,-2-6 0-15,-1-4 4 0,0-8 4 16,-3-9-9-16,-2-8-5 0,-6-9-5 15,0-8-24-15,-6-8-8 0,-2-14-43 16,-13-13-23-16,6-9-132 0,2-9-482 0</inkml:trace>
  <inkml:trace contextRef="#ctx0" brushRef="#br0" timeOffset="85398.08">25283 4480 892 0,'0'0'13'15,"0"0"62"-15,0 0-12 0,0 0-27 16,0 0 4-16,20-78-17 0,-20 72 14 15,0 2-24-15,0 1-13 0,0 1-1 16,-1 2-13-16,0 5 1 0,-3 5 7 16,0 5 3-16,-1 7 3 0,0 5 1 15,-2 9 3-15,-3 7-4 0,0 5 0 16,0-4-2-16,1-10-4 0,3-10 4 16,3-6-8-16,-2 3 6 0,1 1-14 15,0 1 16-15,1-4-15 0,2-5 15 16,0-1 2-16,1-4 0 0,0-2 1 15,0-3-2-15,1-1-1 0,3-3-6 16,2-2 8-16,2-7 3 0,6-3 4 16,2-5-7-16,3-5-10 0,0-5-5 15,3-8-3-15,-3-5 6 0,-5 4-18 16,-2 6 30-16,-8 10 30 0,-4 11 25 16,0 1 4-16,0 2 3 0,0 4-11 15,0 2-46-15,0 5-5 0,0 8-1 16,3 5 1-16,1 5 8 0,3 6-5 15,6 3-2-15,2-1 1 0,5 0-4 16,2-4-34-16,14 3-61 0,-6-7-28 16,-4-9-203-16</inkml:trace>
  <inkml:trace contextRef="#ctx0" brushRef="#br0" timeOffset="86025.96">25070 4030 1046 0,'1'0'0'0,"6"-3"-15"16,5-1 15-16,4-3 12 0,5 0-4 16,4-2-5-16,1 0 2 0,0-2-5 15,1-1 0-15,0-1 0 0,-2-3-7 16,0-2 2-16,-3-3-4 0,-1-2 5 15,-2-1-1-15,-5 1 4 0,-2 2 2 16,-5 1 3-16,-2 4 4 0,-4 5 18 16,0 2 7-16,-1 5 1 0,0 4 0 15,0 1-34-15,0 10-2 0,1 4 2 16,2 7 23-16,3 10-3 0,4 11-2 16,4 7-17-16,2 1 0 0,-1-6-1 15,-3-9-15-15,-6-12-29 0,-1-5-21 16,-3-3-3-16,-1 4-83 0,0 0 36 15,-1 0-16-15,0-5 67 0,-4-2-63 16,-1-4 95-16,-2-2 30 0,-3-2 2 16,2-3-40-16,1-2-84 0</inkml:trace>
  <inkml:trace contextRef="#ctx0" brushRef="#br0" timeOffset="86239.1">25496 3284 1295 0,'0'0'21'0,"0"0"-18"15,0 0 0-15,0 0-2 0,0 0-2 16,35-79-45-16,-29 79-76 0,1 6-100 15,-2-1-245-15</inkml:trace>
  <inkml:trace contextRef="#ctx0" brushRef="#br0" timeOffset="86830.29">25979 3832 659 0,'0'0'238'0,"0"0"-238"0,0 0-1 15,0 0 1-15,0 0 14 0,0 0-3 16,0 0-5-16,-31-15 22 0,25 17-25 16,1 4 0-16,-1 3-3 0,1 0 28 15,0 4 16-15,1 1-2 0,0 4-23 16,3-2 7-16,1 3-13 0,6-2-6 16,2 0 9-16,3-1-15 0,6-2 6 15,1-1-7-15,5-4-8 0,5-2-47 16,8-6-18-16,9-4 2 0,3-7-25 15,-5-2 36-15,-13-1 37 0,-13 2 10 16,-8 2 13-16,2-4 15 0,-1 1 38 16,-1-2 43-16,-3 5 15 0,-2 2-11 15,-1 5-14-15,-3 2-39 0,2 0-26 16,1 4-13-16,3 6 15 0,2 3 12 16,4 1-6-16,4 5-10 0,5 0-13 15,5 2-6-15,9-5-2 0,11-2-62 16,10-11-24-16,3-8-18 0,-6-12-3 15,-10-10-22-15,-15 1 17 16,-7-7 69-16,-12-7 45 0,-9-4 89 16,-12-9 35-16,-15-3-44 0,-10 1-44 15,-14-1-20-15,-15 4-15 0,-19 7 2 16,-16 12 1-16,-11 16-4 0,-6 18 3 16,6 14-3-16,14 12-14 0,29 0-110 15,24-7-223-15</inkml:trace>
  <inkml:trace contextRef="#ctx0" brushRef="#br0" timeOffset="87794.24">21039 8098 534 0,'0'0'8'0,"0"0"-6"16,0 0 53-16,0 0 19 0,0 0-16 16,18-51-6-16,-17 46-27 0,-1-1 14 15,0 5 32-15,-1-2 7 0,-5 3-27 16,-2 0-44-16,-5 0-2 0,-6 6-5 15,-3 4 0-15,-11 5 0 0,-11 7 4 16,-13 6-3-16,-6 5-1 0,-2 0-3 16,-1 1-1-16,5-1-48 0,1-5 8 15,3-1 18-15,9-4 26 0,6-3 0 16,11-5 1-16,8-3 0 0,10-3-1 16,5-1 8-16,-1 3-5 0,7 1 12 15,2 2-8-15,5 0 12 0,7 1 6 16,3 0-1-16,6-1-1 0,3 2-9 15,2-2-3-15,2-2-2 16,2 1-7-16,3-4 4 0,3 1-12 16,-3 0 3-16,1-3-48 0,3 0-39 15,-7-2-16-15,11-4 0 0,-8-1-90 16</inkml:trace>
  <inkml:trace contextRef="#ctx0" brushRef="#br0" timeOffset="88417.23">19185 9126 908 0,'0'0'73'0,"49"-6"-30"16,-3 0 28-16,17-2-9 0,5-1-46 15,-6-1-2-15,-2 3-13 0,-9-1 5 16,-4 5-5-16,-1-2-1 0,-7-1-31 16,-10 3-31-16,-9-1-32 0,0 0-94 15,-8 0-57-15,-2 0-318 0</inkml:trace>
  <inkml:trace contextRef="#ctx0" brushRef="#br0" timeOffset="89053.31">20108 8954 829 0,'0'0'50'16,"0"0"11"-16,0 0 23 0,0 0-25 16,0 0-48-16,0 0-2 0,0 0-6 15,308 3 1-15,-252-7-8 0,-9-2-15 16,1 1-25-16,-3-1 13 0,-3-1-20 16,-7 0 5-16,-7 3 7 0,-10-1 6 15,-5 2 11-15,-4 1 12 0,-3-2 10 16,-3 1 7-16,-1-1 39 0,-2 0 42 15,-9 0-36-15,-2-2-18 0,-5 4-5 16,-6 1-15-16,-2 1 1 0,-10 0-2 16,-9 3-7-16,-8 4-6 15,-2 0 1-15,-1 3-3 0,1-2-10 16,3 2-37-16,0-2-54 0,-3 3-29 16,0-1 25-16,1 2-33 0,2-2 31 15,5 1 109-15,5 1 20 0,8-4 94 16,8 1 4-16,7-1-8 0,5 2 11 15,-3 1-20-15,2 6-38 0,2 3-24 16,3 3-1-16,6 0-16 0,3 4 7 16,10 0-13-16,4 1 0 0,8-1-3 15,9 3-1-15,13-1-10 0,11-1-2 16,4-8-4-16,-6-8-48 0,-1-12 9 16,-11-5 14-16,-2-6 12 0,-5-5 17 15,-5 0 3-15,-9 1 3 0,-4 0 5 16,-7-2 0-16,1-11 9 0,-2-10-3 15,-9-11 5-15,-7 2-13 0,-8 10-3 16,-6 12-3-16,1 12 3 0,-11 4-3 16,-15 2-1-16,-9 7 2 0,-6 6-4 15,12 13-28-15,12 5-74 0,19-5-86 16,7-7-222-16</inkml:trace>
  <inkml:trace contextRef="#ctx0" brushRef="#br0" timeOffset="89637.07">24989 7854 775 0,'2'-3'55'0,"-2"-1"40"16,0 2-8-16,0 0-24 0,0 2-27 16,-4 2-21-16,-3 6-4 0,-4 6 1 15,-5 5 5-15,-5 14-7 0,-5 12-9 16,-5 7-2-16,0 6-3 0,2-6-47 15,1-7-39-15,3-8-59 0,2-6-8 16,3-3-29-16,6-8-20 0,4-8-127 16</inkml:trace>
  <inkml:trace contextRef="#ctx0" brushRef="#br0" timeOffset="89840.39">24662 8340 364 0,'0'0'168'16,"0"0"-29"-16,0 0-28 0,0 0-58 16,0 0-26-16,0 0-6 0,0 0-8 15,0 0-13-15,0 0-5 0,75-147-49 16,-58 118-40-16,-1 3-443 0,-1 1 449 15,-5 7 88-15,-3 2 58 0,-3 7 206 16,-1 2-44-16,-2 6-125 0,0 1-49 16,1 1-39-16,0 5 14 15,0 1 26-15,1 2 6 0,0 3-12 16,1-1-10-16,2 5-5 0,5-2-16 16,1 2 7-16,4 0-16 0,1 0-1 15,11 1-89-15,-5-2-159 0,-3-8-300 16</inkml:trace>
  <inkml:trace contextRef="#ctx0" brushRef="#br0" timeOffset="90220.43">23424 8002 948 0,'0'0'77'0,"0"0"-70"16,0 0 29-16,0 0 4 0,0 0-5 16,-14-24-35-16,-1 32-1 0,-14 10 1 15,-11 13 5-15,-6 10-5 0,-2 3 0 16,2-1-10-16,7-2-25 0,7-3-6 16,-2-3 22-16,8-2-45 0,4-6-82 15,2-11 58-15,1-3-138 0,4-7 116 16,3 0-143-16</inkml:trace>
  <inkml:trace contextRef="#ctx0" brushRef="#br0" timeOffset="90386.1">22931 8182 62 0,'0'0'756'16,"0"0"-653"-16,0 0 22 0,0 0-53 16,0 0-29-16,0 0-32 0,0 0 7 15,0 0 22-15,0 0-7 0,58 33 2 16,-33-16-22-16,3 0-2 0,2 0-11 15,1-1-9-15,5 2-51 0,10-1-49 16,-9-2-52-16,-6-4-120 0</inkml:trace>
  <inkml:trace contextRef="#ctx0" brushRef="#br0" timeOffset="90901.13">24082 5617 1068 0,'0'0'25'0,"0"0"-12"0,0 0-13 15,0 0-8-15,11 8 5 0,-14 8 3 16,-5 10 33-16,-8 11-15 0,-7 18 0 15,-6 9-1-15,-2 5-3 0,2-7-3 16,2-9-11-16,2-7-11 0,0-4-52 16,-2-9-76-16,7-11-74 0,2-12-135 0</inkml:trace>
  <inkml:trace contextRef="#ctx0" brushRef="#br0" timeOffset="91101.3">23693 5750 1250 0,'0'0'43'0,"0"0"15"15,0 0-36-15,0 0-21 0,0 0-2 16,0 0 2-16,0 0 2 0,0 0-3 16,140 88 5-16,-85-37-5 0,1 2-25 15,-3 1-70-15,-8-8-49 0,-18-15-111 16,-6-8-265-16</inkml:trace>
  <inkml:trace contextRef="#ctx0" brushRef="#br0" timeOffset="91596.6">24139 10075 769 0,'0'0'6'15,"0"0"-5"-15,0 0 12 0,0 0 34 16,0 0-2-16,91-124 10 0,-82 104 12 16,-5 6-4-16,-1 4-8 0,-3 3-4 15,0 5-10-15,-4 2-9 0,-3 4-13 16,-7 6 3-16,-3 6-16 0,-5 5 13 16,-4 5-3-16,-1 2-13 0,0 1-3 15,-2 1-14-15,-2 0-83 0,-21 2-91 16,8-7-200-16</inkml:trace>
  <inkml:trace contextRef="#ctx0" brushRef="#br0" timeOffset="91762.62">23830 9974 310 0,'0'0'1088'15,"0"0"-1000"-15,0 0-38 0,0 0-36 16,0 0-8-16,0 0-3 0,0 0-6 15,0 0-10-15,150 76-76 16,-111-42-61-16,-8-6-51 0,-5-3-157 0</inkml:trace>
  <inkml:trace contextRef="#ctx0" brushRef="#br0" timeOffset="96089.24">23616 5760 602 0,'0'0'190'0,"0"0"-190"16,0 0-16-16,0 0 15 0,0 0-10 15,0 0 10-15,0 0 2 0,16 133 14 16,-5-102-12-16,3-1 4 0,5 1 3 15,2 1 4-15,12 3-3 16,9-1 4-16,20-3-9 0,9-6 8 0,5-12-4 16,2-9-6-16,-1-9 1 0,-1-4-1 15,6-9-3-15,-1-6 6 0,5-6-2 16,3-5 25-16,-1-8 3 16,2-6 9-16,-1-5-14 0,2-9 9 15,4-5-8-15,3-4-11 0,2-4 16 16,2-1-3-16,-2 0-10 0,-3-1-10 15,-1-1-7-15,1-2 2 0,-1 1 0 16,-2-1-2-16,-4 3-2 0,-5 1-2 16,-3 6 0-16,-8 3 0 0,-8 5 0 15,-9 7 0-15,-12 4-2 0,-14 9-2 16,-9 7 4-16,-8 9-1 0,-8 7-26 16,-2 7-22-16,-4 0-12 15,-1 4-58-15,-12 1-64 0,-1 2-64 16</inkml:trace>
  <inkml:trace contextRef="#ctx0" brushRef="#br0" timeOffset="96869.74">23697 10198 867 0,'3'-19'25'0,"4"-4"-25"0,7-12 14 16,10-12-8-16,8-8 9 0,5-2 10 15,4 5-5-15,0 4-7 0,-2 7-9 16,1 4 9-16,4 0 12 0,-1 3-15 16,6 1 5-16,2 3 8 0,2 0-4 15,5 5-2-15,6 4-3 0,5 2 8 16,7 4 2-16,6 6-5 0,2 3 5 16,8 5-6-16,2 2-7 0,6 8-5 15,3 7 4-15,1 8-8 0,1 5 3 16,-3 7-3-16,-1 8 1 15,0 4-3-15,-2 7-6 0,1 3 6 16,-2 5 11-16,0 6-11 0,-1 4 5 16,0 1-5-16,1 3 0 0,0 4-4 15,-1 0 10-15,-3 6-6 0,-4 0 0 16,-4 2 0-16,-3-2-4 0,-5 2-10 16,-4-4 13-16,-5 0-10 0,-6-1 11 15,-6-2 0-15,-4-4-4 0,-4-5 2 16,-4-6-9-16,-5-4 1 0,-5-8-43 15,-6-6-12-15,-9-17-91 0,-7-11-243 0</inkml:trace>
  <inkml:trace contextRef="#ctx0" brushRef="#br0" timeOffset="97668.75">24743 8218 519 0,'0'0'0'0,"0"0"-6"0,0 0 5 16,0 0 2-16,0 0 8 0,17-43 16 16,-23 33 7-16,-4-1-22 15,1 4-6-15,-1 0-2 0,2 2-1 16,0 0 3-16,3 1-2 0,2-1-1 15,2 4-1-15,1 0 0 0,0 1-29 16,0 0-37-16,0 0 26 0,0 0 40 16,0 0 5-16,0 0-4 0,-2 0-1 15,-4-2-7-15,2 1-91 0</inkml:trace>
  <inkml:trace contextRef="#ctx0" brushRef="#br0" timeOffset="98254.22">24721 8200 914 0,'0'0'13'16,"0"0"-4"-16,0 0 1 16,0 0 13-16,39-67 10 0,-36 54 15 15,-1 1-18-15,-2 3-30 0,-7 0-16 16,-5 1 6-16,-9 3-26 0,-12 2 12 15,-18 1 10-15,-19 7 12 0,-12 3-6 16,-2 0 8-16,-1 3 0 0,5-1 2 16,-5 1-2-16,-7 0-3 0,-4 2 3 15,-4-2 2-15,-3 1-2 0,-2-2-29 16,1 0-5-16,-1-1 8 0,6-3-19 16,6 0 24-16,12-2 21 0,10-3 2 15,15 0-1-15,12-1 9 0,13 0 5 16,11 0-1-16,8 0-7 15,6 1-7-15,2 3-10 0,8-3-41 16,3 2-218-16,6-1-162 0</inkml:trace>
  <inkml:trace contextRef="#ctx0" brushRef="#br0" timeOffset="98682.32">23900 8132 1161 0,'0'0'6'16,"0"0"-6"-16,0 0 10 0,0 0 4 16,0 0 6-16,0 0 3 0,-59-62-12 15,58 56-11-15,1-1-12 0,2 1-8 16,3-3-5-16,4 0 12 0,-1-2-20 15,2-2-8-15,2 3-13 0,-3-1 15 16,-2 2 37-16,-2 2 2 0,-3 0 9 16,-2 1 12-16,-1 3 15 0,-5-1-19 15,-1 4-16-15,-3 0-1 0,-1 2 0 16,0 7 0-16,2-1 0 0,-1 0-3 16,5 3 3-16,3-1-2 0,2-1-20 15,5 2-13-15,3-3 19 0,4 0-12 16,0-1 3-16,2-3 5 0,-2-2-7 15,0-2 20-15,-2-3 5 0,-3-4 4 16,-4 1 4-16,-2-1 0 0,-2-1 2 16,-4 2 34-16,-3 1-30 0,-2 1-9 15,-2 3-3-15,-3 1-3 0,-3 6-52 16,3 3-107-16,4-2-296 0</inkml:trace>
  <inkml:trace contextRef="#ctx0" brushRef="#br0" timeOffset="99253.49">23960 8153 1038 0,'0'0'164'0,"0"0"-164"0,0 0-67 16,0 0-96-16,0 0 71 0,0 0 58 15,7 1 18-15,-2-1-13 0,1 0-73 16,-1-5-131-16,-2-2 111 0,-1-3 122 15,-2-5 170-15,-1-3 33 0,-2-2-104 16,0-2 52-16,0-3-50 0,-1-3-11 16,3-1-16-16,1-3-28 15,1-8-10-15,3-9-13 0,0-5-7 0,-1-6-11 16,-2 2-5-16,-1 3-6 0,0 2-6 16,-5 0-3-16,-5-3-10 15,-2-2-8-15,-5-2-1 0,-3 1 2 16,-5 0 3-16,-3 1-11 0,-2-2 10 15,-2-1 23-15,-2 0 4 0,-1 1 3 16,-2 2 0-16,-4 2 0 0,0 2 9 16,-1 4-5-16,-4 2 5 0,-1 6 1 15,-4 0-10-15,-3 4 8 0,-4 4-8 16,-4 0-1-16,-1 6-16 0,-2 3-15 16,-1 2-9-16,-3 7-27 0,-4 3 27 15,-2 1 2-15,-2 5 38 0,0 4 1 16,-1 3 1-16,5 6 8 15,0 5 36-15,3 6 2 0,3 2 0 16,4 6-8-16,4 5-19 0,3 4-3 16,6 0-1-16,3 4-12 0,5 1 4 15,2 2-6-15,1 2 2 0,2 0-3 16,3 3 3-16,0-1-4 0,4 1-4 16,2 1 3-16,3 0-10 0,2 0 0 15,3-2 0-15,1-2-10 0,1-2-24 16,2-3-6-16,2-1 1 0,1-2-14 15,2 0 3-15,4-2-37 0,1-9-108 16,5-8-157-16</inkml:trace>
  <inkml:trace contextRef="#ctx0" brushRef="#br0" timeOffset="99958.07">23761 8371 1058 0,'0'0'29'0,"0"0"-29"0,0 0-3 15,0 0 3-15,0 0 8 0,0 0 4 16,32 219-2-16,-31-149 1 0,-1-1-3 15,-7-3-7-15,-5 2 1 16,-5 1 6-16,-5 2-3 0,-6 0-1 0,-4 1-3 16,-6 0 5-16,-6-1-3 15,-4-2-1-15,-9-2-2 0,-5-4 0 16,-7-3 1-16,-3-2 0 0,-3-3-1 16,-2-2 6-16,-1-4-4 0,-2-5-2 15,-2-2-3-15,-3-7 3 0,-2-4 5 16,-3-6-2-16,1-4 5 0,2-6-8 15,3-4-4-15,7-4 4 0,4-6 13 16,8-1 0-16,8-2 12 0,5-7-5 16,6 0-11-16,5-3-3 0,4-2-4 15,7 1-1-15,7 0-2 0,6 2 3 16,2 0-3-16,-1-3 1 0,-1 0-15 16,-1-4-17-16,1-9-23 0,3 3-83 15,3-1-271-15</inkml:trace>
  <inkml:trace contextRef="#ctx0" brushRef="#br0" timeOffset="100474.22">21694 8064 409 0,'0'0'0'0,"4"-8"-65"16,-2 5 20-16,2-1-57 0</inkml:trace>
  <inkml:trace contextRef="#ctx0" brushRef="#br0" timeOffset="100858.24">21750 8197 1094 0,'0'0'0'15,"0"0"-12"-15,0 0-3 0,0 0 12 16,0 0 2-16,0 0-5 0,0 0 6 16,0 0 0-16,-43 196-26 0,46-167-11 15,5-1 17-15,4-6-14 0,2-2 20 16,1-8 14-16,0-2 6 0,1-5 52 15,-3-3-8-15,-1-2 2 0,-1-4 10 16,-1-6-3-16,-2-2 1 0,1-6-31 16,-3-3-19-16,0-4-8 15,-3-3-2-15,-2-4-12 0,-2-4-5 16,-5 2-8-16,-2 5-1 0,-4 2 13 16,-1 10 4-16,-6 3 7 0,-3 6-1 15,-2 6-1-15,-4 7-25 0,-8 12-21 16,-10 13-37-16,-2 6-80 0,6-6-86 15</inkml:trace>
  <inkml:trace contextRef="#ctx0" brushRef="#br0" timeOffset="152749.73">14204 13358 110 0,'0'0'0'16</inkml:trace>
  <inkml:trace contextRef="#ctx0" brushRef="#br0" timeOffset="152918.71">14204 13358 184 0,'15'-18'102'0,"-15"18"-19"0,0 0 3 16,0 0 6-16,0 0-1 0,0 0-28 16,0 0-3-16,0 0-9 0,0 0-7 15,0 0 5-15,2-24-8 0,-2 24-20 16,0-2-6-16,0-1-13 0,1 1 2 15,-1 0-4-15,0 0 0 16,0 0-4-16,0 2-40 0,0-1-38 16,-1 1-9-16,-2 0 6 0,1 0-42 15,-2 1 7-15,2 2 2 0,2 0 25 16</inkml:trace>
  <inkml:trace contextRef="#ctx0" brushRef="#br0" timeOffset="153027.84">14221 13309 85 0,'0'0'198'0,"0"0"-110"15,0 0-3-15,0 0 1 0,0 0-5 16,0 0-28-16,0 0-6 0,0 0-8 15,0 0-13-15,19-19-3 0,-19 16-8 16,0 1-6-16,-2 1-9 0,-1-1-6 16,-3 0-20-16,-1 2-103 0,1-1-257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5:17:51.6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12610 6509 990 0,'0'0'0'0,"0"0"3"0,0 0-3 15,0 0 27-15,0 0-16 0,0 0-11 16,0 0 10-16,-10-237-8 0,11 215 1 15,1-6-1-15,0-3 2 16,1-2-2-16,1-2-2 0,2 3 7 16,3-1-12-16,8-5 5 0,3-5-14 15,14-6 12-15,5-2-5 0,6 1 2 16,5 3 0-16,1 2-1 0,5-2 6 16,4-2-3-16,4 1 3 0,6-1 0 15,3 4 2-15,4 0 8 0,4 2-8 16,1 0 6-16,2 1-6 0,2-1-1 15,4-1-1-15,2 2 3 0,6 0 2 16,5 3-5-16,2-1 1 0,-2 3-2 16,4 0 1-16,1 3 0 0,5 2 4 15,1 1-4-15,0 3-14 16,3 2 2-16,3 1-12 0,1 1 6 16,1 3-2-16,-2 1 19 0,0 2-1 15,-3 2 2-15,0 5 0 0,-3 3 0 16,1 4 11-16,-2 2 11 0,0 2-9 15,4 6-1-15,2 4-1 0,-3 6-1 16,2 5-6-16,2 2-1 0,0 4-3 16,1 2 0-16,0 6-9 0,-3 3-14 15,0 2 11-15,1 3-13 0,-5 3-6 16,0 2 3-16,-3 2 6 0,-4 4 13 16,-1-1 9-16,-4 2-4 0,-4 1 4 15,-5 0-1-15,-1 4 1 0,-2 1 13 16,0 5 0-16,-5 4-5 0,-4-1 1 15,-4 6 11-15,-6-3-14 0,-5 4-2 16,-6 0-3-16,-4 3-1 0,-4-1 0 16,-7 2 3-16,-4 2-3 0,-5 1-1 15,-6-1 0-15,-5 0-4 0,-3 0 3 16,-4-1-2-16,-5 2-7 0,-2 0 8 16,-1-2 3-16,-6 1-2 0,0-3 6 15,-3 1-3-15,0 0-1 0,2 0-7 16,-3 2 7-16,1 2 4 0,-1-4-4 15,0-2 0-15,-2 1 3 0,-5 0-3 16,-5 1-1-16,-4-2-1 16,-4 0 2-16,-4-2-2 0,-4-4-1 15,-3-3-5-15,-6-4 1 0,-5-2-9 16,-2-2 15-16,-7-3-4 0,-4-2 10 16,-2-2-10-16,-4 0 3 0,-3-5 2 15,-3-2 7-15,-5-3 6 0,-3-1 3 16,-3-4-6-16,-6 0 6 0,-2-3-5 15,-3 0 5-15,-2-2-13 0,-6-1 5 16,-3-3-7-16,-6 1 4 0,-1-3 1 16,1-2-6-16,-4-1-3 0,-4-1 3 15,-2-3 6-15,-2 0-4 16,-2-2-2-16,0-3-1 0,0 1 1 16,-2-3 1-16,2-3 0 0,-1 1 5 15,-3-4-6-15,1 2 0 0,0-2 0 16,1-5 3-16,0 2 0 0,-2-3-2 15,-3-2 0-15,-1 0-1 0,2-5-1 16,-1-1 1-16,2-5 0 0,0 1 0 16,4-7-2-16,1-3 1 0,0-2 1 15,3-6-4-15,1 0 4 0,1-4 1 16,3-2 3-16,3-5-2 0,0-4 0 16,4 0 0-16,1-6 1 0,5-2 13 15,4-2 9-15,2-3-8 16,3-5 9-16,1-1-18 0,4-7 1 15,6-3 8-15,5-2-9 0,6-7 0 16,5 4-1-16,6-7 5 0,7 0-5 16,5-6 44-16,3-2-26 0,6 0-23 15,5 0 6-15,6-2-4 0,9 1 0 16,8-4-8-16,5-3 0 0,8 0-14 16,11-2-15-16,6 1-9 0,11-3-53 15,-8 25-84-15,-1 9-214 0</inkml:trace>
  <inkml:trace contextRef="#ctx0" brushRef="#br0" timeOffset="1352.15">9483 6191 672 0,'0'0'39'0,"0"0"-39"15,0 0 0-15,-69-17 3 0,47 17-2 16,0 3 6-16,0 4-3 0,-2 2-4 15,-1 5 0-15,-1 5 0 16,-3 3 0-16,-5 8 0 0,2-2-12 16,-6 11-9-16,-9 7-22 0,0 7-54 15,-7 7 19-15,7-1 58 0,6-6-20 16,8-4 23-16,1 0 16 0,5 0 1 16,4 0 18-16,6-2 22 0,8 0 34 15,3-3 20-15,6 1-37 0,9-1 1 16,4-1-28-16,7-1 13 0,3-3 0 15,5-2 5-15,3-2-15 0,3-3-7 16,2-1-4-16,2-3-17 0,3-3-1 16,1-4-1-16,2-2-3 0,1-4-2 15,2-6 1-15,-2-3-1 16,1-2 2-16,-1-4 4 0,1 0-4 16,-3-8 1-16,4-3 9 0,-2-6 16 15,2-5-9-15,-1-4 12 0,1-4-4 16,-4-3-12-16,0-4 16 0,-4-3-13 15,-2-4-9-15,-4-7 1 0,-3-6-3 16,-5-1 0-16,-4-4-2 0,-8-1-3 16,-6 0 0-16,-7 0 0 0,-7 4 0 15,-12-1 0-15,-9 6-1 0,-17 2 1 16,-14 4 0-16,-17 6 0 0,-16 7 0 16,-12 11 0-16,-11 7 0 0,-13 13-5 15,-4 7-10-15,-2 14-20 0,-1 6-19 16,7 5-58-16,34-5-57 0,18-5-214 15</inkml:trace>
  <inkml:trace contextRef="#ctx0" brushRef="#br0" timeOffset="2432.27">23098 6202 656 0,'0'0'0'16,"0"0"0"-16,0 0 23 0,0 0-3 16,0 0-15-16,0 0 6 0,-26-50-11 15,19 50-1-15,-3 1-2 0,-2 5 2 16,-1 5-1-16,-3-1 4 0,1 6-5 15,-3 3 3-15,-2 2-3 0,-3 6 3 16,-1 2 2-16,-6 12-1 0,-7 9 6 16,-7 12 11-16,-1 4-9 0,1 2-3 15,3 1-4-15,9-6 4 16,7 3-4-16,12-5-2 0,12 1 2 16,6-5 0-16,10-1 0 0,5-3 3 15,3-5-4-15,6-3 4 0,2-4 5 16,4-3 0-16,3-2-4 0,3-2 14 15,3-2 6-15,3-4 16 0,1-5-1 16,3-3-15-16,-1-4-13 0,1-8-2 16,1-3-5-16,-2-5 1 0,-1-7 1 15,-3-9-3-15,0-5-4 0,-5-7-1 16,-1-7 5-16,-6-6 8 0,-3-5-4 16,-3-5 2-16,-7-8 6 15,-1-2-6-15,-3-4 4 0,-1-3-3 16,1-2-3-16,-1 2 5 0,-3 0-1 15,-1 2 4-15,-7 7-12 0,-5 0 29 16,-8 4-12-16,-7 3 3 0,-6 2-12 16,-5 4-3-16,-7 7-10 0,-9 4-11 15,-11 7 3-15,-14 6-9 0,-16 6-53 16,-18 7-31-16,19 3-108 0,9 0-184 16</inkml:trace>
  <inkml:trace contextRef="#ctx0" brushRef="#br0" timeOffset="6647.77">12677 12705 805 0,'0'0'20'16,"1"0"-6"-16,5 0-14 0,2 1 0 15,6 1 9-15,3 1 13 0,6-2-11 16,3 3-3-16,9-2-6 0,9-2 3 16,5 0 0-16,-2-1-4 15,-7-1 0-15,-16-1-2 0,-7 3 2 0,-4 0 4 16,1 0-1-16,-2 0-2 15,1 0 4-15,-8 0-6 0,-5 0-4 16,-5 0-62-16,-10 5 58 0,-11 3-7 16,-10 2-13-16,2 1 22 0,3-1 6 15,7-1 10-15,10-1-1 0,-5 3 2 16,3 2-1-16,4-1 17 0,2 2-10 16,4 0 14-16,5 0-9 0,2 0 18 15,7 1 1-15,4 0-1 0,3-1-14 16,5-1-14-16,2-3 1 0,4 1-3 15,1-4-3-15,1 0 4 0,-3-2-8 16,-7-1-2-16,-5 2-1 0,-7 0-4 16,-6 0-18-16,-7 4-1 0,-10 3 21 15,-5 2 2-15,-13 4 7 0,-5 6-5 16,4-2 3-16,6-1-4 0,10-3 3 16,10-1 15-16,3 5-14 0,3 3-5 15,4 0 0-15,11 1 5 0,2-4-4 16,9 0 11-16,1-3-7 0,5-3-4 15,-1-2-2-15,-1-1-1 0,-1 1-31 16,-4-3-12-16,-8 0-50 16,-12 2-78-16,-2-2 9 0,-7-4-234 0</inkml:trace>
  <inkml:trace contextRef="#ctx0" brushRef="#br0" timeOffset="7500.87">13655 12924 1118 0,'8'0'62'0,"5"-1"-26"0,9 0-10 16,3-3-6-16,10 0-6 0,-2-1-14 15,-3 0-26-15,10-4-104 0,-13 2-78 16,-2 1-212-16</inkml:trace>
  <inkml:trace contextRef="#ctx0" brushRef="#br0" timeOffset="7703.78">13654 13062 1090 0,'0'0'0'0,"0"0"0"0,0 0-3 16,0 0-19-16,0 0 8 0,0 0 14 16,0 0 5-16,0 0-4 15,129-7-1-15,-83-7-14 0,-3 2 10 16,-7 2 1-16,-15 3 4 0,-7 3-2 16,2 1-15-16,1 2-41 0,2 1-42 15,-3 0-39-15,-5 0-130 0</inkml:trace>
  <inkml:trace contextRef="#ctx0" brushRef="#br0" timeOffset="8124.94">15052 12762 959 0,'0'0'156'0,"0"0"-134"0,0 0-20 15,0 0-2-15,0 0 6 0,3 72-6 16,-3-45-17-16,0 2-71 0,-6 3-84 15,0-1-18-15,1-1-56 0,-3-2 6 16</inkml:trace>
  <inkml:trace contextRef="#ctx0" brushRef="#br0" timeOffset="8339.94">15000 13073 279 0,'0'0'138'0,"0"0"18"0,0 0-19 15,0 0-38-15,0 0 27 16,0 0-34-16,0 0-33 0,0 0-15 16,0 0-23-16,-75-76-16 0,79 31 1 15,12-7-2-15,7-1 0 0,2 7-4 16,-1 15 3-16,-6 13-3 0,-1 6 10 15,-1 4 10-15,4 1-20 0,4 1 24 16,6 3-4-16,-6 3-6 0,0 4-5 16,-4 6 2-16,-4 4-9 0,-2 3-2 15,-6 4 0-15,-3 2 0 0,-2 4 0 16,-3-1 10-16,0 2-10 0,-3 1-10 16,-2-1-23-16,-3-2-32 0,0 0-7 15,-4-2-37-15,-3 4-79 16,0-7-64-16</inkml:trace>
  <inkml:trace contextRef="#ctx0" brushRef="#br0" timeOffset="9488.04">14987 12757 853 0,'-3'-3'35'0,"0"-1"13"0,2 1 11 15,-1 2-1-15,2-1-31 0,0 2 4 16,0 0-13-16,2 3-11 0,2 3 6 16,2 2 15-16,1 4-2 0,2 4 0 15,4 5-3-15,-1 3-13 0,0 7-2 16,0 7-7-16,-4 9-1 0,-6 7 0 15,-2-1-6-15,-5-7 6 0,-2-12-2 16,1-12 2-16,0-4 1 0,3-2 2 16,-2 2-1-16,2 0 0 0,-2 1 3 15,2-3-4-15,0-3-1 0,1-5-3 16,-2-2 2-16,-1-2-1 0,0-4 2 16,-3 0 1-16,0-4 6 0,-4-3-4 15,2-4-3-15,-1-3-14 16,0-3 0-16,3-3 9 0,0-2 1 15,-1-2 0-15,4-2 6 0,2-1-2 16,3 0 11-16,3-1 3 0,8-3 3 16,3 2 0-16,8-2-2 0,11-4-4 15,10-1 15-15,11-2-12 0,1 3-11 16,-9 5-3-16,-5 7 3 0,-11 7-3 16,-9 4 2-16,-4 3-4 0,-4 1 6 15,1 1-8-15,0 0 1 0,0 1-15 16,-6 3-18-16,-3 2-51 0,-5 1-73 15,-2 1-169-15</inkml:trace>
  <inkml:trace contextRef="#ctx0" brushRef="#br0" timeOffset="9816.04">15013 13068 578 0,'0'0'530'0,"0"0"-488"16,0 0-32-16,39-4 34 0,-21 2 4 16,5 0-5-16,1-1-10 0,1 0-26 15,2-1-7-15,0-1-13 0,3-1-37 16,0-1-16-16,0 1-20 0,7-3-10 16,-9 3-108-16,-5-1-240 0</inkml:trace>
  <inkml:trace contextRef="#ctx0" brushRef="#br0" timeOffset="10117.35">15110 12805 142 0,'0'0'890'0,"0"0"-814"15,0 0-36-15,0 0 27 0,0 0-28 16,0 0-25-16,92-38-14 0,-66 32-1 15,11-3-85-15,-5 1-192 0</inkml:trace>
  <inkml:trace contextRef="#ctx0" brushRef="#br0" timeOffset="10808.17">15586 12845 860 0,'0'0'173'0,"0"0"-137"0,0 0-15 15,0 0 1-15,0 0-5 0,169-20-15 16,-113 12 3-16,-6 3-4 0,-9 1 8 16,-14 1-7-16,-10 3-2 0,-9 0 0 15,-3 0-8-15,-5 1-21 0,0 2-28 16,-8 3-29-16,-7 2 59 0,-13 3 1 16,-14 6-7-16,-9 0 29 0,2 2 4 15,8-3 4-15,16-4 15 0,11-2 43 16,6 0-18-16,1 2-27 0,2 1-4 15,4 2 11-15,1-1 15 0,9 0 27 16,6-1-51-16,9 3 3 0,4-3-3 16,7 2-14-16,-2-3 2 0,-3 0-3 15,-2 2-16-15,-9-2 8 0,-6 3-7 16,-4 0 1-16,-7 1-5 16,-4 1 18-16,-12 1-10 0,0 2 11 15,-8 1 5-15,-2 0 3 0,-4 2 14 16,3-1 1-16,4 2 2 0,2 0 2 15,8-1-8-15,2 0-10 0,9-3 1 16,4 0-7-16,9-4-3 0,5 0-7 16,5-3-21-16,9 2-9 0,-2-3 0 15,0-1-13-15,-4 0-58 0,-7 0-46 16,-4 6-6-16,-5-2-57 0,-6-1-26 16</inkml:trace>
  <inkml:trace contextRef="#ctx0" brushRef="#br0" timeOffset="11212.44">16629 12784 908 0,'0'0'123'0,"0"0"-98"0,0 0-13 15,8 16 41-15,-3-4 14 0,2 6 3 16,-2 3-2-16,2 3-32 0,-1 3-23 16,-1 5-8-16,2 3-5 0,-5-3-44 15,-2-1-31-15,0-1 8 0,-2-5 13 16,-5 2-11-16,0-1-4 0,-1-4-18 16,0 0 0-16,-1-2 23 0,1-3-20 15,-8-1 29-15,2-6-112 0,1-4-120 16</inkml:trace>
  <inkml:trace contextRef="#ctx0" brushRef="#br0" timeOffset="11379.91">16477 13130 1151 0,'0'0'110'15,"0"0"-49"-15,0 0-5 0,0 0-2 16,0 0-29-16,0 0-16 0,0 0-6 15,0 0-3-15,372-50-51 0,-336 41-51 16,-11 2-67-16,-3 0-218 0</inkml:trace>
  <inkml:trace contextRef="#ctx0" brushRef="#br0" timeOffset="12504.49">17753 12758 1072 0,'0'0'107'0,"7"-2"-62"15,0 1-16-15,-1 0-2 0,0 0 3 16,3-1-3-16,-4-1-15 0,0-1-4 16,0-1-8-16,-2-1-12 0,2 0-1 15,-2-1-1-15,0-1 1 0,-1 1 8 16,-1 0-8-16,-1 0-1 0,0-1 6 15,0 2-18-15,-2 0-21 0,-7 1-18 16,-2 3-9-16,-4 2 47 0,-5 2 19 16,-2 7 8-16,-4 2 10 15,0 4 2-15,-2 4 12 0,2 4 2 16,1 4 20-16,-2 7-18 0,0 7 1 16,4-6-10-16,5-1 5 0,8-6-5 15,6-5 14-15,3 4-28 0,2 3-5 16,8-2-1-16,7-3-36 0,3-4 16 15,5-5 11-15,3-1 10 0,0-5 5 16,1-2 2-16,-4-3-6 0,-2-1-1 16,-8-3-24-16,-4-1-17 0,-4 0 6 15,-6-7 11-15,-2 0-20 0,-5-1-40 16,-3-1-63-16,-3 3 80 0,-1 0 64 16,-2 5 3-16,2 0 18 15,3 1 17-15,3 0 8 0,2 2-2 16,5 1-26-16,1 1-15 0,7 1 61 15,4-1 2-15,7 0-3 0,2-2-21 16,6-1-19-16,0 1-6 0,4-2 10 16,0 0 12-16,2-3-2 0,-2-1-5 15,-5 1-8-15,-2-3-7 0,-8 3-6 16,-4-1-8-16,-7 2-3 0,-3 2-7 16,-1 0 0-16,-3 2-6 0,-3 5 0 15,-4 5 16-15,-1 6 12 0,-2 4-10 16,4 9 1-16,1 8 1 0,8 8-4 15,8 0-46-15,3-8-55 0,8-4-23 16,-6-12-114-16,-1-7-148 0</inkml:trace>
  <inkml:trace contextRef="#ctx0" brushRef="#br0" timeOffset="13275.53">18226 12871 796 0,'0'-2'100'16,"0"1"7"-16,0 1-22 0,0 0-38 15,0 4-35-15,4 3 10 0,0 2 30 16,4 4 9-16,2 2-12 0,2 3-9 16,7-1-16-16,0 1-21 0,3-2 6 15,2 0-7-15,0-2-2 0,-4-1 0 16,4-2 5-16,-4 0-4 0,-2-2 1 15,-1 0-3-15,-4-5 4 0,-1 0-3 16,-4-2 7-16,0-2-5 0,-3-5 3 16,4-3 24-16,-1-3-22 0,1-2-5 15,2-3 2-15,-1 0 4 0,0 1-6 16,-2 1 20-16,3 5 8 0,-2 2-8 16,-1 3-12-16,1 4-8 0,0 4-1 15,-1 9 8-15,1 6 12 0,-3 14 14 16,-1 13 2-16,-5 12-26 0,-1 7-11 15,-4-1-10-15,-3-2-40 0,0-4-27 16,0 0-18-16,-7 3-17 0,-2-1-28 16,-1 0-22-16,3-15-51 15,3-11 13-15</inkml:trace>
  <inkml:trace contextRef="#ctx0" brushRef="#br0" timeOffset="14735.81">19353 12798 704 0,'0'0'55'15,"0"0"37"-15,0 0 38 0,0 0-31 16,0 0-24-16,0-16-16 0,0 14-4 15,0 2-15-15,0 0-11 0,0 3-20 16,5 3-5-16,-1 3-2 16,1 5 9-16,1 4 2 0,0 5-9 15,-2 6-2-15,2 5 3 0,-4-2-5 16,-2 2-15-16,0 4-22 0,-2-8-11 16,-4 0-3-16,1 1 8 0,0-9-7 15,-1 3 14-15,0-4-1 0,3-3-18 16,-2-4-13-16,1-4-27 0,0-6-5 15,2-1-68-15,-2-3-110 0</inkml:trace>
  <inkml:trace contextRef="#ctx0" brushRef="#br0" timeOffset="14948.73">19160 12978 1163 0,'0'0'50'15,"0"0"-5"-15,0 0-17 0,0 0 3 16,0 0 9-16,0 0-4 0,0 0-24 16,0 0-4-16,133-18-5 0,-82 13-3 15,-1 0-22-15,-5 1-21 0,-4 0-31 16,-15 0-36-16,-4 2-4 0,-4 0-42 16,5 2-19-16,-2 0-39 0,-1 0-22 15</inkml:trace>
  <inkml:trace contextRef="#ctx0" brushRef="#br0" timeOffset="15312.77">19986 12780 257 0,'0'0'482'0,"0"0"-466"0,0 0 28 15,0 0 39-15,0 0-30 0,0 0-16 16,76 82-19-16,-67-59-17 0,-2 4 4 16,0 4 2-16,1 6-7 0,4 5 4 15,-1 5-4-15,0-6-22 16,-2-9-73-16,-3-9-26 0,3 2 1 16,-1-4-71-16,-1-3-105 0</inkml:trace>
  <inkml:trace contextRef="#ctx0" brushRef="#br0" timeOffset="15820.82">20360 12811 890 0,'0'0'24'0,"0"0"29"16,0 0-53-16,0 0 0 0,0 0-4 16,0 0-28-16,0 0-2 0,-12 17-35 15,6-12-22-15,1 2 4 0,2 0 36 16,1-1 45-16,2 0 6 0,0-1 0 16,0-2 13-16,2 1 2 0,0-2 0 15,0-1 5-15,-1-1-2 0,-1 0 11 16,0 0 12-16,3-2-23 0,-2-1-16 15,0 0 1-15,-1 1 21 0,0 0-11 16,0 0-5-16,0 1-8 16,-2-1 1-16,-1 0-3 0,2 1 4 15,-2 0 2-15,1 0 8 0,1 0 13 16,0 0 8-16,0-1-9 0,0 1-9 16,0 1 5-16,-1-1 1 0,2 1 6 15,0 0 11-15,0 0-5 0,0 0 8 16,2 0-13-16,0 0-17 0,1 5 5 15,0 4 18-15,3 3-8 0,0 5-1 16,2 3-1-16,1 3-6 0,0 2-4 16,-1 1-7-16,-2 2-1 0,1 1 0 15,-4-1-6-15,-2-4-25 16,-1 0-20-16,-1-2-31 0,-5-2 10 16,-4 2-50-16,2-5-90 0,-1-3-122 15</inkml:trace>
  <inkml:trace contextRef="#ctx0" brushRef="#br0" timeOffset="16049.64">20082 13072 1181 0,'0'0'108'16,"0"0"-73"-16,0 0 15 0,0 0 7 16,0 0-28-16,61-6-18 0,-42 2-11 15,1 0-17-15,3 0-45 0,8-7-66 16,-3 1-81-16,-4-1-411 0</inkml:trace>
  <inkml:trace contextRef="#ctx0" brushRef="#br0" timeOffset="16532.91">20546 12962 745 0,'0'0'114'0,"0"0"-55"15,0 0-32-15,0 0 28 0,0 0 23 16,0 0-18-16,2 44 0 0,5-27-1 15,3 3-25-15,0-2-9 0,1-1-23 16,3-2-2-16,-1-2-1 0,0-1-20 16,-1-5 8-16,2-3-1 0,-2-3 14 15,1-1 0-15,3-1 1 0,-1-6 8 16,3-3 0-16,-1-2-2 0,-2-3 12 16,1-1 0-16,-3-2 20 0,-4 0-2 15,0 4-5-15,-4 2 20 0,-2 3 18 16,-2 6-10-16,0 2-25 15,1 1-31-15,2 4-4 0,4 7 0 16,3 6 9-16,4 4-7 0,2 3-2 16,3-2-48-16,3 1-77 0,14 0-23 15,-5-5-90-15,0-6-290 0</inkml:trace>
  <inkml:trace contextRef="#ctx0" brushRef="#br0" timeOffset="17648.07">21153 12558 1199 0,'0'0'7'0,"0"0"0"15,0 0-7-15,0 0 1 0,-5-65 0 16,0 45-1-16,-4 1-2 0,0-2-1 16,-3-1 3-16,-4 1-5 0,-3-2 3 15,-2 0 1-15,-11-5 1 0,-12-3 0 16,-11-5 1-16,-7-2 1 0,-1 5-2 15,3 1 5-15,1 5-4 0,-1 1-2 16,-4 0-5-16,-3 1 6 16,-1 2 4-16,-3 0 0 0,-2 2-4 15,0 1 0-15,-1 1-1 0,-2 2 2 16,-1-1-2-16,-4 4 4 0,-4 0-6 16,-3 1 3-16,-1 4-1 0,0 1-2 15,-1 1 3-15,-1 3-4 0,-4 4 0 16,-3 0 0-16,-2 0-3 0,3 6 0 15,1 0 2-15,-1 5 5 0,2 1 0 16,-2 3 5-16,5 1-5 0,2 2 0 16,5 6 1-16,2 1 4 0,3 6-3 15,-1 2-1-15,4 4-1 16,-1 2 3-16,3 6-5 0,4-1 3 16,3 4-2-16,2 1-8 0,1 1-18 15,0 2-9-15,0 1 0 0,2-1 19 16,0 2 1-16,3 0 16 0,1 2-5 15,3 2 4-15,-1 2 1 0,7 0 0 16,2 1 1-16,7-2 14 0,8 3 7 16,7-2 7-16,4 0 0 0,5 1-12 15,9-2 0-15,3 3-8 16,5-1-2-16,5 2-6 0,6-3 2 16,8 0-3-16,6-2 0 0,5 0-1 15,7-5-27-15,4-1 3 0,4 0-17 16,5-2-2-16,3 0 16 0,4-1 21 15,6-1 7-15,5 0 0 0,8-4 19 16,2 1 11-16,5-4 5 0,7-2 1 16,2-4-8-16,4-3 0 0,7-3-13 15,4-1-10-15,3-4 10 0,0 0-14 16,2-4-1-16,5-3 0 0,3-3 0 16,0-3 4-16,2-6-3 0,1-1 5 15,1-4-6-15,1 0 0 0,-2-7 2 16,0-1-2-16,-1-6 0 0,-2-2 0 15,-3-3 3-15,-6-6 14 0,-4 0 4 16,-8-7 10-16,-2-2-7 0,-5-4 11 16,-4-9-3-16,-6-3-13 0,-8-8-4 15,-1-3 6-15,-8-6-6 0,-1-5-7 16,-6-3 6-16,-4-4-8 0,-1-5 5 16,-8-3-11-16,-2-8-3 0,-5-3 0 15,-5-3-1-15,-5-1-5 0,-6-5-38 16,-10 3 39-16,-8-3 2 0,-10 0 6 15,-13 6-4-15,-14 5 4 0,-14 1-9 16,-13 5-21-16,-16 2-12 0,-12 2-52 16,16 23-48-16,7 12-174 0</inkml:trace>
  <inkml:trace contextRef="#ctx0" brushRef="#br0" timeOffset="27740.48">12870 12573 843 0,'0'0'106'0,"0"0"-65"16,0 0 3-16,0 0-1 0,0 0-25 15,0 0 15-15,-11-12-4 0,11 11-4 16,0 0-15-16,-2 1-10 0,2 0-4 15,0 0 4-15,0 0-1 0,-1 0 2 16,1 0-1-16,0 0 0 0,-1 2 1 16,1-1-4-16,-2 1 4 0,2-1-1 15,-3 0 0-15,2-1 2 16,0 0-2-16,-1 0 12 0,1 0-11 16,1 0 14-16,0 0-7 0,0-1 1 15,0 0 6-15,0-1-9 0,0 1 7 16,-2 0 5-16,2 0-13 0,0 1 2 15,-1 0-3-15,1 0-4 0,0 0-2 16,0 0-3-16,-2 2 2 0,2 1 3 16,-4 0-6-16,2 2-9 15,-2 0 11-15,-1-2-5 0,3-1 9 16,-2 0 2-16,1-1-2 0,2-1 3 16,-1 0 5-16,1 0 1 0,1-2 8 15,0-2-5-15,0-2 1 0,1 1-3 16,4-2-1-16,0 1-8 0,2 1 12 15,0-1-11-15,-2 2 16 0,-1 0-1 16,-1 1-4-16,-1 3 1 0,0-1 4 16,-2 1-18-16,0 0 1 0,0 0-1 15,0 1-2-15,0 1-1 0,0 1 3 16,0 1-1-16,0-2-9 0,-3 1 2 16,1-2 5-16,-1 1 3 0,0-2 0 15,1 0 0-15,-1-3 3 0,1 0 10 16,-1-3-3-16,3 0-9 0,-2 0 3 15,2-1-2-15,0 2 2 0,3 0-4 16,1 0 0-16,-1 3 9 0,2 1 3 16,-2 0-9-16,2 1-3 0,-2 0 0 15,3 3-1-15,-2 1 2 0,0 1-1 16,1 0 6-16,0 2-6 0,-1 1 3 16,0-4-3-16,0 1 0 0,-3-2 1 15,0 0-1-15,-1-3 4 0,0 0-2 16,0 0 8-16,0-3-4 0,-1-2-5 15,0-1 3-15,1-1-1 0,-2-2-3 16,2 1 1-16,0-1 5 0,0-1-5 16,0 2-1-16,0-1 1 15,0 2-4-15,0 2 8 0,0 3-5 16,0 0 0-16,0 2-8 0,0 1-25 16,0 1-122-16,-2 0-113 0,0-2-722 15</inkml:trace>
  <inkml:trace contextRef="#ctx0" brushRef="#br0" timeOffset="28848.34">15744 8964 980 0,'0'0'0'0,"0"0"-31"0,0 0 10 15,0 0 21-15,0 0 2 0,-71 137-2 16,46-78 0-16,-2 6 4 0,-3 3-1 16,3-1 2-16,3-5 2 0,2 5-5 15,0 1 14-15,3 6-6 0,3 2-2 16,5 7-8-16,-3 8 5 0,6 3-3 15,5-1 6-15,3-6-3 0,8-6-3 16,7-6 28-16,3 3-19 0,-1 1 24 16,3 0 3-16,0-1-9 0,0-2-10 15,1-4-12-15,3-4-6 0,-2-2 1 16,1-5-2-16,-2-3-3 16,-2-4-9-16,0-6-13 0,0-4-2 15,0-8-16-15,-3-5-57 0,-1-9-18 16,3 1-16-16,-4-9-94 0,-1 0-186 0</inkml:trace>
  <inkml:trace contextRef="#ctx0" brushRef="#br0" timeOffset="29160.37">15378 11076 1271 0,'0'0'83'0,"0"0"-83"16,0 0-1-16,0 0 1 0,0 0 3 15,93 4 2-15,-61 5-10 0,-1-1 4 16,-1 3-18-16,2-1-29 0,-7 2-29 16,2 2-22-16,4 4-60 15,-7-5-74-15,-6-2-71 0</inkml:trace>
  <inkml:trace contextRef="#ctx0" brushRef="#br0" timeOffset="29324.54">15886 10894 738 0,'0'0'396'0,"0"0"-303"15,0 0-75-15,0 0 38 0,0 0-18 16,0 0-16-16,0 0 1 0,0 0-23 16,-235 299-8-16,213-262-92 15,14-21-409-15</inkml:trace>
  <inkml:trace contextRef="#ctx0" brushRef="#br0" timeOffset="37137.21">8756 5368 785 0,'0'0'3'0,"0"0"17"16,0 0 32-16,0 0 2 0,0 0-17 15,0 0-19-15,0 0-14 0,0 0-4 16,-2-21 7-16,11 33 5 0,-1 3 4 15,1 2 5-15,0 5 0 0,0 3 0 16,-1 3-14-16,0 2-2 0,0 2-3 16,1-3-2-16,0-1 3 0,1-2-3 15,2-3 0-15,0-7 0 0,1-2 1 16,0-3-1-16,0-6 0 0,4-6 3 16,2-8-1-16,5-9-1 0,16-17 3 15,19-24-1-15,26-26-3 0,17-15 1 16,2-5-1-16,-4 5 2 15,-9 17-2-15,-1 8-5 0,-2 14-5 16,-1 17-8-16,-2 10-30 0,-24 16-107 16,-13 6-154-16</inkml:trace>
  <inkml:trace contextRef="#ctx0" brushRef="#br0" timeOffset="37852.61">22823 5218 1170 0,'0'0'39'0,"0"0"-39"0,0 0-7 16,0 0 6-16,0 0 2 15,0 0 0-15,0 0 0 0,-16 210-2 16,37-163-3-16,8-6-7 0,-1-11-6 16,6-6-17-16,2-8 2 0,0-9 14 15,0-2-2-15,-10-7 20 0,2-12 3 16,8-11 16-16,4-10 8 0,7-10-6 15,3-7 25-15,6-3-21 0,13-4-4 16,13-4-3-16,10 0-16 0,1 1-2 16,-1 2 6-16,-13 13-6 0,-14 13 0 15,-15 20 1-15,-18 14-1 0,-7 7-7 16,7 16-70-16,-7-4-86 0,0 1-271 16</inkml:trace>
  <inkml:trace contextRef="#ctx0" brushRef="#br0" timeOffset="42841.96">21799 14506 659 0,'0'0'51'15,"0"0"-38"-15,0 0 18 0,0 0 15 16,-69-8 47-16,64 8-67 0,5 0-26 15,10 3 0-15,7 1 32 0,15 2 30 16,17-1-3-16,21-1-28 0,10 0-9 16,2-4-9-16,-3-4-3 0,-9 0 12 15,-3-1-3-15,-8 1-1 0,-11 0-4 16,-17 1-12-16,-13 1-2 0,-13 2 0 16,-5 0-6-16,-1 0-20 0,-9 0-25 15,-7 3 36-15,-22 5-2 0,-28 8 5 16,-23 6 8-16,-5 1 4 0,10 1 2 15,23-2 13-15,24-6 19 0,15 0-6 16,9 0-3-16,6-2-25 16,3 3 3-16,4 2-1 0,2-1-2 15,11 0 12-15,9-4-2 0,10-1 5 16,14-4-10-16,8 2-1 0,0-4 2 16,-13 0 0-16,-14-3-4 0,-15 1 0 15,-6 0-4-15,-3 3-6 0,-2 2-8 16,-7 6 2-16,-7 2 14 0,-10 6 2 15,-8 8 10-15,2-3 3 0,-6 7 17 16,1 5-7-16,7 2 0 0,3 0-1 16,10-10-17-16,10-8 2 0,5-4-6 15,2 1-3-15,6 6-4 16,2 0-36-16,4 1-9 0,0-1-3 16,-1 2-43-16,-2 0-2 0,-7 7-58 15,-6 5 32-15,-17 8-10 0,-2-6-124 16,-2-11-40-16</inkml:trace>
  <inkml:trace contextRef="#ctx0" brushRef="#br0" timeOffset="43604.04">22921 14859 729 0,'-5'0'0'0,"1"-1"14"16,0-1-14-16,1 1 11 0,2 1-4 15,1-1 14-15,3 1 9 0,6 0 3 16,7 0-13-16,6 0 20 0,15 0 15 16,16 3-13-16,19 1 0 0,10-1-15 15,4 1 16-15,0-2-5 0,-8-2 14 16,-3 0-9-16,-9 0-2 0,-9 0-16 16,-13 0-5-16,-12-1-17 0,-12 0 3 15,-8-3 1-15,-5 3-7 0,-4-4-30 16,-3 1-45-16,-7-8-72 0,-3 3-187 15</inkml:trace>
  <inkml:trace contextRef="#ctx0" brushRef="#br0" timeOffset="44153.12">22979 14658 808 0,'0'0'169'0,"0"0"-141"0,0 0 37 16,0 0-15-16,19-63-14 0,-11 45 6 15,1 2-10-15,0-1-1 16,-2 2-15-16,-2 4-7 0,-1 1-3 15,-1 5-2-15,-2 2 1 0,2 3-5 16,1 4-12-16,3 5 8 0,1 5 1 16,2 4-1-16,5 2-13 0,2 2-9 15,3-1-11-15,2-2 15 0,2 0 10 16,3-1 12-16,1-3 0 0,1-5 0 16,1-3 2-16,6-2 8 0,8-5 7 15,4-11-2-15,3-7 4 0,-6-4-7 16,-5-4 2-16,-13 4-13 15,-7 3 3-15,-7 2-4 0,-6-1-4 16,-2 1-25-16,-4-3-7 0,-1 1-13 16,-7 7-40-16,-15 11 34 0,2 4-176 15,2 2-132-15</inkml:trace>
  <inkml:trace contextRef="#ctx0" brushRef="#br0" timeOffset="44842.2">24257 14441 917 0,'0'0'91'0,"0"0"-58"15,0 0 50-15,0 0 27 0,10-22-89 16,2 19-6-16,6 3 7 0,7 2-2 15,11 6-13-15,14 9 4 0,8 9-9 16,2 3-2-16,-10 2-2 0,-16-4 2 16,-15-8-8-16,-9-3-4 0,-4-1 3 15,-2 2-9-15,-4 4-22 0,-6 0-18 16,-8 0-5-16,-15 0 2 0,-9-1-15 16,-12-3-18-16,-2-4 12 0,5-7 24 15,11-4 18-15,14-2 37 0,8-3 3 16,5-2 23-16,2 0 39 0,3 1 24 15,3-1 9-15,3-1-24 16,9-2-30-16,8-1-22 0,4-2-2 16,15 0 6-16,11-3-14 0,14-5 6 15,0-1-2-15,-2 0 1 0,-9 0 1 16,-11 4 3-16,-4-4-8 0,-10 3 3 16,-5 3-9-16,-6 1 1 0,-5 3-4 15,-4 0-1-15,-4 1 8 0,-3-1 12 16,-6 2-11-16,-6 5-9 0,-7 1-4 15,0 2 4-15,-6 6 1 0,1 5 2 16,0 2-3-16,5 4 1 0,0 3 2 16,3 1-6-16,4 1 6 0,2 3 4 15,5-1 2-15,4 3-8 16,3 1 2-16,7 0-6 0,5 0-6 16,7-2-13-16,4-4-3 0,10 1-30 15,9-4-9-15,16-2-18 0,-7-4-83 16,-5-10-119-16</inkml:trace>
  <inkml:trace contextRef="#ctx0" brushRef="#br0" timeOffset="47630.52">21994 13926 650 0,'0'0'0'0,"0"0"-30"0,0 0 10 15,0 0 10-15,0 0 7 0,0 0 4 16,-148 13-1-16,126-6 4 0,-1-1 13 16,2 6 2-16,1-1 9 0,0 3 4 15,1 2 0-15,1 2-6 0,-1 3 2 16,0 1-14-16,1 5-3 0,-4 4 2 16,-3 8-1-16,-4 8-9 0,0 1 7 15,2-3-10-15,2-3 4 16,4-1-4-16,-1 0 0 0,1 1 6 15,-1 2-3-15,0 0-2 0,1 1 3 16,-2 5-4-16,-1 2 0 0,2 2 3 16,2 1-6-16,2 0 6 0,5-3-8 15,3 3 8-15,2 1-3 0,2 0 9 16,2 6 5-16,2-1 3 0,2-2-3 16,0 4 11-16,5-5-10 0,4-1 14 15,3 0-18-15,2-5 2 0,3 3-4 16,0 0-7-16,4-2 1 0,1 2 0 15,1-5 4-15,3-2-6 0,1-3 0 16,2-2 0-16,1-2-1 0,1-4 0 16,-2-6 4-16,6 1-2 15,3-2 0-15,5-3 12 0,4 2 11 16,0-5-2-16,-3-3-8 0,3-2-6 16,-1-3-2-16,0-3-4 0,-2-2-3 15,-1-5 4-15,0-3-6 0,-3-3 3 16,-3-1-2-16,-8-6 2 0,-5-1 2 15,-6 1 1-15,-1-5-1 0,2-2 10 16,5-6 0-16,-1-3 4 0,1-2 3 16,-1-2-5-16,-1-4-5 0,2-5 1 15,3-8-8-15,-1-9 3 0,1-3 0 16,-3 3-3-16,-5 3 3 0,-2 3 1 16,-2-2-3-16,0-2 6 0,-3-2-5 15,1 1 2-15,-3-1-2 0,0-2-5 16,0 0 4-16,-2-5-3 0,-1-1-1 15,1 0 2-15,1-4 1 0,-3 2-1 16,-2-1-4-16,-1-4 4 0,-2 3-6 16,-1-3 4-16,-1-3-1 0,1 1 1 15,-1 0 9-15,-4-1-6 0,-5-1 5 16,-5-2 14-16,-2 3-9 0,-5-2 2 16,-1-1 2-16,-5-2-5 0,-2 2 20 15,-2-1-14-15,-4 0-8 0,-5 1-8 16,-7 1 4-16,-9 5-1 15,-10 2-5-15,-10 5-20 0,-14 6-38 16,17 16-79-16,5 6-150 0</inkml:trace>
  <inkml:trace contextRef="#ctx0" brushRef="#br0" timeOffset="54088.25">20695 15687 819 0,'10'-10'0'16,"5"1"-41"-16,1 1 41 0,4 0-18 15,-1 0-4-15,0 1 4 16,-2 1 0-16,-2 1-28 0,-3 1 0 16,-4 0 22-16,-5 0 18 0,0 1 6 15,-3-1 8-15,0 1 21 0,-3 0-8 16,-1 1 6-16,-2 0 15 0,-2 2-16 15,-2 0 2-15,-1 1-3 0,-5 5-4 16,-3 2 1-16,-7 6 10 0,-9 7 14 16,-17 9-2-16,-16 15 8 0,-11 3-9 15,-1 4-20-15,0-1-2 0,1 2-18 16,-5 5 3-16,-4 3-1 0,4-4-1 16,8-9-8-16,10-12 6 0,12-9-2 15,6-7 0-15,9-7-5 16,10-3 4-16,8-4 2 0,8-3 1 15,2 0 0-15,1-2-2 0,1 0 4 16,0-1 4-16,1-2 5 0,2-3 5 16,0 1-15-16,2 0-1 0,-1-1 1 15,0 2-3-15,2 0-1 0,-2 0-14 16,3 2-20-16,0-2-19 0,0 2-16 16,2 1-37-16,0 0 3 0,0 0-21 15,4 0-34-15,-2 1 32 16,3-1-121-16</inkml:trace>
  <inkml:trace contextRef="#ctx0" brushRef="#br0" timeOffset="54568.54">19727 16004 270 0,'0'0'593'16,"0"0"-593"-16,0 0-34 0,0 0 33 16,30-34 2-16,-24 32-2 0,-4 1 1 15,-2-1 0-15,0 2 15 0,-1 0-4 16,-6 3-6-16,-4 4 16 0,-5 5 16 16,-3 3 26-16,-2 6 2 0,-2 3-22 15,1 1-6-15,2 4-10 0,0 0 0 16,2 1-13-16,1 0-1 0,2-2-4 15,4-3 4-15,-1-3-2 0,4-3-8 16,0-2 2-16,3-3 0 0,0-2 0 16,2-2-4-16,1-3 6 0,0-2-4 15,0 1-3-15,0-2 3 0,2 0-3 16,-1 1 6-16,1 0-6 0,0 1 3 16,0-1 2-16,3 1 4 15,1 1-3-15,3 1 13 0,2-1 3 16,6 3 3-16,2-1 0 0,5-2 10 15,12-1-13-15,6-3-4 0,18-1-4 16,6-2-11-16,5 0-2 0,0-3-1 16,-10-14-56-16,-16 1-136 47</inkml:trace>
  <inkml:trace contextRef="#ctx0" brushRef="#br0" timeOffset="59881.77">20934 17270 890 0,'0'0'94'0,"0"0"-94"15,0 0-77-15,0 0 0 0,0 0-24 16,0 0-57-16,0 0-55 0</inkml:trace>
  <inkml:trace contextRef="#ctx0" brushRef="#br0" timeOffset="60424.99">20565 17214 796 0,'0'0'160'16,"0"0"-60"-16,0 0 8 0,0 0-38 15,0 0-15-15,0 0-43 16,0 0 19-16,0 0-12 0,0 0-7 15,0 0 13-15,-53-40 0 0,53 39-13 16,1-2-12-16,3 1-2 0,4 1 2 16,6 0 2-16,7-1 13 0,13 1-14 15,10 1 3-15,15 7 2 0,3 6-6 16,-5 5-1-16,-9 4-1 0,-15 0 2 16,-12-2 0-16,-8 0-7 0,-5 5 1 15,-8 12 0-15,-13 11-8 0,-11 8 13 16,-14-4-1-16,-4-2 1 15,-1-5-10-15,-1-5-11 0,4-2 14 16,5-10-41-16,7-10-1 0,7-4 28 16,8-8 5-16,1 0 4 0,2-5-42 15,0-1 55-15,0-2 10 0,5-9 24 16,3-5 19-16,2-1-14 0,9-9-4 16,9-9 1-16,12-9-21 0,14-9-7 15,10 0-8-15,1 4 0 0,3 9-4 16,-6 3 4-16,5 4 3 0,4 2-3 15,0 3-7-15,-5 5-15 0,-12 3 19 16,-12 6 3-16,-14 6 1 0,-5 3 0 16,-5 1 6-16,-3-1 9 0,0 3 4 15,-2 0 3-15,-3 1-23 0,0 1 0 16,-3 3-3-16,-5 3 2 0,-5 6-3 16,-7 4 2-16,-4 2 2 0,-2 4-1 15,-2 3 0-15,1 2 1 0,1 2-1 16,-4 6 3-16,1 7 0 0,1 7-1 15,5 6 0-15,9 1 0 0,9-10-1 16,6-8 0-16,8-11 3 0,6-11-6 16,18 3 3-16,27 2 0 0,26-4 0 15,16-2-31-15,3-15-96 0,-30-6-104 16,-22-9-488-16</inkml:trace>
  <inkml:trace contextRef="#ctx0" brushRef="#br0" timeOffset="61104.25">20799 16782 800 0,'-10'8'0'0,"-2"4"-38"16,-6 9 33-16,0 4 9 0,0 4-4 15,1 2 3-15,3-3-3 0,1 0 0 16,3-4 1-16,4-1 8 0,-1-7-8 15,3-3 1-15,-2-5-2 0,1-4-2 16,1-2-22-16,-1-2 2 0,-1-6-7 16,1-2 29-16,1-7 9 0,3-4 41 15,1-2-7-15,4-6-10 0,3-1 9 16,3 0-20-16,0-1 11 0,6-2-2 16,-2 0 7-16,1 4-3 0,-1 4 10 15,-1 2 0-15,-3 6 13 0,-1 5 9 16,-2 3-38-16,-3 4 9 0,0 3-3 15,1 0-26-15,2 5-8 0,0 3 15 16,3 3-2-16,1 3-10 0,0 3 2 16,1 2 4-16,1 0-9 0,0 1 2 15,0-1 0-15,2-1-3 0,-2 0 2 16,3-1-2-16,-2-1 0 0,3 0 2 16,-1-1-3-16,3 0 1 0,2 1 0 15,2 0 1-15,4-1-1 0,2-1 0 16,13 1-23-16,-6-3-79 0,-8-8-143 15</inkml:trace>
  <inkml:trace contextRef="#ctx0" brushRef="#br0" timeOffset="73065.31">16539 16202 1059 0,'3'-9'26'0,"-3"-1"-17"0,3-1 19 0,-3-4 7 16,2 1-18-16,-2-1-16 0,0 0 3 16,-2-3-4-16,-1 1-2 15,-2-4-5-15,-3 0 4 0,-1-2 3 16,-4-2 0-16,-1-1-2 0,-5-2 2 15,-3 0 4-15,-3-1 16 0,-10-3-7 16,-11-4 2-16,-17 0-9 0,-8 2-6 16,-5 9 3-16,-1 7-1 0,4 9-2 15,-5 3 0-15,-5 0-4 0,-4 6-12 16,-3 0-9-16,-2 6 11 0,2-1-8 16,0 0 12-16,3 2-7 0,1 2 16 15,0-1-3-15,0 0 4 0,0 3 11 16,3-1-10-16,1 5 4 0,-1 0 2 15,5-1-4-15,-4 5 0 0,6 1 14 16,2 4-13-16,4 4-4 0,4 0 5 16,1 5-5-16,5 2-4 0,5 1 4 15,6 2-3-15,5 2 3 0,7 0 0 16,4 3-4-16,6-1 4 0,7-1 1 16,5 1-1-16,5-2-6 0,5 2 6 15,3 1 0-15,2 2 11 0,5 0-1 16,3 4-6-16,4 0-2 0,3-2-2 15,4 1 2-15,4-1-2 0,0 2-1 16,5 0-5-16,3 2 6 0,3 2-6 16,5-1-5-16,0 1-3 15,3 0 2-15,5-3-13 0,-3-2-1 16,7-6-2-16,4-2 24 0,5-5 1 16,2-4 3-16,4-2 3 0,4-4 0 15,1 1-1-15,5-3 8 0,3-4-5 16,6-4 9-16,0-2-9 0,4-4 2 15,-1-2 0-15,2-1-5 0,-4-5 0 16,2-1-4-16,1-1 2 0,2-5 0 16,-1-2 7-16,2-4 6 0,-4 0-10 15,-1-5-2-15,0 1 7 0,-3-3 1 16,-2-4-4-16,-3-2 24 0,-8 0-5 16,-3-2-3-16,-8-1-8 15,-3-5 7-15,-9-3 0 0,-3-5 12 16,-3-5-1-16,-8-6-5 0,-5-4-10 15,-6-4 1-15,-4-5 2 0,-6-1-15 16,-5-1 10-16,1-1 1 0,-4-5-13 16,-2-4 12-16,-3-4-14 0,0-5 0 15,-6 1 5-15,-10 1-5 0,-6 3-11 16,-11 5-16-16,-10 4-15 0,-22 8-47 16,10 18-43-16,-3 10-189 0</inkml:trace>
  <inkml:trace contextRef="#ctx0" brushRef="#br0" timeOffset="75700.75">21810 17598 497 0,'0'0'223'0,"0"0"-223"0,7-16-57 16,2 11 57-16,1 0 21 0,2-1 20 15,4 3-2-15,4 1 7 0,4 0-5 16,14 2-5-16,13 4 16 15,16 0-7-15,7 2-3 0,-2 1-13 16,-6-2 4-16,-7-2-5 0,-4 0 0 16,-5-3-7-16,-6 0 9 0,-7-3-6 15,-10 2-6-15,-7-1 7 0,-10-2-5 16,-3 3-6-16,-1-1-10 0,-3-2-2 16,-2 2-2-16,-4-3-63 0,-21 1-93 15,-1-1-183-15</inkml:trace>
  <inkml:trace contextRef="#ctx0" brushRef="#br0" timeOffset="76205.86">21754 17402 989 0,'0'0'0'0,"0"0"-8"16,0 0-35-16,0 0 43 0,0 0 7 15,0 0 3-15,34-48 6 0,-24 41 26 16,-2 1 4-16,-1 0-17 0,2 1 1 15,0 0 12-15,0 0-9 0,4 1 1 16,1 2-16-16,3 1-3 0,2 1-5 16,4 0 5-16,2 3-12 0,3 1-3 15,1 4 3-15,1-1-2 0,6 0 2 16,5 5-2-16,6-3-2 0,-7 2-4 16,-8-4-6-16,-11-1 11 0,-8-2-12 15,3-2 3-15,-3 2 8 16,0-3-7-16,-3-1 8 0,-5-1 6 15,-2-5-2-15,-2 0 21 0,-1-3-1 16,0-1-11-16,0-4 9 0,-1 2-10 16,1-6-2-16,0 2 2 0,0 0-9 15,0-1 12-15,2 2-9 0,1 0-6 16,1 2-7-16,-2 3-16 0,1 3-12 16,2 2 2-16,-1 2-26 0,6 3-49 15,-2 0-87-15,1 0-274 0</inkml:trace>
  <inkml:trace contextRef="#ctx0" brushRef="#br0" timeOffset="76825.45">22858 17213 1142 0,'0'0'43'0,"0"0"-34"16,0 0-9-16,0 0 9 0,0 0-3 15,43-30-4-15,-28 27 2 0,6 0-4 16,-1 1 6-16,4 1-3 0,1 1-2 15,2 1 1-15,0 5-1 0,0 3 2 16,-3 2-3-16,-1 5 1 0,-2 3-1 16,-6 1-4-16,-2 2-7 0,-7 1-7 15,-4 1-14-15,-4-1 0 0,-6-1 0 16,-7-2-5-16,-3-1-8 0,-5-4-3 16,-3-2 7-16,0-4 2 15,0-3 9-15,2-4 23 0,1-2 7 16,2-2 8-16,6-4 14 0,2-2 29 15,6-4 3-15,4-1 9 0,3-1-20 16,7-2-19-16,6-4-12 0,5 0 11 16,7-1 2-16,10-5-8 0,10-4 3 15,6 0 0-15,0 0-4 0,-12 9 9 16,-13 8-4-16,-11 6-6 0,-3 2-11 16,0 0-4-16,0 1-2 0,-3 0 2 15,-4 3 0-15,-3 1-9 0,-2 4-10 16,-5 5 19-16,-4 4 7 0,-6 3 3 15,-4 5 10-15,-5 2-6 0,1 3-4 16,1-4-9-16,6 3 6 0,1-1 1 16,6 1-1-16,5-1 12 15,4 2-11-15,6-2 0 0,9 2-1 16,6-3-7-16,13 2-5 0,17-2-29 16,16-2-32-16,8-11-63 0,-16-7-135 15,-13-9-253-15</inkml:trace>
  <inkml:trace contextRef="#ctx0" brushRef="#br0" timeOffset="78858.42">23713 16929 880 0,'0'0'0'0,"0"0"-51"0,0 0 51 15,0 0 25-15,0 0 9 16,0 0-25-16,62-111 2 0,-62 95-9 15,-6 2 8-15,-6 0 4 0,-3-1-2 16,-4 1 2-16,-4 0-4 0,-4 2-6 16,-3-1 2-16,-8 2-5 0,-7-2-1 15,-12 0 0-15,-5 0 4 0,-2 0 0 16,1 1-8-16,0-5 4 0,-3 1-1 16,-2-1 1-16,-4-2-2 0,-1 2-14 15,-3-1-4-15,-1 0 19 0,-4 0-2 16,0 1-3-16,-3 3 6 0,1-1 1 15,1 1-1-15,1 5 4 16,2-2 1-16,3 4 23 0,5 7-14 16,0-2-5-16,4 2 11 0,-2 3-10 15,0 3-6-15,-4 1-4 0,-4 1 0 16,-2 2 3-16,-4 2-3 0,-4 1-11 16,-2 1-15-16,0 5-3 0,-1-1 10 15,0 1 4-15,3 1-18 0,-1-5-58 16,5 1 22-16,6-4 69 0,6 5 3 15,7-1 4-15,4 0 19 0,4 4 53 16,2 1 15-16,4 1-44 0,1 6-13 16,5 2-18-16,1 2-7 15,3 2 2-15,1 0-1 0,0 3-12 16,1 3 5-16,0 5 4 0,2 6-10 16,-1 5-16-16,-3 6 2 0,1 0-13 15,2-5-60-15,5-4 46 0,11-10 31 16,9 1 19-16,8 1-18 0,4-2-30 15,3-2 39-15,5 0 23 0,1-2 0 16,5 0 1-16,0-2 19 0,1-1-5 16,3-3-2-16,-1-5-22 0,-1-5-4 15,1-4-2-15,0-2-6 0,11 8-1 16,14 5 0-16,12 8 0 0,7-3 0 16,6-4-2-16,0-7-12 0,4-3-29 15,5-4 42-15,4-3 5 0,4-2-5 16,2-1 3-16,5 2-6 0,4-4 6 15,5 3-2-15,4-1 21 0,1-1-1 16,0 4 10-16,2 0-11 0,-1-1 12 16,3 2 4-16,-4-1 4 0,-2-1-20 15,-1 1-12-15,-3 0-8 0,-1-1 0 16,-3-4 3-16,-1-1-6 0,-5-2 3 16,-2-2-6-16,1-1 0 0,1-3 6 15,1-3 0-15,1-5 2 0,-2-4 2 16,2-6 8-16,-2-4-5 0,1-7 10 15,0-5 14-15,0-4-9 16,0-5 10-16,-2-3 0 0,-1-4-10 16,-6-4 1-16,-2-3 3 0,-4-5-12 15,-4-8-12-15,-9-9 10 0,-10-6-12 16,-11-8-4-16,-16 0-4 0,-14 0 4 16,-15-8-9-16,-22-3-3 0,-20-5-19 15,-20 2-6-15,-20 3-23 0,-20 7-11 16,-19 6-4-16,-19 8-44 0,29 21-96 15,13 15-200-15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1T12:14:3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11845,'0'0'433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3:54:4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8036,'1'-3'697,"-1"1"0,1-1 1,0 1-1,0 0 0,0 0 0,0-1 1,0 1-1,0 0 0,1 0 1,1-2-1,6-1-514,1 1 0,0 1 0,1-1 0,-1 2 0,0-1 0,1 1 0,-1 1 0,15-1 0,-7 2-54,-1 0 0,0 1 0,0 1 0,25 5 0,-38-6-135,1 0 1,0 0 0,-1 1-1,1 0 1,-1 0 0,1 0-1,-1 1 1,0-1 0,0 1-1,0 0 1,0 0 0,0 1-1,-1-1 1,0 1 0,1-1-1,-1 1 1,-1 0 0,4 5-1,-3-2-31,-1-1 0,0 1 0,0 0 0,0 0 0,-1 0 0,0 0 0,0 0 0,-1 0 0,0 0 0,0 0 0,-1 10 0,-3 5-54,-1 1 0,-1-1-1,-1-1 1,-1 1 0,-1-1-1,-20 36 1,6-25 124,22-31-22,1-1 1,-1 1-1,0 0 1,1 0 0,-1 0-1,0 0 1,0-1-1,1 1 1,-1 0-1,0-1 1,0 1-1,0-1 1,0 1-1,0-1 1,0 1-1,0-1 1,0 1 0,0-1-1,0 0 1,0 0-1,0 1 1,0-1-1,0 0 1,0 0-1,0 0 1,0 0-1,0 0 1,0-1-1,0 1 1,0 0-1,0 0 1,-2-2 0,2 1-22,0 0 1,1 0 0,-1 0 0,1-1 0,-1 1-1,1 0 1,0-1 0,0 1 0,-1 0 0,1-1-1,0 1 1,0 0 0,0-1 0,0 1 0,1 0-1,-1-1 1,0 1 0,0 0 0,1-1 0,-1 1 0,1 0-1,-1 0 1,2-2 0,14-29-630,-4 15-338,0 1 0,0 0-1,1 1 1,1 0 0,25-19-1,86-55-4066,-54 41 9000,-83 58-3475,1 1-1,0 0 1,0 0 0,1 1-1,1 0 1,0 1 0,0 0-1,-9 21 1,16-30-484,0 1-1,0 0 1,0 0 0,1 0 0,0 1-1,0-1 1,0 0 0,0 0 0,1 1-1,0-1 1,0 0 0,1 1 0,1 7-1,-1-9 11,1 0 1,0 0-1,-1-1 0,2 1 0,-1-1 0,0 0 1,1 1-1,-1-1 0,1 0 0,0 0 0,0-1 1,0 1-1,0-1 0,1 1 0,-1-1 0,1 0 1,-1 0-1,1-1 0,0 1 0,7 1 0,51 12-4908,-36-13-4044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04T03:54:4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42 5843,'-20'19'1809,"-36"38"-1,39-37-1012,-2-1 0,-24 19 3409,45-43-2221,8-15-947,15-24-1248,-20 36 310,61-110 1744,-63 122-1783,0-1 0,-1 1-1,1-1 1,-1 1 0,0 0-1,0 0 1,0 0 0,1 6-1,-2-9-54,10 26-41,3 7 13,26 48 0,-33-73-694,-1 1 0,1-1 0,0 0 0,1 0 0,9 8 0,6 2-3156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5:19:25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4049 8276 615 0,'0'0'170'0,"0"0"-164"0,0 0-6 16,0 0 0-16,-3-33 3 0,9 25-3 15,0-2 0-15,2 0 3 0,0-2-1 16,4-2-2-16,3-1 1 0,2-3-1 15,2-2 0-15,6-1-1 0,1-4 1 16,11-7 0-16,10-5-2 0,9-7 7 16,3-2-10-16,0 4 4 0,-4 7 1 15,-3 3 5-15,-2 0-4 0,2 1 1 16,2-3-2-16,2 0 0 16,1 0 1-16,4-1 2 0,2 1-1 15,3-3 8-15,4 3-3 0,2-1-4 16,4-1 1-16,0 2-4 0,4 0 0 15,4 0 0-15,2-1 0 0,5 3-2 16,3-3 2-16,-2 0 4 0,1 3-4 16,-1-2-1-16,-1 3-1 0,0-1 2 15,-1 1 0-15,-2 2-1 0,-3 2 3 16,-2 4-2-16,-4 0 1 0,0 3-1 16,1 1 0-16,0-1 0 0,2 2 0 15,-1 2 4-15,1 0-2 0,1 0-1 16,1 0 4-16,5 1 0 0,0-1-5 15,1 2 6-15,0 1-5 0,-3 0-2 16,2 3-1-16,-3-1 2 0,2 2 3 16,-1-1-3-16,-3 1 3 0,-2 2-3 15,-3 2-2-15,0 0 2 0,-1-1 5 16,1 1 1-16,0-1 3 0,2 2 9 16,-3-1-7-16,3 2 6 0,2-1-9 15,0-1 5-15,4 2-2 0,1-2-6 16,-1 2-3-16,-2-1 1 0,-1 2-3 15,2 0 1-15,0-1 1 0,0 3-4 16,0 0 1-16,-1 0 1 16,-1-1 8-16,-4 2-8 0,-4 1 0 15,1 1 0-15,-2-1 0 0,-3 2-2 16,2-1 2-16,-3 0 0 0,0 1 3 16,0 1-3-16,2 0 16 0,4 2-5 15,1 1 3-15,3-1-13 0,2 1 5 16,0 2-1-16,0 0-3 0,1 2-2 15,1-1 0-15,1 0 0 0,1 1-4 16,0-1 4-16,-5 0-10 0,-3 1-4 16,-4 1 8-16,-3 0 5 0,-2 0-1 15,-2 1 2-15,-3 0 3 0,-1 2-3 16,-2 1 2-16,-2 1 4 16,-2 3-1-16,2-1 9 0,0 3-12 15,0 1 2-15,5-3 6 0,5 6-9 16,-1-4 9-16,5 4-10 0,-4-1 2 15,2 0-4-15,-2 0 4 0,1-2-2 16,-2 2 0-16,0-1 0 0,-3 2-1 16,-3-1 1-16,-3 2 0 0,-5 0 0 15,-3 3 0-15,-1 0 0 0,-2 1 0 16,0 1 1-16,-2 1-1 0,-3 2 0 16,2 2 0-16,-3 1 2 0,2 3-2 15,-3 0 0-15,-1 1 0 16,0 4 0-16,-5-1-4 0,-1 2 4 15,-3 3 3-15,-1 1-3 0,-2 1 0 16,-3 1 0-16,-1 0 4 0,-5 1-4 16,-3-1 0-16,-2 0-3 0,-2 0 3 15,-3 2 0-15,-3 0-1 0,-1 0 4 16,0 5-3-16,-3-2 1 0,-1 4 5 16,-1-1-4-16,-1 1-2 0,-1-1 0 15,-1 1 0-15,-4 0-2 0,0-1 2 16,1 1 3-16,-3 1-2 0,1-2-1 15,-3 2 3-15,0 0-3 0,-1-1 0 16,-3-1-1-16,-2 0 1 0,-1-3-2 16,-1 3 2-16,-2 1 0 0,1-1-2 15,-2-1 2-15,0 0 0 0,0-1-3 16,0 1 6-16,-1-2-3 0,0-1 2 16,0 0 1-16,-2 2-6 0,-2 0 3 15,0 0 0-15,-6 1-1 0,1-2 6 16,-4 1-4-16,-4-3-1 0,-1-1-3 15,-3-4 1-15,-2 2 2 0,0 1 0 16,-2-2 0-16,1 1-1 0,-6 0 2 16,2-4-2-16,-3 0 1 0,-4 0 0 15,0-3 0-15,-1-4 0 16,0 2 0-16,2-3 0 0,-6-1 2 16,0-1-2-16,-4 0 0 0,-2 2 1 15,-4-5 1-15,-6 2 5 0,-5-2-2 16,-3-1-5-16,-1-2 5 0,-2 0 2 15,-2-3-6-15,-1 0 5 0,-2-2-4 16,-2-2 2-16,2 0 1 0,-1-3-5 16,0-2-4-16,-2 0 4 0,-4-2-1 15,0 0 5-15,0-1-4 0,-3-3 0 16,1-2-2-16,-3 3 2 0,-6-3 5 16,2-2-2-16,-2 1-3 0,3-2 5 15,0-1-4-15,-1-1-1 16,3 0 1-16,1-2 1 0,2-3-2 15,2 1 0-15,-3-4 1 0,-1 1 4 16,0-2-4-16,2-2-1 0,0-1-1 16,-1-3 1-16,1-2 0 0,-4-1 1 15,1 0-2-15,-2-4 0 0,1 3 1 16,-3-3 1-16,-2 0 4 0,4-3 2 16,1 0-6-16,5-2 8 0,4-1-8 15,2-3 5-15,2-1 4 0,0 1-5 16,6-5-4-16,0-2 2 0,0-2 1 15,1-3-3-15,1-1-1 16,0-2-1-16,4 0 1 0,0-4 3 16,1 0-2-16,1-2 0 0,-3-1-1 15,0-2 0-15,1 1-2 0,3-1 2 16,2-3 0-16,2-1 0 0,0 0 5 16,2-4 6-16,3 1-8 0,-2-3 0 15,5 0 4-15,2-1-6 0,1-1-1 16,4 0 0-16,-2 2-3 0,1-3 2 15,0 3 1-15,1-2 1 0,2-3 0 16,1-1 1-16,0-1-2 0,2-2 0 16,4 0 1-16,-2 2-2 0,2 1 4 15,1-2-3-15,-1 1 6 0,5-5-4 16,-1 0 2-16,3-1 8 0,1-2 1 16,1 0-3-16,2 0-7 0,4-2 5 15,0-2-6-15,3-1-2 0,2-4 2 16,4-3-2-16,1-2 0 0,1-5 2 15,6-3-4-15,4-5 4 0,6-5-4 16,12-4 1-16,12-9-2 0,19-4-38 16,17-15-66-16,-6 29-56 0,-4 5-486 15</inkml:trace>
  <inkml:trace contextRef="#ctx0" brushRef="#br0" timeOffset="5181.18">13485 2285 1047 0,'0'0'3'16,"0"0"-6"-16,0 0-26 0,0 0-20 15,0 0 49-15,0 0 1 0,45 4 5 16,-27 1-5-16,1 1-1 0,0 1 0 16,-2 1 0-16,-3 4 0 0,-1-2-1 15,-5 3 1-15,0 1-9 0,-3 0 9 16,-2 0 9-16,0 1 8 0,3-1 4 16,-4 0-7-16,1-1-4 0,0-2 6 15,2-1-6-15,-2-3-3 0,2-2 7 16,4-2-7-16,-1 0 12 0,2-3-3 15,2 0 0-15,6-7 16 0,7-6-12 16,14-13-7-16,17-11 2 0,5-11-12 16,6-5 8-16,1-2-5 0,1 0 8 15,-1-5-11-15,8-4 2 0,3-4-5 16,-3-1 0-16,1 2 2 0,-10 5-1 16,-12 7-2-16,-9 14-21 0,-13 6-61 15,-11 13-126-15,-14 2-605 0</inkml:trace>
  <inkml:trace contextRef="#ctx0" brushRef="#br0" timeOffset="8462.98">11647 9548 97 0,'0'0'423'16,"0"0"-412"-16,0 0 17 0,0 0 11 15,0 0 6-15,8-64 1 0,-8 54 2 16,0-1-1-16,0 3-18 0,0 0 6 16,0 1-14-16,0 2 6 0,0-1-6 15,0 3-3-15,3-1 12 0,-3 3-13 16,1 1-8-16,1 0-5 0,0 0-4 16,2 0 0-16,0 1-1 0,1 5-1 15,0-1 2-15,2 2-1 0,-3 2 5 16,0-1-4-16,0 3 0 0,-1 1 0 15,0 0 0-15,-1 2 0 0,0-2 0 16,-1 1 1-16,1 0-2 0,-1-2 1 16,2 2 0-16,0-3 2 0,0 0-2 15,0-1 0-15,1 2-1 0,1-2 8 16,-1-1-7-16,0 1 0 0,1-1-2 16,1-1 2-16,-1 0 1 0,0-1 3 15,-1 1-7-15,0-1 3 0,-1 0 0 16,-1-2 4-16,0-2-2 0,0 1-2 15,-1 0 0-15,-1-2 0 0,0 0 8 16,0 0-6-16,0-1-1 0,1 0 20 16,0 0-8-16,2-1 11 0,3-4-2 15,5-4-10-15,8-7 0 0,14-10 0 16,19-11-4-16,22-17-6 16,13-9 13-16,5-3-11 0,-3 2-1 15,-13 3 9-15,-7 5-2 0,-11 6-1 16,-13 4 4-16,-14 14-12 0,-12 8 21 15,-9 9 4-15,-4 2-1 0,-2 2-11 16,0 1 0-16,-1 0-14 0,-3 4 0 16,0 2-4-16,0 4-62 0,1 15-96 15,2-2-97-15,2 0-31 0</inkml:trace>
  <inkml:trace contextRef="#ctx0" brushRef="#br0" timeOffset="11904.5">4693 4293 851 0,'2'-24'17'0,"-2"4"21"15,3 8-17-15,-2 0 7 0,1 3-2 16,-2 0-3-16,1 7-23 0,0 2-9 16,2 8-45-16,0 8 39 0,5 12 15 15,1 18 2-15,2 25 26 0,-1 14 5 16,-1 6-10-16,-1 4-4 0,-1-6 15 15,-1 2-5-15,0 9-7 0,-1 5-2 16,1 0-4-16,-1-2-3 0,-2-7-11 16,3-8 1-16,-1-5 4 0,0-3-5 15,0-4-1-15,-3-3-1 0,-1-3 4 16,0-4-1-16,-1-7-6 0,0-4 3 16,1-9-1-16,0-6-8 0,-1-4-11 15,0-7-12-15,0-10-7 0,-1-2-25 16,-9 0-47-16,2-5-80 0,-2-1-176 15</inkml:trace>
  <inkml:trace contextRef="#ctx0" brushRef="#br0" timeOffset="12240.28">4344 5647 1028 0,'0'0'317'16,"0"0"-317"-16,0 0-92 0,0 0 92 15,0 0 8-15,93 68 5 0,-31-30-5 16,10 4-8-16,3-1-18 0,-4-2-67 15,-10-7-12-15,-6 1-6 16,-6-3-47-16,-7-4 27 0,-9-5-27 16,-9-5 31-16,-9-4 26 0,-3-2 76 15,-3 2 17-15,-1 1 17 0,-3 0 14 16,-4-3-17-16,-1-3 1 0,-6-7-10 16,0-6-5-16,1-3-126 0</inkml:trace>
  <inkml:trace contextRef="#ctx0" brushRef="#br0" timeOffset="12415.62">5046 5596 1067 0,'0'0'16'0,"0"0"-15"16,0 0 14-16,0 0-12 0,0 0-3 15,0 0 0-15,0 0-1 0,0 0 1 16,-240 300-11-16,186-200-29 0,4 0-40 15,5-8-75-15,9-21 16 0,10-15-489 0</inkml:trace>
  <inkml:trace contextRef="#ctx0" brushRef="#br0" timeOffset="12806.33">3648 5179 792 0,'0'0'511'0,"0"0"-511"15,0 0-138-15,0 0 103 0,0 0 29 16,17 71-13-16,-4-48-47 0,7-2 17 15,2-3-44-15,3-5-58 0,10-9-8 16,-5-4-97-16</inkml:trace>
  <inkml:trace contextRef="#ctx0" brushRef="#br0" timeOffset="12976.5">3938 5228 237 0,'0'0'534'16,"0"0"-364"-16,0 0-55 0,0 0-18 16,0 0-4-16,0 0 11 0,0 0-20 15,0 0-54-15,0 0-30 0,16-64-24 16,-11 94 24-16,1 23 28 0,6 20-13 15,9 10-15-15,11-1-10 0,5-23-102 16,-7-25-125-16,-7-21-314 0</inkml:trace>
  <inkml:trace contextRef="#ctx0" brushRef="#br0" timeOffset="13840.26">13815 4888 1118 0,'0'0'14'16,"0"0"-3"-16,0 0-11 0,0 0-23 16,0 0-23-16,0 0 46 0,27 38 19 15,-8-1-7-15,1 18-11 0,1 18 2 16,1 7 7-16,-5 1-8 0,-7-8-3 16,-4-7 1-16,-1-2 0 0,-5-1 0 15,2-2 4-15,-2 1-2 0,0-5 8 16,-2-2-8-16,0-1 8 0,-1-7-9 15,2-2 2-15,-1-4-2 0,2-10 0 16,0-6-1-16,0-8-12 16,0-2-13-16,1 1-22 0,0 0-54 15,-1-2-47-15,0-4-29 0,-2-6-167 16</inkml:trace>
  <inkml:trace contextRef="#ctx0" brushRef="#br0" timeOffset="14096.12">13534 5803 949 0,'0'0'104'0,"0"0"-46"16,0 0-4-16,0 0-26 0,0 0-11 15,0 0 25-15,42 15-14 0,-22-1-3 16,8 4-11-16,4 4-8 0,13 6-6 16,3 3-2-16,4-2-36 0,-11-5-35 15,-5-10-38-15,-11-5-42 0,-7-5-91 16,-6-4-164-16</inkml:trace>
  <inkml:trace contextRef="#ctx0" brushRef="#br0" timeOffset="14242.65">14079 5717 962 0,'0'0'108'0,"0"0"-62"0,0 0 32 16,0 0-44-16,0 0-34 0,0 0-11 15,0 0 4-15,0 0 7 0,0 69-8 16,-13-20-5-16,-7 8-57 0,5-6-99 16,0-15-147-16</inkml:trace>
  <inkml:trace contextRef="#ctx0" brushRef="#br0" timeOffset="14696.39">14087 5405 759 0,'0'0'507'0,"0"0"-507"0,0 0-70 15,0 0 67-15,0 0-54 0,0 0 18 16,0 0 23-16,6 10-10 0,6-2 4 16,4 0-14-16,2-2 1 0,1-1 1 15,0-2 17-15,-2-3 14 0,-3 0 6 16,-1 0 3-16,-5-4 4 0,-3-1 23 16,1-2 28-16,-4 1-11 0,-2-1-16 15,1 0 26-15,-1 1 8 0,0 3-13 16,0 2-17-16,0 1-34 15,0 3-4-15,-1 5-11 0,-1 7 11 16,0 10 4-16,1 13 1 0,1 16-5 16,5 14-64-16,4-11-82 0,2-14-147 0</inkml:trace>
  <inkml:trace contextRef="#ctx0" brushRef="#br0" timeOffset="17046.09">12521 5661 832 0,'-1'-11'26'0,"-3"0"-20"0,0-1 8 16,0-4-13-16,-2 4-2 0,0-2-1 15,-1 2-3-15,-5 2-5 0,1-1-12 16,-3 2-6-16,-1 1-8 16,-2 0 10-16,-3 2 3 0,-4 1 8 15,0 3-11-15,-2 1-2 0,0 2 7 16,-2 1 13-16,1 3 6 0,-2 3 0 15,0 3-1-15,1-1 6 0,-4 4 4 16,1 1 2-16,0 4 3 0,-3 0 3 16,3 3-9-16,-1 0 0 0,2 1-1 15,0 3-2-15,3 2 2 0,1-1-5 16,2 1 0-16,1 1-3 0,3 1 3 16,1 2 4-16,2-2-2 0,-2 5-1 15,5-1-1-15,0 0 0 16,2 4 3-16,2 4-1 0,0 11 1 15,2 0 8-15,2 0 4 0,1-9 4 16,2-2-5-16,1 0-3 0,1-2 8 16,1 2-10-16,0-2 8 0,4-3-12 15,2-5 5-15,-2-7-1 0,-1-5-1 16,2 0 1-16,1 8-9 0,1 0 4 16,2 4-6-16,0-1 3 0,1-5-1 15,3 3 7-15,-1-1 1 0,2 1 7 16,0-1-6-16,0-1 8 0,3-1 4 15,1-1-2-15,0-1-6 0,2-3-8 16,3 0 8-16,0-4-2 0,3-2-4 16,1-2-2-16,3-3-4 0,4-2 0 15,8-4 1-15,6-4 6 0,3-4-7 16,-5-5 0-16,-1-2-1 0,-6-1 4 16,-1-3-4-16,-1-2 0 0,-7 2 8 15,-4 0-7-15,-5 2 12 0,-2-2 3 16,5-4 13-16,1-2-6 0,3-6 6 15,-1-1-8-15,1-7 4 0,2-5-4 16,0-7-2-16,-2-4-6 0,-5 2-5 16,-6 2 12-16,-5 1-9 0,-1-3-8 15,-4-3 5-15,-1-6 4 0,-3-3 1 16,-2-2 0-16,-1-1-12 16,-5 0 4-16,-6 1 15 0,-7 3-16 15,-9 3 0-15,-6 2-4 0,-7 5-3 16,-14 3-7-16,-8 8-11 0,-12 7-19 15,-14 7-56-15,16 8-74 0,7 3-173 16</inkml:trace>
  <inkml:trace contextRef="#ctx0" brushRef="#br0" timeOffset="22827.65">16834 2651 624 0,'0'0'67'15,"0"0"-65"-15,0 0 13 0,0 0 15 16,0 0 6-16,-14-38-13 0,1 34-23 16,-7 3 0-16,-12 1-1 0,-14 5-4 15,-20 3 5-15,-10 3 6 0,-6 2-6 16,-2-1 2-16,-3 3 0 15,-6-2-2-15,-5-2 0 0,-4 1-1 16,-6-1-6-16,-4-2-1 0,-5 2 5 16,-1-5-5-16,5-1 8 0,6 0-2 15,9-5-3-15,5 1 5 0,6-1 13 16,11 1 11-16,6-2 14 0,7 0-13 16,13-3-5-16,6 2 1 0,12 1 1 15,8-3 4-15,7 2-10 0,4 1 12 16,-3 1-10-16,2 0-12 0,0-1-4 15,6 0 0-15,3-1-4 0,-1 0 2 16,1 1-30-16,1 1-32 0,0 0-36 16,0 0-8-16,2-1-16 15,0 0-118-15</inkml:trace>
  <inkml:trace contextRef="#ctx0" brushRef="#br0" timeOffset="23189.69">14714 2496 978 0,'0'0'17'0,"0"0"-6"16,0 0-8-16,0 0-6 0,0 0-3 15,0 0-37-15,-98-7-34 0,44 21 14 16,-14 8 0-16,-1 1 25 0,4 0 21 15,14-1 6-15,10-2 11 0,5 4 3 16,6-3 9-16,8-1 7 0,8-4-2 16,4 0-8-16,2 1 3 0,4 2 5 15,4 4 5-15,6-3-1 0,9 0 50 16,14 1 33-16,19 3-34 0,21 4-25 16,9 6-24-16,7-4-21 0,-5 2-3 15,-12-8-66-15,-20-6-174 16,-9-10-305-16</inkml:trace>
  <inkml:trace contextRef="#ctx0" brushRef="#br0" timeOffset="86474.15">28613 11485 949 0,'2'-3'0'16,"1"1"-2"-16,-1 2 1 0,1 0-6 15,1 0 4-15,-1 5 3 0,0 0 0 16,1 2 0-16,-1 2 0 0,-1 1 1 15,0 2 2-15,0 1 1 0,0 0 14 16,1 2-7-16,-1 1 17 0,1-2-15 16,0 5 5-16,0-2 5 0,0 1-5 15,0-1-5-15,1-1 4 0,-1 1-8 16,0-4-8-16,0-1 3 0,0 0-4 16,2-2 7-16,-2-2-7 0,-2-4 0 15,3 1 5-15,-3-2-2 0,-1 0-3 16,2-1 1-16,-2-2 11 0,2 0 14 15,-1 0 15-15,2 0-9 0,1-2 10 16,0-2-13-16,4-1-7 0,1-2-2 16,0-3-18-16,3-2 11 0,-1-3-6 15,0-1 7-15,3-4-5 0,-1-3-6 16,4-6 4-16,3-9-7 0,8-12 1 16,7-14 3-16,4-6-8 0,1-1 1 15,-1 1-4-15,-2 6-6 0,0 2-39 16,-4 6 52-16,-1 9 3 0,-4 6-3 15,-5 13-6-15,2-1-70 0,-5 8-129 16,-3-1-613-16</inkml:trace>
  <inkml:trace contextRef="#ctx0" brushRef="#br0" timeOffset="95098.02">27790 12479 746 0,'0'0'0'0,"0"0"-59"0,0 0 51 15,0 0 7-15,0 0-11 0,0 0 1 16,0 0 11-16,98-103 8 0,-79 93-7 15,-1 4 2-15,-2-1 9 0,-1 2 10 16,-4 1 13-16,-6 1 5 0,-1 2 2 16,-3 0 3-16,0 1 3 0,-1 0-21 15,0 0-3-15,0 0-6 0,0 0-18 16,2 0 0-16,-1 3 0 0,3 5 0 16,0 0 1-16,1 2-8 0,1 4 7 15,3-2-5-15,3 3-5 16,0-1-8-16,2-1 1 0,-2 1-16 15,2-2 3-15,-5 1 16 0,-1-2 0 16,-1 0 5-16,-3 0 1 0,-1-2 5 16,-1 0-2-16,-2-2 5 0,0 1 1 15,0-1 16-15,0 0 5 0,1 2 3 16,2-2 9-16,1 2-14 0,3 2 2 16,0 1-2-16,3 1-20 0,1 3 9 15,0-1-7-15,1 2-2 0,1 1-10 16,-2-2-22-16,-2 0 4 0,1 0-5 15,-4-3 6-15,0-1 0 0,-1-3 16 16,-2-3 11-16,-1-2-1 16,-2-3-6-16,0 0 7 0,0-1 41 15,0 0 7-15,-3 0-1 0,1-1-20 16,-1-2-5-16,-1-2 0 0,3-1 5 16,0-2 4-16,1-2-16 0,2 0 5 15,5-4-20-15,1-2 0 0,5-5 2 16,7-4 3-16,9-10 4 0,9-10-7 15,14-16 8-15,9-8-8 0,2-1-2 16,2-3-19-16,-2 4 19 0,3-2 0 16,2 3-7-16,2 5-19 0,-5 8-36 15,-6 13-8-15,-7 11-24 16,-16 12-22-16,-10 6-149 0</inkml:trace>
  <inkml:trace contextRef="#ctx0" brushRef="#br0" timeOffset="96130.13">28127 13333 834 0,'0'0'47'0,"0"0"-47"15,0 0-13-15,0 1 13 0,-1 8 4 16,-3 3 20-16,0 4 1 0,-2 4 6 16,0 4-14-16,-3 9-9 0,2 9 0 15,1 8 10-15,4-1-5 0,2-4-3 16,2-13-6-16,4-11 5 0,0-7-8 16,4-1-1-16,-1-2 0 0,2-1 0 15,2 2 3-15,-3-6 0 0,1-1 5 16,-1-5 18-16,-1-1 22 0,1-6 6 15,2-3-5-15,-1-5-22 0,6-3 0 16,-1-4-15-16,6-5 3 0,8-8-10 16,11-10 4-16,15-12-3 0,10-7-2 15,5-3-3-15,9-2-1 0,4 1-22 16,13-5 18-16,5-7-4 16,6-8-94-16,-4-8 46 0,-27 19-124 15,-17 6-581-15</inkml:trace>
  <inkml:trace contextRef="#ctx0" brushRef="#br0" timeOffset="105590.25">12524 15009 522 0,'0'0'19'0,"0"0"-18"0,0 0 25 16,0 0 19-16,0 0 16 0,0 0-41 15,0 0-19-15,6-7 5 16,4 3-3-16,5 2 13 0,4 0-4 15,4-2-4-15,10 2-7 0,11-2 7 16,10 2 6-16,6 1 2 0,0 1 13 16,-2 0-12-16,-2 5 5 0,3 2-9 15,5 2-3-15,4 0-8 0,9 2 4 16,1 3 2-16,7-5-6 0,2 2 0 16,4-2-2-16,4-2-3 0,5 0 3 15,3-2 1-15,6-2 6 0,1-1-2 16,1-2 11-16,1 0 8 0,-3 0 6 15,3-2-2-15,-6 1-3 16,-2-3 4-16,-7 1-13 0,-4 1 2 16,-8 0-6-16,-6 0 3 0,-9 0-10 15,-8 1-2-15,-9-1 1 0,-6 0-2 16,-5 1-2-16,-4 1-1 0,-2-2 1 16,-3 0 4-16,-6 0-4 0,-5 1-9 15,-5-1 8-15,-4-2-11 0,3 2 12 16,0-3 0-16,1 3 0 0,-4-3 0 15,1 3 3-15,-3-2-3 0,-3 3 0 16,0-1 1-16,-2 0 1 0,-1 1-2 16,-1 0-2-16,0 1-11 0,-1 0-53 15,-1 0-89-15,-1 1-44 0,-1-1-106 16</inkml:trace>
  <inkml:trace contextRef="#ctx0" brushRef="#br0" timeOffset="105918.27">15695 14801 1119 0,'0'0'54'0,"0"0"-43"0,0 0-9 16,0 0-2-16,16-14-2 0,-2 15 2 15,2 5 1-15,3 4 3 16,0 4-8-16,3 2 4 0,0 4 0 15,-3 2-2-15,0 3 3 0,-5 3-4 16,-3 6-4-16,-6 7 1 0,-5-5 3 16,-5-3 3-16,-7-6 3 0,-3-7 12 15,-8 3 11-15,-12 5 16 0,-17 5 2 16,-13 1-3-16,-9 2-20 0,-8-3-21 16,-2-13-30-16,25-9-141 62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4:37:16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23408 11714 969 0,'0'0'86'0,"0"0"-73"15,0 0-1-15,0 0-12 0,0 0-2 16,0 0-5-16,0 0-8 0,0 0-5 15,0 0-8-15,-561 23-13 0,488 7 19 16,-3 4 15-16,-3 2-11 0,2 3-34 16,-2 4-11-16,0 2 28 0,0 5 12 15,0 2 12-15,-2 5 0 0,3 3 11 16,2 3 1-16,6 3 3 0,4 4 13 16,5 1 5-16,5 4 10 0,3 5 8 15,6 2-8-15,1 8 15 0,4 5-18 16,1 7-1-16,3 0-21 0,0 3 1 15,3 6-8-15,2-1-2 0,3 4 0 16,4 1-2-16,5-3-18 0,6 2 8 16,3-2-6-16,5-1-43 0,2 1 30 15,3-4 24-15,1 1-3 16,1-1 9-16,0 3 3 0,1-3 2 16,4 0 6-16,4-3 20 0,5-1 14 15,3-3-8-15,7 3-7 0,6-5-16 16,4-4 7-16,6-2 4 0,4-4-16 15,5-1 5-15,4 0-2 0,6-2-7 16,5-4-2-16,4-2 5 0,6-3-5 16,4-4 4-16,8-2-2 0,6-2 2 15,4-2 0-15,5-4 0 0,0-1 9 16,3-5-9-16,1-3-3 0,2-4 9 16,4-6-9-16,-2-2 16 0,3-3-4 15,1-5-2-15,2-3-4 0,3-5 2 16,3-5 8-16,1-4 5 15,3-5-1-15,1-5-13 0,4-6-7 16,1-2 6-16,1-10-6 0,0-5 4 16,1-5-10-16,-2-8 10 0,-5-5-11 15,-5-7 9-15,-6-3-6 0,-2-5 6 16,-4-7 4-16,-3-6-7 0,-5-4 10 16,-3-5-4-16,-3-2-1 0,-3-4-2 15,-2-4 14-15,-4-3-13 0,-3-3-2 16,-2-4-4-16,-4-4 0 0,-2-5 1 15,-5-2 1-15,-3-3-3 16,-4-5-8-16,-6-2-11 0,-5-3 6 16,-7-5 5-16,-6-1 5 0,-3-4 2 15,-6-2 3-15,-6 0-7 0,-3-4 8 16,-6 2 1-16,-5-3-1 0,-6 0 3 16,-4 2-3-16,-4 0 1 0,-5 3 13 15,-8 2-11-15,-3 0 7 0,-6 1-4 16,-7 3-1-16,-6 0 0 0,-7 3-5 15,-8 2 3-15,-9 2-2 0,-7 5 4 16,-9 4-5-16,-8 2 0 0,-7 5 4 16,-9 4-4-16,-9 4-7 0,-13 6 1 15,-9 7-2-15,-8 2-5 0,-7 9-14 16,-6 3-11-16,-1 5-9 0,-4 6-17 16,-1 9-20-16,0 3-7 0,0 5-19 15,41 11-132-15</inkml:trace>
  <inkml:trace contextRef="#ctx0" brushRef="#br0" timeOffset="10331.18">17871 4752 1130 0,'0'0'0'0,"0"0"-22"0,0 0 22 16,0 0-5-16,0 0 8 0,0 0-6 15,0 0-14-15,0 0-55 0,-253-395 24 16,201 367-40-16,-4 1 17 16,-5 2 27-16,-7 4 41 0,-1 3 0 0,-1 3 3 15,-1 3 4-15,-3 3 4 16,-1 3 0-16,-4 5 3 0,3 1 0 15,-4 8-8-15,2 3 8 0,-4 6-8 16,0 4-1-16,-4 2-2 0,-3 5 0 16,-6 7-6-16,0 4 5 0,-1 7-19 15,-2 5 15-15,-3 3-13 0,-5 7-24 16,0 3 11-16,-6 1-1 0,4 4-11 16,-1 1 23-16,5 2 6 0,0 2 8 15,1 4 6-15,5 2 1 0,5 2 7 16,1 0 39-16,4 3 4 0,1 4-14 15,3 4 1-15,2 6-14 16,3 3-11-16,4 2 0 0,6-2 17 16,1 2-25-16,7 6 0 0,-2 2 7 15,7 3-2-15,-1 2-1 0,2 2-9 16,3 3 6-16,4 4-6 0,3 4 0 16,2 1 1-16,5 1 1 0,-1 2 1 15,4 0 0-15,2 0-3 0,1-1 0 16,7-1-5-16,-1 3 10 0,2-4-2 15,4 4 10-15,0-2 12 0,4 0-1 16,2 3-10-16,1 1 6 0,5 0-13 16,0 2-7-16,4 0 1 15,4 0-1-15,0 1 8 0,7-2-6 16,3 1-2-16,4-1 1 0,5 2 1 16,1-2-2-16,1 1-4 0,3 0 3 15,1 0 1-15,2-2-2 0,3 1 2 16,1-1 0-16,1 1 1 0,3 0 1 15,-2 1-2-15,4-2 2 0,0 4 6 16,4-1-2-16,0 1-2 0,7-2 3 16,1-1 0-16,8-4 8 0,4-2-15 15,1-1 2-15,0-2 0 0,4-2-2 16,0-3-2-16,7-5 2 0,0-3 6 16,4 0-6-16,1-5 0 0,5-6 8 15,-2 1-2-15,3-1 5 0,1-1-2 16,2-1 8-16,6-3-6 0,2-3-1 15,3-4-2-15,3-3-3 0,3-4 5 16,4-4-10-16,5-4 1 0,1-5 2 16,0-5 2-16,1-2-5 0,2-7-3 15,3-3 3-15,0-5 0 0,-1-2 0 16,1-5 0-16,2-5-1 0,-1 0 1 16,1-8 8-16,1-2-8 0,-3-4-5 15,4-4 3-15,-3-5 4 0,2-4-2 16,-4-4 2-16,1-7 5 15,0-1-4-15,0-1 4 0,-3-8-7 0,-1-5 9 16,-3-5-6-16,-2-4-2 16,-1-8 3-16,-4-1 10 0,-5-8-9 15,-3-2 0-15,0-7 0 0,0-6-5 16,1-5 7-16,0-6 0 0,-3-1-7 16,1-7-1-16,-3-1-1 0,1-4-1 15,-1-6 2-15,-1-2 1 0,-3-2 0 16,-4-3 0-16,-3-3 3 0,-3-3-3 15,-1-4 4-15,-1-6-1 0,-2 0 11 16,-4-5-13-16,-4-1 4 0,-4-3 1 16,-1-5-4-16,-1-1-2 0,0-3 0 15,-1-3 1-15,1-3-1 16,-2-3 0-16,-3 0 3 0,-2-3-3 16,-4-4-7-16,-4-2 7 0,-2-1-1 15,-4-3-2-15,-2-1 3 0,-4-1 0 16,-4-1 0-16,-4-3 0 0,-3 1 3 15,-4 0 1-15,-4 1-3 0,-2-2 7 16,-3 2 0-16,-4-2-8 0,-3-1 2 16,-2 0 3-16,-2-1-5 0,-3-1-15 15,-3 1 5-15,-2-2 0 0,-5 2-2 16,-1-3-6-16,-4 4 10 16,-2-2-3-16,-4 3 5 0,-5-3 6 15,-2 2-5-15,-6 2 5 0,-3 1-1 16,-5 1 1-16,-7 1 0 0,-2 0 0 15,-5 2 1-15,-5 2 7 0,-6 1-3 16,1 3 4-16,-3 3-7 0,-1 2-1 16,0 1 0-16,-3 2 2 0,-1 4-3 15,-1-3 0-15,-3 5-8 0,-2 0-9 16,0 3-5-16,-1 1 6 0,-2 2 4 16,-6 4 9-16,0 1 4 0,-7 2-1 15,-2 3 0-15,-3 0 0 0,-2 8 2 16,-5 4 2-16,-2 3 5 0,-5 3 2 15,-7 2 8-15,-4 7 1 0,-9 6-8 16,-11 11-5-16,-11 8-2 0,-14 11 0 16,-12 11-1-16,-14 13-8 0,-18 11-38 15,49 9-65-15,24 3-191 0</inkml:trace>
  <inkml:trace contextRef="#ctx0" brushRef="#br0" timeOffset="30904.58">13646 7204 966 0,'0'0'30'0,"0"0"2"0,0 0 12 16,0 0 14-16,0 0-17 0,0 0-5 15,0 0-36-15,-25-34-3 0,29 35 3 16,4 3 1-16,2 2 2 0,2 1-3 16,4 2 0-16,-3 1-5 0,4 0-17 15,-4 2 9-15,-2 2-7 0,0-1 1 16,-3-1 0-16,2-1 3 15,-3 0 14-15,-2-2 0 0,1-2 2 16,1-2-2-16,-1-3 4 0,0 0 2 16,4-2 14-16,1-1 16 0,5-5 1 15,5-5 3-15,5-6-13 0,12-10-5 16,13-13 8-16,16-17-15 0,1-9 1 16,-1 0-9-16,-7 1-5 0,-10 13-2 15,-7 8-19-15,-12 12-1 0,-10 11-2 16,-10 10-23-16,-1 7-34 0,-5 2-110 15,2 1-174-15</inkml:trace>
  <inkml:trace contextRef="#ctx0" brushRef="#br0" timeOffset="31551.67">13311 8933 981 0,'-2'-1'56'16,"1"-5"-51"-16,1 4 0 0,0 0-1 15,3 2-2-15,3 2 0 0,2 5-4 16,2 4 5-16,1 4-6 0,0 5 6 15,3 4 0-15,0 3-3 16,-1 2 0-16,4-3 0 0,-1-1 4 16,3-4-4-16,2-7 0 0,4-4-7 15,2-8-3-15,2-4 7 0,2-9 3 16,7-17 17-16,12-15 2 0,15-27 2 16,3-14-21-16,3-7 0 0,-5 1 0 15,-13 14 0-15,-3 10-17 0,-14 17-10 16,-11 22 4-16,-13 15 23 0,-6 12 1 15,-3 12-1-15,2 4-49 0,3 19 13 16,3 33-25-16,0-7-38 0,-3 1-112 0</inkml:trace>
  <inkml:trace contextRef="#ctx0" brushRef="#br0" timeOffset="32343.83">17158 9807 835 0,'0'0'0'16,"0"0"-2"-16,0 0-43 0,0 0 45 15,0 0 7-15,0 0-5 0,2-68 1 16,-2 64 9-16,0 1-6 0,-5 3-1 15,0 0-4-15,-1 4 0 0,-2 4 2 16,2 3 3-16,0 3 13 0,1 1-2 16,1 2 0-16,3 3 1 0,1-1 6 15,6 1 21-15,1-1-6 0,2-1 2 16,5-1-6-16,1-1-18 0,2-2-1 16,3-3 2-16,-2-1-5 0,2-4 7 15,-4-1-14-15,0-5-2 0,-2 0 4 16,0-5-7-16,2-6 20 0,3-6-11 15,10-12-8-15,10-12 6 0,13-13-2 16,7-2 0-16,-4 6-6 0,-6 11-4 16,-16 13-7-16,-11 10 11 0,-10 6-1 15,-2 5-22-15,0 3-71 0,-2 0-179 16,-2 0-347-16</inkml:trace>
  <inkml:trace contextRef="#ctx0" brushRef="#br0" timeOffset="33100.46">15496 12890 1077 0,'0'0'65'15,"0"0"2"-15,0 0-67 0,0 0-7 16,0 0 1-16,0 0 6 0,19 3 0 16,-6 6 0-16,2 8-7 0,0 3-8 15,2 3-5-15,2 5 2 0,0 0-4 16,1 1 6-16,1-1-2 0,-2-2 9 16,0-4 4-16,-3-2-3 0,1-5 8 15,-1-2 7-15,-2-4-6 0,-1-4 19 16,0-3 3-16,2-2 2 0,0-4 18 15,5-7-3-15,5-9 2 0,13-14-6 16,16-19-18-16,14-17-16 0,9-4 7 16,-4 6-9-16,-11 19-20 0,-18 21-10 15,-11 13-12-15,-11 11-44 16,2 8-53-16,-8 2-143 0,-1 2-423 16</inkml:trace>
  <inkml:trace contextRef="#ctx0" brushRef="#br0" timeOffset="33712.5">18825 13435 844 0,'0'0'130'0,"0"0"-86"0,0 0-44 15,2 3-42-15,0 1 42 0,3 2 15 16,-3 2-9-16,4 1 8 0,-1 2-14 16,0 1 4-16,2 1-7 0,2 1 7 15,-1 0 3-15,1 0-4 0,-2 0-2 16,2 1 1-16,-1-1 1 0,-1 0-2 16,0 0 9-16,-1-1-6 0,-1-2 8 15,-2-2 2-15,2-3 2 0,-1 0 17 16,-1-1 1-16,2-4 9 0,3-1 13 15,2-5-16-15,7-7 6 0,8-7-5 16,18-17-19-16,27-21-22 0,30-18 0 16,15-9-3-16,3 5-25 0,-7 9-36 15,-17 12-66-15,-27 18-120 0,-22 5-550 16</inkml:trace>
  <inkml:trace contextRef="#ctx0" brushRef="#br0" timeOffset="34512">19641 6660 843 0,'0'0'43'0,"0"0"13"0,0 0-22 16,0 0-20-16,0 0 4 0,0 0-3 15,-40-34-11-15,39 34-4 0,1 0-7 16,0 2-11-16,0 4 10 0,0 3 2 16,0 2 6-16,1 3 1 0,3 2 6 15,-3 3-5-15,0-4-2 0,2 5 0 16,0-5 5-16,-1 0-3 0,2 0 12 15,0-2 0-15,1 0 10 16,2-4-8-16,-1 0 12 0,2-3 0 16,1-1 17-16,4-5-5 0,3 0-8 15,6-7-6-15,16-11-7 0,22-20-12 16,25-21-7-16,13-16-24 0,4-3-42 16,-5 0-30-16,-22 13 10 0,-15 13-93 15,-22 17 28-15,-22 17 26 0,-13 10 51 16,-6 7-93-16</inkml:trace>
  <inkml:trace contextRef="#ctx0" brushRef="#br0" timeOffset="56105.07">24568 7545 662 0,'0'0'19'0,"0"0"-4"15,0 0 0-15,0 0 31 0,0 0-19 16,0 0 43-16,0 0 15 0,110-94-22 16,-106 90-7-16,-1 2-33 0,-3 0-12 15,0 2-11-15,-5 2 0 0,-4 6 3 16,-6 6-6-16,-9 4 6 0,-9 9-2 16,-11 10-1-16,-4 9-10 0,-3 3-11 15,5-1 7-15,5-2-12 0,4-5 9 16,0 1 7-16,0 3 5 15,-3-2 5-15,-2 2 1 0,-3 2 1 16,-4-5 0-16,-6 3 2 0,-2-1 7 16,-2-1 3-16,-1 0 12 0,-1-1-15 15,2-1 2-15,-2 0-4 0,1-1-2 16,-1-1-7-16,2-2 1 0,1 1-1 16,4-5-2-16,3-2 2 0,5-5-2 15,3-1-8-15,2-3 2 0,4-3-5 16,7-4-3-16,6-5 10 0,7-2 0 15,1-1 6-15,1 0 2 0,-2 0-1 16,1 0-2-16,2 0 1 0,4-1 0 16,1-2 4-16,2-1-4 0,2-2-9 15,2 0-31-15,1-1-32 16,1 0 19-16,4-8 33 0,3 1-296 16,0-5-125-16</inkml:trace>
  <inkml:trace contextRef="#ctx0" brushRef="#br0" timeOffset="56407.1">23067 8400 1066 0,'0'0'47'0,"0"0"-16"0,0 0-27 16,0 0-4-16,0 0-1 0,10-14 0 15,-4 21 0-15,-1 1 1 0,0 5-1 16,-2 4-11-16,-3 4 7 0,0 3-8 15,-7 2 12-15,-5 2-12 0,-2 2 1 16,-5-1 10-16,1 3 2 0,-2-2 4 16,2-2 0-16,0 1-4 0,2-1 1 15,2-1 2-15,1-1 1 0,3-2 3 16,3 1 4-16,3-3 2 0,4-1-1 16,0-2 18-16,5-2-9 0,4-2-14 15,4-2 2-15,2-4-9 0,7 2-3 16,3-5-22-16,28-6-25 0,-6-3-64 15,3-5-166-15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4:38:25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3902 1521 648 0,'0'0'0'15,"0"0"-76"-15,0 0 73 0,0 0 3 16,0 0 7-16,0 0-3 0,13 68 2 16,-11-51 8-16,-1 3 3 0,-1 0 2 15,3 3 1-15,0 0-10 0,-1 2 12 16,5-1-10-16,-2-1 18 0,1 0-17 16,2-2 4-16,2 1-16 0,-2-3 6 15,0-1-7-15,0 0 1 0,0-2 4 16,-2-1-5-16,2-1 0 0,0-2 3 15,0 0-3-15,0-3 0 0,1-3 0 16,-1-2 3-16,3-1-1 0,0-3 8 16,4-3 7-16,1-5 11 0,5-4-2 15,4-5 6-15,7-9-5 0,12-11-3 16,10-11-2-16,7-6 1 0,-3 2-13 16,-6 3 4-16,-5 12-14 0,-5 3 8 15,-1 1 3-15,-4 4 0 0,-6 1-11 16,-6 4 5-16,-7 5-4 0,-1 4 2 15,4-3-3-15,-2 2-1 0,3-2 0 16,-3 6-4-16,-1 2-28 0,-1 2-11 16,-1 2-27-16,9-5-39 15,-4 1-87-15,-4-2-194 0</inkml:trace>
  <inkml:trace contextRef="#ctx0" brushRef="#br0" timeOffset="28062.6">17380 3980 827 0,'0'0'0'15,"0"0"0"-15,0 0 1 0,0 0 0 16,0 0-2-16,0 0 2 0,0 0 3 16,0 0-2-16,0 0-2 0,-678 269 2 15,600-216-2-15,-4 4 0 0,0 8-1 16,3 6 0-16,-3 2-1 0,4 2 1 16,4-1-8-16,3 0 2 0,6 2 3 15,2 2 4-15,1 7 0 0,2 3-1 16,-3 7 1-16,0 3 2 0,-1 1 0 15,1 8-2-15,-2 3 2 0,1 8 4 16,1 3 4-16,1 4-6 0,-1 1 1 16,-2 9-2-16,-1 3-1 0,1 2-2 15,5 5-9-15,3-2-10 0,8 2-16 16,5-1-1-16,6 0 5 0,3-2-6 16,5-2 27-16,5 1-8 0,3-2 18 15,4 1 3-15,1 0-2 0,2 3 23 16,0 1 20-16,2 3-4 0,-2 3-13 15,2 0 5-15,3 5 3 0,-2 1-8 16,2 1 5-16,4 3-13 0,1 0 0 16,5 3-17-16,3-4 6 15,8 1-8-15,5-1 1 0,8 0-4 16,0-1 3-16,5-3-14 0,1-3-4 16,1-3 8-16,5-4 3 0,-3 0 7 15,2-3 2-15,4 3 3 0,-2-3 0 16,4 1 1-16,4-2 11 0,3-4 3 15,7 1-1-15,4-5-3 0,7-1-5 16,5-4 2-16,8-3-12 0,0-2-1 16,10-3 8-16,4-5-8 0,6-2-17 15,4-5-32-15,3-1-14 0,5-5 10 16,2-7 23-16,0-5 1 0,5-4-20 16,-1-2 40-16,3-1 7 15,0-1 2-15,2-5 20 0,4-4 1 16,-1 0 3-16,6-7 1 0,4-2 14 15,2-5 4-15,4-7 6 0,4-4-25 16,5-4-8-16,0-5-6 0,2-3-6 16,1-7-2-16,4-7-4 0,1-4 3 15,2-6-1-15,-1-3 0 0,-3-7 1 16,0-2 3-16,-4-8-1 0,-3-1 21 16,-4-9-11-16,-3-2 3 0,-5-2 10 15,-6-7-3-15,0-5-7 0,-4-2 6 16,-1-7 3-16,-1-4-13 0,-1-6 6 15,2-2 2-15,1-7-16 16,1-3 17-16,-1-4-20 0,5-9 0 16,-2-1-1-16,1-9-1 0,-1-5-1 15,0 0-13-15,-1-5-2 0,-2-7-13 16,-3 0 13-16,-5-4 4 0,-6-2 4 16,-1 2 4-16,-6-7 5 0,-6-2 14 15,-5-1 7-15,-5-5 3 0,0-1 16 16,0 0-15-16,-1-4 18 0,-1-3-16 15,-4-1-15-15,-1-3 34 0,-1-1-34 16,-1-1-4-16,1-2 2 0,-4-1 3 16,-3-2-13-16,-4-2-1 0,-3-3-7 15,-4 1-10-15,-5-4 9 0,-2 1-9 16,-5-2-4-16,-4-4 7 0,-4 3-3 16,-4-1 16-16,-6 1-4 0,-4 0 3 15,-7 1 3-15,-6-1-1 0,-5 3 1 16,-4 0 23-16,-1 1-20 0,-3 1 8 15,0 0-6-15,-3-1-4 0,-1 6-1 16,0-3-1-16,-6-1-14 0,-1 2-4 16,-4 2-1-16,-6-1 10 0,0 2-3 15,-7 4 0-15,-4-1 6 0,-4 3 6 16,-6 1-3-16,-5 3 4 16,-4 0 12-16,-7 3-4 0,-4 1-8 15,-7 1 13-15,-5 5-2 0,-5 1-11 16,-5 4 1-16,-4 0-2 0,-1 3 2 15,0 6 5-15,0 1-6 0,-1 5-4 16,-1 1 4-16,-3 0-3 0,-3 2 3 16,-4 2 6-16,-3 2-4 0,-4 1-2 15,-4 5-3-15,-2-3 2 0,-5 7 1 16,-3 0 9-16,-3 3-8 0,-6 4-1 16,-3 3 0-16,-5 2 0 0,-2 0 1 15,-5 4 4-15,-4 4-5 0,-1 6 0 16,-6 3-8-16,-1 4 8 0,-4 4-14 15,1 2-15-15,-2 1 23 16,0 3 4-16,0 5-2 0,-3 4 4 16,-4 4 3-16,0 6 0 0,-6 4-6 15,-1 9 9-15,-8 7-3 0,-7 5 0 16,-11 13 1-16,-16 8 9 0,-11 16 0 16,-19 16-6-16,-17 14-6 0,-14 20 2 15,-15 22-2-15,-13 22-2 0,-4 22-51 16,74-30-137-16,37-18-238 0</inkml:trace>
  <inkml:trace contextRef="#ctx0" brushRef="#br0" timeOffset="56341">11917 10287 665 0,'0'0'4'0,"0"0"-1"16,0 0 7-16,0 0 22 0,0 0-2 16,0 0-11-16,0 0-4 0,-32-49-8 15,32 42 3-15,0 0 5 0,0 0-13 16,0 1 6-16,1 1-1 0,2 0 8 16,-3 2-1-16,0-1-3 0,2 3-4 15,0 1-7-15,3 0-7 0,5 0 5 16,3 0 0-16,7 1-3 0,7 1 2 15,11 1-10-15,17-2 5 0,13-1 4 16,13 0 0-16,1-6-1 0,3-1 5 16,-1-2-8-16,7-1 8 15,9-2 0-15,4-1 0 0,7-1-3 16,4-2 3-16,0 1 9 0,6-2 6 16,2 1 7-16,2 1-4 0,-2 1 7 15,0 2-12-15,-1-1 7 0,-2 4-7 16,0 1 3-16,-3 1-9 0,-2 3 4 15,-7 0-4-15,2 1 0 0,-7 1-4 16,-5 0-3-16,-6 0-3 0,-7 1 2 16,-8 0-13-16,-4 0-12 0,-5-3-12 15,-8 2 0-15,-8-1-9 0,-6 1 15 16,-6-1 5-16,-3 1 16 16,-11 0 11-16,-3 2 1 0,-4-1-1 15,-4 0 1-15,3 1 13 0,0 0-4 16,-1 0 4-16,-1 2-10 0,-5 2-4 15,-3 1-1-15,0 0-9 0,0 4-33 16,-2-3-82-16,-1-2-146 0</inkml:trace>
  <inkml:trace contextRef="#ctx0" brushRef="#br0" timeOffset="56751.9">15060 9622 919 0,'0'0'27'0,"0"0"-8"16,0 0 33-16,0 0-1 0,-5-23-45 15,11 23-1-15,3 0 3 0,6 4-6 16,3 3-1-16,9 1 4 0,9 8-5 15,11 6 0-15,12 7 2 0,2 2 3 16,-2 2-6-16,-9-4 3 16,-4-3 0-16,-3-2-1 0,-1 2 1 15,-12-5 3-15,-9-3-5 0,-7-1 2 16,-6-2-2-16,-3 5 0 0,-3 4 0 16,-6 5 5-16,-13 1 10 0,-21 5 22 15,-25 9-4-15,-35 11-7 0,-17 6-18 16,-13 3-3-16,-2 2-5 0,5-8-77 15,27-12-116-15,16-19-364 0</inkml:trace>
  <inkml:trace contextRef="#ctx0" brushRef="#br0" timeOffset="62789.78">13077 13422 672 0,'0'0'265'0,"0"0"-265"16,0 0-36-16,0 0 27 0,0 0 9 16,0 0 1-16,18 39 5 0,-10-24 0 15,0 2-5-15,0 2-2 0,0 2 1 16,2 1 0-16,-2 2 3 0,0-1-3 16,0-2 3-16,2 1-5 0,-1-1 2 15,2 1-1-15,-2-2 1 16,0 1 0-16,0-2 2 0,-3-1-1 0,2-1 6 15,-3 0-1-15,1-2 6 16,-1 0 8-16,-1 0-8 0,0-1 2 16,2-1-3-16,-2-2-6 0,0 0 4 15,1-2-4-15,-1-1-3 0,0-1 5 16,-1-2-5-16,2-1 5 0,-1 1-5 16,0-4 0-16,1-1 7 0,3 0 7 15,5-7 0-15,1-1 6 0,7-7-9 16,5-5-9-16,11-8 3 0,15-12-4 15,13-12-3-15,7-10 2 0,0-1-1 16,-3 0-1-16,-8 6 1 0,0-2 0 16,-4 2 1-16,-3 6 2 0,-9 3 3 15,-10 9 15-15,-8 8 12 0,-11 9-8 16,-4 7-18-16,-5 2-8 0,0-1-4 16,5-4-81-16,-3 1-156 15,-1 1-601-15</inkml:trace>
  <inkml:trace contextRef="#ctx0" brushRef="#br0" timeOffset="71317.73">25142 5443 778 0,'0'0'68'16,"0"0"-61"-16,0 0-7 0,0 0 6 16,0 0-6-16,39 299 5 0,-37-257-5 15,-2-3 3-15,0-3-3 0,0-7 0 16,0-7 0-16,0-7 0 0,0-1 2 16,2-1-2-16,-1-1 0 15,1-1 3-15,0-2-2 0,-1-5 8 16,0-3 4-16,-1-1 68 0,0-5 18 15,0-8-44-15,0-3-55 0,2-12-9 16,3-13-1-16,2-9-6 0,1-1 10 16,-1 2 5-16,-4 8 2 0,-1 10-1 15,-2 8 0-15,0 5 3 0,0-1 0 16,0-3 1-16,0-2-3 0,1-2 5 16,2 2-6-16,3 2 0 0,0 3-2 15,2 2-9-15,0 4-7 0,1 0-1 16,3 5 6-16,0 2 12 0,2 6-7 15,2 0 8-15,1 7-7 0,0 5 1 16,0 4 5-16,-2 5-6 0,-2 5 5 16,-2 2-7-16,-1 2-2 0,2 6 10 15,-4-2-1-15,1-1 2 0,1-2 2 16,-3-4-1-16,1 2 2 0,0-2-3 16,1-2 3-16,-1-7-3 0,2-1 0 15,1-6 0-15,1-3 9 0,0-4-7 16,2-4 5-16,-1-4 6 0,4-4-2 15,0-8 3-15,4-2-2 0,1-4 4 16,0 0-5-16,-1 0-9 0,-2 4 5 16,-3 3 0-16,-2 6 7 15,-3 2 15-15,1 6-28 0,-1 1 0 16,1 7-1-16,5 6-1 0,1 3 0 16,3 5 2-16,7 8 3 0,-3 0-4 15,3 0 0-15,1 2-4 0,-3-8-34 16,13 11-64-16,-7-8-82 0,-6-7-171 15</inkml:trace>
  <inkml:trace contextRef="#ctx0" brushRef="#br0" timeOffset="71607.88">26411 5913 1198 0,'0'0'22'0,"0"0"-22"15,27-13-32-15,-8 7 18 16,-1 1-27-16,2-2-21 0,-2 2 3 16,9-7-108-16,-5 1-104 0</inkml:trace>
  <inkml:trace contextRef="#ctx0" brushRef="#br0" timeOffset="71767.64">26682 5770 671 0,'0'0'228'0,"0"0"-150"16,0 0-39-16,0 0-1 0,0 0-2 15,0 0 4-15,0 0-23 0,0 0-3 16,0 0-10-16,-142 109-2 0,133-91-2 16,6-4-21-16,3 0-37 0,7-3-19 15,6 0 19-15,9-4 8 0,12-1-20 16,21-6-57-16,-7-3-153 0</inkml:trace>
  <inkml:trace contextRef="#ctx0" brushRef="#br0" timeOffset="72330.6">27026 5899 581 0,'0'0'110'15,"0"0"-39"-15,0 0-18 0,0 0-27 16,0 0 11-16,0 0 7 0,0 0-17 16,0 0-16-16,0 0-5 0,0 25-3 15,0-24 0-15,3-1 11 0,2 0-5 16,0-4 0-16,0-2-9 16,2-2-13-16,-1-1 8 0,-1-3 4 15,-3 2-3-15,-1-2 2 0,-1 0-10 16,-3 1-7-16,-5-2 16 0,0 1-2 15,-3 3 5-15,-1 2 12 0,0 2-8 16,-2 4 33-16,-3 1-3 0,-1 1-18 16,1 6-4-16,-1 0 11 0,3 4-5 15,0 0 2-15,4 2 3 0,3 0-8 16,3 0-7-16,2-2-7 0,3 0 0 16,0-1-1-16,5-1 3 0,1-3-7 15,2-2-9-15,5-3 0 0,1-1 12 16,5-1 1-16,0-5 0 15,2-3 9-15,-1-3-6 0,0 0 3 16,0 0-3-16,-2-3 0 0,1 2 2 16,-3 1-2-16,-3 4 2 0,-3 2 20 15,-5 3-10-15,-1 3-14 0,-2 2 18 16,-2 4-18-16,1 2 5 0,-1 4 10 16,2-1-12-16,-1 2 3 0,1-3-7 15,0-1-1-15,2-2-20 0,1-2-6 16,3-2 6-16,5-3 6 0,2 0 9 15,5-4-7-15,5-5-24 0,3-1 8 16,2-3 16-16,0-2 10 0,-2 1 3 16,0-4 3-16,-5 2 8 15,-2 0 6-15,-2 2 13 0,-6 3 16 16,-3 4-33-16,-5 2 40 0,-2 5 5 16,-2 0-37-16,-1 5-21 0,-1 3 1 15,-4 5 15-15,0 6-2 0,-1-1 0 16,-2 3-3-16,2-2-11 0,0 1-23 15,2-2-105-15,2-4-28 0,2-9-209 0</inkml:trace>
  <inkml:trace contextRef="#ctx0" brushRef="#br0" timeOffset="86331.32">23761 9970 1104 0,'0'0'0'0,"0"0"78"0,0 0-61 16,0 0-9-16,0 0 6 15,0 0-5-15,0 0-6 0,0 0 5 16,29-106-8-16,-27 100-4 0,-2 2 2 16,-8-1-51-16,-2 3-148 46</inkml:trace>
  <inkml:trace contextRef="#ctx0" brushRef="#br0" timeOffset="91754.95">12097 10750 493 0,'0'0'253'0,"0"0"-250"0,0 0-4 16,0 0 2-16,0 0 1 0,38-33 0 15,-20 24 1-15,0 1-2 0,2-1-2 16,3 0 2-16,-1 0 1 0,1-1 0 16,2 2-4-16,0 0 2 0,2 2 0 15,1-2 2-15,3 1-2 0,8 0-6 16,10-1 6-16,12 0 2 16,9 1 2-16,2-2-6 0,1 2 4 15,0 1-4-15,4 0 3 0,4 1-1 16,3 2 0-16,3 0 3 0,5 3 3 15,4 0-5-15,3 1-1 0,1 4 1 16,1 3-3-16,4-1 2 0,3 2 0 16,3 3 0-16,3 1 1 0,-2 1-1 15,1 4 4-15,1 3-4 0,3 0 0 16,0 3 1-16,0-1-5 0,-2 4 7 16,-2-2-3-16,3 5 0 0,0-1 0 15,-2 3-5-15,1 0 5 0,-3 3 2 16,2 2 9-16,-2 2-5 0,-3 0 7 15,-1 2-9-15,-3 3 3 16,-2-1 5-16,0 0-6 0,-2 2 1 16,-6-1 2-16,-4 0-9 0,-5-2 5 15,-1 1 0-15,-3 0-1 0,-4-1 5 16,-6-2-4-16,-7 0 3 0,-5-4 1 16,-5 0-1-16,-7-1-6 0,-1-1 4 15,-9-3 4-15,-8-5-6 0,-5-6 2 16,-10-4-5-16,0-3-1 0,-2 2 2 15,4 2-2-15,-1 0 0 0,-2-3-1 16,-4 1 3-16,1-3-4 0,-2 0-5 16,1-2-30-16,0-2-25 0,0 2-2 15,8-5-25-15,-2-1-108 0,-3-3-69 16</inkml:trace>
  <inkml:trace contextRef="#ctx0" brushRef="#br0" timeOffset="92211.01">17673 11519 1021 0,'0'0'21'0,"0"0"-21"16,-5-30 14-16,4 21 11 0,1 4-10 16,0 1 8-16,1 1-5 0,1 2-18 15,1 1-3-15,1 0-16 0,0 4 14 16,0 1-15-16,2 5 13 0,1 1-3 16,-2 3-5-16,0 4 8 0,0 3-17 15,1 2 15-15,0 3 4 16,-1 4 1-16,3 9 3 0,0 5-1 15,6 11 2-15,-1 1 0 0,1-6 1 16,0-5-2-16,4-8-4 0,-2-3 4 16,-1-4 1-16,-2-6 2 0,-3-5 5 15,-3 1-7-15,0 2 8 0,-3 4-6 16,-2 1-2-16,-4-2-1 0,-12 0-14 16,-15-2 8-16,-24-1 5 0,-34-1 0 15,-25-3 2-15,-18-5 0 0,-15-5 2 16,-8 1 7-16,-12 0-5 0,-13 5-4 15,-12 2-49-15,45-5-135 0,26-3-219 16</inkml:trace>
  <inkml:trace contextRef="#ctx0" brushRef="#br0" timeOffset="98830.9">20715 9848 701 0,'0'0'0'0,"0"0"-44"0,0 0-6 15,0 0 50-15,0 0 5 0,0 0 21 16,-50-14 1-16,50 14-25 0,0 1-2 16,2 1 0-16,0 3 6 0,5 0 23 15,2 3-2-15,1 0-9 0,2 4 6 16,4 2-15-16,0 2-6 0,4 3 3 16,4 2-4-16,3 4-1 0,3 2-2 15,8 5 1-15,14 6 0 0,13 1-3 16,9-2 1-16,4-6-9 15,1-6-4-15,-1-6 0 0,4-2 7 16,3 1-5-16,0-2 11 0,2 0 0 16,-2 2 2-16,-2-2 8 0,0 1 8 15,2-1 14-15,0 0-1 0,4-3 11 16,2 2 4-16,4-1-13 0,3-3-3 16,2-2-12-16,6 0-7 0,5-2-1 15,5-2-1-15,0-2-3 0,2-2-2 16,3-1-2-16,0 0 0 0,1-3-3 15,-2-3 3-15,-2 0 0 0,-3-2 0 16,-3 0 0-16,-5-2 2 0,-8-1 4 16,-7 0-6-16,-7 0 0 0,-7-2-1 15,-3 0 1-15,-4 1 2 0,-7-1 3 16,-5 1-2-16,-9-1-1 0,-4 1-2 16,-7 0 0-16,-7 2 1 0,-7 1-1 15,-7 3-1-15,-2 1-1 0,2 0-9 16,-1-1-18-16,0 1-13 0,-4 1-32 15,-4 1-50-15,-7 0-228 0</inkml:trace>
  <inkml:trace contextRef="#ctx0" brushRef="#br0" timeOffset="99674.87">20662 9835 871 0,'-2'-7'31'0,"2"0"-26"0,0-1 2 16,0 2 46-16,0 3-11 0,-1-1 4 15,0 2-21-15,0 1-4 0,1-1-18 16,-1 2-6-16,0 0-8 0,0 4-10 15,-1 1 20-15,1 2-2 0,0 1 3 16,1 3 0-16,0 1-1 0,4 2 1 16,2 3-1-16,2 2-1 0,0 2 1 15,3 5 2-15,0 0 3 0,0 1-4 16,0 2 1-16,0 1-1 0,-2 1 4 16,0 0-4-16,-3-2 1 0,-2-1 1 15,-2-1-2-15,-2-3-3 0,0 1-1 16,-4-5-22-16,0-2-25 0,-1-4-10 15,1-4 5-15,-2-3 7 0,2-5 14 16,-1-2 24-16,2-6 6 0,0-6 5 16,2-4-9-16,1-4-5 0,1-4 14 15,5-3 4-15,4-1 7 0,2-2 1 16,0-1 4-16,0 1 21 0,0 0 33 16,-2 3-9-16,-1 1 12 0,-2 0-35 15,-1 2 0-15,2 0-10 16,0 1-1-16,-1 3-6 0,-1 1 6 15,1 2 5-15,-1 2-19 0,3 1 8 16,-1 3-15-16,2 0-5 0,2 2 1 16,1 2-2-16,5 0 0 0,3 3-2 15,5 1 0-15,8 2-1 0,9 4 0 16,8 4-16-16,4 5-5 0,1 4-12 16,-1 5-6-16,1 3-24 0,6 1-36 15,-15-4-82-15,-5-7-186 0</inkml:trace>
  <inkml:trace contextRef="#ctx0" brushRef="#br0" timeOffset="130682.43">17623 16544 786 0,'0'0'52'15,"0"0"-4"-15,0 0 24 0,0 0-17 16,0 0-29-16,-10-7-26 0,12 7-26 15,4 0 16-15,2 0 7 0,3 0-1 16,5 0 2-16,6 0 2 0,11 0-3 16,14-1-8-16,15-1 7 0,11 1 2 15,6 1 4-15,-1 0-5 0,0 0 6 16,6 0-6-16,3-2 4 16,6 1-1-16,7-2 0 0,7-1 7 15,2-2 23-15,0-1-10 0,-4-1-3 16,-4 5 4-16,-4-1-16 0,-9 1 9 15,-8 2-4-15,-6 0 0 0,-12 1-8 16,-11 0 0-16,-9 0-2 0,-12 0-7 16,-10 0 5-16,-8 0-3 0,-6 0-7 15,-2 0-3-15,-2 0 12 0,-2 0-26 16,0 0 17-16,-4 0 10 0,-1-2-16 16,-2 2-11-16,-1-1-12 0,2 0 0 15,0 1 4-15,0 0-27 16,3 0-62-16,-1 0-135 0</inkml:trace>
  <inkml:trace contextRef="#ctx0" brushRef="#br0" timeOffset="131042.71">19358 16286 852 0,'0'0'172'0,"0"0"-132"0,0 0-33 16,0 0-6-16,77 19 22 0,-37-1 8 15,5 8-10-15,-3 1-4 0,-11-2-14 16,-7-4 7-16,-7-3-10 0,-1 4 6 15,1 4-10-15,-2 3 4 0,-6-2-4 16,-4 1 3-16,-7-4-8 0,-9-2-2 16,-6-4 10-16,-14 1 0 0,-15-4 0 15,-12-2 1-15,-4-2-3 0,5-3 1 16,12-1 1-16,15-3-4 0,10 3-9 16,9-2-31-16,11-3-84 15,3-2-194-15</inkml:trace>
  <inkml:trace contextRef="#ctx0" brushRef="#br0" timeOffset="-159839.22">19362 6136 601 0,'0'0'21'16,"5"-20"28"-16,-2 7 16 0,4 0-9 16,-1 2-40-16,1 2 55 0,-3 0-3 15,-2 2-33-15,-1 5-22 0,1-1 4 16,-2 2-17-16,0 1 0 0,-2 4-9 16,-3 3 2-16,-6 6 7 0,-4 5 6 15,-6 8 1-15,-3 3 2 0,-6 5-4 16,-4 8-2-16,4-5 11 0,6-3-11 15,3-8 6-15,6-3 5 0,-1 3-10 16,-2 0 6-16,2-1-9 0,2-3 6 16,2-2-7-16,3-1 2 0,1-4-2 15,4-1 0-15,3-4-27 0,1 0-13 16,4-2-28-16,1-4 10 0,12-4-29 16,-5 0-71-16,1-5-258 0</inkml:trace>
  <inkml:trace contextRef="#ctx0" brushRef="#br0" timeOffset="-159490.87">19078 6088 1048 0,'0'0'54'0,"0"0"46"16,0 0-100-16,0 0 2 15,0 0-1-15,49 35 15 0,-30-20-9 16,-2 5-4-16,1 2 1 0,-2 4-4 15,2 2-3-15,-1 1 2 0,1 0-7 16,2 0 1-16,-2 3-14 0,4 3-16 16,4 6-4-16,-3-3-13 0,-4-3-52 15,0 7-59-15,-6-13-40 0,-2-2-316 16</inkml:trace>
  <inkml:trace contextRef="#ctx0" brushRef="#br0" timeOffset="-156777.83">15548 6479 349 0,'0'0'1'0,"0"0"-1"15,0 0 22-15,0 0-3 0,0 0 5 16,0 0-2-16,-41-22 6 0,38 18 19 16,3 1 8-16,0 2 0 0,0-2-13 15,0 2-22-15,0-2 4 0,-1 0 14 16,-1 2-12-16,2-2-5 16,-2 1-5-16,1 2-9 0,-3-1-7 15,0 1 0-15,-3 0 0 0,-5 1-16 16,-4 4-2-16,-6 0 1 0,0 4-10 15,-4 3 3-15,-6 2-6 0,4-3 10 16,-2 2 11-16,0-4 9 0,8-2 0 16,-1 0 7-16,8-3 15 0,0-1 17 15,8-1-5-15,4-1 2 0,3 0 1 16,8-1-12-16,7 0-3 0,15 0 11 16,20-6-8-16,24-2-5 0,19-5-16 15,13 1 4-15,11 1 1 0,0-2-6 16,6 5 0-16,5-1-1 15,3-1-4-15,2 3-7 0,-5 1 8 16,-7 4-1-16,-8 0 2 0,-9 2-2 16,-11 0 2-16,-9 2 2 0,-13 0 2 15,-17 1-4-15,-13-1 0 0,-19 0 0 16,-11 0 0-16,-6-1-1 0,-2-1-5 16,-3 0 1-16,-1 1 4 0,-9-1 1 15,-2 0 0-15,-3 1-4 0,3-1 3 16,1 0-17-16,4 1-5 0,4-1-28 15,3 2-13-15,0 0-44 0,11-2 33 16,0 0 12-16,3-3-142 0</inkml:trace>
  <inkml:trace contextRef="#ctx0" brushRef="#br0" timeOffset="-156421.91">17114 6217 603 0,'0'0'42'0,"0"0"29"0,0 0 15 0,0 0-16 16,0-26 5-16,1 24-27 16,6 2-42-16,1 6 1 0,7 5-6 15,3 3 5-15,1 2 4 0,1 4-6 16,-2 3-1-16,-1 5-1 0,-4 3 1 15,-5-1 3-15,-2 2-2 0,-6 1-3 16,-11-1 9-16,-5-2-10 0,-14 2 11 16,-15-2 6-16,-19-1 1 0,-4-1-6 15,2-6-9-15,7-2 12 0,12-2-15 16,4 3-6-16,7-3-64 0,9-4-110 16,14-8-184-16</inkml:trace>
  <inkml:trace contextRef="#ctx0" brushRef="#br0" timeOffset="-151087.02">19299 5395 924 0,'0'0'0'0,"0"0"-6"16,0 0-3-16,0 0 2 0,0 0-7 15,-82-9-3-15,62 16-6 0,-3 3 7 16,-3 3 0-16,-2 5 11 0,-2 1 2 16,0 4 0-16,-1 3 2 0,-1 3 1 15,-2 10 0-15,-3 7-1 16,-8 8-3-16,2 1 8 0,2 1-4 16,5-5 6-16,5-2 4 0,1 1 15 15,0 0-9-15,1 0-11 0,0 7 9 16,2 0-12-16,2 5 3 0,-1 2-1 15,1 3-1-15,2 1-3 0,2 0 2 16,2 1 3-16,4 2-10 0,2 3 5 16,1-1 0-16,2 6 0 0,-2 2-2 15,3 2 2-15,-4-2-1 0,1 1 2 16,-2-1 2-16,2 0 1 0,0 3-3 16,-1-1-1-16,3 2-3 0,-2-1 3 15,3 0 5-15,-3 0-5 0,2 7 6 16,0-1-4-16,-3 2 1 0,-1 2-2 15,1 0-1-15,-1-1 0 0,3 4-5 16,1 0 7-16,1 1-2 0,1 0 3 16,5 0-3-16,1-2-4 0,2-1 4 15,-3 1 0-15,3 0 0 0,-3 2 0 16,1-3 0-16,1 1 0 0,-2-1 8 16,-2-1-8-16,2 2 6 0,0 1 7 15,0 2-12-15,0-4 0 0,1 3 3 16,2-1-4-16,0 2-7 0,3 2 1 15,4 0-9-15,0-1-14 16,-1 0 4-16,-1-2 6 0,2-4-9 16,1-1 18-16,1-3 10 0,1-5 0 15,2 2 8-15,1-6 9 0,1 2 6 16,2 1 2-16,1-1 5 0,5 0-16 16,0-2 1-16,3-2-12 0,0-2 1 15,3-1-2-15,5-2-2 0,5 1-4 16,1-3 2-16,4-3 2 0,4-4-9 15,4-3 5-15,0-5-2 0,2-2 0 16,-2 0 6-16,1-3 0 0,-2-2 0 16,-2 0 3-16,-1-4-2 0,1-2-2 15,-1-1 2-15,3-4 4 16,-3-3-5-16,4-5 4 0,-3-3 10 16,3-5-5-16,1-4 1 0,-2-4-1 15,2-4-6-15,1-5-3 0,-1-4-4 16,3-2-6-16,3-7-7 0,0-3-10 15,1-8 17-15,-2-1-6 0,-4-8 9 16,-1-3 4-16,-5-4 3 0,-4-6 11 16,-1 1-6-16,-2-6 20 0,-1-1-4 15,-2-5 7-15,-2-2-9 0,0-3-6 16,-1-6 5-16,0 2-7 0,2-5-4 16,0-5 7-16,3-3-2 15,1-3-6-15,0-3-2 0,2-3 0 16,1-1-8-16,0-2-5 0,0-4-5 15,0-2-4-15,-1-4 18 0,-2-1-2 16,-1-2-4-16,-2 1 6 0,-3-2 1 16,0-2 8-16,-1 1 12 0,0-4 1 15,-2 4-4-15,-2 0-3 0,-2-2 2 16,-2 1-12-16,0-2 26 0,-3-2-23 16,3 2-7-16,1-2 0 0,-1-1 3 15,2 0-4-15,-2-4-11 0,0 2-5 16,0 2 3-16,-1-2 5 0,-3 0 4 15,-2 0 4-15,-2-2-3 0,-6 4 3 16,1 1 6-16,-5 2-6 0,-2 0 1 16,-2 0 4-16,-1 1 11 0,-2 2-9 15,0-1-7-15,0 2 8 0,0 0-8 16,-1 0 0-16,1 0 0 0,0 1-1 16,0 2-2-16,0 1 2 0,-2 1-1 15,0-3-8-15,0 3 10 0,-2-1-2 16,-1 5 1-16,-4 3 1 0,-3 0 0 15,0 0-7-15,-5 1 7 0,-3 1 2 16,0 3 5-16,-6 5-7 0,-2 0 3 16,0 4 2-16,-6-1-5 15,0 2 3-15,-3-1-4 0,-5 3 1 16,-1 6-9-16,-3 0 5 0,0 2-2 16,-1 4 3-16,1-1 4 0,-1 0-3 15,-1 3 3-15,0 1-1 0,-1 4 0 16,-3 1-4-16,-1 1 4 0,-1 2 0 15,-1 4 1-15,-2 2 13 0,0 4-9 16,-1 3 1-16,1 2 10 0,1 2-8 16,3 1 5-16,-1 6-10 0,2 0-2 15,1 5 9-15,-4 5-9 0,-2 1-1 16,-5 4-12-16,-2 7-32 0,-2 2-13 16,-6-4-86-16,20 3-92 15</inkml:trace>
  <inkml:trace contextRef="#ctx0" brushRef="#br0" timeOffset="-146050.28">8623 3196 910 0,'0'0'27'15,"0"0"21"-15,0 0-35 0,0 0-2 16,0 0 11-16,18-21-7 0,-15 19 12 15,-2-1-23-15,0 2 6 0,0 1-9 16,-1-1-1-16,0 0 1 0,1 1-1 16,-1 0 11-16,0 0-2 0,0-3 4 15,-2 1-13-15,-2-1 0 0,-3-2 0 16,-2-1 0-16,-4 2-1 0,-6 0-1 16,-5 3-7-16,-8 1-15 0,-12 9 10 15,-9 6-1-15,1 4-9 0,10 0 22 16,14-1 2-16,14-5 1 0,3 3 7 15,2 5-8-15,3 4 13 0,3 4-6 16,5 1-4-16,8 1-1 16,7-3 0-16,4-2 1 0,4-4 20 15,9-5 3-15,8-6-7 0,5-8-10 16,1-4 9-16,-6-11-10 0,-9-3-5 16,-9-2 1-16,-4 2 8 0,-1-5-12 15,4-7 1-15,7-14-1 0,6-16-18 16,-3-11-7-16,-6-2-12 0,-15 4 3 15,-12 11 10-15,-14 12-27 0,-5 12 48 16,-1 13 3-16,1 8 53 0,-2 9-9 16,-8 5-16-16,3 5 2 0,-4 5-12 15,6 6 5-15,10 2-7 0,4 4-5 16,7 3 9-16,3-2 12 16,8 2-21-16,6 0 1 0,5 0-5 15,5-1-7-15,5-1-8 0,1 0-62 16,0-5-19-16,6 1-38 0,-7-6-115 15,-6-9-400-15</inkml:trace>
  <inkml:trace contextRef="#ctx0" brushRef="#br0" timeOffset="-145765.4">9000 3185 952 0,'0'0'63'0,"0"0"35"0,0 0 7 16,3-26-28-16,0 18-16 0,2 2-19 15,0 1-20-15,1 2-16 0,2 1-6 16,0 2-9-16,3 6-12 0,0 4-40 15,0 5-22-15,0 4-9 0,-3 5-8 16,-1 2-59-16,-6 13-14 0,-1-5-64 16,0-7-226-16</inkml:trace>
  <inkml:trace contextRef="#ctx0" brushRef="#br0" timeOffset="-145525.54">8992 3405 893 0,'0'0'124'0,"0"0"-25"0,0 0 5 15,0 0-36-15,0 0-18 0,0 0-23 16,0 0-21-16,0 0 3 0,0 0-9 15,147-207-4-15,-102 179-1 0,-9 10-24 16,-13 7-7-16,-15 9 8 0,-1 1-18 16,-3 1-50-16,-2 3 1 0,-2 4-4 15,-2 6 62-15,-8 1 37 0,-2 5 12 16,-1-2 44-16,-2 3 7 16,3 0-27-16,1 0 5 0,4-3-5 15,2-2 9-15,4 1-13 0,2-1-18 16,5-4 9-16,6 0-4 0,3-4-18 15,7-1-1-15,3-5-12 0,18-7-84 16,-8-3-94-16,-2-7-262 0</inkml:trace>
  <inkml:trace contextRef="#ctx0" brushRef="#br0" timeOffset="-145265.36">9998 2853 881 0,'0'0'0'0,"0"0"-17"0,0 0 12 15,0 0 5-15,0 0 1 0,0 0-1 16,-340 406-58-16,286-315-73 0,12-21-35 16,8-10-94-16</inkml:trace>
  <inkml:trace contextRef="#ctx0" brushRef="#br0" timeOffset="-144526.43">10091 3895 949 0,'0'0'111'0,"0"0"-52"16,0 0-9-16,0 0-17 0,0 0-3 15,0 0-9-15,0 0-8 0,0 0 2 16,13-82-8-16,-16 75 6 0,0 0-9 16,-2 3 0-16,1 0-1 0,-3 0-3 15,1 2-20-15,-2-1 1 0,-1-1-8 16,-1 1 15-16,-1-2 11 0,-2 3-2 16,-2 2-1-16,-2 0 4 15,-1 2 6-15,-1 5-2 0,0 3 9 16,1 2-6-16,4 2 2 0,1 0-6 15,4 4-2-15,3-2 0 0,3-2 1 16,3 0-1-16,-1 0-1 0,5-4-5 16,2-1 4-16,4-4 2 0,2-5 1 15,2-2 9-15,5-9 1 0,2-7-12 16,3-3-1-16,3-8-7 0,4-7-21 16,6-13-5-16,3-11-17 0,-3 1 7 15,-7 6 11-15,-12 15 20 0,-8 15-1 16,-7 11 12-16,-3 3 2 0,-1 4 48 15,-4 1 7-15,-3 4-34 0,-3 6-20 16,0 7 6-16,-3 5 13 0,4 6 13 16,1 4-10-16,4 1 1 15,5-2 4-15,0 0-22 0,4-2 5 16,3-2-2-16,1-3-3 0,1-3 1 16,2-3-1-16,0-6 0 0,0-3-1 15,2-3-5-15,1-2-5 0,2-7-10 16,1-1-39-16,1-5-9 0,-2-3-28 15,0-3 6-15,-2-2 2 0,0-2-36 16,-3-4-42-16,2-6-39 0,-7 3-48 16,-4 0 248-16,-2 7 281 0,-6 7 63 15,-3 3-174-15,1 4-84 0,1 5-2 16,0 3 17-16,1 2-78 0,1 8-19 16,1 7 3-16,-1 6 15 0,4 5-1 15,2 7 1-15,5-2-16 16,6 2 0-16,0-2-3 0,1-4-3 15,4 2-30-15,-2 1-57 0,2-5-39 16,1 0-36-16,-5-8-112 0,-2-9-211 0</inkml:trace>
  <inkml:trace contextRef="#ctx0" brushRef="#br0" timeOffset="-144368.86">10351 3670 1144 0,'0'0'42'0,"0"0"1"15,-2-4-20-15,2 4-10 0,2 0-13 16,3 3 4-16,5 1-4 0,5 2 22 16,7-1-13-16,11 0-9 0,19-6-59 15,-9 1-94-15,-2-6-225 0</inkml:trace>
  <inkml:trace contextRef="#ctx0" brushRef="#br0" timeOffset="-143747.35">9414 3428 684 0,'0'0'40'16,"0"0"-13"-16,0 0 2 0,0 0-5 16,1 27-5-16,-8-7 18 0,-4 12 2 15,-7 14-18-15,-9 12 0 0,-3 6 9 16,1-3-7-16,2-3-10 0,2-9 9 15,0 0-7-15,0-2-6 0,3-5-1 16,-1-7-3-16,5-7-3 0,6-8-2 16,4-3-1-16,2-3-16 0,-3 4-76 15,3-4-11-15,2-4-265 0</inkml:trace>
  <inkml:trace contextRef="#ctx0" brushRef="#br0" timeOffset="-143189.28">11431 3335 1054 0,'2'-7'94'15,"3"2"-9"-15,3-1-29 0,3 1-8 16,5-2-29-16,2 1-12 0,7 2-7 16,-2 2-2-16,-1 2-31 0,1 3-32 15,-1 4-35-15,5 7-16 0,-5-1-78 16,-3-1-67-16</inkml:trace>
  <inkml:trace contextRef="#ctx0" brushRef="#br0" timeOffset="-143022.66">11437 3503 426 0,'0'0'416'0,"0"0"-375"15,0 0 29-15,0 0 1 0,0 0-27 16,0 0 6-16,0 0-32 0,0 0 8 15,92-11-11-15,-32 7-9 0,4-2-6 16,-7-1-20-16,-16 1-146 0,-17 1-291 16</inkml:trace>
  <inkml:trace contextRef="#ctx0" brushRef="#br0" timeOffset="-142014.22">12954 3031 745 0,'0'0'68'0,"0"0"36"0,0 0-62 16,0 0 51-16,-2-15-93 0,-5 23-8 15,1 9 1-15,-3 11 2 0,-5 15 5 16,1 15 7-16,2 9-1 0,2-8 2 16,5-6 4-16,0-11-9 15,4-14 9-15,0-6-11 0,0-8 2 16,0-7-2-16,0-2 2 0,0-2 3 16,0 0 4-16,0-2-1 0,0-2 16 15,0-6 42-15,-3-7-10 0,-1-4-57 16,0-10-26-16,0-9 15 0,-2-11-15 15,2-14-10-15,0-1-6 0,0 4 7 16,-1 8-12-16,2 19 47 0,1 8 13 16,0 13 33-16,1 5 40 0,1 2-3 15,0 2-61-15,0 2 45 0,3 0-67 16,5 7-17-16,3 3 17 0,6 7 28 16,3 6 3-16,7 12-26 15,3 9 0-15,3 5 5 0,-2-4-9 16,-6-10 1-16,-6-12 0 0,-5-5-4 15,4 0-2-15,-2 2-34 0,1 0-30 16,-3-6-22-16,-3-5-1 0,-1-3-28 16,-6-2-79-16,0-4-51 0</inkml:trace>
  <inkml:trace contextRef="#ctx0" brushRef="#br0" timeOffset="-141872.75">12850 3357 285 0,'0'0'861'0,"0"0"-833"16,0 0 21-16,0 0-15 0,0 0-8 16,0 0-21-16,52-18-5 0,3 10-19 15,-7 4-117-15,-2-3-173 0</inkml:trace>
  <inkml:trace contextRef="#ctx0" brushRef="#br0" timeOffset="-141294.05">13567 3119 1213 0,'0'0'31'0,"0"0"12"0,0 0 22 15,0 0-48-15,6-30-6 0,-1 25 3 16,3 4-14-16,2 1-5 0,5 7-8 16,-1 2 0-16,2 8-16 15,3 2 5-15,-6 5-13 0,1 1-1 16,0 3 30-16,-4-1-36 0,-2 1-8 15,-4-4 20-15,-2-5 17 0,-1-4 12 16,-1-3 1-16,-1-6-2 0,-3-4 4 16,-1-1 11-16,0-1 31 0,0-1 3 15,0-1 1-15,-3-6-5 0,2-2-12 16,3-1-6-16,1-2-5 0,2-1-5 16,8-2-13-16,5-2-16 0,7 1-2 15,13-6-6-15,12-1-2 0,5-2 8 16,-5 4-22-16,-12 8 4 15,-16 6 15-15,-12 6 21 0,0-1 1 16,-2 2-1-16,0 0 0 0,-3 1-3 16,-6 1-5-16,-7 5 8 0,-6 2 23 15,-5 4 18-15,-4 2 1 0,4 2 8 16,-1 2-18-16,6-2-11 0,7 4-2 16,5-3 0-16,6 2-1 0,5 0 6 15,7-2-13-15,11-1-4 0,16 0 7 16,16-1-10-16,15-8-4 0,4-10-108 15,-16-6-108-15,-16-7-354 0</inkml:trace>
  <inkml:trace contextRef="#ctx0" brushRef="#br0" timeOffset="-140069.91">12984 2624 716 0,'0'0'113'15,"0"0"-113"-15,0 0-1 0,0 0-1 16,0 0-5-16,0 0 11 0,0 0-4 16,-71 47 0-16,52-33 0 0,3 2-2 15,-3 4 4-15,1 2-1 0,0 3 1 16,2 1 7-16,-3 6 9 15,-6 9 10-15,0 9-1 0,-4 4 12 16,4-4-5-16,1-1-13 0,2-5-12 16,2 5 3-16,2 4 1 0,2-1-1 15,-1 4 3-15,6-2 3 0,-1 2-16 16,3 1 8-16,3-3 2 0,2-1-9 16,3-2 0-16,2-2-2 0,6-2 2 15,3 0 0-15,6-3 7 0,1-1-5 16,5-4-4-16,3-4 7 0,-2-6-5 15,-3-9-3-15,-1-4 2 0,0 0 0 16,11 0-2-16,9 0 6 0,10-3 6 16,3-6-5-16,-3-7 4 15,-6-4-7-15,-5-9 11 0,3-4-6 16,0-6-4-16,-2-6 4 0,4-4 5 16,-2-7-13-16,-1-5 1 0,-2 1-2 15,-5-4 0-15,-6-3-5 0,-8 1-1 16,-5-2 6-16,-6-4 2 0,-4 0-2 15,-2 0-8-15,-6-2 8 0,-8 2 4 16,-4-3 4-16,-4 3 29 0,-2 4-4 16,1-1-13-16,-2 4-12 0,0 2 2 15,2 1-2-15,-1 3 8 0,4 2-9 16,2 4-1-16,2 6-6 16,3 9 0-16,3 3-25 0,3 4-7 15,-1 0-25-15,-5-4-64 0,4 3-183 16</inkml:trace>
  <inkml:trace contextRef="#ctx0" brushRef="#br0" timeOffset="-139466.84">13117 4289 903 0,'0'4'0'16,"0"3"-173"-16,0 4 85 0,4 4 87 16,2 5 2-16,4 5 0 0,3 10 1 15,4 11-2-15,2 13 0 0,2 6-15 16,-2 0-3-16,-2-2 8 0,-4-4 10 15,5 3 0-15,1 0 1 0,4 3 11 16,8 4 14-16,8-1 37 0,8 0-31 16,8 2 4-16,5-5 8 0,3 3-6 15,10-1-16-15,4-1-9 0,7 0-4 16,3 0-9-16,0 0-50 16,3-4-27-16,0 2-13 0,0-3 14 15,1-5 2-15,-1-1 49 0,2-6-20 16,-4-2 45-16,-3-3 11 0,0-2 73 15,-3-4 4-15,-3 0 13 0,1-2-10 16,-5-3-7-16,-6-3-6 0,-6-5-9 16,-6 0-25-16,-9-3 0 0,-6-2-15 15,-4-2-5-15,-11-6-4 0,-6 1-20 16,-9-6-2-16,-2 0-47 0,-7 2-44 16,-3-3-112-16,0-1-160 0</inkml:trace>
  <inkml:trace contextRef="#ctx0" brushRef="#br0" timeOffset="-139057.97">15310 6124 973 0,'0'0'0'0,"0"0"-34"15,0 0 23-15,0 0 11 0,71 29 16 16,-52-16 8-16,4 4-4 0,-2 0-13 15,3 8-4-15,-2 0-3 0,1 7 8 16,-2 4 9-16,1 7-14 0,-5-7-1 16,-6-2 4-16,-6-7-1 0,-5-7 2 15,-3 2 8-15,-5 0 9 0,-6-1 16 16,-5-4-4-16,-13 0-14 16,-15-3-2-16,-11-3-8 0,-6 0-3 15,3-4-9-15,10-3-33 0,10-4-53 16,13 0-114-16,8-6-491 0</inkml:trace>
  <inkml:trace contextRef="#ctx0" brushRef="#br0" timeOffset="-130497.8">15355 2944 835 0,'0'0'23'16,"0"0"41"-16,0 0 50 0,0 0-49 16,0 0-3-16,0-28 3 0,0 28-29 15,2 1-36-15,-2 6-11 0,0 6 11 16,0 5 8-16,0 5 7 0,1 12 1 16,1 8-15-16,-2 10 4 0,3-1-1 15,2-10-1-15,-3-11-3 0,2-14 6 16,0-1-5-16,0 2 0 0,1-2 6 15,1 0-7-15,-1-3 1 0,-2-5-3 16,-1-2 2-16,1-2-27 0,-3-3-2 16,0-1-13-16,0-5-28 0,-3-1-61 15,-2-4-303-15</inkml:trace>
  <inkml:trace contextRef="#ctx0" brushRef="#br0" timeOffset="-130290.78">15196 3206 796 0,'0'0'14'0,"0"0"4"15,0 0 75-15,0 0-13 0,0 0-26 16,0 0-36-16,0 0 17 0,32-26 0 16,-12 19 7-16,12 0-15 0,9 0-11 15,9 1-5-15,7 3-5 0,-2 2-1 16,-2 3-5-16,-3 2-9 0,4 0-53 15,-13-1-61-15,-8-3-176 0</inkml:trace>
  <inkml:trace contextRef="#ctx0" brushRef="#br0" timeOffset="-129949.74">16321 2921 1090 0,'0'0'59'15,"0"0"-25"-15,0 0-34 0,0 0-8 16,0 0 8-16,0 0 37 0,0 0-16 15,1 112-13-15,4-82 1 0,-2-1-8 16,4 0 0-16,-1-2 4 0,0-1-4 16,-3-4-1-16,2-1-26 0,-5-7-12 15,0 0-13-15,0-8 13 0,-6-3-8 16,3-3 21-16,-2-2 25 0,-1-5 10 16,4-4-10-16,2-6-35 0,0-16-38 15,0 4-110-15,0-1-182 0</inkml:trace>
  <inkml:trace contextRef="#ctx0" brushRef="#br0" timeOffset="-129620.23">16392 2852 1096 0,'0'0'53'16,"0"0"-23"-16,0 0 25 0,0 0-18 15,0 0 0-15,0 0-24 0,106-83 29 16,-92 76-23-16,3 5-19 0,-7 2-1 15,0 7-7-15,-3 7-27 0,-4 3-43 16,-3 9-2-16,-3 8-1 0,-9 8-32 16,-1-4-41-16,-3-3 3 0,-3-2-65 15,7-14 11-15</inkml:trace>
  <inkml:trace contextRef="#ctx0" brushRef="#br0" timeOffset="-129409.68">16447 3063 315 0,'0'0'231'0,"0"0"-51"15,0 0-68-15,0 0-44 0,0 0 16 16,0 0 0-16,0 0-34 0,0 0-2 15,0 0-7-15,163-40-4 0,-138 45-10 16,1 2-5-16,-6 2-10 0,-4 3-12 16,-2 2-3-16,-6 0-1 0,-5 1-2 15,-3 3 4-15,-3-2 2 0,-7-1 4 16,-2 0 0-16,-4-2-4 16,-6 0-18-16,0-2-15 0,-2-2-14 0,0-2 3 15,-1-4 4-15,3-3 1 16,0 0 17-16,9-3-30 0,5-5-48 15,8-1 14-15,16-3-27 0,6 0-86 16,0 0-159-16</inkml:trace>
  <inkml:trace contextRef="#ctx0" brushRef="#br0" timeOffset="-128981.15">16864 3014 864 0,'0'0'35'0,"0"0"4"0,0 0-4 15,0 0-26-15,0 0-8 0,0 0 2 16,11 21 28-16,-6-7 24 0,3 3-15 16,1 2-2-16,4 0 3 0,-3-2-18 15,5 1 0-15,0-2-4 0,2-3-8 16,3-4 3-16,-2-2-11 0,2-3 3 15,2-4 10-15,1-4-11 0,5-7 10 16,-1-2-14-16,3-3 0 0,-1-3-2 16,-1-1-7-16,-5-2-5 0,-5 2 1 15,-1 2 10-15,-7 3 2 16,-4 5 34-16,-2 4 61 0,-3 2-1 16,-1 4-22-16,0 4-63 0,-3 6-3 15,1 7 1-15,-2 4 25 0,0 6-8 16,4 1-12-16,2 3-5 0,9-2-7 15,10 1-4-15,15 0-68 0,24-8-66 16,-5-8-121-16,2-10-751 0</inkml:trace>
  <inkml:trace contextRef="#ctx0" brushRef="#br0" timeOffset="-128002">17758 2749 776 0,'0'0'19'0,"0"0"-19"0,0 0 65 15,0 0-29-15,0 0 13 0,0 0-10 16,-33-35-26-16,46 20-12 0,17-8-1 16,27-12 5-16,33-17 0 0,28-6 0 15,20-6 7-15,17 1-9 16,5 2-3-16,13-1-1 0,6 4-3 16,2 2 2-16,-8 7-2 0,-16 5-7 15,-19 8 11-15,-28 8 10 0,-25 13-9 16,-19 10 13-16,-19 4 0 0,-17 4-13 15,-14 4 1-15,-11 0-2 0,-5 1-21 16,-10 5-65-16,-10 5 37 0,-16 6 2 16,-19 8-28-16,-15 2-47 0,8-5-60 15,13-6-95-15</inkml:trace>
  <inkml:trace contextRef="#ctx0" brushRef="#br0" timeOffset="-127433.45">17707 2467 511 0,'0'0'74'0,"0"0"-8"0,0 0-4 16,0 0 8-16,51-54-1 15,-34 39-21-15,1 1-16 0,2 0-8 16,-2 1-1-16,0 4-5 0,-6 0-2 16,-2 4 5-16,-2 1-3 0,-7 4-18 15,-1 2-9-15,-7 7 9 0,-6 6 0 16,-11 14 0-16,-9 14 4 0,-11 15-3 15,-4 2 1-15,5-5-1 0,7-8 0 16,12-13 7-16,7-7-4 0,4-9 4 16,7-5-1-16,3-5 2 0,0-1 5 15,2 1-12-15,1-2 12 0,4-4-2 16,7-2 9-16,5-1 33 0,6-5-20 16,13-3-19-16,12 0-9 0,11 1-6 15,4 4-6-15,-2 4-59 16,0 5-51-16,-19-1-57 0,-3 1-98 0</inkml:trace>
  <inkml:trace contextRef="#ctx0" brushRef="#br0" timeOffset="-126621.72">20983 1986 856 0,'0'0'88'15,"0"0"-80"-15,23 0 3 0,-13 0-7 16,1 0-3-16,-2 0 1 0,2 1-2 16,-1-1-10-16,-1 0-23 0,0 0-17 15,0 0 0-15,-2-3-5 16,1-3 0-16,-3-1-2 0,-1 0-3 15,-3-3-12-15,-1 1 61 0,-6 1 11 16,-7 1 44-16,-8 1 4 0,-10 2 31 16,-12 4 72-16,-11 4-32 0,1 10-64 15,7 6-26-15,14 2 7 0,13-4-18 16,10-2-6-16,5 2 0 0,2 2-1 16,2 3-5-16,5 0 0 0,7-1 7 15,7-3 4-15,4-4-5 0,1-2 17 16,4-5-5-16,1-7-6 0,-1-1-9 15,-1-7-3-15,1-5 5 0,-3-6-4 16,0-4-5-16,0-6 1 16,5-9-3-16,1-12-17 0,-2-10-13 15,-6-4-12-15,-12 8-3 0,-11 9 31 16,-7 14 5-16,-4 10 9 0,-2 8 3 16,2 10 26-16,2 3 9 0,-3 1-20 15,2 7-18-15,0 9 5 0,2 6-5 16,5 13 9-16,3 13 6 0,9 11 11 15,6 5-21-15,7-8 4 0,0-11-6 16,0-13 5-16,-3-10-3 0,-5-4-5 16,2-1-32-16,0-2-59 0,9-3-32 15,-2-2-172-15,-2-10-448 0</inkml:trace>
  <inkml:trace contextRef="#ctx0" brushRef="#br0" timeOffset="-126154.31">21291 2014 565 0,'0'0'40'0,"0"0"22"0,0 0-45 16,0 0-2-16,49-29 20 15,-28 19 32-15,2-1 5 0,3 2 21 16,1-2-15-16,2 3-17 0,-2 2-1 15,-1 2-14-15,-6 4-8 0,-3 1-15 16,-7 4-23-16,-5 5-8 0,-5 5 4 16,-2 0 4-16,-8 5-4 0,-3 3-1 15,-5 1-27-15,0-1-1 0,-1-2-19 16,2-3 7-16,2-2 1 0,4-3-33 16,4-4-2-16,3-3-11 0,4-3 38 15,2-3 52-15,6-3 40 0,4-6-12 16,4-2-6-16,4-2 0 0,4-3-12 15,2-3 6-15,3-1-15 16,-1-1 9-16,0 0-10 0,-3 1 5 16,-6 5 20-16,-6 1 0 0,-6 5 19 15,-5 4-12-15,-2 1 12 0,-5 2-26 16,-3 4-11-16,-4 0-3 0,-2 5 7 16,1 5-3-16,2 2 7 0,5 2 0 15,5 2-10-15,2 1-2 0,10 1 11 16,5 0-9-16,6 0 6 0,10 1 1 15,9 0-12-15,8-2-38 0,-2-7-50 16,-13-6-115-16,-11-6-295 0</inkml:trace>
  <inkml:trace contextRef="#ctx0" brushRef="#br0" timeOffset="-125870.27">22333 1833 706 0,'0'0'32'0,"0"0"82"0,0 0 12 16,0 0-51-16,-147 138-40 0,86-65-8 15,-4 14-16-15,3 0 1 0,6 0-1 16,8-6-11-16,3-4-12 0,5-4-22 16,8-6-29-16,6-11-66 0,10-10 65 15,6-17-185-15,8-15-236 0</inkml:trace>
  <inkml:trace contextRef="#ctx0" brushRef="#br0" timeOffset="-125105.16">22369 2451 1064 0,'0'0'28'0,"0"0"-2"16,0 0-5-16,0 0 12 0,0 0-17 15,0 0-16-15,0 0 0 0,0 0-26 16,-4-10-32-16,6 9-26 0,2 1-30 15,3 0 11-15,-2-1-8 0,-2 1-73 16,-3 0-22-16,0 0 187 0,-6 0 19 16,-4 0 217-16,-2 0-25 0,-6 0-60 15,-2 2 9-15,-6 3-56 16,-8 3-29-16,-8 4-11 0,4-1-2 16,8 1-12-16,9-2-10 0,9 0-16 15,4 0-1-15,2 2-2 0,6-4-2 16,3 3-2-16,8-3 2 0,9-2 15 15,9-1-5-15,9-3-1 0,8-6-9 16,1-4 0-16,-9-3-16 0,-10 0-13 16,-10 0 1-16,-2-3-8 0,1-2 5 15,-1-4-1-15,0-3 19 0,-5-3-19 16,-5 0 28-16,-4 0 3 0,-2-1 1 16,-6 2 19-16,-2 3 47 15,-1 4 6-15,-3 2-30 0,3 4 28 16,0 2-11-16,3 3-29 0,0 6-22 15,4 2-8-15,2 6-4 0,0 5 4 16,4 4 0-16,3 5 3 0,2 4-3 16,4 2 0-16,3 4 0 0,1-2-5 15,2 2-6-15,-1-1-20 0,-1-2-29 16,-1-3-6-16,-2 0-6 0,1-4-10 16,-3-7-7-16,0-1-59 0,0-7 11 15,-1-7 46-15,1-3 91 0,-2-8 5 16,2-4 21-16,2-8 5 0,-1-2 1 15,3-9-11-15,5-9-4 0,3-8 5 16,1 1-13-16,-6 7 16 0,-8 12 18 16,-7 15 0-16,-2 6 15 0,-2 6 12 15,0 1-41-15,0 0-10 0,0 3-8 16,0 1-11-16,0 1-9 0,-2 5 9 16,-2 3 11-16,-1 5 28 0,-3 2-12 15,2 0 5-15,1 1-2 0,0 0-5 16,2 1 3-16,1 1-6 0,2-1-9 15,0 2 0-15,4-1-10 0,0 1 2 16,3 0 1-16,2-2-5 0,-1 1-1 16,0 1 0-16,1-3-39 15,0 2-8-15,0-1-31 0,-3 3-39 16,-2-5-128-16,-1-8 25 0</inkml:trace>
  <inkml:trace contextRef="#ctx0" brushRef="#br0" timeOffset="-124960.18">22741 2462 311 0,'0'0'869'0,"0"0"-834"0,-4-17 44 15,5 12-36-15,6 2-13 0,6 0-26 16,14 2-4-16,13 1-9 0,12 2-79 16,-6 2-93-16,-8-4-192 15</inkml:trace>
  <inkml:trace contextRef="#ctx0" brushRef="#br0" timeOffset="-124351.08">23498 2194 799 0,'-4'1'17'0,"3"-6"25"15,1 3 117-15,0-3-94 0,2 3-18 16,6-3-15-16,5 3-16 0,4-3 26 15,6 3-20-15,9-1-7 0,7-1-3 16,-2 4 4-16,-6 0-15 0,-4 0 4 16,-8 0-3-16,2 4-2 0,-2-1-9 15,-2 1-27-15,-7 1-24 0,-5 2-25 16,-4-2-91-16,-1-2-155 0</inkml:trace>
  <inkml:trace contextRef="#ctx0" brushRef="#br0" timeOffset="-123919.05">24351 2057 724 0,'0'0'129'0,"0"0"-77"16,0 0 61-16,0 0-59 0,0 0-30 16,0 0-10-16,0 0-3 15,22 137-8-15,-22-121 0 0,0 1-1 16,-1-7 2-16,-4-3-2 0,-2-5-2 16,-3-3 1-16,-3-6 7 0,0-4-8 15,0-6-1-15,2-1 1 0,6-5-1 16,2 0-5-16,4-3-15 0,5-4-4 15,5-7 18-15,8-7 5 0,-2 6 2 16,0 7 7-16,-2 10 20 0,-3 9 20 16,1 1 17-16,1 3-2 0,-3 7-16 15,0 2-16-15,-1 10-30 0,-2 5 0 16,-1 7 2-16,-1 5 7 0,-1 5-2 16,-1 1 0-16,-2-1 0 0,0 0-5 15,2-2 4-15,-1-1-6 0,2-3-30 16,1-4-44-16,0-1-23 0,2-9-29 15,-2-6-163-15,-1-7-348 0</inkml:trace>
  <inkml:trace contextRef="#ctx0" brushRef="#br0" timeOffset="-123776.98">24359 2105 1198 0,'0'0'34'15,"0"0"36"-15,0 0-33 0,0 0-21 16,0 0-3-16,0 0-10 0,0 0-3 15,153-3-32-15,-92 6-78 0,-15 2-64 16,-11-5-125-16</inkml:trace>
  <inkml:trace contextRef="#ctx0" brushRef="#br0" timeOffset="-123354.29">24848 2010 1151 0,'0'0'11'0,"0"0"4"15,0 0-3-15,0 0 10 0,0 0 3 16,0 0 12-16,0 0-31 0,0 0-6 16,-8-38-2-16,16 41 2 0,4 2 1 15,5 2 3-15,2 5-3 0,3 1-2 16,2 2 2-16,-3-1 1 0,-2 2-2 16,-4 0-4-16,-6 2-3 15,-4-1-4-15,-5 1-14 0,-2 1 0 16,-7-2 5-16,-3 1 11 0,-3-4 2 15,-1-4-16-15,1-1-5 0,1-4 12 16,3-3 12-16,4-2 4 0,2-4 19 16,5-3 16-16,1-3-6 0,6-6-19 15,6-1-6-15,6-3 13 0,6-1-8 16,11-1-8-16,13-3 9 0,5-3-9 16,-7 5 2-16,-14 6 0 0,-18 8 2 15,-11 8-5-15,-2 0 24 0,-2 1 5 16,-2 0-29-16,-7 0-9 15,-5 5 7-15,-7 5 2 0,-2 6 16 16,-1 2 1-16,3 2-6 0,4 1-3 16,8 0 5-16,8 2-2 0,5 3-8 15,16-4-1-15,17 6 11 0,23 0-13 16,22-8-41-16,-11-6-101 0,-10-13-309 0</inkml:trace>
  <inkml:trace contextRef="#ctx0" brushRef="#br0" timeOffset="-122940.93">26329 2106 1231 0,'0'-5'71'0,"0"0"28"15,4-1-67-15,3 1-19 0,5 2-12 16,4-1-1-16,5 2-7 0,4 2 2 16,3 0-29-16,1 5-44 0,-3 1-15 15,3 2-36-15,-7 0-104 0,-9-5-153 16</inkml:trace>
  <inkml:trace contextRef="#ctx0" brushRef="#br0" timeOffset="-122797.9">26373 2217 834 0,'0'0'283'0,"0"0"-160"0,0 0-54 16,0 0-1-16,0 0 3 0,0 0-63 15,0 0-2-15,0 0-6 0,0 0-1 16,230-15-53-16,-171 15-61 0,-21 0-67 15,-11-1-246-15</inkml:trace>
  <inkml:trace contextRef="#ctx0" brushRef="#br0" timeOffset="-122223.85">27241 1938 855 0,'0'0'60'15,"0"0"-37"-15,0 0 48 0,0 0-11 16,0 0-7-16,0 0-14 0,0 0-18 16,0 0-12-16,-51 161 2 0,35-134-2 15,0-1-9-15,1-3 0 0,3-5 4 16,0-5-3-16,2-2-1 0,2-5 11 15,2-6-2-15,2-2 2 0,2-9 25 16,2-3-23-16,1-6-12 0,8-4-1 16,4-4 1-16,5-5-1 0,7-7-6 15,8-11-23-15,7-8 13 0,1-1-4 16,0 10 18-16,-10 14 2 0,-11 17 15 16,-5 8 19-16,-6 6-11 0,-1 4 7 15,-1 0-22-15,-3 2-8 0,-3 9-13 16,-3 5-8-16,-6 8 11 15,-6 2 3-15,-3 5-14 0,-4 0 16 16,-2 0-14-16,0-1-3 0,3-2 6 16,2-6-10-16,4-3 2 0,3-5-14 15,6-3-12-15,4-4-9 0,4-3 33 16,11-1 26-16,4-3 14 0,13 1-5 16,10-2-9-16,5-4 8 0,-5 3-6 15,-11 2 35-15,-11 1 19 0,-9 1 17 16,-1 2-14-16,-2 0-25 0,-2 1-34 15,-3 2-10-15,-2 1 10 0,-5 2 11 16,-2 4-4-16,-2 1 5 16,-2 3-7-16,2 1-1 0,-2 2-4 15,3 2-13-15,0-3-54 0,2 0-21 16,0-2-19-16,6-2-93 0,0-4-31 16</inkml:trace>
  <inkml:trace contextRef="#ctx0" brushRef="#br0" timeOffset="-121834.8">27639 2045 944 0,'0'0'83'0,"0"0"1"15,0 0-12-15,3 0-14 0,-2 1-20 16,0 1-34-16,2 4-1 0,1 2 1 16,2 5 1-16,1 1 2 0,2 2-6 15,-1-1 7-15,1 0-6 0,-1-2 2 16,1-2-1-16,-1-5-3 0,1-2 0 16,1-2 6-16,2-2 4 0,2-3-1 15,5-5-5-15,2 0-4 0,-1-4-8 16,3 0 2-16,-2-1-5 0,-5 1 11 15,0 1 0-15,-7 1 8 0,-3 4 40 16,-2-1 17-16,-3 3-6 0,0 2-10 16,-1 2-49-16,0 1-18 0,0 6-11 15,-2 6 25-15,2 7 4 0,4 3 0 16,9 10-24-16,5-3-26 0,14 5-17 16,22 2-69-16,-7-13-89 0,0-5-549 15</inkml:trace>
  <inkml:trace contextRef="#ctx0" brushRef="#br0" timeOffset="-120821.55">28264 1810 406 0,'0'0'95'0,"0"0"-49"0,0 0 26 15,0 0-17-15,0 0-19 0,0 0-18 16,0 0-18-16,30-189-3 0,-41 159-22 16,-3 1 17-16,-2-1 8 0,-2 2 10 15,0 2 9-15,0 0 12 0,-1 2-15 16,0-1 3-16,0-1-18 0,-2 2-1 16,-2 2-9-16,-2 1-5 0,-4 5 4 15,-2 2 8-15,-9 4-7 0,-9 3 5 16,-13 7 4-16,-9 7-1 0,-1 7-4 15,1 7 3-15,3 1 0 0,-2 4-3 16,1 2 1-16,1-1 1 0,3-1 6 16,2 0 2-16,3 1 12 0,1 6 9 15,1 0 2-15,1 5-12 0,2 4 4 16,6 2-3-16,5 2-8 16,7 0 0-16,7-1 11 0,8 1 6 15,6 3 5-15,7-1-2 0,3 2-8 16,6 0-2-16,7 1 6 0,5 1-9 15,7-2-3-15,2 2 2 0,7-4-1 16,3-1-9-16,7-3-3 0,5-5 6 16,3-3-2-16,6-2-4 0,1-1 3 15,4-3-3-15,0-2-2 0,5-1 3 16,4-3-3-16,2 0 0 0,6-6 9 16,2-5-5-16,0 0-4 0,1-7 0 15,-2-4 0-15,2-2 2 16,-1-8-4-16,1-6 4 0,-1-7 7 15,-3-7-8-15,-4-8 8 0,-9-9-2 16,-7-8 20-16,-5-10-2 0,-8-7-12 16,-6-8-10-16,-5-6-1 0,-5-2 12 15,-4-4-14-15,-12 0 0 0,-9-4 6 16,-14 2 13-16,-10 7 4 0,-13 6-20 16,-6 11-3-16,-12 12-39 0,-11 6-23 15,11 15-50-15,5 10-187 0</inkml:trace>
  <inkml:trace contextRef="#ctx0" brushRef="#br0" timeOffset="-74624.52">27262 1830 403 0,'0'0'40'0,"0"0"24"16,0 0 37-16,10-34-20 0,-9 25-11 15,-1-1-21-15,0 1-22 0,0 0 52 16,-4 1-15-16,1-1-25 0,-1 2-2 15,1 2-19-15,1-1 2 0,-1 1 3 16,1 1-14-16,0 1-6 0,1 0 0 16,0 1-2-16,1 1-1 0,0 0 0 15,0 1 1-15,0 0 2 0,0 0 0 16,0 0 1-16,0 0-4 16,0 0-8-16,-1 4 0 0,-2 2 6 0,-3 6 2 15,-1 1 18-15,-1 6 11 16,0 2-7-16,-1 2 9 0,3 0-25 15,0 3 1-15,3-1-3 0,0 1-3 16,3 1-2-16,0 0 1 0,0-4 0 16,1 1 2-16,0-3-2 0,0-4-4 15,0-2 3-15,-1-2 0 0,0-1 1 16,0-4 0-16,0 1 0 0,-1-2 0 16,-1-1 0-16,0-1 0 0,0 0 1 15,1-1 3-15,0 1-4 0,1-4-5 16,0 0 5-16,0 0 0 0,0-1 7 15,0 0-7-15,0-1 13 16,0-4-1-16,0-3-10 0,0-2-1 16,0-2-1-16,-2-4-1 0,-2-2-26 15,-1-1-20-15,-1-3 7 0,-1-2 9 16,0 0 5-16,-2-1 16 0,4-1 0 16,0 1 5-16,4 1 3 0,1 1-10 15,0-1-1-15,5 3 3 0,3-1-10 16,4 0 8-16,3 0 12 0,5 0 11 15,3 1-9-15,-1 0 3 0,3 4 7 16,-1 2 6-16,0 3-4 0,-1 0 10 16,0 4-3-16,0 3-7 0,0 3 15 15,-3 2 5-15,-2-1-6 0,-3 8-22 16,-4 1-6-16,-5 4-10 0,-5 4 10 16,-2 1 2-16,-7 3 5 0,-5 4-7 15,-5 0 0-15,-3-1 3 0,-1 1-3 16,1-3 1-16,0-1 1 0,4-3 2 15,3-2-4-15,3-2 2 0,2-1-2 16,4-3 3-16,1-1-3 0,3 0-8 16,1-1 2-16,0 0 1 0,3-1 4 15,1-1 1-15,1-1-2 0,2 1 2 16,0-1 17-16,3-1-10 0,0 1 13 16,1-2-14-16,-1-1 14 0,2 1-6 15,0 0 6-15,0 1-14 16,1 2 0-16,-2 1-3 0,3 1-3 15,-4 2 0-15,-1 0-7 0,-4 4 0 16,-2 0-8-16,-3 0 0 0,-1 2 9 16,-5-3 6-16,-1 1 2 0,0-1-1 15,1 1 7-15,-1-5-7 0,3 3 0 16,1-3-1-16,1-1 1 0,1-1-2 16,1-2 1-16,-2 0 0 0,2-2-2 15,0-1 3-15,1 0-1 0,-2 0 8 16,0-1-4-16,-2 0-4 0,-2 0-25 15,-4 0 7-15,-3 0-9 16,-2 0-13-16,-1 0 23 0,1 1-8 16,0 0-8-16,3 1-39 0,-3 3-100 15,5 2-58-15,2-4-188 0</inkml:trace>
  <inkml:trace contextRef="#ctx0" brushRef="#br0" timeOffset="-69820.78">25656 1845 593 0,'0'0'0'0,"0"0"-27"0,0 0 27 0,0 0 10 15,0 0 4-15,29-103-6 0,-15 85-8 16,3 1-43-16,5 1 30 15,3 0-63-15,0 1-40 0,4 0 10 16,1 3 24-16,0 0 26 0,-3 1 48 16,-1 3 8-16,-2 0 0 0,-3 0 6 15,-1 2-1-15,-2-3-2 0,-1 3 7 16,0-1-8-16,-1 0 5 0,0-2 13 16,-3 2 23-16,1 0 12 0,-4 0-23 15,-1 1-8-15,1 0-14 0,0 0-1 16,0-1-7-16,2 1-2 0,3-1 0 15,1 1-1-15,1 0 1 16,-1-1-2-16,-2 1 2 0,0 0 22 16,-4-1 53-16,-2 1-2 0,-3 0 36 15,-1-1-34-15,-4-2-53 0,0 1 4 16,-3-2-5-16,-2 0-15 0,-1 3-5 16,-2-1-1-16,-5 2 0 0,2 0 0 15,-3 1-1-15,-4 0 1 0,-1 0 0 16,-3 3 0-16,-3-1-4 0,-3 3 4 15,-10 0 0-15,-16 0 1 0,-17 3-1 16,-10 5 4-16,-6 1 2 0,-2 0 2 16,0 3 2-16,-2-3-2 0,-5 2-2 15,-1 1 2-15,-1-3-6 0,0-2-1 16,3-1 2-16,1-5-1 0,2 2 6 16,2 0 0-16,3-2-3 0,1 0-3 15,5 0 1-15,6 0 3 0,6-1 5 16,7 1-10-16,7-1 0 0,4 1 6 15,5-2-7-15,2 0 0 0,4 0 6 16,2 0-4-16,5 0 3 0,6 1 2 16,5 0-7-16,6 0 2 0,3 0 2 15,-1-1-4-15,1 1-3 0,1 0 3 16,4 0-4-16,4 0-24 0,2 0-19 16,2-2-55-16,2 2-140 0,12-3 126 15,0 1 30-15,2-2-151 0</inkml:trace>
  <inkml:trace contextRef="#ctx0" brushRef="#br0" timeOffset="-69533.74">24104 1373 441 0,'0'0'8'0,"0"0"-2"15,0 0-5-15,35-28 1 0,-24 17-2 16,1 1 2-16,-2-2-1 0,-1 3 0 16,-1-2-1-16,-1 3 3 0,-3 0 1 15,-2-2 39-15,-2 2 37 0,-1-2-35 16,-5-1-22-16,-5 1-20 15,-3 2-1-15,-6 1 3 0,-11 4-2 0,-14 7 10 16,-17 7-10-16,-10 4 4 16,-2 3-7-16,6-2 0 0,11-1 0 15,8 0 4-15,11-1-3 0,11-3 2 16,10-2 0-16,7-4 3 0,5 0 3 16,3 1 1-16,2 1-9 0,10 2 13 15,18 2 32-15,27 1 37 0,31 1-17 16,17 2-2-16,8-1-36 0,-8 2-18 15,-18 2-10-15,-9 1-27 0,-22-4-66 16,-14-3-157-16</inkml:trace>
  <inkml:trace contextRef="#ctx0" brushRef="#br0" timeOffset="-60916.28">23969 12780 245 0,'0'0'43'0,"0"0"35"16,0 0-2-16,0 0-19 15,0 0 42-15,30-33-26 0,-26 30-5 0,2 2-16 16,-3 1 9-16,2 0-6 16,-1 0 1-16,0 3 0 0,1 3-1 15,3 3-24-15,2 5 3 0,4 3-10 16,4 6-8-16,3 2-14 0,0 4-1 16,1 2 5-16,1 1-5 0,-3-2-2 15,-3 1-15-15,-1-2-31 0,-2-1-24 16,-3-3-35-16,3-4-7 0,2-1 4 15,-1-7-77-15,-2-5-187 0</inkml:trace>
  <inkml:trace contextRef="#ctx0" brushRef="#br0" timeOffset="-60555.71">24425 12775 724 0,'0'0'23'0,"0"0"22"0,0 0 25 0,0 0 4 15,0 0-36-15,0 0-34 16,-2 4-3-16,2 8 4 0,0 6 27 15,0 14 5-15,-3 17-12 0,-5 20-9 16,-6 7 3-16,-4 4-2 0,-3-2-2 16,-3-9 20-16,-1-1 8 0,-2 2-16 15,1-5 12-15,-1-4-4 0,-3-2-14 16,-1-8-3-16,-4-7 1 0,-6-9-9 16,-2-7-2-16,-5-5-7 0,-2-5 7 15,-3-8-8-15,0-6 0 0,0-4-49 16,2-4-53-16,12-5-62 0,9-1-182 0</inkml:trace>
  <inkml:trace contextRef="#ctx0" brushRef="#br0" timeOffset="-60112.66">24895 13105 1029 0,'0'0'59'0,"0"0"-39"0,0 0-6 16,0 0 1-16,93-9-1 0,-65 7-14 15,0 0-3-15,7 2-59 0,-7 0-118 16,-5 0-185-16</inkml:trace>
  <inkml:trace contextRef="#ctx0" brushRef="#br0" timeOffset="-59963.65">24836 13288 1044 0,'0'0'57'0,"0"0"-39"0,0 0 1 0,0 0-13 16,0 0-6-16,0 0-47 16,0 0-47-16,0 0-144 0,0 0-118 0</inkml:trace>
  <inkml:trace contextRef="#ctx0" brushRef="#br0" timeOffset="-59147.55">24806 13379 480 0,'0'0'366'15,"0"0"-310"-15,3 0-5 0,1-2-9 16,3 0-16-16,2 0 3 0,2 1-8 16,1 1 18-16,2-1-15 0,3-1-9 15,3 1-3-15,0-2 4 0,3 0-8 16,1 3-7-16,-1-1-2 0,-1-1-1 15,-1 2-2-15,-5-1 1 0,0 1-11 16,1-6-28-16,-4 2-57 0,-3-3-280 16</inkml:trace>
  <inkml:trace contextRef="#ctx0" brushRef="#br0" timeOffset="-58676.49">26307 12815 391 0,'0'0'283'0,"0"0"-250"15,-3-17-3-15,-1 10 41 16,-2-1-55-16,-2 1-11 0,-5 2-2 15,-1 1 2-15,-5 4-4 0,-3 0 2 16,-5 6 6-16,-7 5-5 0,-9 10 34 16,-10 11 18-16,1 7 13 0,4 2 0 15,11 1-11-15,11-4-13 0,7-7-2 16,7-5 6-16,6-5-21 0,4-3-15 16,2 3-8-16,7 3-4 0,6 0-2 15,9 1-28-15,15-2-26 0,17-1-5 16,21-2-49-16,-9-6-24 0,-9-5-324 15</inkml:trace>
  <inkml:trace contextRef="#ctx0" brushRef="#br0" timeOffset="-58033.43">26524 12907 692 0,'0'0'298'15,"0"0"-216"-15,0 0-40 0,0 0-13 16,0 0-1-16,0 0-11 0,95-45 1 16,-61 41-11-16,11 1-7 0,7 3 3 15,-1 4-3-15,-4 3 1 0,-9 5-1 16,-11 0 3-16,-7 2-6 0,-7-1 3 16,-4 2-6-16,-2 3 3 0,-2 4-6 15,-5 6 8-15,-5-1-3 16,-7 0 4-16,-7-1 0 0,-1 1 1 15,-3-2-1-15,0-2 4 0,3-2 3 16,-1-2-2-16,3-2-5 0,2-1 0 16,1-5 0-16,3-2-12 0,2-3-1 15,2-1 10-15,3-3 3 0,2-2 6 16,2-2-1-16,1-3-5 0,5-3-15 16,4-4-10-16,4-1-3 0,6-4 7 15,3-2-18-15,11-2 1 0,12-3 8 16,6 0 5-16,2 0 1 0,-3 3-16 15,-11 4-19-15,-11 4 39 16,-8 2 18-16,-7 4 2 0,-4 0 7 16,1 2 5-16,-2 0 31 0,-1 0 3 15,-4 4 64-15,-3-1-57 0,-1 2-30 16,-7 0-10-16,-5 5 5 0,-7 3 18 16,-3 3 26-16,-2 4-1 0,3 5-21 15,2 2-19-15,6 2 0 0,3 2-11 16,5 0 1-16,6 1-4 0,6-1-7 15,12-2-18-15,33 3-71 0,-3-6-102 16,6-10-296-16</inkml:trace>
  <inkml:trace contextRef="#ctx0" brushRef="#br0" timeOffset="-54080.75">28127 12962 460 0,'0'0'121'0,"0"0"-119"16,0 0 1-16,-6-12 7 15,4 7 1-15,-2 1 3 0,2 0 8 16,0 1-9-16,1-1 20 0,-1 0-16 15,1 1 1-15,0 1 6 0,0 0 0 16,1 2 7-16,0 0 3 0,0 0-9 16,0 0-11-16,0 1-11 0,0 2 4 15,0 2-1-15,1 0 3 0,0 0 7 16,0 1-2-16,0 0 2 0,1 1 17 16,0 0 7-16,0 2 0 0,2 2-13 15,-1 3-9-15,1 3 8 0,0 0-12 16,0 4-1-16,0 2-13 15,-1 1 2-15,-1-1 1 0,-1 1-1 16,0-2 1-16,-1-1 1 0,0 0-3 16,0-3-2-16,2-2 2 0,-2-2 0 15,2 0 2-15,-1-3-1 0,1 0-2 16,1-3 0-16,-2-1-2 0,0-2-42 16,-1-4-28-16,-2-1-73 0,-2-4 16 15,0-3-90-15</inkml:trace>
  <inkml:trace contextRef="#ctx0" brushRef="#br0" timeOffset="-53735.9">27894 13151 829 0,'0'0'77'15,"0"0"-17"-15,0 0 6 0,0 0-3 16,0 0-8-16,66-3-12 0,-49 3-4 16,3-2-15-16,2 2-12 0,2 0-3 15,2-1-6-15,10 1-3 0,7 2 2 16,9 3-1-16,0 0 1 0,-1 0-2 15,-2 3 0-15,-8 1-1 0,-3-1-9 16,-7 0-6-16,-10-3 7 0,-5-1 4 16,-4-3-7-16,1 2-14 0,0 0-12 15,-2-3-42-15,-3 0-58 0,-4-3-111 16</inkml:trace>
  <inkml:trace contextRef="#ctx0" brushRef="#br0" timeOffset="-53364.89">28771 12886 808 0,'0'0'48'16,"0"0"11"-16,0 0 22 0,0 0-13 16,0 0-29-16,37 21-8 0,-33-10-20 15,-4 5-2-15,0 3 5 0,0 1-6 16,-4 4 2-16,-1 1-5 0,2-1 2 15,1 1-6-15,0-3 2 0,2 0-2 16,0-2 0-16,0-2-1 0,0-2-5 16,2-1-15-16,1-2-28 0,2-3-32 15,-2-5-43-15,2 1-23 0,-4-6-111 16</inkml:trace>
  <inkml:trace contextRef="#ctx0" brushRef="#br0" timeOffset="-52992.84">28533 12755 562 0,'0'0'134'0,"0"0"-35"0,0 0-56 16,0 0 20-16,0 0 5 0,0 0-22 16,0 0 14-16,197 48-20 0,-143-25-20 15,-2 3-12-15,-10 0 0 0,-2 5 1 16,-10-4-4-16,-3 6-2 0,-4 2 11 16,-7-2-2-16,-2 1-10 0,-9-12-2 15,-5-4-2-15,-1-2 2 0,-8 2-2 16,-3 1-2-16,-8 0 0 0,-10 0-11 15,-13-5-34-15,-9-2-1 0,-2-5 5 16,5-2-3-16,9-1 1 16,12-2-21-16,7 0 5 0,7 0-20 15,4 1-23-15,6 1-17 0,1-1-43 16</inkml:trace>
  <inkml:trace contextRef="#ctx0" brushRef="#br0" timeOffset="-52459.83">29198 13090 778 0,'0'0'40'0,"0"0"102"16,0 0-44-16,0 0-32 15,0 0-19-15,9-5-23 0,-9 5-21 16,0 5 1-16,-2 2 10 0,0 1-4 16,0 2 3-16,0 0-13 0,1 0 4 15,1 1-4-15,3-2 6 0,2 2 0 16,4-1-1-16,0-1-1 0,3-1 3 16,2-1 3-16,1-3-2 0,1-1-3 15,2-5 3-15,1 2-2 0,1-5-4 16,-2-5 2-16,2-3-4 0,-1-2 0 15,2 1 2-15,-4 0-1 0,-3 4 2 16,-2 0 11-16,-6 5 65 0,-3 2-21 16,0 2-19-16,-2 1-39 0,3 6 0 15,-1 4 0-15,5 4 16 0,3 5-8 16,1 0-7-16,3 1-1 0,1-2-53 16,12 3-43-16,-3-6-40 0,-1-5-135 15</inkml:trace>
  <inkml:trace contextRef="#ctx0" brushRef="#br0" timeOffset="-47812.22">11640 6908 891 0,'0'0'19'0,"0"0"5"16,0 0-21-16,0 0 20 0,0 0-4 15,0 0-14-15,0 0 1 16,0 0-4-16,-82-75-2 0,70 65-12 16,-1-1 0-16,0 0 4 0,0-2 7 15,-1-2-7-15,1 0 7 0,-1-3 0 16,1-1 2-16,-1-2 5 0,1-2 6 16,1-1 6-16,-1-4 5 0,4-2-1 15,1-9 3-15,1-11-9 0,5-13 4 16,2-5-13-16,7-1-5 0,7 1 2 15,1 5-4-15,5-1 4 0,7 0-4 16,3-1-3-16,8-1 3 0,4-1 0 16,5-2-2-16,8-1 1 0,4 0 1 15,2 0 0-15,2 5 3 16,1-1-3-16,3 1 0 0,3 2 2 16,5 0 0-16,0-3-1 0,4 4 1 15,1-5-2-15,7 3-1 0,3 1 1 16,6 0-2-16,10 0-2 0,-3-2 2 15,6 1-5-15,4-3-5 0,3-1 10 16,7 3-1-16,4-3 1 0,0 4 2 16,3 2-9-16,1 1 6 0,-1 1 0 15,3-1 3-15,0 2 7 0,-3 4-4 16,0 3 3-16,-2 1 7 0,0 3-10 16,6 0 7-16,2 1-7 15,6 3-3-15,2-1 4 0,5 4-4 16,7-2 0-16,10 0 2 0,3 2 0 15,8 2-2-15,0-1 0 0,0 3 1 16,5 0-1-16,-4 6-9 0,-1 1 9 16,-2 4-3-16,-5 2 3 0,-3 1-4 15,-3 5 4-15,-4 0 1 0,1 4-1 16,-4 3 1-16,2 2 4 0,-3 5 3 16,2 1-8-16,2 2 3 0,5 0-2 15,6 1-1-15,5 2 7 0,4 5-5 16,9 3-2-16,-1 0-2 0,1 4 2 15,3 1 0-15,-5 3-12 0,-5 2 12 16,-3 3 0-16,-6 2 0 0,-7 1 0 16,-6 5-3-16,-7 0 3 0,-6 3 0 15,-4 2 6-15,-3 6 3 0,-1 2-9 16,4 2 0-16,0 4 0 0,2 4 0 16,3 3 1-16,1 7-1 0,3 4 4 15,0 4 2-15,-1 3-6 0,-2 0-2 16,-3 0-16-16,-3 2 15 0,-6 1-19 15,-7 3 1-15,-9 3 12 0,-9-2 3 16,-10 3-7-16,-9-2 6 0,-9-1 3 16,-1 3 2-16,-4 2-1 0,-3 2 3 15,0 4 0-15,-4 1 0 16,0-1-1-16,2 1 0 0,1-1 1 16,2-2 1-16,-3 2 1 0,-1-4 1 15,-1-3-3-15,-7-4 0 0,-3-1-2 16,-5-4 0-16,-5-1 2 0,-5-4 0 15,-7-1 0-15,-7-5 0 0,-5-4 0 16,-4-2-1-16,-8-5 2 0,0-4-1 16,-4-2 8-16,-1-3-4 0,1-1 7 15,2-5-8-15,-2-6 12 0,-3-6 2 16,0-10-10-16,0 1-1 0,1 2-3 16,2 1-2-16,2 2 1 15,-2-7-2-15,2 1-17 0,-3-5-44 16,0-4-113-16,-5-7-186 0</inkml:trace>
  <inkml:trace contextRef="#ctx0" brushRef="#br0" timeOffset="-47468.2">25096 6375 1210 0,'4'-1'96'0,"2"1"-96"16,8 1-5-16,15 9 4 0,19 11 1 15,22 8 5-15,12 7-5 0,2 0-3 16,-5-2-28-16,-10-4-26 0,-4-2-7 15,-8-6-2-15,-8-2-14 0,-5-4-5 16,-10-5-1-16,-8-3 46 0,-7-5 25 16,-5-1 12-16,-1-2 3 0,5 0 4 15,1 0 0-15,4 0-2 0,3-4-2 16,0 1 0-16,4-3-54 0,11-9-77 16,-6 0-74-16</inkml:trace>
  <inkml:trace contextRef="#ctx0" brushRef="#br0" timeOffset="-47317.19">26273 6368 1050 0,'0'0'50'16,"0"0"-34"-16,0 0 13 0,0 0-8 15,0 0-21-15,0 0-16 0,0 0 12 16,0 0 4-16,-48 55 5 0,13-5-2 16,-12 19 0-16,-11 11-3 15,-5 8-3-15,-3 3-35 0,18-27-104 16,7-11-206-16</inkml:trace>
  <inkml:trace contextRef="#ctx0" brushRef="#br0" timeOffset="-41720.54">29179 12494 1047 0,'0'0'0'0,"0"0"-13"0,0 0-16 15,0 0 29-15,0 0 1 0,0 0 7 16,0 0-8-16,0 0 0 0,-161-223 2 16,119 189-2-16,-10-6 0 0,-6 1 17 15,0 3-8-15,-2 4 0 0,2 4 4 16,-5 0-9-16,-11 5-1 0,-1 1-2 15,-8 1-1-15,-5 2-1 0,-7 4-23 16,-9 2-4-16,-7 0 1 0,-9 5-37 16,-2 2 0-16,-4 3 15 15,-4 3 6-15,-2 0 14 0,-5 0 7 0,0 3 11 16,0 1 9-16,-1 3-2 16,0 0 4-16,2 2 2 0,-2 0 1 15,-1 2 5-15,2 3 9 0,0 2 6 16,2 3 5-16,-1 2-5 0,2 3 1 15,-1 5 13-15,2 3-17 0,-2 2-1 16,-3 2-6-16,2 3-8 0,-1 4-4 16,1 2-1-16,1 3-3 0,0 2-5 15,8 3 0-15,6 0 5 0,9 4 1 16,5 0-4-16,10 2-4 0,10 1 10 16,8 1-10-16,4 2 2 15,5 1-11-15,0 2 19 0,1 3 0 16,4-3 4-16,3 3 22 0,4 2-6 15,5 0-4-15,3 3-4 0,6 1 1 16,5-1 4-16,7 0-14 0,5-1 1 16,7-3-4-16,7-3-20 0,7 0 2 15,7-1 6-15,13-4-16 0,8-2 28 16,8-4 0-16,10 2 10 0,5-3 2 16,8-1 7-16,7-3 1 0,5 3 3 15,6-3 6-15,6 2 0 0,1-2 6 16,5-3 4-16,2-1-20 0,2-2-4 15,5-3-9-15,7-4-1 0,4-1 1 16,3-5 2-16,7-1-7 0,3-3-1 16,8-4-2-16,4-2 2 0,6-1 2 15,3-2-2-15,3-3-1 0,2-2 1 16,-1-2 0-16,0-2 9 0,0-5-9 16,-2 0-3-16,-2-4 3 0,-1-2 2 15,-3-5 0-15,0-3-2 0,-3-4 0 16,-1-3 8-16,-2-1-7 0,0-4-1 15,2-3 0-15,2-3-1 0,1-4 1 16,-1-2 2-16,2-4 2 0,-1-2-4 16,3-4 7-16,1-4-5 15,-3 0 0-15,-1-3-1 0,-3 0 3 16,-5-4 3-16,-5-1 12 0,-5 0-9 16,-3-4 2-16,-6-1 6 0,-6-3 4 15,-5-6-14-15,-8-2 3 0,-7-2 0 16,-6-4 4-16,-5-1-3 0,-7-5-6 15,-5-1 1-15,-5-4-3 0,-8-6 0 16,-5-3-4-16,-7-1-6 0,-9 2 5 16,-7-1-7-16,-10 2 8 0,-10 1 0 15,-15 0-15-15,-20 2 9 0,-22 4 3 16,-29 1-50-16,-33 1-37 0,18 21-75 16,3 6-171-16</inkml:trace>
  <inkml:trace contextRef="#ctx0" brushRef="#br0" timeOffset="-39031.58">20029 1803 529 0,'0'0'169'0,"0"0"-169"0,0 0 0 16,0 0 13-16,0 0 15 0,0 0-5 15,52 86-14-15,-27-63-2 0,11 4 0 16,13 5 0-16,14 7-7 0,7 0 7 16,-2-4-7-16,-4 0 2 0,-6-2 0 15,0-2-1-15,-3 5-2 16,-1 0 2-16,0-1-1 0,0 2 0 15,4-2-3-15,3-3 3 0,1 0 7 16,2 2-4-16,5-3 10 0,0 3-1 16,5 0-3-16,4 1 1 0,4-1-6 15,5 0-3-15,3-2 13 0,3 0-14 16,2-1 4-16,-1 2-3 0,3-3-1 16,1 2 0-16,5-3 1 0,-2 0 0 15,-2-1 0-15,-4 0 4 0,1-3 5 16,0-2 1-16,2 0 6 0,1 1-2 15,-1-3 6-15,-1 0-4 0,1 0 1 16,1 0-12-16,1-3 1 0,2 1 8 16,-2-3-9-16,0 0-5 0,-2 0 1 15,1-1-1-15,0 1 5 0,2-3-1 16,-3 0-4-16,-3-1 0 0,0-4 2 16,1 1-6-16,-1-2 0 0,1-2 3 15,-1 2 3-15,0-1-3 0,-1-3-2 16,2-1 1-16,1 1 1 0,0-2 1 15,-1 0 0-15,-3 0-1 0,0-1-2 16,0-1-2-16,4 1-8 0,-1 0 9 16,2-3-5-16,0-4-1 0,-6-2 7 15,1-1-6-15,-3-3 7 16,-1 0 2-16,0-2 1 0,-3 0-2 16,-2-6 0-16,-1 0 7 0,1 0-6 15,1-1 6-15,1-2 3 0,0 1-2 16,-3 0 1-16,-1-3-8 0,0 2 1 15,-2-2-2-15,2-2 0 0,1-1 6 16,-4 0-6-16,0-3-6 0,-3-2 2 16,-1-1-8-16,0-3 4 0,1-1 5 15,-2 1-3-15,2 0 2 0,-2-1 3 16,-5-3 1-16,-4-1-5 16,-3-3 4-16,-4-1-4 0,-2 0 2 15,-1-1 0-15,-6-2 3 0,-4-1 7 16,-2 0-7-16,-6 1 0 0,0 0 5 15,-3-3-2-15,-4 2 4 0,-2-5 2 16,-6-2 1-16,0 1-9 0,-4 0 0 16,-1 2 4-16,-3 2-1 0,-3-1 0 15,-2 3-4-15,-2 4 0 0,-2 4-13 16,-5 5-4-16,-3 0-21 0,-5-1 5 16,-6-3 7-16,-5 0-7 0,-5-2 25 15,-2 3 8-15,-8 0 0 0,-2 3-5 16,-7 7 4-16,-6 3-1 0,-3 3 1 15,-5 0 1-15,-1 4-9 16,-2 1 8-16,-4 0 1 0,-4 4-21 16,-6 0 2-16,-5 2 3 0,-7 1 6 15,-5 0 3-15,-3 2-4 0,-2 2 10 16,0 2-6-16,-3 1 1 0,-1 3 1 16,0-1 5-16,-3 4-4 0,0 0 4 15,-2 1 1-15,-2 2-1 0,1 1 0 16,-1 1 0-16,2 1 2 0,2 0 11 15,-1 1-11-15,0 0 8 0,-3 0-4 16,1 2 1-16,0-2 4 0,1 1-11 16,0 2-2-16,-1 0 2 0,0-2 7 15,-1 2-7-15,1-1 0 0,-2 0-1 16,-2 1 0-16,-4-1 1 0,-1 0 2 16,1-1-2-16,-3 0 0 0,-1 1 0 15,0-1 3-15,-1-1 0 0,5 0 1 16,1 0-2-16,1 0 12 0,2 0 2 15,-2-2 7-15,5 1 5 0,0 0-15 16,2-1 3-16,-1 2 0 0,2-1-1 16,2 1-7-16,1 0-4 0,4 1-1 15,0-2-1-15,-1 0-2 0,-2 1 2 16,0 0-1-16,0-1-1 0,2 0-1 16,-2 0 1-16,-2 1 3 0,-1 0-2 15,-1 0-1-15,0 0 0 0,-2 3-5 16,-3-2 11-16,0 5-6 15,-2 1 6-15,5 1 11 0,4 0 2 16,8-1 9-16,4 3-12 0,8 5 5 16,3 3 6-16,6 4-10 0,4 4-5 15,0 2-10-15,4 5-2 0,1 3 2 16,0 9-4-16,1 10 4 0,2 10-4 16,2 12-20-16,-1 10-35 0,16-20-54 15,6-12-120-15</inkml:trace>
  <inkml:trace contextRef="#ctx0" brushRef="#br0" timeOffset="-25034.6">11769 13876 926 0,'0'0'25'0,"0"0"-25"16,0 0 4-16,0 0 4 0,0 0 22 16,0 0-14-16,0 0-4 0,0 0-3 15,-471-379-9-15,401 344-2 0,-3 0-13 16,0-2-10-16,-6 2-7 0,-2-2-3 15,-3-1 10-15,-2 4 9 0,-1-3-3 16,-2 2 12-16,-4 1 7 0,-4 0 0 16,-5 0 8-16,-2 2 2 0,-5 0 20 15,-3 3-10-15,-2 3 10 16,-4 2-13-16,-1 3 4 0,1 2 5 16,-1 4-6-16,1 5-5 0,0 3-14 15,1 3 1-15,1 4-3 0,1 0 1 16,3 5-1-16,-2 5 1 0,0 4 4 15,2 5-4-15,-2 2 0 0,-1 5-11 16,-4 4-1-16,2 3 2 0,0 3 3 16,2 4 3-16,3 5-1 0,1 3 5 15,1 6 0-15,5 5 1 0,0 6-2 16,3 4 1-16,1 4-2 0,3 3 0 16,6 1 2-16,4 2 0 0,8 2-1 15,6 0-4-15,5 0-2 0,3 7-21 16,7-1 1-16,5 0-9 0,2 0-5 15,4-2 16-15,6 4 15 0,3-1 2 16,4 3 4-16,7 1 4 0,3-1 0 16,6 1 8-16,5 0 9 0,5 1 14 15,4 4 0-15,5 1-12 0,4-3 0 16,8-2 0-16,5 2-5 0,5-3-5 16,5 1 7-16,5-3-12 0,5-3 11 15,7-2-12-15,3-1 2 0,6-1-5 16,5-3 4-16,2 1 0 0,2-1-2 15,3 0 4-15,1-4-6 16,2-3-4-16,5 0 4 0,3-1 4 16,2 1-4-16,3 1 2 0,2-3-2 15,0 0 2-15,1-5 1 0,2-2 8 16,2-3 3-16,2-3-11 0,3 0 24 16,-1-2-15-16,2 0-2 0,2 0 3 15,3-6-11-15,5-4 0 0,1-7 4 16,3-1-6-16,-2-8 1 0,2-1 1 15,1-3-2-15,1-1 3 0,0 0-2 16,1 1-1-16,3-2 3 0,1 0 1 16,4-3 3-16,2-1-7 0,1-2 6 15,1 0-4-15,2-5 4 16,0-5-3-16,2-3-1 0,-1-5-1 16,1-3-1-16,0-9-1 0,-4-5 1 15,-1-3 1-15,-3-4-1 0,-2-3 17 16,0-4 2-16,-2-1-1 0,-1-2 9 15,-6-5-6-15,-1 0-10 0,-1-6-4 16,-7-6 0-16,-2-7 5 0,-4-8-9 16,-5 0 6-16,-4-3-7 0,-3 0-2 15,-4-2 0-15,-1-6 9 0,-7-1-4 16,-3-10-3-16,-4-3 1 0,-2-4-3 16,-2-2 3-16,0-4 2 0,-7-5-9 15,0-1 4-15,-7-10 0 16,-2 1 6-16,-8-4-2 0,-4-3 4 15,-7-2-2-15,-7-7 0 0,-5 1 11 16,-9-3 1-16,-7-3-3 0,-16-1-10 16,-18 1-5-16,-14 1 8 0,-18 2-8 15,-14 0-1-15,-19 2-8 0,-20 3 5 16,-20 0-16-16,-21 7-18 0,-27 7-13 16,-24 4-49-16,-22 9-51 0,50 27-83 15,24 11-255-15</inkml:trace>
  <inkml:trace contextRef="#ctx0" brushRef="#br0" timeOffset="8597.29">6281 15262 518 0,'0'0'60'0,"0"0"-59"15,0 0 6-15,0 0 30 0,0 0 20 16,0 0-9-16,-40-50-12 0,37 45-5 15,0-1-10-15,2 1 8 0,1-1-3 16,0 0-1-16,0 0-13 0,0 3-12 16,1-1-2-16,5 2-14 0,1 1 4 15,4-1 12-15,5 2 0 16,3 0-4-16,12 2 4 0,11 1-1 16,14 4-3-16,9 1-2 0,5-3-15 15,4-4 15-15,1 1-2 0,8 0 3 16,6-2 3-16,5 0 2 0,3 0-1 15,2-1 1-15,5-1 0 0,7 1 3 16,5 0 21-16,1-1-10 0,4 2-1 16,5 0 3-16,4 0-13 0,2 1 4 15,5 1 3-15,3 0-8 0,4 2-2 16,3-2-1-16,5 0 1 0,4 0 4 16,6-2-4-16,0 1-10 0,3-1 10 15,2-1 0-15,-4 1-2 0,1 0 2 16,-3 0-1-16,-2-4 1 0,-5 3 13 15,0-2 20-15,-5 0 0 0,-1 1 7 16,-3 0-10-16,-6 2 0 0,-7 0-7 16,-8 0-7-16,-7 2-11 0,-6 0 5 15,-8 1-5-15,-6 0-5 0,-7 0-4 16,-8 1 4-16,-6-1 3 0,-8 0-3 16,-9-2-4-16,-10 2-6 0,-7-1-5 15,-12 0-9-15,-9-1 8 0,-7 2-11 16,-3-1 0-16,-2 3-19 0,-4 0-33 15,-4 0 18-15,-14 3-159 0,-3-3-44 16,-4-4 29-16</inkml:trace>
  <inkml:trace contextRef="#ctx0" brushRef="#br0" timeOffset="9405.81">6715 16699 722 0,'-11'-3'1'15,"-3"-2"-1"-15,0 1 17 0,-2 0 7 16,2-1 6-16,0 3 2 0,3-1 5 16,3 0 12-16,0 3 4 0,3-2-7 15,2 1-6-15,2 1-17 0,1-1-23 16,0 1-2-16,0 0-38 0,3 1-7 15,3 1 44-15,2 1 3 0,3 1 7 16,6 0 1-16,9 2-2 0,16 2 7 16,16 0-3-16,10 2-9 0,5 1 4 15,4-1-7-15,-2-3 2 0,7 1 0 16,10-2-9-16,10-4 9 0,12-1 4 16,9-1-3-16,6-2 9 0,9 1-5 15,5-1-4-15,7 0 0 0,2 1 12 16,3 0-6-16,5 1-7 0,4 0 1 15,6 3 4-15,5 0 24 0,2 0-29 16,0 1 0-16,6-2 0 0,-4 3 12 16,-2-3-2-16,-2 1-5 0,-5-1-5 15,-6-2 6-15,-2 2-2 16,-7 0-3-16,-6-2 2 0,-3 1 28 16,-6-1-12-16,-6 0 9 0,-7-3-13 15,-11 1-1-15,-9-1 23 0,-12-1-15 16,-16 1 0-16,-13-1-12 0,-14 0 2 15,-18 3 13-15,-14 1-23 0,-10 0-2 16,-10 3-14-16,-26 1-90 0,-6 1-101 16,-10-6-190-16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4:47:27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27985 7227 721 0,'0'0'3'0,"0"0"4"0,0 0 8 15,-7-14 25-15,7 10-5 0,0 4 29 16,0 0-18-16,0 0-36 0,0 0-3 16,0 4-7-16,0 0 1 0,0 3 2 15,0 2 6-15,0 1 3 0,2 3 3 16,-2 2 5-16,1 0-3 0,2 0 0 16,0-1 0-16,2 0-8 0,1-2 2 15,1-2 4-15,2-3-4 0,-1-1 6 16,2-3-8-16,2-3 5 0,1-3 11 15,6-5-7-15,3-6 5 0,12-10-1 16,16-15-20-16,16-15 2 16,7-12-4-16,-1-2-4 0,-5 2-12 15,-17 11-28-15,-12 12 14 0,-14 15 22 16,-14 12-8-16,-8 11 12 0,-2 4-26 16,-1 3-19-16,-2 8-242 0,-9 19 152 15,0 0 12-15,-1-5-212 0</inkml:trace>
  <inkml:trace contextRef="#ctx0" brushRef="#br0" timeOffset="2029.99">26485 6136 264 0,'2'0'43'0,"-2"0"-43"15,1 0 0-15,1-3-3 0,-1 1 3 16,1-1-15-16,-2 0-19 0,0 1-71 15,0 1-45-15</inkml:trace>
  <inkml:trace contextRef="#ctx0" brushRef="#br0" timeOffset="2568.91">26485 6136 243 0,'3'-19'101'0,"-3"19"-11"0,0 0-17 0,0 0 25 15,0 0-41-15,0 0-15 16,0 0-18-16,0 0 8 0,-10-20-24 16,5 19 1-16,-3 1-3 0,-1 0-5 15,-4 4 0-15,-5 4-1 0,-3 0 4 16,-4 3-4-16,-3 0 0 0,-6 6-1 15,3 0 1-15,2 2-1 0,3-1-1 16,5 1 2-16,1 1 8 0,2 0 17 16,1 4-20-16,2-2 1 0,2 3 1 15,1-3 8-15,1 1-6 0,0 0 9 16,3-1-15-16,1 1-3 0,0-2 0 16,-1 2 1-16,3-1-1 0,1 1 4 15,0 1-10-15,2-3 3 0,1 5-6 16,1-3-3-16,2 2 4 0,2-2-21 15,3-2-12-15,4-1 20 0,0-3 16 16,3 1 5-16,1-3 5 0,1 0 2 16,2-2 3-16,0 0 2 0,-1 0 2 15,4-3-2-15,-2-1-6 0,3-2 5 16,0-1-4-16,2-1 3 0,-1-2 0 16,3 0-10-16,0-1 3 0,1 0 1 15,1-2-4-15,1 0-1 0,-1 0-2 16,1-3-20-16,-3 1 12 15,0-4 9-15,-1 0-4 0,1 0 6 16,-3-3 1-16,-1-1 8 0,1-2-7 16,-2 0 15-16,-1-3 9 0,2-2 7 15,-2 0-3-15,-1-4 5 0,1-1-4 16,1-2-11-16,-2-2-1 0,4-3-4 16,0-2 2-16,-1 0 8 0,1-2-5 15,-1-6-7-15,1-5-8 0,-6-3 21 16,-3 5-3-16,-8 10 2 0,-3 10 1 15,-3 2-15-15,-1-1 1 0,-4-3-12 16,-2 0-2-16,-5 1-8 0,-3 4-49 16,-17 1-32-16,3 7-84 0,0 0-95 15</inkml:trace>
  <inkml:trace contextRef="#ctx0" brushRef="#br0" timeOffset="3896.06">26873 5895 655 0,'4'-1'0'0,"2"-1"-94"16,3-4 78-16,4 2-7 0,1-1-27 16,4-2 28-16,-1-4 22 0,4 1-2 15,-1-1-6-15,0 1-22 16,0-2 30-16,-3-2 6 0,-1 0 56 16,-3-2-16-16,-1 1 35 0,-4-3-50 15,-1 0 5-15,-2-1-2 0,0-2-14 16,-3-1 8-16,-2-3-6 0,0 1-9 15,-1-2 7-15,-2-1-11 0,-1 2-8 16,1 0-2-16,0-1 2 0,1 0-1 16,-1-1 1-16,-2-2 4 0,1-4-3 15,0 1-2-15,-2 0-3 0,-2-7 3 16,-1-3 4-16,-7-11 0 0,0-1-4 16,-5 1 4-16,-3 8-4 15,1 3 3-15,-7 0 10 0,-2 1-12 16,-5-1-1-16,0 0 5 0,-2 3-3 15,-3-1 2-15,-3 0-4 0,1 2-11 16,-1 0-10-16,0 0-6 0,0-1 7 16,0 0-5-16,-4-1-5 0,1 0 11 15,-2-2 8-15,-1 2 11 0,-1-2 2 16,-3 2 3-16,-2-1-3 0,-2 1 21 16,-3-2-2-16,-2 0 9 0,-1 1-4 15,-3 1-2-15,-3 0 4 0,0 4-10 16,0 2-11-16,1 4 4 0,1 0 0 15,1 3-5-15,-1 2-6 16,-1-2-2-16,-3 5-4 0,0-1 0 16,-2 2-13-16,0 3 1 0,-1 0 6 15,-2 2 0-15,-2 4 9 0,-1-1-10 16,-6 2 13-16,-1 1 0 0,-3 1 4 16,-1 0-6-16,-2 4 6 0,-5 2-3 15,0 2 10-15,-4 1 4 0,4 0-7 16,3 2 4-16,3 4-1 0,3 2-9 15,0 3 0-15,1 0 0 0,1 1-2 16,4 2-3-16,2-1 0 0,0 3 1 16,1 3 0-16,1-1-4 0,1 5 3 15,1 0 5-15,0 1-2 0,4 2 0 16,3-1-5-16,-1 4 5 0,0-1 1 16,1 4-1-16,0 0 0 0,2-1 0 15,3 2 0-15,2-1 4 0,4 2-1 16,0 3-3-16,3-1 4 0,2 2-2 15,1-3-2-15,0 4 1 0,3-1-1 16,3 1 0-16,4-3 0 0,4 0 0 16,2 3 0-16,2 0 0 0,-1 3 1 15,3 0-1-15,1 0 0 0,0 0 1 16,3-2 2-16,0-1-3 0,-1 0 6 16,-2 0 5-16,-1 3 7 15,-2-2 4-15,3 2 10 0,2-3-1 16,6 0-15-16,1-1 1 0,6-5-13 15,3-6 3-15,3-6-5 0,2 0 5 16,-2 2-6-16,2 3-2 0,-3 2-5 16,4-2 6-16,-1-3-1 0,2 0 1 15,0-3 0-15,2-1-5 0,-1-1 3 16,1-3-1-16,0 1-14 0,-1-3-11 16,1-1-11-16,0-3 2 0,-2 0 10 15,0-2-8-15,1-3 6 0,-1-1-10 16,-3-3-34-16,1-4-90 0,2-2-131 15</inkml:trace>
  <inkml:trace contextRef="#ctx0" brushRef="#br0" timeOffset="4285.12">20508 5277 795 0,'-10'-7'5'0,"0"-2"3"15,0 0 4-15,2-2 21 0,0 1-3 16,2 1-18-16,2 0-7 0,-2 1-4 15,5 1 7-15,0 1 1 0,0 1 32 16,0 2-7-16,1 1-18 0,0 0 2 16,0 2-9-16,1 0-9 15,1 2-2-15,1 2 1 0,1 2 2 16,0 4 1-16,2 3 0 0,0 1-2 16,-2 4 0-16,-2-2-7 0,-1 3 1 15,-1-2 1-15,0 2 5 0,0-1-5 16,0-1 11-16,0 0-10 0,2-1 6 15,1-2-2-15,2 1 0 0,-1-3 5 16,4-2-4-16,0 0 14 0,0-1 5 16,0-2 8-16,1-2-5 0,-2 0-6 15,0-3-1-15,-2 1 4 0,4-3-9 16,1 0 16-16,1-5-13 0,4-2-3 16,2-4-8-16,5-3-3 0,6-3 1 15,9-8 3-15,13-9-6 0,15-11 4 16,11-2-4-16,1 3-11 0,-7 7-43 15,-10 9 11-15,-18 9-33 0,-10 3-233 16</inkml:trace>
  <inkml:trace contextRef="#ctx0" brushRef="#br0" timeOffset="9035.65">20086 9846 445 0,'0'0'181'15,"0"0"-180"-15,0 0 1 0,0 0 26 16,-84 41 9-16,72-34-5 0,1 0-6 16,0 0-8-16,1 1-9 0,3 0-8 15,-1 0 12-15,0-2-10 0,1 1-3 16,4-3 12-16,0-1-7 0,0-2-3 15,-1-1 34-15,3 0 3 0,-2-1 3 16,-2-2-7-16,2-2-18 0,-2-1 12 16,3-1-22-16,-1-1 11 0,3-5-1 15,0-4-12-15,5-5-2 0,11-12 7 16,10-15-3-16,15-19 9 0,8-12 0 16,10-5-4-16,11-5-5 0,9-1 8 15,15-8-10-15,12-5-2 0,11-3 7 16,10 1-10-16,10 2 0 0,0 12-2 15,-15 11 0-15,-28 22 0 0,-38 25 0 16,-30 18-4-16,-19 12 6 16,-7 4 10-16,0 0-10 0,0 0-15 15,-2 1 10-15,-1 2-1 0,-5 0-8 16,-7 5-3-16,-10 9-6 0,-3-2-30 16,-1 1 2-16,2-2-3 0,8-6-7 15,2-1 26-15,3-3 2 0,7-4 22 16,3 0-1-16,4 0-11 0,0-6-61 15,14-7-28-15,0-1-16 0,1 0-58 16</inkml:trace>
  <inkml:trace contextRef="#ctx0" brushRef="#br0" timeOffset="9384.53">20706 8651 583 0,'0'0'7'16,"0"0"2"-16,0 0 48 0,0 0-3 16,-12-27-26-16,12 21 17 0,4-1-12 15,3-1-17-15,6 1-9 0,4-1 0 16,5 1 0-16,9 0 4 0,10 0 4 16,16 0 4-16,5 0 7 0,2 1 0 15,-3 4-15-15,-9-3 8 16,-2 5-18-16,-7-1 2 0,-6 1 2 15,-8 1-8-15,-10 1 5 0,-8 0-2 16,-4-1 6-16,-4-1-6 0,-1 1-6 16,-2-1-9-16,-1 1 15 0,-7 1 65 15,-4 3-38-15,-4 6-17 0,0-1-6 16,0 3 6-16,4-2 13 0,5 0-10 16,2-2-13-16,4 3-1 0,3 2-5 15,5 6-9-15,8 3-70 0,0-3-108 16,-3-4-299-16</inkml:trace>
  <inkml:trace contextRef="#ctx0" brushRef="#br0" timeOffset="29864.06">6420 4742 724 0,'0'0'7'0,"0"0"-7"0,0 0-16 16,0 0 4-16,0 0 12 0,0 0-3 15,0 0 6-15,0 0-3 0,199-85 4 16,-179 81-1-16,-4 4 0 0,-2-1 0 16,-2 1 2-16,-3 0 0 0,1 0 7 15,-2 2-11-15,1 3-1 0,2 2 4 16,3 2-1-16,1 2-2 0,3 0 0 15,4 2 3-15,1 0 0 0,5 1-4 16,2 1-1-16,2 1-2 0,8 2 6 16,6 5-6-16,10 2 6 0,2 1-4 15,-1-2 2-15,1-1-1 16,-2-2 2-16,9-1 2 0,3 0 4 16,4-3-7-16,7 1-1 0,2-3 5 15,4-2-5-15,4-1-1 0,4-3-5 16,2-2-11-16,3 0 9 0,-2-6 3 15,-2 2 4-15,-1 0 1 0,-1-1 0 16,1 3 3-16,1-5 21 0,-1 0 1 16,1-1 3-16,2-5-11 0,0 3 1 15,4-1 0-15,0-2-11 0,-1-1 3 16,-3 0-8-16,-4-4 4 0,-4-2-6 16,-2 2 0-16,-2-3 4 0,-3 1-1 15,-5-1-3-15,-6-2 0 0,0 3 6 16,-4-2 1-16,-4 0 3 0,-1-1 9 15,-2-1 0-15,-4 2-1 0,-2 0 3 16,-4 1-8-16,-2 1 3 0,-3-1-5 16,-3 0-9-16,-3 2 4 0,-2 1-6 15,0 0 1-15,-9 4-1 0,-4-1 5 16,-7 1-5-16,-5 4-4 0,-1-1-7 16,-2-8-34-16,-4 4-98 0,-5-4-105 15</inkml:trace>
  <inkml:trace contextRef="#ctx0" brushRef="#br0" timeOffset="90766.25">13030 2462 761 0,'0'0'125'0,"0"0"-124"15,0 0 3-15,0 0 25 0,0 0 3 16,0 0 4-16,0 0-17 0,0 0 1 16,614-9-10-16,-522 25-8 0,-1 6 1 15,-2 5 5-15,-7 6-8 0,-9 4-2 16,-10 9-1-16,-10 3 3 0,-11 7-14 15,-9 4-3-15,-11 8 7 16,-9 2-14-16,-8 6 5 0,-1 1 8 16,-4 0 5-16,-6 0-3 0,1 0 1 15,-1 1 2-15,1-5 6 0,-1-1 6 16,0-5-6-16,1-1-5 0,-3 0 5 16,0 2 16-16,-3 2-3 0,0 1 19 15,-6 1 0-15,1 2-22 0,-3 2 7 16,-2 2-9-16,-1 4-3 0,-6 1 3 15,-1 6-5-15,1 1-3 0,3-4 7 16,9-2-6-16,9-8 4 0,7-6-4 16,10-3-1-16,6-2 0 0,6-4 0 15,8-2 1-15,5-3 1 16,4-6-1-16,5-8 2 0,1-4-2 16,2-4 12-16,-1-5-8 0,-2-5 6 15,-6-1-10-15,-7-4 2 0,-9-5-3 16,-7-5 0-16,-4-2-7 0,0 2-2 15,-1-2 9-15,0 0-1 0,-5-3-4 16,-2 1 5-16,-1-4-5 0,-2 1 5 16,0 1-2-16,0-1 2 0,-3 1 1 15,-2 2-1-15,0 1 0 0,-7 1 0 16,-1 2 0-16,-7 3 0 0,-3 1 1 16,-8 6 4-16,-12 6-5 15,-9 9 1-15,-2 2-1 0,-1 5 1 16,3-3 3-16,6 1-4 0,-1 5-3 15,2 3-4-15,0 1 7 0,10 1 0 16,2 0-5-16,11 1 3 0,9 1 1 16,8 3 0-16,5 0 1 0,3 2 0 15,8 0 9-15,6 0 0 0,3 4 18 16,0 0-2-16,2 4 0 0,0 4-11 16,2 3 10-16,3 8-15 0,0 3-1 15,-2 2-7-15,5 4 3 0,-6 2 2 16,1 5-6-16,-4 5 5 0,-5 5-5 15,-7 5-8-15,-4 1 1 0,-5 1-4 16,0-2 8-16,-2 0-2 0,-10-5 5 16,-5 0 5-16,-6-6-5 0,-7-1 4 15,-8-6-1-15,-8-2 7 0,-4-2 3 16,-7-8 4-16,-3-5 12 0,-5-11-1 16,0-6-16-16,2-10 4 0,3-6-16 15,-4-8 8-15,-4-5-8 0,-7-9-30 16,15-7-110-16,5-12-180 0</inkml:trace>
  <inkml:trace contextRef="#ctx0" brushRef="#br0" timeOffset="103494.59">18439 7357 674 0,'0'0'13'0,"0"0"-13"16,0 0 9-16,0 0 13 0,0 0-20 15,0 0 14-15,0 0-12 0,0 0 4 16,-47-78-2-16,30 78-6 16,-4 4 0-16,-4 6 1 0,-8 3 4 15,-8 6-4-15,-13 7 2 0,-6 5 5 16,-2 7-8-16,-4 3 2 0,-2 5 1 16,-3 6-5-16,-5 4 2 0,-4 4-11 15,-3 7-16-15,-4 1-40 0,-3 4-34 16,0 10 21-16,0 3 47 0,4 5 24 15,-3 3 9-15,-1 3 2 0,1 2 1 16,-2 2 11-16,-1 5-6 0,-1 4 29 16,1-2 50-16,4 3-1 15,1-2-25-15,3 1 4 0,8-1 21 0,2 3-13 16,3-1-28-16,6-3-9 16,2 1-13-16,6 0-10 0,0 1-11 15,4-4 0-15,5-3 2 0,-4-2-2 16,3-5-2-16,-3-1 3 0,-2 0-4 15,2-7 2-15,1-3-2 0,1-9-4 16,4-5 5-16,2-7 0 0,9-6-1 16,5-7 1-16,5-7 2 0,10-8 0 15,6-9 1-15,3-10-3 0,6-4-1 16,0-5-4-16,3-2-3 16,6-2-50-16,4-3-3 0,4-10 0 0,13-20-51 15,-2 2-110-15</inkml:trace>
  <inkml:trace contextRef="#ctx0" brushRef="#br0" timeOffset="103938.65">15262 10476 864 0,'0'0'27'15,"0"0"-1"-15,0 0 12 0,0 0 30 16,3 67-13-16,2-43-20 0,-2 2-13 16,2 3-18-16,-2 2-1 0,-4 6-3 15,-4 9 0-15,-7 6-29 0,-3 1-15 16,-1-7 31-16,4-12-3 0,5-9 14 15,1-9 2-15,4 0 4 0,2 2 37 16,0 1-3-16,2 2-2 0,2-2-2 16,3-1-1-16,1-3-4 0,1-2 5 15,-1-2 0-15,0 0-2 16,-1-4-8-16,2-1-3 0,-4-2-8 16,-2-1-9-16,0-2 1 0,-1 1-5 15,-1-2-1-15,1-2 1 0,3-4 5 16,4-4-5-16,5-7-3 0,10-6-14 15,17-14 15-15,24-17 0 0,34-19-13 16,23-8-32-16,9-5-46 0,5-3-42 16,-38 27-206-16,-16 6-243 0</inkml:trace>
  <inkml:trace contextRef="#ctx0" brushRef="#br0" timeOffset="106411.93">10684 15409 1004 0,'0'0'0'16,"0"0"-68"-16,0 0 64 0,-192-8 4 16,144-1-5-16,0-4-36 0,-2 0-1 15,-2-5-6-15,1-4-14 0,-1-3 8 16,0-5 25-16,0-3 14 0,-1-6 7 16,-2-3 7-16,0-6 2 0,0 1 14 15,-1-4 18-15,3-2 13 0,1-3 17 16,4-4-11-16,4-3 50 0,6-2-14 15,3-4-23-15,6 0-32 16,5 0-2-16,5-1-1 0,6 1-8 0,5-3 1 16,7 0-8-16,3-4-11 15,9 0 4-15,9-1-8 0,5 0 12 16,9 0-12-16,7 1 0 0,7 4-3 16,6-1 3-16,8 3-1 0,6 4-11 15,6 0 0-15,5 1 2 0,1 7-1 16,6 2-1-16,-2 8-6 0,-1 7 18 15,-1 2 7-15,-1 7-7 0,-4 4 5 16,-1 4-3-16,0 4-1 0,3 4 5 16,0 5-6-16,4 3 1 0,2 7 2 15,1 1-3-15,-1 5-3 16,2 6 1-16,0 4-3 0,0 6-7 16,3 4-8-16,-2 5 1 0,-4 1 10 15,0 5-7-15,-5 3 8 0,-3 3 4 16,-3 5 6-16,-4 3-4 0,-8 5 2 15,-9 2 0-15,-7 6 1 0,-6 3 9 16,-7 4-1-16,-8 1 7 0,-3 2 9 16,-6 4-17-16,-5 2 11 0,-1 3-6 15,-4 3-6-15,-1 0-5 0,-2-2 5 16,-2 0-7-16,-4 1 0 0,-4 0-1 16,-5 1-4-16,-4 0-9 0,-5-3 6 15,-7 0-5-15,-4-5 10 0,-8-1-12 16,-5-2 14-16,-7-1 1 0,-4-1 6 15,-5-7 1-15,-3-2-7 0,-2-8 0 16,-1-6 4-16,-1-2-8 0,-6-9 5 16,-2-2-1-16,-9-5 4 0,-5-4-4 15,-1-8 0-15,-2-3-26 0,1-7-4 16,4-8-5-16,6-1 13 0,10-8 22 16,10-5 4-16,10-1 29 0,11 1-6 15,12 3 25-15,10 1 4 0,7 1-10 16,5 1-12-16,-1 0 5 0,1-2 5 15,1 1-8-15,3 1-11 16,2 0-11-16,2 1-11 0,0 1-3 16,3-1-1-16,3 0-10 0,2-1 6 15,2 0-1-15,2-2 6 0,0 0-1 16,1 3-5-16,-1-1 4 0,1 0 0 16,-3 3 2-16,-1-2 6 0,-5 3-6 15,0 1 5-15,-1 0-3 0,-2 2 2 16,-1-1 0-16,0 1 0 0,0 0 6 15,0 0 4-15,0 0-9 0,0 0 6 16,0 0-7-16,0 0-1 0,0 0-2 16,1 0-1-16,0 0-3 15,0 1 3-15,2 1 0 0,1 2 0 0,1-1-6 16,0 2-14-16,1 4-26 16,-2 0-39-16,-7 5-49 0,-2-2-110 62</inkml:trace>
  <inkml:trace contextRef="#ctx0" brushRef="#br0" timeOffset="107162.2">5657 12997 646 0,'0'0'0'0,"0"0"-12"15,0 0 12-15,0 0 42 0,0 0-17 16,0 0 7-16,0 0 5 0,-24-25-23 15,23 24-6-15,-1-1 10 0,2 2-13 16,0-2 8-16,0 2-11 0,1 0-2 16,3-1-2-16,2 1 2 0,7 0-3 15,4 0 6-15,7 0 7 0,13 0 5 16,16 0-13-16,16 0-1 0,8 3 6 16,3 0-7-16,2-1 9 0,-1 1-4 15,6 0-1-15,3-3 4 0,2 2 0 16,-2-2 12-16,0 0 15 0,1-2-5 15,-1 2-1-15,-3 0 5 0,-5 0-6 16,-6 0-9-16,-5 2 2 0,-5 1-7 16,-5 3-6-16,-5-1 3 0,-5 0-7 15,-7-1-4-15,-7-1 0 0,-10 1 0 16,-7-2-12-16,-7-1-6 0,-4 1-4 16,0 0-10-16,-1 0-1 0,3-1 7 15,-2 0 25-15,1-1-7 0,2 2 2 16,1-1-1-16,1-2-25 0,1 1-21 15,7-2-38-15,-4-1-67 16,-3-2-117-16</inkml:trace>
  <inkml:trace contextRef="#ctx0" brushRef="#br0" timeOffset="107507.03">7379 12643 1007 0,'0'0'0'0,"0"0"-49"0,0 0 49 16,0 0 12-16,0 0-8 0,44-49 14 16,-23 45-7-16,1 3-9 0,7 1 1 15,5 7 2-15,9 9-5 0,-5 1 1 16,-2 4-3-16,-7-1 2 0,-5 1 0 15,2 3 2-15,3 7 2 0,-3 1-2 16,-5 6 11-16,-5 6-2 0,-13 5-5 16,-11 2 7-16,-18-3-4 0,-13-8 23 15,-12-4 1-15,-9-1 9 0,-9 1-7 16,-7-2-15-16,-2-1-7 0,-1-1 3 16,4 1-11-16,6-2-5 15,14-3-42-15,13-4-46 0,18-8-100 16,10-8-184-16</inkml:trace>
  <inkml:trace contextRef="#ctx0" brushRef="#br0" timeOffset="108451.04">14284 13204 817 0,'0'0'0'0,"0"0"-26"0,0 0 26 16,0 0 26-16,0 0-22 0,0 0 1 16,0 0 6-16,27-45-11 0,-8 41 2 15,6-1-5-15,9 0 5 0,11-1-2 16,15 1 7-16,3 1-6 0,4 1 1 15,-4-1 1-15,2 3 6 0,6 1 2 16,5 0-3-16,5 0-5 0,7 0-3 16,2 2 6-16,0-1-5 0,3 1 0 15,2-2 4-15,0 0-2 0,0 0-2 16,0 0 19-16,-5 0 11 0,-4 0 2 16,-5 0-3-16,-7-2-10 0,-3 0 3 15,-9 2-8-15,-8-2-4 0,-7 2 0 16,-11-1 1-16,-9 1-7 0,-9 0 0 15,-9 0-3-15,-4 0-1 0,-2 0-1 16,-1 0-6-16,-1 0-28 0,-1 0-28 16,-8 0-35-16,-14 0 8 0,0 3-42 15,1-3-173-15</inkml:trace>
  <inkml:trace contextRef="#ctx0" brushRef="#br0" timeOffset="108739.2">16319 12843 1093 0,'0'0'35'0,"0"0"-33"15,0 0-2-15,0 0 2 0,0 0 0 16,150 39 9-16,-123-20-4 0,-4 5-6 15,-3 4 1-15,-1 4 5 16,-5 8-4-16,-6 6 0 0,-2 7-1 16,-6-1 3-16,-11-6-3 0,-5-8 4 15,-6-9 1-15,-1-6-6 0,-17 5 2 16,-22 0 2-16,-15 2-5 0,-16 2-17 16,0-14-60-16,26-9-155 0,14-9-354 15</inkml:trace>
  <inkml:trace contextRef="#ctx0" brushRef="#br0" timeOffset="110099.54">13582 10107 1081 0,'0'0'19'0,"0"0"-6"16,0 0 17-16,0 0 0 0,0 0-8 16,0 0-12-16,0 0-10 15,-102-182 1-15,61 152 2 0,-11-4-3 16,-2 1-5-16,-1 0 3 0,-1 3-9 16,4 2-12-16,-3 1 7 0,-5 0 4 15,-2 1 6-15,-3-3-7 0,-1 2 7 16,-7 0 3-16,-1-1 2 0,-3 2 1 15,-3-2 1-15,-2 1-1 0,-2 2 0 16,1 0 0-16,-7 2 1 0,-8 2-1 16,-3 0 11-16,-3 4-11 0,-3 3 0 15,-2 3 1-15,-3 3-1 0,-2-2 0 16,-1 7-1-16,-3-2-14 0,1 3 5 16,0 3-22-16,-1-1 12 15,1 1 6-15,1 6-6 0,1 1 11 16,0 3 3-16,0 3 5 0,1 1 1 15,2 4 5-15,5 3-5 0,-2 1 0 16,3 5 7-16,1 1-2 0,1 3 18 16,5 3-18-16,2 2 7 0,1 1-3 15,0 5-5-15,3 1-4 0,4 4 0 16,4 3-2-16,6-2 0 0,6 4 0 16,8-1 2-16,4 0-1 0,7 2-8 15,8 0-3-15,6 1-2 0,8-2-3 16,5 2 7-16,5 2 1 0,3 2 5 15,7 1-1-15,2 2 2 0,7 0 3 16,3-1 1-16,9 0 7 0,5 0 7 16,6-2-3-16,6 1-8 0,5 1 2 15,8-1 1-15,8 1-1 0,5-3-5 16,6 1 1-16,6-5-2 0,5-2-5 16,5-4 2-16,3-1-4 0,4-3-2 15,4-1 2-15,3-2 5 0,3-1 2 16,3-2 0-16,0-2-3 0,4-1 2 15,3-1 1-15,5-3 16 0,6-1 7 16,3-2-10-16,3-3 6 0,4 0-7 16,5-3 1-16,2-2 4 0,1-3-6 15,1 0-10-15,3-6 2 16,1-2-1-16,1-4-1 0,1-3-1 16,1-2 2-16,1-2-2 0,-2-4-1 15,2-3 1-15,-3-5 6 0,0-1-2 16,-3-6-2-16,-5 0 4 0,-4-5 0 15,-4-3 2-15,-2-4 10 0,-4-5 8 16,-7-5-3-16,1-3-4 0,-8-3-11 16,1-2 4-16,-5-4-3 0,-6-2-3 15,-6-5-1-15,-11-3-5 0,-8-4 3 16,-7-3-1-16,-8-5-1 16,-9-5 1-16,-7 0 4 0,-9-1 1 15,-11-4 4-15,-11-2 0 0,-12 0 0 16,-14-2-11-16,-17 4 10 0,-14 2-6 15,-17 8-4-15,-12 4 0 0,-19 10-20 16,-21 8-30-16,-18 5-17 0,27 17-85 16,13 3-324-16</inkml:trace>
  <inkml:trace contextRef="#ctx0" brushRef="#br0" timeOffset="116363.21">13621 11278 1121 0,'0'0'27'0,"0"0"-14"16,0 0-8-16,0 0-5 0,0 0 2 16,0 0-2-16,0 0 1 0,20-2 0 15,-7 8 9-15,4 0-10 0,2 0 0 16,2 1 1-16,-1-1 1 0,2-1 1 15,-3 1 3-15,5-3-4 0,-2 0 0 16,-1-2 11-16,1 0-13 0,-2-1 4 16,-2 0 3-16,1-4-6 0,-5-4-1 15,3-2 8-15,-2-8-5 0,2-6-3 16,5-16-27-16,16-33-15 0,-3 5-33 16,1-3-208-16</inkml:trace>
  <inkml:trace contextRef="#ctx0" brushRef="#br0" timeOffset="120624.08">6608 11633 575 0,'0'0'106'0,"0"0"-106"15,0 0 0-15,0 0 3 0,0 0-3 16,0 0 2-16,0 0-4 0,194-8 2 16,-134 17 0-16,0 3 0 0,-1 3 1 15,-6 0 5-15,3 2-6 0,2 4-5 16,3 2 5-16,3 1 2 0,3 2 2 15,2 1-4-15,0 2 2 0,4 1 0 16,1 3-2-16,1 0 5 0,2 0 3 16,1 5-3-16,2-1 12 0,-1 2-17 15,-2 1 6-15,-5 1-5 16,-4 4 7-16,-5 1 2 0,-4 1 5 16,-5-1-4-16,-4 1-1 0,-5-1 0 15,-5-1 0-15,2-4-10 0,-6-1 0 16,-2-2 4-16,-2-2-2 0,-2 3 8 15,-3-3-5-15,-1-1-3 0,-5-6 1 16,-4-4 2-16,-4-6-1 0,0-1-4 16,1 2-1-16,3 2 1 0,1 2 0 15,1-3-4-15,-1 0 4 0,-2-2 6 16,0-1-6-16,-4 0-2 0,-3-1 1 16,-2-1-14-16,-4 0-19 0,-3 5-37 15,0-6-108-15,-2-5-87 0</inkml:trace>
  <inkml:trace contextRef="#ctx0" brushRef="#br0" timeOffset="121258.92">9073 12771 805 0,'0'0'63'15,"0"0"-63"-15,0 0-45 0,-1 0 43 16,1 2-4-16,0 3 6 0,2 2 2 16,1 2 4-16,0 2-8 0,2 0 2 15,-1 3-1-15,0 1 1 16,2 0 5-16,1 4-5 0,-2 2 8 16,1 0 5-16,-1 1 12 0,-1 2-5 15,-1 3-1-15,-2-2-17 0,-1 2 11 16,-2-2-2-16,-4-3-6 0,-2 3 0 15,-2-3-1-15,-4 0-3 0,3-1-2 16,0-3 7-16,3-1-6 0,1-5 3 16,1 0-3-16,2-1-1 0,-2-5 1 15,2 1 2-15,1-2-2 0,1 0 0 16,0-1 6-16,0-4 8 0,2 2 3 16,-1-2 18-16,1 0-13 15,-1 0-1-15,1 0 9 0,0 0-3 16,-2 0 10-16,1-3-19 0,-1-2-9 15,0-3-1-15,-1 1-6 0,0-2 1 16,-1-2 0-16,1 0-3 0,-2-2 0 16,1 1 8-16,-1-1-7 0,-1 0 9 15,-3-2-1-15,-2 3-5 0,-5-3 2 16,-3 1-5-16,-12-2 4 0,-16 1-4 16,-21 1 2-16,-18 6-3 0,-13 4 1 15,-10 5-1-15,-1 5-32 0,25-3-119 16,16-3-368-16</inkml:trace>
  <inkml:trace contextRef="#ctx0" brushRef="#br0" timeOffset="127047.32">5870 16350 759 0,'0'0'0'16,"0"0"4"-16,0 0-4 0,-16-7 22 16,15 4-14-16,1-3-8 0,0 2 0 15,0-3-2-15,0 1-9 0,2-4 2 16,2 3 7-16,1-2-2 0,2-3 4 16,0 1 5-16,3-2-4 0,1-2 5 15,3 0 11-15,3-4 12 0,3-3-6 16,6-2 9-16,10-6-11 0,12-7-8 15,12-9 3-15,8-5-12 16,1 1-2-16,0 1 1 0,-2 1-3 16,0-1-2-16,3-1-2 0,2 0 3 15,5-1-22-15,2 0 8 0,5 0 12 16,-1-1-12-16,1 1 12 0,-1-2 3 16,0 1 0-16,4 2 3 0,0 0-3 15,0 2 7-15,2 1 4 0,-4 2 7 16,1 3 3-16,-2-1-3 0,-1 3 3 15,3 0 1-15,1 1-7 0,-2 1-8 16,-4 1-1-16,-4 3 1 0,-3-1-7 16,0 3-23-16,-4-1 23 0,-1 1-3 15,-2-2-16-15,-6 3 4 0,-3 2-1 16,-6 3 16-16,-6 1-3 0,-1 3 0 16,-6 3-8-16,-3 1 11 0,-8 4-23 15,-5 6 13-15,-8 1-15 0,-1 2 12 16,0 2-6-16,0-2-16 0,-1 4-5 15,-4 0 0-15,-3 1-23 0,-6 7-24 16,0 0-34-16,-6 0-71 0</inkml:trace>
  <inkml:trace contextRef="#ctx0" brushRef="#br0" timeOffset="127491.38">8725 14301 871 0,'0'0'0'0,"0"0"-29"0,0 0 4 16,12 6 21-16,-2-3 4 15,1 1 11-15,5 0-7 0,2 0 3 16,2 0 8-16,2 1-1 0,1 1 7 16,0 0-5-16,2 1 4 0,2 0-3 15,0 1 10-15,1 0-11 0,-1 0 9 16,0 2-14-16,-2 0 8 0,-1 2-12 15,-2-3 7-15,-1 3-6 0,-3 1 0 16,-2-2 5-16,-4 1-9 0,-2 0 3 16,-3-1-2-16,-4 4-4 0,-3 2 15 15,-8 3-6-15,-6 5-1 0,-8 10 0 16,-12 11-7-16,-10 10-2 0,-5 6-10 16,0-1-54-16,4-5-89 15,13-19-83-15</inkml:trace>
  <inkml:trace contextRef="#ctx0" brushRef="#br0" timeOffset="143960.07">1153 16472 1070 0,'0'0'28'15,"0"0"-24"-15,0 0-1 0,0 0 2 16,0 0-5-16,0 0-31 0,0 0-35 16,-131-26-48-16,107 39 2 0,0 2 46 15,-9 10 4-15,-9 10 36 0,-8 10 6 16,0 4 7-16,7-2 11 0,2-4 4 16,13-9 21-16,4 4 17 0,2-4 14 15,3 7 21-15,6-4-20 0,3 6-9 16,5 3-2-16,3-2-11 0,4 3-20 15,4-1-3-15,7-2 1 0,4 0-3 16,2-1-8-16,5-2-1 0,1 0-6 16,3-2-14-16,2-1-10 0,2 0-18 15,1-1-3-15,-5-6 39 0,6 4 13 16,-1-7 0-16,-2-3 4 0,6-1 28 16,-1-11 16-16,1-4 36 0,5 0-22 15,-4-8-20-15,3-1 3 0,3-3-16 16,1-6-3-16,2-5-18 15,-1-6 7-15,3-7-4 0,-3-2-10 16,-4-7 1-16,-1-1 8 0,-1-3-9 16,-3-4-1-16,0-2 7 0,-2 1-4 15,-2-3-1-15,-3-2 0 0,-5-3 6 16,-4 0 0-16,-4 1 2 0,-7 1 6 16,-4 0 12-16,-6 0 1 0,-1 3-6 15,-9-1-7-15,-3 1 10 0,-7 1-7 16,-2-4-19-16,-8 0 0 0,-5 0-9 15,-6 0-8-15,-11 2 0 0,-2 4 7 16,-10 1-18-16,-6 9-7 0,-6 5-7 16,-5 11-13-16,-1 9-7 15,3 10-28-15,-1 7-28 0,20 5-58 16,8 1-88-16</inkml:trace>
  <inkml:trace contextRef="#ctx0" brushRef="#br0" timeOffset="145735.37">9320 17494 771 0,'0'0'260'16,"0"0"-235"-16,0 0-25 0,0 0-8 15,7 9 8-15,-1-3-1 0,1 1 1 16,1 4-2-16,0 2 4 0,1 5-4 16,0 1 1-16,1 4 1 0,-2 0 0 15,1 2 1-15,2-3 0 0,-1 0-1 16,0-3 7-16,2-3-4 0,-1-2-2 16,0-1 12-16,1-3-3 15,-3-1 7-15,-1-2 7 0,0-4 11 16,-3-3 8-16,0 0 15 0,0-3 12 15,3-8-3-15,6-9-25 0,10-14-12 16,13-23-22-16,19-23-6 0,11-14-2 16,13 0 0-16,7 0-3 0,-3 10-22 15,-6 5-39-15,-9 8 3 0,-17 15 17 16,-7 20 3-16,-10 13-8 0,-10 13-23 16,4 9-36-16,-8 1-172 0,-2 0 0 0</inkml:trace>
  <inkml:trace contextRef="#ctx0" brushRef="#br0" timeOffset="150136.57">13766 16467 538 0,'0'0'40'16,"0"0"26"-16,0 0 8 0,0 0-17 15,0 0-9-15,0 0-9 0,0 0-15 16,-33-97-8-16,31 90-11 0,-1 2 4 16,0 2 9-16,1-1-15 0,2 2 9 15,-4 0 2-15,4 0-10 0,-3 0-8 16,1 1-9-16,-1 0-20 0,0 1 16 16,-2-1 13-16,0 1 4 0,-2 0 1 15,0 0 2-15,1 0 12 0,1 0 7 16,0 0-10-16,1 0 1 0,0 1-8 15,-1 3-5-15,4 1 1 0,-2 1-1 16,0 3 0-16,1 1 0 0,-3 2 0 16,-1 2 1-16,1 2-4 0,-1 0-16 15,-2 3-2-15,0 3 4 0,-4-1 3 16,0 1-2-16,1-1 13 0,-3-1 3 16,-2 2 0-16,2-1 2 0,0 0 1 15,1 0 13-15,2 1 2 0,0 3-3 16,2 0-3-16,2 1-6 15,4 3 6-15,3 0 0 0,0 1-2 16,8-3-1-16,3 0 4 0,0-2-1 16,5 0-8-16,-1-3 6 0,3 1-1 15,-4-3-7-15,2 0 2 0,-5-2 9 16,-2-2-12-16,2 1 5 0,-4-1 4 16,1 3-3-16,-2-3 7 0,2 4-2 15,0-1-5-15,0 1-3 0,0 0-1 16,3 0 2-16,2-2 0 0,2 0-4 15,0-4-1-15,1-4 5 0,-1-2-4 16,1-2 2-16,-3-4 8 0,2-1-7 16,-6-1 10-16,3-2 20 0,-4-2-4 15,1-2 6-15,1-3 6 16,-2-1-12-16,1-3-8 0,1-1 3 16,1-1-12-16,1-2 2 0,-1-2-13 15,5-1-2-15,2-2 0 0,2 2-2 16,2 0 2-16,-1 0-1 0,-1 2-1 15,-2-3 2-15,1 0 0 0,-1 0 0 16,-3-4 3-16,-1 2-3 0,-3-3 5 16,-1 0 5-16,-3-1-10 0,-2-8 6 15,-2-8-5-15,-3-8-2 0,-3-3-1 16,-9 2-6-16,0 4-5 0,-3 8-11 16,-4 1 0-16,-2 8 9 15,1 7-55-15,-1 10-8 0,-33 11-31 16,4 2-39-16,-7 2-135 0</inkml:trace>
  <inkml:trace contextRef="#ctx0" brushRef="#br0" timeOffset="154996.57">13087 15672 745 0,'0'0'23'0,"25"-6"-23"16,9-1 0-16,22-3 0 0,23-1 3 16,13-3-3-16,5 1 1 0,3 1-1 15,-6 1-2-15,9 2-5 0,8 0 6 16,3 1 1-16,-2 2 0 0,0 2 5 15,-4 2-5-15,0 1 9 0,-1 1-2 16,-6 1 1-16,-6 3-4 16,-7-1-3-16,-12 2 8 0,-5-1 6 15,-10 2-3-15,-9-1 0 0,-10 1 3 16,-11-3-13-16,-10-1-2 0,-10-1 0 16,-3-1-15-16,-1 0-20 0,-5-3-22 15,-2 0-56-15,-3-4-104 0</inkml:trace>
  <inkml:trace contextRef="#ctx0" brushRef="#br0" timeOffset="155272.62">14705 15426 921 0,'0'0'0'0,"0"0"-73"15,0 0 68-15,0 0 3 0,0 0-20 16,0 0-18-16,0 0 40 0,14-45 0 15,11 45 5-15,10 0 13 0,12 11 16 16,15 4-8-16,4 7 24 0,2 0-2 16,-8 4-5-16,-11-1-2 0,0 2-22 15,-9 1 0-15,-10-1 1 0,-7-4-17 16,-8-4 1-16,-5 0-4 0,0 2 1 16,-5 2-2-16,-2 3-12 0,-5-3-6 15,-9-2 3-15,-9-1-1 0,-17 1-18 16,-26 2-50-16,5-3-83 0,3-8-130 15</inkml:trace>
  <inkml:trace contextRef="#ctx0" brushRef="#br0" timeOffset="155735.57">15851 15448 935 0,'0'0'70'16,"0"0"-70"-16,0 0-124 0,0 0 38 15,0 0 42-15,0 0-42 0,120-57 2 16,-104 54-5-16,-3 1 42 0,-7 0-3 15,-1 1 45-15,-2 0 5 0,-3 0 46 16,2-1 39-16,-2-1-17 0,1 1-2 16,1 0-36-16,0-1-2 0,1-1-12 15,0 1-4-15,-1 0-4 0,2 1 15 16,-1-1-10-16,-3 1 2 0,2 1-8 16,1 1-7-16,-1 0-8 0,-1 0-4 15,-1 0-7-15,0 0 6 16,0 3 4-16,0 1-16 0,-6 3 4 15,-3 4 21-15,-6 3 45 0,-3 5 4 16,-7 6 10-16,-9 9-13 0,-7 11-5 16,-11 12-11-16,3 6-16 0,3-6-4 15,8-6-2-15,13-13-4 0,5-7-4 16,5-7 0-16,5-8-34 0,2-4-29 16,-4 1-38-16,-1-4-14 0,2-4-152 15</inkml:trace>
  <inkml:trace contextRef="#ctx0" brushRef="#br0" timeOffset="155991.41">15551 15456 1083 0,'0'0'92'16,"0"0"-66"-16,0 0-23 0,0 0-3 16,0 0-27-16,0 0 7 0,0 0 0 15,52-20-9-15,-41 26 21 0,-1 2 8 16,-2 1 0-16,0 4 0 0,0 2 0 15,3 5 3-15,3 5 7 0,5 6 5 16,8 13 4-16,9 7 0 0,2 1-10 16,0-4 4-16,-5-11 2 0,-11-10-9 15,8 2-6-15,-9-4 1 0,3-1-1 16,4 1-17-16,-6-10-25 16,5 2-27-16,6 3-78 0,-8-8-57 15,-7-7-191-15</inkml:trace>
  <inkml:trace contextRef="#ctx0" brushRef="#br0" timeOffset="156470.72">16392 15279 519 0,'0'0'5'0,"0"0"19"0,0 0 56 15,-76 99-20-15,44-47-15 0,2 15-11 16,2 2 7-16,9 1 5 0,11-4-7 16,8-8-4-16,5 2-23 0,7-3-5 15,3-5-7-15,5-3-54 0,1-8-13 16,1-8-36-16,-2-12-98 0,-4-10-71 16</inkml:trace>
  <inkml:trace contextRef="#ctx0" brushRef="#br0" timeOffset="156815.19">16447 15704 1070 0,'0'0'0'15,"0"0"-56"-15,0 0 56 16,0 0 41-16,0 0-11 0,0 0-21 15,0 0-5-15,0 0 0 0,92 132-4 16,-79-114-25-16,2 0 2 0,-5-4-35 16,2-3 0-16,-4-3 3 0,0-3 6 15,-4-5 49-15,-3-4 8 0,-1-8 49 16,0-3-10-16,-5-7-28 0,-4-4-6 16,-5-10 2-16,-1-7 8 0,-2-2-3 15,4 6 1-15,2 12 3 0,5 15 17 16,0 6-11-16,-1 2-16 0,-1 4-14 15,-1 1-1-15,-1 10-22 0,1 4-2 16,-2 7-12-16,0 10-38 16,6 7-58-16,2-6-46 0,3-10-316 15</inkml:trace>
  <inkml:trace contextRef="#ctx0" brushRef="#br0" timeOffset="157054.79">16888 15254 1133 0,'0'0'0'0,"0"0"4"0,0 0 25 16,0 0 3-16,0 0-7 0,0 0-17 15,177 384-6-15,-172-326 4 0,-5 0-6 16,-10-5-2-16,-8 1-6 0,-7-7-12 15,-5-1-7-15,-7-5-6 0,-4-3-17 16,-8-6-36-16,-2-9-75 0,10-9-55 16,10-9-226-16</inkml:trace>
  <inkml:trace contextRef="#ctx0" brushRef="#br0" timeOffset="157472.22">17394 15830 653 0,'0'0'138'0,"0"0"-81"0,0 0 41 16,0 0-6-16,0 0-33 0,0 0-51 15,-7-18 12-15,22 18-15 0,15 0 22 16,18 1-16-16,17 2-6 0,11-3 1 15,1 2-6-15,-7-2 0 0,-10 0-5 16,-3 0 5-16,-8-2 1 0,-6-1-1 16,-13 0-3-16,-9 0-11 0,-6 1-6 15,-7-1-3-15,0-1-22 16,-5-8-47-16,0 3-91 0,-6-3-224 16</inkml:trace>
  <inkml:trace contextRef="#ctx0" brushRef="#br0" timeOffset="157731.6">17863 15696 428 0,'0'0'0'0,"0"0"-312"15,0 0 215-15,0 0 97 0,0 0 234 16,0 0-107-16,0 0 31 0,152 4-25 15,-129 5-41-15,0 5-23 0,0 3 14 16,-4 4 3-16,0 2-17 0,-6 0-26 16,-4 3-24-16,-6 0-7 0,-6 1 2 15,-6 0-6-15,-9-1-2 0,-8 2-6 16,-14 0-19-16,-14 3-30 0,-14-7-54 16,8-9-149-16,14-13-125 0</inkml:trace>
  <inkml:trace contextRef="#ctx0" brushRef="#br0" timeOffset="158471.96">18958 15597 324 0,'0'0'150'16,"0"0"-69"-16,0 0-29 0,0 0 44 16,0 0 18-16,81-118-12 0,-76 104 0 15,-2 4-38-15,-3 1-21 0,0 6-10 16,0 3-33-16,-3 3-5 0,-2 9-7 16,-4 6 11-16,-7 6 1 0,-4 10 0 15,-8 16-6-15,-5 8 3 0,-2 2-13 16,2-7-18-16,6-13 0 0,6-15-38 15,4-6 6-15,0-1-30 0,-2 1 32 16,-1-2 18-16,-1-3 19 0,5-5 27 16,3-5 1-16,5-4 7 0,3-5 33 15,4-4 4-15,1-3-45 0,0-3-21 16,1-15-59-16,3 4-46 0,-3 2-147 16</inkml:trace>
  <inkml:trace contextRef="#ctx0" brushRef="#br0" timeOffset="158618.99">18645 15640 748 0,'0'0'191'15,"0"0"-110"-15,0 0-9 0,0 0-44 16,0 0-27-16,0 0 14 0,0 0 1 16,0 0 13-16,128 64-9 0,-76-30-15 15,5 2-3-15,-7-4-2 0,-15-4-5 16,-13-8-45-16,-6-2-8 0,-6-3-37 16,1 2-67-16,-5 5 3 15,-2-2-90-15</inkml:trace>
  <inkml:trace contextRef="#ctx0" brushRef="#br0" timeOffset="158919.28">19581 15239 886 0,'0'0'1'0,"0"0"-1"16,0 0-6-16,0 0-78 0,0 0 30 16,0 0 43-16,0 0 11 0,-87 86 11 15,40-30 17-15,-1 5-8 0,4 3 7 16,11 0 8-16,11-2 5 0,6 2-7 16,9-2-18-16,7-4 0 0,13-5 10 15,9-7-21-15,5-2 5 0,4-8-9 16,3-7-13-16,-5-9-17 0,-5-9-19 15,-4-5-25-15,1-5 1 0,13-7 4 16,-5-3-48-16,-1-4-153 0</inkml:trace>
  <inkml:trace contextRef="#ctx0" brushRef="#br0" timeOffset="159113.23">19587 15637 1115 0,'0'0'5'0,"0"0"6"16,0 0 43-16,0 0-42 0,0 0-12 16,0 0-4-16,0 0 4 0,5-3 0 15,-1 20 0-15,-2 2-1 0,-2 6-2 16,0 2-12-16,-1 2-24 0,-3 0-26 16,-4 7-74-16,0-7-40 0,2-8-147 15</inkml:trace>
  <inkml:trace contextRef="#ctx0" brushRef="#br0" timeOffset="159380.07">19729 15284 1094 0,'0'0'12'0,"0"0"-8"0,0 0 14 16,0 0 10-16,0 0 2 0,0 0-8 15,0 0-10-15,369 190-6 0,-349-141-5 16,-8 4-1-16,-10 4 0 0,-7 5-1 16,-14 2-1-16,-8 4-33 0,-12 5-28 15,-10-6-38-15,7-15-121 0,4-17-128 16</inkml:trace>
  <inkml:trace contextRef="#ctx0" brushRef="#br0" timeOffset="162225.37">21063 17127 1129 0,'0'0'1'0,"0"0"-1"16,0 0-17-16,0 0-94 0,0 0-203 16</inkml:trace>
  <inkml:trace contextRef="#ctx0" brushRef="#br0" timeOffset="162349.41">21377 17112 1333 0,'0'0'17'0,"0"0"-17"0,0 0-59 16,0 0-52-16,0 0-31 0,0 0-265 16</inkml:trace>
  <inkml:trace contextRef="#ctx0" brushRef="#br0" timeOffset="177257.14">18517 11179 382 0,'0'0'19'16,"0"0"-13"-16,0 0 13 0,0 0 44 15,0 0-6-15,-1-14-8 0,-2 11-21 16,1 1 11-16,-1 0 3 0,-1 2 0 15,1-1 14-15,3-1 16 0,-1 1-18 16,1 0-19-16,0 1-27 0,0 0 3 16,0 0 5-16,0 0-7 0,0 0 4 15,0 0 34-15,0 1-32 0,1 2-15 16,2 1 6-16,2 1-5 0,-1 2 2 16,0-1-2-16,1 1-1 15,1 0 1-15,-3 0 2 0,0-1-6 16,-1-1 2-16,0 0 1 0,-2 0 4 15,0-1 9-15,1-1-6 0,-1-2 8 16,3 2-12-16,-1 0 12 0,5-2 3 16,6-1-1-16,4-2 12 0,14-11 13 15,24-14-9-15,27-17 1 0,18-10-9 16,14-9-14-16,7-2-6 0,-1 2-4 16,-2-2 6-16,-11 3-7 0,-20 9-45 15,-28 7-53-15,-28 15-95 0,-22 11-263 16</inkml:trace>
  <inkml:trace contextRef="#ctx0" brushRef="#br0" timeOffset="178501.12">19746 11249 600 0,'5'-6'6'0,"1"-1"0"0,1 0-5 15,0-1 41-15,-5 1 16 0,1 1 1 16,-2-1 1-16,-1 2-6 0,0 1-19 15,-4-1 4-15,2 3-16 0,-1-2-4 16,0 3-6-16,1 1-3 0,1-1-8 16,1 1-2-16,0 0 0 0,0 0 0 15,0 0 1-15,2 1 2 0,-1 0-4 16,3 4 1-16,-1-2 0 0,0 1 0 16,-1 2 0-16,-2 0 0 0,0 1 0 15,0 2-1-15,-1-1-3 0,-3 2 4 16,1-1 0-16,-1 0 3 0,2-4-3 15,2-2 1-15,0 1 2 0,0-2-1 16,1-2 2-16,4 0 11 0,2 0 12 16,6-6 15-16,6-5 10 15,19-14-13-15,24-17-17 0,30-19-11 16,22-10-7-16,12-5-4 0,3 3-6 16,-9 8 2-16,-14 7-48 0,-22 11-84 15,-32 15-39-15,-24 12-72 0</inkml:trace>
  <inkml:trace contextRef="#ctx0" brushRef="#br0" timeOffset="180156.48">18830 11276 657 0,'-1'0'34'0,"0"0"14"0,0 0 25 15,1 0-16-15,0 0-45 0,1 2 27 16,1-1 20-16,4 5-10 0,-1 0-20 15,0 1-14-15,1 2-4 0,1 3-10 16,0 3 1-16,-2 4-2 0,-3 3-7 16,-2 2-20-16,-7 10-31 0,-4 6-38 15,0-4-22-15,1-4 18 0,0-9 29 16,5-9 48-16,0 0 23 16,4-5 13-16,1-1 40 0,0-3 5 15,1-4-9-15,4 2-12 0,0-3 5 16,1 0-12-16,6-3-9 0,1-4-21 15,12-9-8-15,-3 0-94 0,-4-1-135 0</inkml:trace>
  <inkml:trace contextRef="#ctx0" brushRef="#br0" timeOffset="180297.39">18828 11540 939 0,'0'0'26'0,"0"0"-22"0,0 0-4 15,0 0 0-15,0 0-67 0,0 0-28 16,0 0-41-16,11-5-83 0</inkml:trace>
  <inkml:trace contextRef="#ctx0" brushRef="#br0" timeOffset="181516.52">20600 11424 534 0,'-3'-3'31'0,"-1"-1"11"0,1-1-1 15,-1 2 19-15,1-2-13 0,2 4 7 16,0 0-7-16,1 0 11 0,0-1-33 16,0 2-9-16,0 0-10 0,0 0 3 15,0 0-5-15,0 0-1 0,0 0 5 16,0 2-7-16,0 0-2 0,1 3 7 16,0-1-8-16,-1 3 4 0,0 4 2 15,0 0-1-15,0 1-1 0,-1 2-1 16,0-1-1-16,-1 1 0 15,2-1 0-15,2-2 0 0,2 0 1 0,3-3 1 16,-1-1 0-16,1-2 0 0,-1-3 10 16,0 0 19-16,3-2-8 15,-1-4 20-15,3-8 12 0,6-4-6 16,9-16-20-16,19-18-17 0,27-21-10 16,16-15-2-16,15-4-8 0,3 1-24 15,-9 11-20-15,-6 8-15 0,-15 15-41 16,-19 16-39-16,-23 18-47 0,-15 10-81 0</inkml:trace>
  <inkml:trace contextRef="#ctx0" brushRef="#br0" timeOffset="184171.94">27400 11373 974 0,'0'0'0'15,"0"0"-11"-15,0 0 11 0,0 0 23 16,0 0-12-16,0 0 17 0,0 0-20 16,43-147 1-16,-44 128-9 0,1-1 2 15,-2 0-1-15,-5 0 1 0,-3-1 2 16,-3 0-1-16,-5-1-3 0,-4 0 1 16,-12-1 1-16,-12-4-2 0,-13-4 0 15,-9 1 2-15,-2 6-4 0,-4 5-5 16,2 5 2-16,-2 3 0 0,-3 2-18 15,-1 1 2-15,-1 3-4 0,-2 2 7 16,0 2-13-16,-4 1 8 0,1 0 19 16,2 2 4-16,0 1 0 0,5 4 0 15,2 1 5-15,0 3 9 0,0 6 3 16,-2 1-2-16,1 3-4 16,2 4 0-16,-1 3-7 0,2 2 1 15,1 5-5-15,-1 3 1 0,3 4-5 16,1 3 4-16,0-1-16 0,3 2-7 15,2 3 0-15,3 2 10 0,3 4 12 16,3 6-15-16,3-2-22 0,5 4 36 16,3-5 1-16,6 0 1 0,4 3 4 15,4-1 32-15,4 1-28 0,5 2 3 16,7-3 15-16,5 3 1 0,8 1 1 16,4 3-17-16,10 0-2 0,4-1-8 15,6-1 2-15,5-1-3 0,1-1-3 16,5 0 3-16,3 0-5 0,5 0-33 15,2-1 30-15,5-2 1 16,4-2 3-16,6-1 4 0,6-5 0 16,6-4 1-16,2-3 16 0,5-5-2 15,1-3 0-15,4-4 26 0,4-4 5 16,4-5-16-16,5-3-4 0,4-4 12 16,3-5-6-16,3-5-10 0,2-5-7 15,2-3-9-15,2-12 1 0,-1-6-5 16,0-7 3-16,-3-8 1 0,-1-5-6 15,-1-5-1-15,2-6 1 16,-2-7 4-16,-3-6-4 0,-4-3 0 0,-4-4 1 16,-6-4 2-16,-9-3-1 0,-8-2 7 15,-15-2-3-15,-12-1-3 16,-12-1 8-16,-12-2-2 0,-9-3 20 16,-10-1-7-16,-3 1-10 0,-11-4 10 15,-13 0-8-15,-13-2-8 0,-17-3-6 16,-20 2 0-16,-23 0-1 0,-22 4 1 15,-22 4-13-15,-28 5-31 0,-19 5-28 16,-25 11-57-16,46 21-79 0,21 6-279 0</inkml:trace>
  <inkml:trace contextRef="#ctx0" brushRef="#br0" timeOffset="188723.6">20090 15670 855 0,'0'0'8'0,"0"0"-8"16,0 0 2-16,0 0 6 0,76-11-8 15,-26 8 0-15,22 1-1 0,9 0-12 16,7 1 1-16,0-1 7 0,0 2 5 16,6 0 3-16,8 0 0 0,10 0 5 15,5-2 15-15,3-1 23 0,0 0-3 16,2 0 9-16,-1 2-5 0,1 0-13 16,-1-2 0-16,-1 2-8 0,-4 0-3 15,0-4-9-15,-6 5-5 0,-5-3-2 16,-10 0-2-16,-9-1-4 0,-7-1-1 15,-6 1 0-15,-11 1 8 0,-10 3-8 16,-7 0 0-16,-13 0-4 0,-11 0 4 16,-6 0-20-16,-7 0-7 0,0 1-1 15,-3 1-16-15,-3 1-46 0,-4 0-40 16,-20 6 33-16,0-4-10 0,-2 1-145 16</inkml:trace>
  <inkml:trace contextRef="#ctx0" brushRef="#br0" timeOffset="189229.5">19932 15840 655 0,'0'0'0'0,"0"0"-12"0,0 0 12 16,0 0 0-16,0 0-6 0,7-9-16 15,6 7 22-15,4-1 11 0,6 0 7 16,11 2 14-16,17-1 10 0,20 1 0 15,15-2 1-15,10 3 5 0,10-3 0 16,-1 2 0-16,11-2-9 0,11-1 0 16,9-1-6-16,10 0-18 0,6-2 11 15,6 0-3-15,2-2-8 0,2 0 0 16,-1-3 22-16,4 3-18 0,-4-1 3 16,-8 0-2-16,-10 0-2 15,-21 2 11-15,-17 2-11 0,-17 3 9 16,-16 2-6-16,-16 1-6 0,-13 0-8 15,-15 0-7-15,-13 1 0 0,-6 0 0 16,-8 2-17-16,-2 0-67 0,-23 2-72 16,-1 0-70-16,-5-5-306 0</inkml:trace>
  <inkml:trace contextRef="#ctx0" brushRef="#br0" timeOffset="196044.33">21959 13632 782 0,'0'0'38'0,"0"0"3"16,1-47 0-16,-1 30-5 0,0 4-5 16,-1 1-18-16,-2 3-4 0,-2 4-9 15,0 2-12-15,-4 3 2 0,-1 1-20 16,-3 5-6-16,-2 1 14 0,-1 1 20 16,-3 2-1-16,2 0 4 0,-2 2-1 15,-3 4 3-15,-2 3 7 0,-4 4 0 16,-1 5 2-16,-7 7 7 0,-4 14-13 15,-7 14 9-15,-2 7-2 16,2 3 6-16,7 0-13 0,5-9-2 16,3-1 10-16,2-4-8 0,2-5 5 15,2-4-10-15,2-4-1 0,3-9 4 16,5-8-1-16,5-9-3 0,4-7 0 16,0-2 1-16,3 0 2 0,0-2-3 15,1 1 0-15,2-1-4 0,1-2 4 16,0 3 0-16,4-2-1 0,1-1 0 15,1 0-13-15,5 1-40 0,2-3-38 16,-1-2-42-16,-1-2-156 0</inkml:trace>
  <inkml:trace contextRef="#ctx0" brushRef="#br0" timeOffset="196509.23">20853 14453 1006 0,'0'0'23'0,"0"0"1"16,0 0-11-16,0 0-4 0,37-6-4 15,-18 9 10-15,3 4-13 0,2 1-1 16,2 3 3-16,0 2-1 0,-1 1-2 16,-1 3-1-16,-3 3-2 0,-1 1 0 15,-1 0 2-15,-2 1-1 0,-1-1 0 16,-1-1 2-16,0-1-1 0,-1-3 1 16,1-2-1-16,-1-1 1 0,1-4 7 15,-1 3-4-15,-1-4 11 0,1-3 12 16,-4-2 3-16,-1-2-7 15,-5-1 11-15,-1 0 8 0,-1-2 32 16,-2-5-40-16,1 0-26 0,0-3 2 16,-1 0-8-16,0-1-2 0,-1 1 0 15,0-3 3-15,1 2-2 0,0-3-1 16,2-3-3-16,6 0-3 0,2-2-22 16,5-1 20-16,4-1-18 0,2-1-16 15,5 1-16-15,18-14-16 0,-6 5-72 16,-1 2-237-16</inkml:trace>
  <inkml:trace contextRef="#ctx0" brushRef="#br0" timeOffset="212413.92">18828 16372 823 0,'-9'-4'25'15,"-1"-1"20"-15,-1 3-40 0,0-3 2 16,6 5-7-16,1 0-4 0,1 0 1 16,2 0-7-16,-3 0-7 0,4 2 4 15,0 2-6-15,0-1 5 0,0 2 1 16,4 0 0-16,1 0 10 0,3 1 1 15,3-2 2-15,5 1 3 0,4 0-1 16,4-1 6-16,13 1-7 0,14-1 8 16,22 1-8-16,12-4 18 0,5-1-6 15,1 0 4-15,-2-2-4 0,2-3-3 16,6 2-2-16,6-2 4 0,3-3-8 16,4-2 3-16,0-1-6 0,-1-2 1 15,-3 1-2-15,1 0 0 0,-4 1 0 16,-3-3 2-16,-3 3 0 0,-8 1-2 15,-3 0 2-15,-3 3-2 16,-1 0 0-16,0 2 10 0,0 1 7 16,-3 2 8-16,0 1-16 0,-1 1 4 15,1 1-2-15,-1 5-7 0,2-1 4 16,-5 2-2-16,-1 0-6 0,-5-2 0 16,-4 0 0-16,-4 1 0 0,-1 0-6 15,-3-1 4-15,-1-1 2 0,-3-1 0 16,-3-2 1-16,-2 1-4 0,-3-1 3 15,-1 1 0-15,-4 0 2 0,0 0 0 16,-3-1-2-16,1 5 0 0,-2-3-8 16,-2 1 8-16,-6-1 4 0,-6-2-1 15,-7-1-2-15,-2 1 0 16,2 1-1-16,-2-2 0 0,2 1 0 16,-5-1 2-16,1 1-2 0,-5-1 0 15,1 0-1-15,-2 1 1 0,0-1-3 16,1 1 3-16,1 0 0 0,0 2-6 15,2 3 5-15,3-1 1 0,1 2-7 16,4 0 3-16,1 0-3 0,3 0 2 16,2-1 5-16,1 1 0 0,1-1 1 15,1 1-1-15,-1 1 0 0,-3-3 0 16,-2 0 4-16,-2-2-3 16,-3 0 18-16,-1-2-3 0,-2-1 4 15,-2 0 1-15,0 0-6 0,1 0 2 16,1 1-16-16,-1-1 4 0,1 3-5 15,1-1-2-15,-1 1 1 0,0 2 1 16,1 1-4-16,-2 1 0 0,2-1-2 16,-2 0 6-16,1 0 3 0,1-1 0 15,-1 2-6-15,0 0 6 0,0 0-3 16,-3-1 5-16,0-2-2 0,-1 0-1 16,-1-1 9-16,-1 1-9 0,2 3 0 15,0-1 5-15,2 1-7 0,1 4 0 16,1-3 3-16,1 2-3 0,1 0-1 15,-1 0-5-15,-1-2-7 0,-1 0 10 16,-2-1 0-16,1 1 1 0,-3 0 0 16,-1 3-3-16,-1-1 0 0,-2 1-5 15,2 3 8-15,0 1 2 0,-1 3-2 16,-1 2 0-16,0 2 1 0,-1 2 2 16,1 1 0-16,0 0-1 0,1 0-8 15,-1-2 8-15,-1 2-4 0,0-2 4 16,0-1-2-16,-1 0-9 0,-1-1 10 15,0-2 1-15,0 1-4 0,0-5 3 16,0 0 1-16,0 1 0 0,0-2 6 16,0 1-6-16,-1-2 0 15,-2-1-2-15,0 0 0 0,0-1-16 16,-4-1 11-16,-1-1-5 0,-3 1 8 16,-2-1 4-16,-5-1 1 0,-2 0-1 15,-6-1-11-15,-3 0-10 0,-1-1 2 16,-1-2-16-16,1-2 16 0,3 0 19 15,3-2 5-15,3 1 10 0,2 2 10 16,1-2-10-16,2 0 10 0,-2 0-6 16,2 3-4-16,-2-2 1 0,1-1 6 15,-4 3-1-15,0-2-5 0,-3 3-10 16,-8 0 10-16,3 0-14 0,-3 1-2 16,2 0 0-16,2-1 1 15,-2-1-1-15,0 1-8 0,2-1-2 16,1 0 10-16,1-1 0 0,1 0 0 15,0-3 0-15,3 2 0 0,-3-2 3 16,2 2 2-16,-2-1 4 0,1 1-2 16,-3 0 11-16,0 3-6 0,-1-3-11 15,0 3 7-15,-2 1-3 0,-5 2-4 16,-6 4-2-16,-9 2 3 0,-2-3-5 16,5-1 1-16,2-6 1 0,7-2 1 15,-2-2-11-15,-1 0 10 0,3 0-3 16,0-3 2-16,0-2 0 15,2 2 2-15,-1-3 0 0,0 3-2 16,-1 0 2-16,-2 2 8 0,-2 0-8 16,-3 1 5-16,-2 0-10 0,-4 1 5 15,-5 5-2-15,-1-1-21 0,-3 2-19 16,0-3 2-16,3 1-36 0,1-4 64 16,4-1 11-16,-1 0 0 0,1 0-4 15,2-1 10-15,2 1 2 0,5-2 3 16,2 1 8-16,4-1 5 0,2 1-4 15,7 0 3-15,3 0-8 0,6 0-4 16,-6 1-8-16,-12 0 0 0,-14 0-1 16,-8 0-1-16,-3 2-5 0,4-1-14 15,2 0-2-15,3 2 2 0,1-3-1 16,2 1 5-16,4-1 10 0,2 0 1 16,6 0 3-16,0 0 2 0,5 0 0 15,5 0 1-15,4-1 3 0,6 1 5 16,1 0 12-16,-3 0-2 0,-1 0 3 15,-5 0-3-15,-2 0 4 0,1 0-20 16,-3 2 2-16,-5 1-4 0,-6 3 3 16,-6 0-5-16,1 1-3 15,9 0-3-15,9-5 3 0,6 2-10 0,4-1 4 16,-6 2-26-16,0-3 35 0,-4 1 12 16,2-1-5-16,4-2-4 15,2 0 2-15,2 0 3 0,0-3 12 16,3-1-13-16,1 1 5 0,0-2 3 15,-2-1-4-15,2 0-1 0,-4-1 0 16,-2-1 0-16,-2 0-6 0,-2-4-3 16,-3 1 2-16,1-2 5 0,-2 0-7 15,-2 0 7-15,2 0-6 0,1-1 11 16,0 0-4-16,4-1-5 0,2 0 2 16,2-3 7-16,0 0 2 0,5-2 3 15,2-1-13-15,0-5-5 0,4 1 0 16,5-14-6-16,5-11-14 15,14-14-30-15,13-13-75 0,-1 17-124 16,-2 10-214-16</inkml:trace>
  <inkml:trace contextRef="#ctx0" brushRef="#br0" timeOffset="-214635.23">23472 13739 659 0,'0'0'0'0,"0"0"-33"0,0 0-79 15,0 11 69-15,-4-3 31 0,-2 2-20 16,-6 4 31-16,-1 0 1 16,-4 3 4-16,0 0 26 0,-5 1 61 15,0 2 22-15,1 2-38 0,-3 0-28 16,2 3 2-16,0-1-16 0,0-1-16 15,2 0-6-15,0-3-6 0,1 0-1 16,1-2-4-16,2-3 0 0,0-1-4 16,2-3-23-16,3-3-12 0,1-2 6 15,2-1 3-15,3-2 10 0,3-2 6 16,1-1 12-16,1-1 0 0,1-6-83 16,7-6-19-16,0 0-37 0</inkml:trace>
  <inkml:trace contextRef="#ctx0" brushRef="#br0" timeOffset="-214388.05">23031 13895 628 0,'0'0'17'0,"0"0"95"0,0 0-32 16,0 0-6-16,0 0-23 0,0 0-7 16,0 0-14-16,25-79-1 0,-19 74-2 15,2 2-13-15,3 3-9 0,1 4-5 16,3 5-1-16,2 4-1 0,-1 6 2 15,3 4-4-15,1 10 4 0,-1 6-3 16,1 8 3-16,-5-3-1 0,-4-8 1 16,-5-11 0-16,-1-5 0 0,0 1-1 15,2 1 1-15,-2-1-3 0,1-5-6 16,0-3-11-16,0-3-43 0,3-10-54 16,-2-5-67-16,0-8-388 0</inkml:trace>
  <inkml:trace contextRef="#ctx0" brushRef="#br0" timeOffset="-214094.18">23117 13420 1043 0,'0'0'25'0,"0"0"19"16,0 0-17-16,0 0 7 0,0 0-27 15,0 0-5-15,14-18-2 0,-9 21-42 16,0 3-39-16,1 9-80 15,-3-2-64-15,0-2-384 0</inkml:trace>
  <inkml:trace contextRef="#ctx0" brushRef="#br0" timeOffset="-213586.12">23869 14005 1021 0,'0'0'131'15,"0"0"-72"-15,0 0 39 0,0 0-53 16,0 0-28-16,37-28-9 0,-16 26-2 16,2 1-3-16,-1 1-1 15,0-1-2-15,-1 1-16 0,-6 0-23 16,-1 0-17-16,-5 0-34 0,-3 0-17 15,-4 1-64-15,-2 0-16 0,0 0-121 16</inkml:trace>
  <inkml:trace contextRef="#ctx0" brushRef="#br0" timeOffset="-213255.98">23947 14141 650 0,'0'0'41'16,"0"0"-11"-16,0 0 23 0,0 0-26 15,0 0-5-15,0 0-13 0,0 0 1 16,-10 2-5-16,13 0 0 0,0 0-1 16,2-1 8-16,-4-1-6 0,1 2-6 15,-2-2-14-15,0 1-4 0,0-1 10 16,0 0 1-16,0 0 7 0,0 0 3 15,0 0-3-15,0 0 0 0,1 0 5 16,1 0 4-16,1 0 9 0,1 0 9 16,1 0-9-16,1 0 6 15,3 0 2-15,-1 0-1 0,3 0-5 16,4 0-17-16,1 0 3 0,3 0 0 16,3 2-12-16,12-1 4 0,-6 0-63 15,-4-1-153-15</inkml:trace>
  <inkml:trace contextRef="#ctx0" brushRef="#br0" timeOffset="-212749.01">24692 13757 537 0,'0'0'292'0,"0"0"-212"16,0 0 63-16,0 0-57 0,0 0-23 16,0 0-21-16,-5-48-23 0,11 40-11 15,1-3 0-15,2 0-7 0,0-5 6 16,-2-1-7-16,0 0-5 0,-1-3-9 15,-2-1-3-15,-2-2 0 16,2-1-1-16,-5 1 14 0,1 0-4 16,-5 1 3-16,-2 4 5 0,-1 2 0 15,-2 4 1-15,-1 4 4 0,2 3-3 16,-1 5-2-16,-1 0-1 0,0 7-1 16,0 4 0-16,-3 5-3 0,3 5 8 15,-2 4-4-15,2 3 1 0,1 8-1 16,0 8 1-16,3 7 0 0,0 3 0 15,1-6-1-15,0-3 1 0,1-5 2 16,-1-1-2-16,2 0 1 0,0-4 1 16,2 2-2-16,1-4 1 15,-1-4-6-15,1-4 9 0,-1-7-7 16,-2 1 6-16,1 1-6 0,-2 2-12 16,-2 2-41-16,-4-3 10 0,-8 0-184 15,1-4-13-15,3-9 41 0</inkml:trace>
  <inkml:trace contextRef="#ctx0" brushRef="#br0" timeOffset="-212534.82">24283 14039 903 0,'0'0'39'0,"0"0"-9"16,0 0 44-16,0 0-49 0,0 0 2 15,86-34-10-15,-46 31-1 0,12 1-5 16,12 0-2-16,3 2-5 0,-7 0-2 16,-6 0 2-16,-9 0-4 0,-1 0-6 15,0 0-21-15,-2 0-97 0,-8 0-93 16,-7 0-111-16</inkml:trace>
  <inkml:trace contextRef="#ctx0" brushRef="#br0" timeOffset="-212146.94">25415 13455 701 0,'0'0'7'0,"0"0"-5"15,0 0 10-15,0 0-6 0,0 0 0 16,0 0-6-16,-19-7 0 0,7 19 0 15,-1 4 2-15,-4 5 5 0,-4 11 25 16,-6 17 20-16,-7 18 10 0,1 11-33 16,4 6-5-16,5-2-19 0,8-10 6 15,2 3-11-15,3-4-7 0,7-5-38 16,4-6-108-16,4-18 14 0,7-15-143 16</inkml:trace>
  <inkml:trace contextRef="#ctx0" brushRef="#br0" timeOffset="-211586.58">27110 13386 942 0,'0'0'37'0,"0"0"-5"16,0 0 43-16,0 0-59 0,73-6 0 16,-46 23 3-16,2 4-18 0,-1 9 4 15,0 13-1-15,-5 17-3 0,-12 16-1 16,-11 5-3-16,-8 0 2 0,-14-8 1 16,-5-10 0-16,-6 1 3 15,-4-2-3-15,-4-6-9 0,-4 1 0 16,-3-6-8-16,-6-5-3 0,-2-5-27 15,-4-11-54-15,13-10-54 0,9-11-193 16</inkml:trace>
  <inkml:trace contextRef="#ctx0" brushRef="#br0" timeOffset="-210582.7">26119 13876 910 0,'0'0'49'0,"0"0"56"16,0 0-58-16,0 0-32 0,0 0-15 15,0 0-1-15,63 37-59 0,-62-14-123 16,-3-3-181-16</inkml:trace>
  <inkml:trace contextRef="#ctx0" brushRef="#br0" timeOffset="-203086.87">26073 16152 541 0,'0'0'459'16,"0"0"-430"-16,0 0-6 0,0 0-23 15,0 0 0-15,16-14 18 0,-14 13-15 16,0 1 4-16,0 0-2 0,1 0-2 16,1 1-2-16,1 3 0 0,0 1 1 15,1 0 2-15,1 3 6 16,2 1 2-16,-1-1 1 0,2 2-12 16,-1 2 10-16,3 0 10 0,0 2-14 15,2 1-4-15,-1-3-2 0,2 4 1 16,0 0 0-16,0-2-2 0,0 0 4 15,2-2 0-15,0-2-4 0,0 3 2 16,-1-5-2-16,-1 0 2 0,-1-1-1 16,-3-2 1-16,-3-5 5 0,-1 0-7 15,-1 0 13-15,-1-5 10 0,3-3 0 16,1-3 19-16,4-6-25 0,5-5-17 16,9-11 0-16,14-13-5 0,19-15 0 15,13-10-14-15,8-3 6 16,1 3-19-16,-5 12 1 0,-2 6 6 15,-11 9-50-15,-21 16-131 0,-14 7-346 16</inkml:trace>
  <inkml:trace contextRef="#ctx0" brushRef="#br0" timeOffset="-202398.85">29041 16111 1011 0,'0'0'134'15,"0"0"-96"-15,0 0-5 0,0 0-26 16,0 0-6-16,8-21-1 0,-6 21 0 16,0 2-7-16,0 3-12 0,1 3 1 15,0 2-2-15,-1 4-1 0,1 2 21 16,0 0 0-16,1 3 1 0,0-2 1 16,3 1-1-16,1-1 7 0,1-2 16 15,1-2 2-15,4-1-9 0,-2-5 18 16,3-2 1-16,0-1-15 0,3-4 9 15,2-4 0-15,6-5-6 16,12-10-8-16,17-12-16 0,19-18-1 16,5-9 0-16,2-8-5 0,-8 3-5 15,-7 7-7-15,-6 3-34 0,-8 11-9 16,-11 9-38-16,-16 11-82 0,-9 7-135 16</inkml:trace>
  <inkml:trace contextRef="#ctx0" brushRef="#br0" timeOffset="-190049.77">13286 6691 651 0,'0'0'184'0,"-8"-9"-184"0,8 1-8 16,0-1-15-16,0 0-70 0,4-1 38 16,4-1-23-16,-2-4-24 0,-1 4-4 15,-1-1-103-15</inkml:trace>
  <inkml:trace contextRef="#ctx0" brushRef="#br0" timeOffset="-189440.33">12999 6423 527 0,'0'0'270'15,"0"0"-270"-15,0 0 10 0,0 0 48 16,0 0-15-16,0 0-16 0,0 0-4 15,0 0-18-15,-17-98-3 0,30 83 1 16,3-3 1-16,3-2-4 0,6 1 1 16,5-5 3-16,12-5-3 15,10-3-2-15,6-1 2 0,1 0-2 16,2 2-3-16,2 3 2 0,6-2 2 16,6 0 0-16,4-4 0 0,6 0 5 15,8 1-2-15,7 1-3 0,6-1 0 16,3 2 9-16,3-1-9 0,5 0 0 15,3 1-2-15,2 3 2 0,4 0 2 16,0 4-2-16,4 3-9 0,2-1-13 16,3 0 22-16,2 4-15 0,1-1 11 15,1 3 4-15,2 2 0 16,2 1 3-16,2 1 0 0,5 4-1 16,2 1 3-16,1 2 7 0,2 2-7 15,-6 3-1-15,3 3-4 0,-2 2 7 16,-2 4-6-16,-4 2-2 0,-3 1 2 15,-2 1-2-15,-6 3 2 0,-2 1-1 16,-2 1 0-16,-1 1 2 0,-5 4 2 16,-1 0-8-16,-5 2 11 0,-2-1-11 15,-9 0 8-15,-9 0-7 0,-7-1 5 16,-9-2-4-16,-6-2 4 0,-8-1 2 16,-8-1-2-16,-12-4 6 15,-7 0-4-15,-12-5 5 0,-13-1-9 16,-7-1-2-16,-4-1 0 0,-2-2-3 0,-2 2-55 15,-8-3-3-15,-7-1 49 16,-6-1-22-16,-3-1-46 0,-2-3-52 16,-6-4-67-16,8 1-10 0</inkml:trace>
  <inkml:trace contextRef="#ctx0" brushRef="#br0" timeOffset="-189256.29">19200 5715 531 0,'0'0'63'0,"0"0"0"16,0 0-39-16,0 0 110 0,1-45-51 15,8 35-51-15,1 4-21 0,4 4-7 16,-1 2-3-16,3 1 0 0,-2 6 1 16,-3 1-1-16,-2 6 6 0,-7 0-4 15,-4 1 5-15,-12 5 12 0,-16 7 19 16,-28 6-23-16,-30 6-4 0,-22 2-12 16,-14-5-37-16,-11-7-92 0,36-12-76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4:51:52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22262 1805 315 0,'0'0'42'0,"0"0"49"0,6-2 34 16,6 1-78-16,7-2-16 0,15-2 19 15,16-5 4-15,18 1-8 0,13-1 6 16,5 0-12-16,3 3 8 0,-3-1-8 16,1 2-4-16,-4-1-5 0,-7 1-10 15,-7 4 6-15,-9-1-9 0,-10 2-7 16,-12 1-3-16,-10 0 3 0,-12 0-10 15,-7 2-2-15,-5 1 2 0,-3-2-4 16,-1 2-14-16,-2-1-30 16,-7 2 32-16,-6 1 0 0,-2 2-14 15,-3 2-61-15,-2-1-37 0,-4 1-9 16,6-3-56-16</inkml:trace>
  <inkml:trace contextRef="#ctx0" brushRef="#br0" timeOffset="356.05">22451 1746 437 0,'0'0'70'16,"0"0"16"-16,0 0-15 0,0 0-12 16,0 0-17-16,0 0 0 0,78-26 4 15,-24 23 1-15,26 0 14 0,16 1 8 16,5-1-13-16,-3 1 5 16,-13 2 0-16,-8 0 0 0,-10 0-18 15,-11 3-16-15,-10 0 0 0,-13 1-24 16,-12 0 4-16,-8 1-2 0,-6-5-5 15,-2 1 0-15,-2-1 1 0,-1 1-4 16,-2 1-5-16,-3 1-52 0,-5 2 13 16,-3 2-16-16,-2 7-70 0,1-3-90 15,7-4-109-15</inkml:trace>
  <inkml:trace contextRef="#ctx0" brushRef="#br0" timeOffset="7510.33">4298 2883 242 0,'0'0'0'0,"0"0"-87"16</inkml:trace>
  <inkml:trace contextRef="#ctx0" brushRef="#br0" timeOffset="7751.56">4513 2856 275 0,'0'0'16'0,"0"0"44"0,0 0 23 16,0 0 1-16,0 0-8 0,0 0-24 16,0 0-7-16,0 0-13 0,0 0-7 15,0 0-6-15,671-19-14 0,-587 19 2 16,3 0 0-16,1-2-1 0,1 1-4 16,-7 1 0-16,2-2 1 0,-4 2-1 15,-6 0 0-15,-5 0-2 0,-4-1-1 16,-7 0 1-16,-6-1 3 0,-3-1-1 15,-10-1 3-15,-10 1-5 0,-12-2 1 16,-7 2-1-16,-6 3 2 0,-3 0-4 16,-1-1-19-16,-7-1-15 0,-7 1-33 15,-2 1 12-15,-4 1-6 0,-13 4-51 16,5-1-70-16</inkml:trace>
  <inkml:trace contextRef="#ctx0" brushRef="#br0" timeOffset="8015.18">6043 2633 430 0,'0'0'5'16,"0"0"-5"-16,0 0 33 0,0 0-6 0,0 0 25 15,0 0 8-15,0 0-16 0,97-46-14 16,-84 48-7-16,0 8 1 0,0 0-5 15,-1 7 10-15,2 1 2 16,1 4 6-16,-1 4-7 0,-2 1-1 16,-2 2-8-16,-7 1-15 0,-3 5-1 15,-15 7 6-15,-19 8-5 0,-17 4 10 16,-15 1-14-16,-12 0-2 0,-4-5-18 16,18-12-140-16,8-8-202 0</inkml:trace>
  <inkml:trace contextRef="#ctx0" brushRef="#br0" timeOffset="8975.94">17556 2573 590 0,'0'0'2'0,"0"0"19"0,0 0 32 15,0 0-15-15,0 0-14 0,0 0-13 16,0 0-10-16,0 0 2 0,-41-16-2 16,36 16-1-16,-4 0-15 15,0 0-4-15,-1 0 11 0,1 0-5 0,-1 0 11 16,1 0 2-16,0 0 0 16,0-2 0-16,3 0 8 0,4 1 20 15,-1 0 1-15,0 1-12 0,3 0-10 16,0 0-4-16,0 0 5 0,0 2-3 15,2 2 13-15,4-2 2 0,5 2 24 16,8-1-18-16,11-1 1 0,15 3-27 16,19-2 11-16,12 2-8 0,3-3-3 15,6 2-5-15,-3-4-13 0,2 0 18 16,-3-2-2-16,-6-3 5 0,-11 3 0 16,-13-1 4-16,-11 1 10 0,-13 0 0 15,-11 0 10-15,-8 0-13 0,-2 2-6 16,-3-1 6-16,-3 1-6 0,0 0 11 15,0-2 9-15,-3 0-28 0,-6 0-8 16,1 2-36-16,-3 0-36 0,-2 0-25 16,-6 0-18-16,5 0-31 0,1-1-174 15</inkml:trace>
  <inkml:trace contextRef="#ctx0" brushRef="#br0" timeOffset="9212.19">18246 2451 403 0,'0'0'0'0,"0"0"-19"16,0 0 19-16,0 0 84 0,0 0-7 15,37-25-13-15,-34 22-46 0,0 1-4 16,2 2 3-16,0 0 12 0,2 4 15 16,3-1-7-16,2 4-3 0,2 2 9 15,-2 3 0-15,3 2 3 0,0 5-15 16,-3 2-18-16,1 5-6 0,-4 6-4 15,-5 13 3-15,-12 12-6 0,-17 7-53 16,-14-2-87-16,1-19-33 0,3-15-323 16</inkml:trace>
  <inkml:trace contextRef="#ctx0" brushRef="#br0" timeOffset="10232.18">11743 3889 613 0,'0'0'0'0,"0"0"-51"0,0 0 16 15,0 0-110-15,0 0 6 0,18-112 49 16,-14 91 90-16,-1 2 80 0,0 1-20 16,-2 4 49-16,0 0-76 0,-1 2-5 15,1 1 49-15,-1 2-14 0,0 0-25 16,0-1-22-16,3 1 4 0,-2 0 5 16,3 0-17-16,-1-1 12 0,0 1 1 15,1-1-1-15,0 0 26 0,-1-2-20 16,1 3 4-16,0 2 9 0,-3 0-1 15,1 3 12-15,1 1-9 0,-3 3-26 16,2 0-15-16,1 5-1 16,2 4 1-16,1 11 8 0,2 10 0 15,2 19 2-15,-1 20-6 0,-2 8 4 16,-2 6-1-16,0 0 1 0,-3-5-8 16,1 0 0-16,0-3 5 0,0-4-4 15,2-8 0-15,-2-5 0 0,2-8 0 16,-3-5 1-16,1-3-2 0,1-6-1 15,-2-5 1-15,0-7 1 0,0-7-1 16,0-1 0-16,0 0 0 0,1 1-9 16,-3-1-35-16,0-4-77 0,-6-8-71 15,1-4-40-15</inkml:trace>
  <inkml:trace contextRef="#ctx0" brushRef="#br0" timeOffset="10712.05">11826 3551 728 0,'0'0'12'16,"0"0"-3"-16,0 0-4 0,0 0 21 16,11-55 7-16,-10 49 28 0,-1 1-30 15,0 4 35-15,0 1-48 0,-1 5-18 16,-4 7-9-16,-6 14 9 0,-9 19 15 16,-8 13 10-16,-4 5-14 0,2-1-2 15,7-11-9-15,2-11 8 0,3-7-5 16,5-10 0-16,2-7-3 0,3-3-3 15,-1-2 3-15,0-1 0 0,0-2-1 16,5-5 1-16,3-3 6 16,1-4-6-16,8-9-3 0,9-11 3 15,10-19 3-15,12-17-2 0,8-8 0 16,-1 1-2-16,2 5-8 0,-6 8 5 16,-12 11 3-16,-8 18-24 0,-13 12 25 15,-8 12 43-15,-1 3 47 0,0 6-80 16,-2 7-10-16,-6 13 0 0,-6 22 21 15,-12 23 9-15,2 5-17 0,6-4-6 16,9-8-7-16,9-27-159 0,5-13-203 16</inkml:trace>
  <inkml:trace contextRef="#ctx0" brushRef="#br0" timeOffset="15472.79">18121 3962 1055 0,'0'0'45'0,"0"0"-28"0,0 0 6 15,0 0-8-15,0 0-15 0,0 0-2 16,0 0-18-16,49-87-13 0,-35 83-23 16,6-1 3-16,2 2-35 0,11 3 31 15,6 0 6-15,13 6 15 0,4 6 7 16,4-1 6-16,3 3 23 0,-1 3 3 15,9 0-3-15,6 7 1 0,6 4 14 16,9 3 5-16,7 3 4 16,10 5 5-16,8 4-7 0,6 2-1 0,2 3 1 15,7 5-18-15,0 4 0 16,2 4-4-16,-1 4 0 0,1 3 0 16,-1 5-31-16,-3-1 2 0,-2 2 13 15,-8 1 4-15,-11 0 3 0,-5 2 5 16,-8 4 4-16,-6-1 6 0,-5 3 19 15,-7-3 8-15,-2 1 11 0,-1-1-11 16,0 2 17-16,0 3-30 0,-1-2 11 16,2 0-4-16,-4-5-11 0,-3-1 2 15,-1-3-12-15,-4-3-4 0,-2-4-2 16,-4-1 0-16,-5-6 8 0,-6 0-6 16,-5-7 3-16,-8-2-5 0,-4-6 0 15,-2-7-1-15,-6-7-1 0,-5-9 2 16,-2-4 0-16,-2-2 0 0,2 2-6 15,3 2 6-15,2 1 1 0,2-1-1 16,-2-3-1-16,0-1-9 0,0-3-42 16,7-6-79-16,-8-2-93 0</inkml:trace>
  <inkml:trace contextRef="#ctx0" brushRef="#br0" timeOffset="15856.65">21665 6299 1269 0,'0'0'0'0,"-3"-3"-5"16,3 3-23-16,3 4-79 15,5 6 62-15,4 0 41 0,6 3 2 16,4 2-17-16,12 5-27 0,7 6 16 16,7 5-8-16,3 1 30 0,-4-3 6 15,-4 0 4-15,-4-5-2 0,1 2 11 16,3-1 10-16,0 1 18 0,0-1 23 15,-1-1-21-15,-4 0-10 0,-7-4 14 16,-6-6-20-16,-6 1-17 0,-4-6-8 16,1 5-3-16,1 4-53 0,-3-4-53 15,-8-5-221-15</inkml:trace>
  <inkml:trace contextRef="#ctx0" brushRef="#br0" timeOffset="16112.88">22390 6265 994 0,'0'0'32'0,"0"0"38"16,0 0-15-16,0 0-25 0,0 0-30 15,-2-1 2-15,1 12 4 0,1 6 21 16,0 6 1-16,5 11-7 0,6 14-8 16,6 15-10-16,2 4-3 0,-1-1-48 15,-3-16-70-15,-5-18-150 0</inkml:trace>
  <inkml:trace contextRef="#ctx0" brushRef="#br0" timeOffset="21500.5">24803 9590 509 0,'0'0'187'0,"0"0"-79"0,0 0-5 16,0 0-6-16,-3 0-44 0,5 0-29 16,2 0-6-16,3 5-8 0,1 1 7 15,1 3-17-15,2-1 7 0,-2 3-5 16,-1 0-2-16,-1 0 0 0,1 0 1 16,-3 1 2-16,-2-3-2 0,-1 1-1 15,-1-2 0-15,-1 1-7 16,0-4 7-16,-2 1-3 0,0-2 3 15,-1 0 2-15,1 2-2 0,0-2-5 16,1 0 4-16,0 1-6 0,1-2-2 16,1 3-2-16,4-1-5 0,1 0 16 15,0 1-25-15,0-1-39 0,1 0-43 16,-3-2-79-16,-2 0-122 0</inkml:trace>
  <inkml:trace contextRef="#ctx0" brushRef="#br0" timeOffset="22039.68">24895 9497 366 0,'0'0'3'0,"0"0"156"0,0 0-50 15,0 0-25-15,22-34-11 0,-22 26-14 16,0 0 89-16,-4-1-84 0,-2 0-18 16,-1 2-9-16,-1 3-19 0,1 1-13 15,-1 1 15-15,1 2-14 0,0 2 2 16,2 5-8-16,0 2 6 0,2 3-11 16,1 3 11-16,2 3-1 0,0 3-4 15,0 1 10-15,0 2-5 16,0 1 0-16,0-1-4 0,-1 1 4 15,-4 1 0-15,-1-2-3 0,0 1 6 16,-1-4-9-16,2 1 17 0,2-4-14 16,0-2-3-16,2-2 2 0,1-4 1 15,1 2-3-15,2-5 8 0,0-1-5 16,0-1 4-16,2-2-6 0,-1-1-2 16,0-1-4-16,3 0-8 0,0-1-5 15,5-2-111-15,-2-1 57 0,-2-5-307 16</inkml:trace>
  <inkml:trace contextRef="#ctx0" brushRef="#br0" timeOffset="22336.53">24692 9687 948 0,'0'0'107'0,"0"0"37"16,0 0-45-16,0 0-29 0,0 0-35 16,28-25-35-16,-15 25 2 0,4 0-2 15,1 3-4-15,4 3-7 0,3 3-22 16,3-1-8-16,1 3-29 0,-1-2 9 15,0 0-19-15,-1-1-18 0,-2-1-39 16,-4-2-8-16,-2-2-22 0,-6-1-78 16</inkml:trace>
  <inkml:trace contextRef="#ctx0" brushRef="#br0" timeOffset="22808.62">24703 9716 770 0,'0'0'78'15,"0"0"70"-15,0 0-47 0,0 0-25 16,0 0-18-16,74-36-28 0,-61 30-17 16,0 1-2-16,-1 2-8 0,-2 0-2 15,0 3-1-15,0 0-1 16,-3 1-29-16,1 2-10 0,2 2-5 16,0 1 2-16,1-1 9 0,5-1-19 15,2 1-6-15,5-2 1 0,3 2-3 16,2-3 6-16,8 3 9 0,9-5-24 15,-7 0-136-15</inkml:trace>
  <inkml:trace contextRef="#ctx0" brushRef="#br0" timeOffset="23078.56">25590 9599 682 0,'0'0'55'0,"0"0"-29"16,0 0 29-16,0 0 15 0,0 0-13 15,0 0-16-15,0 0-32 0,9-16-9 16,-11 23 0-16,-1 7 13 0,1 1 16 16,0 3 6-16,2 3-9 0,0 0-16 15,1 1-1-15,3-1 4 0,1 0-13 16,0-2 6-16,0-2-6 0,-2-3 0 15,0-2-41-15,-5-6-77 0,-2-4-98 16,-2-2-209-16</inkml:trace>
  <inkml:trace contextRef="#ctx0" brushRef="#br0" timeOffset="23368.9">25490 9533 960 0,'0'0'59'15,"0"0"-12"-15,0 0-13 0,0 0-12 16,0 0-5-16,0 0-3 0,0 0-14 16,0 0 0-16,32-8 11 0,-14 14-11 15,3 3-7-15,1 3-12 16,1 3 18-16,0 1 0 0,2 6 1 16,-1 2 0-16,-1 2 7 0,-4 1-7 15,-3 1 5-15,-5-2 9 0,-4-2-11 16,-6-3 7-16,-1-3-4 0,-4-4 4 15,-5-1 6-15,-4-3-5 0,-5-2 7 16,-4 1-7-16,-3-2-7 0,-3-2-3 16,-1-1-1-16,3-1-43 0,1-1-6 15,-3-2-31-15,6 0-65 0,7-5-145 16</inkml:trace>
  <inkml:trace contextRef="#ctx0" brushRef="#br0" timeOffset="23828.76">26024 9718 900 0,'0'0'139'0,"0"0"-83"15,0 0-6-15,0 0-22 0,0 0 13 16,-13 26-6-16,7-12-11 0,1 3-7 16,4 0-3-16,1-2-9 0,3 2 8 15,6-4-2-15,0 0-10 0,2-3 10 16,3-3-8-16,0-4-3 0,4-1-11 15,2-2-13-15,3-4-8 0,3-3 6 16,1-5 3-16,-1-2 11 0,0 0 12 16,-3-2 0-16,-2-1 8 0,-3 3-1 15,-5 1 37-15,-4 5 23 0,-4 3 12 16,-2 2-6-16,-2 2-9 0,-1 1-36 16,0 6-22-16,0 4-5 0,0 4 10 15,3 4 1-15,2 2-12 0,5 0 8 16,5 1-5-16,4 0 0 0,5-2-3 15,5-1-7-15,21-1-86 0,-7-5-55 16,-1-7-119-16</inkml:trace>
  <inkml:trace contextRef="#ctx0" brushRef="#br0" timeOffset="26301.04">26664 9815 796 0,'0'0'1'15,"0"0"28"-15,0 0-19 0,0 0-2 16,0 0-5-16,10-72 5 0,-8 61-8 16,1 0 3-16,-1-2-3 0,1 0 1 15,-3-1 0-15,0 1 2 0,0-2-2 16,-3 1 11-16,-3-3 12 15,-2 1 0-15,-3-1 7 0,-3-1-8 16,0 0 1-16,-3-1-7 0,0 2 7 16,-3-3-13-16,0 1 4 0,1 1-7 15,-3-2-8-15,0 1 1 0,-1 0-2 16,-3-1-5-16,-2 1-11 0,-4-2-7 16,-6-4 13-16,-7-2-5 0,-8-3 16 15,-3-2 1-15,3 4-1 0,2 3-1 16,7 3 1-16,-2 0 3 0,1 3 12 15,-3 0-3-15,-2 3-8 0,1 3 9 16,-3-1-11-16,1 6 3 0,-2-4-4 16,0 4-1-16,2 3 0 0,-1 2-1 15,1-1-10-15,0 2 3 0,3 2-9 16,-2 0 7-16,0 0-7 0,-2 5 15 16,-2-1 1-16,1 4 1 0,2 2-1 15,2 0 1-15,2 3-1 0,0 1-2 16,3 4 3-16,0 3-1 0,3 0 0 15,0 3 1-15,0 2 0 0,1-2 5 16,5 5-1-16,5-4-2 0,5-4 1 16,8-1-3-16,-1-3 0 0,-5 12 2 15,2-1-2-15,-2 5-3 0,3-1 2 16,5-3-2-16,-3 3 6 16,4 1-2-16,-5 7 6 0,0 5 0 15,-2 8 9-15,0 3-7 0,2-5 7 16,7-2 0-16,3-6-14 0,5 3 14 15,1-2-6-15,3 2 2 0,5 0-9 16,2-1-3-16,3 0 7 0,2-1-5 16,1 0 0-16,4-1-2 0,0 1-6 15,3 0-7-15,1-1 13 0,2-1-1 16,2-1 1-16,3-1 0 0,1-1 0 16,2-3 0-16,3 0 4 0,2-2-2 15,4-3 5-15,4-3 7 0,3 0-9 16,5-3 13-16,2 0-13 15,4-2 5-15,5 1-10 0,3-3 2 16,4-1 4-16,4-4-6 0,2-2 0 16,1 0-6-16,0-3 6 0,1-3-1 15,0-5-3-15,1 0 1 0,-3-3 2 16,-2-6 2-16,-1-6 9 0,-5-3 0 16,-5-5 5-16,-4-2 22 0,-2-6-4 15,-3-5-1-15,-3-1 2 0,0-3-1 16,-2-5-8-16,-2-4-7 0,1-5-12 15,-1 0 2-15,0-4-7 16,-1-2-2-16,1 0 0 0,-1-4-1 0,0-1-27 16,-5-4-10-16,-1 1 33 15,-6-3-16-15,-5-3 11 0,-7-1 9 16,-8-1-10-16,-11 2 5 0,-9 1 3 16,-15 1 4-16,-15 4 0 0,-16 3-13 15,-15 0-3-15,-19 6-41 0,-19 5-29 16,-16-1-44-16,23 15-115 0,12 4-386 0</inkml:trace>
  <inkml:trace contextRef="#ctx0" brushRef="#br0" timeOffset="33040.99">17787 9222 585 0,'0'0'2'0,"0"0"-2"0,0 0 36 15,0-19 27-15,0 15 13 0,0 2-15 16,0 0-14-16,0 1-25 0,0 0-15 16,0 1-7-16,0 0-11 0,0 3-5 15,0 0 16-15,0 3 1 0,0 1-1 16,0 3 0-16,0 1 0 15,-3 5 0-15,0 2 1 0,-2 4-1 16,-3 3 0-16,-2 4 2 0,-7 8-2 16,-8 11-3-16,-2 8 3 0,3 3 1 15,1-3 3-15,7-2-4 0,7-6 0 16,2 4 1-16,7 2 0 0,0 1 1 16,2 4-2-16,4 3 3 0,5-1 0 15,3 1-3-15,-1-1 2 0,4 1 3 16,-4 3-2-16,3 3-3 0,-5 3-11 15,-1 4 5-15,-3 3 2 0,1 1-13 16,2 2 9-16,1-3-10 0,5-1 10 16,4-2 6-16,5 4-2 0,4-3 8 15,5 3-1-15,4-3 3 16,5 0 2-16,6 1 9 0,6-1-6 16,5 2-3-16,3-2-4 0,2 1 18 15,5-1-15-15,4-4-5 0,5 2 0 16,6-2 11-16,4 0-12 0,-1 2 3 15,4-1-4-15,-3 0 0 0,1-1-1 16,3-1 1-16,3-2-1 0,4-1-2 16,3-3-2-16,1 1 5 0,3-3-1 15,7-2 5-15,2 2-4 0,4-2 9 16,1-2 3-16,6-4 10 0,4-2-8 16,2-4 1-16,2-3 26 15,0 1-18-15,2-2-15 0,2-5 4 16,-1 0 5-16,1-1-10 0,-2-5-1 15,2 0-4-15,-2-4 11 0,3-3-4 16,1-2 9-16,3-1-14 0,2-3-3 16,3-4 4-16,1 0-4 0,0-4 0 15,2-1 1-15,1-2-2 0,2-3 0 16,-2 0-3-16,2-5-12 0,-2-2-2 16,-1 0 1-16,-2-7-1 0,-3-1-4 15,-5-5 21-15,-2-2-7 0,-5-6 6 16,-4-2 1-16,0-5 0 0,-6-5 23 15,-3-1-8-15,-1-5 11 0,-4-1-5 16,-1-4-2-16,-3-2 3 0,-2-2-8 16,1-2-11-16,-3-2 2 0,-2-1 5 15,-1-2-1-15,-5-1-9 0,-4-3 2 16,-3-2-2-16,-2-3 0 0,-5-2 0 16,-5-1 2-16,-5-3 1 0,-4 0-3 15,0-2 1-15,-5 0 3 0,-5-3 13 16,-3-1-9-16,-3-2 5 0,-3 0 11 15,-4 0-18-15,0 2 9 0,-3 0-13 16,0 0 0-16,-3 0-1 0,-1-2 1 16,-4 0 2-16,-2 0-5 15,-2 1 1-15,-4 0-4 0,0 1-1 16,-3-1 5-16,-1 0 0 0,-1-1-1 16,-2 2 1-16,-2 1 9 0,0 1-9 15,-3 2 0-15,-1 1 4 0,-2 1-3 16,-1 1-2-16,0 1 2 0,-1 1-2 15,1-1 1-15,-2 4 0 0,2 1-5 16,-3 3 2-16,-1 3 2 0,3 0-7 16,-1 3 8-16,0-2 0 0,0 2 3 15,0 1-3-15,-2 4 5 0,0 2-4 16,0 0-1-16,-2 6 0 16,-1 0 1-16,-1 5 7 0,-2 7-7 15,-1 6 3-15,-2 6-1 0,0 1 7 16,0-2-2-16,-1 0-1 0,0-2-1 15,-1 4-1-15,0 4-3 0,2 2-2 16,-2 3 0-16,0 2-3 0,2 0-10 16,-1 4 3-16,-1 1-16 0,2 0-3 15,-2 0 7-15,1 0 1 0,-1 0 14 16,0 0 0-16,0 1 2 0,-2 3-7 16,-2 0 12-16,-4 2 6 0,-3 1 6 15,1 2-8-15,-2 1 4 0,-3 2-7 16,1-1 2-16,0 4-4 0,1 2 1 15,0-1 0-15,1 3 3 16,2 1 0-16,0 1-1 0,3 2 1 16,0 0-3-16,1 1 1 0,0 1-3 15,-1-2 6-15,0 1-5 0,-1-1 1 16,-2-2 0-16,-3 0 5 0,-2-1-5 16,-2-2 1-16,1-2 4 0,-4-1-4 15,1-2 2-15,3-2-3 0,-1 0 2 16,5-2-2-16,2-2 0 0,2-2 0 15,2-2 3-15,4 0-3 0,1-2 3 16,0-1-3-16,1 0 12 0,2 0 11 16,1-5 6-16,5-3-17 0,1-3-5 15,2-4-7-15,1-1 1 0,2-2 3 16,-2-1-2-16,2-2 2 0,-1-3-4 16,2 0 0-16,0 0 5 0,1 1-4 15,0-1-1-15,3 1-1 0,0 2 0 16,4 1-1-16,1 1-5 0,3-1 0 15,1 4 5-15,0-1-2 0,-2 2 6 16,-1-1-4-16,-1 3 3 0,-5-3-1 16,-2 4 2-16,-2-3 12 0,-4 2-2 15,-2 3 12-15,-1 2 1 0,-4 1-1 16,-2 3 0-16,0 0-8 0,-1 2 0 16,1 1-13-16,-2 0-3 15,0 1-4-15,1 0 1 0,1 0-9 16,3 2 0-16,1 3 4 0,4 1 8 15,-1 2 0-15,1 1-4 0,3 1 3 16,-1 2-2-16,0 2 3 0,1 3 0 16,-1 4-2-16,0 1 2 0,-1 5 8 15,4 10-5-15,0 11 2 0,5 15-5 16,0 5 7-16,1 1-5 0,-2-1-2 16,-2-5-3-16,-2 5-22 0,-1-1-60 15,-3-6-62-15,-4-17-111 0,-1-17-607 16</inkml:trace>
  <inkml:trace contextRef="#ctx0" brushRef="#br0" timeOffset="44914.2">22720 7274 967 0,'-1'-15'1'0,"-4"1"-1"16,-4-3 6-16,-3-1-6 0,-5 4 0 15,-6 1-5-15,-14 0 5 0,-17 2-12 16,-23 3-25-16,-13 2-29 0,-7 5 5 16,0 1 21-16,5 7 4 0,-2 1 27 15,0 5 8-15,-1 3 2 16,0 4 1-16,-2 6 5 0,0 3 5 16,2 5 0-16,2 4 14 0,3 5 3 15,3 6-6-15,2 2-4 0,-2 7 8 16,0 2-13-16,1 6 13 0,4 5-23 15,0 2-3-15,2 9-1 0,2 2 9 16,-1 8-9-16,1 4-30 0,3-2 10 16,2 3-4-16,6 1 10 0,3 0 12 15,4 2 2-15,4 3 0 0,8-1 18 16,10-1 5-16,9-1 13 16,6 2 6-16,7 1 10 0,3 4-10 15,5 0 2-15,7 1-17 0,2-1-8 16,13-1-14-16,2 1 6 0,8 0-11 15,6-7 6-15,5-2-6 0,7-2-4 16,5-1-4-16,4-1-16 0,4-2 17 16,5 0-1-16,2-2 8 0,11-1 0 15,3-1 8-15,6-3-8 0,3-1 5 16,2-2 0-16,6-5 15 0,7-7-5 16,5-1 5-16,5-5 23 0,5-6-42 15,3-3 9-15,3-7 13 0,3-5-10 16,1-4-8-16,3-4 0 0,0-6 0 15,0-5-4-15,1-4 0 0,1-5-1 16,0-5-6-16,0-5 4 0,1-5 0 16,2-1 2-16,-2-8 8 0,0-4-7 15,-5-5 3-15,-1-3-4 0,-1-3 3 16,-3-5 9-16,-3-5 3 0,-4-3-2 16,-1-8 0-16,0-2 0 0,-4-6 7 15,-2-5-7-15,-4-2-11 0,-6-5 4 16,-2-5-6-16,-4-5 0 0,-5-5 0 15,-6-6-5-15,-8-2 5 0,-5-2-12 16,-4-3 1-16,-3-3-12 0,-4-2 23 16,-2-3-8-16,-6-1 4 15,-4-1 0-15,-4-3 4 0,-7 1-7 16,-4-4 5-16,-5 0 2 0,-6-2 12 16,-2 2 1-16,-6-3 2 0,-6-4-4 15,-4-2-8-15,-6-2 19 0,-6 0-9 16,-7 1-13-16,-6-2 0 0,-6-1-1 15,-6-1-3-15,-7 5 4 0,-7 0-1 16,-8 1 0-16,-6 4 0 0,-10 0-9 16,-8 7 10-16,-12 4-4 0,-13 5 1 15,-13 3-3-15,-16 3-20 0,-13 8 11 16,-20 6-12-16,-16 10-15 16,-18 11 1-16,-25 9-18 0,-22 13-14 15,-27 11-55-15,59 9-122 0,25 6-352 16</inkml:trace>
  <inkml:trace contextRef="#ctx0" brushRef="#br0" timeOffset="49453.36">24984 9132 940 0,'0'0'0'0,"0"0"-8"16,0 0 3-16,0 0 3 0,0 0-11 16,0 0-2-16,26-20 14 0,-17 20-7 15,2 0 0-15,0 2 1 0,-1 1 7 16,1 1 0-16,-2 2 3 0,0 1-3 16,0 1 1-16,0 3 4 0,1 3 5 15,2 2 12-15,1 3 20 0,4 4-21 16,2 3 21-16,11 9-11 0,13 8-20 15,14 9 7-15,11 5-18 0,6-3 9 16,6-4-9-16,-1-5 2 0,12-1 1 16,4 1-3-16,2 0 0 0,2-1 0 15,-2-1-1-15,-2-2-2 0,-4 0 3 16,-5 0 4-16,-12-6 1 0,-14-1-2 16,-17-6-2-16,-18-6 0 0,-13-5 5 15,-10-8-6-15,-3-1-6 0,-9 0 6 16,-5 0 1-16,-14 3 22 0,-14 1-12 15,-12 1-11-15,0 3-24 0,15-3-87 16,15-6-181-16</inkml:trace>
  <inkml:trace contextRef="#ctx0" brushRef="#br0" timeOffset="55072.5">7965 5081 542 0,'0'0'30'0,"0"0"-20"15,0 0 2-15,0 0 17 0,0 0 21 16,0 0 2-16,0 0-9 0,0 0-19 15,-379 284 1-15,335-225 2 0,0 6-17 16,0 4-10-16,0 7 6 16,-1 10-4-16,-2 5 0 0,-1 9-2 15,-4 5-2-15,2 7-14 0,-1 3-17 16,0 4-4-16,1 7-3 0,-2-1 21 16,1 6-48-16,3 0 34 0,1 4 33 15,6-5 7-15,5 4 18 0,4-1 27 16,6 3 11-16,7 0-11 0,4 1 8 15,7-1-8-15,2-3-2 0,4 0-11 16,2-1-11-16,0 0-10 0,5 1-3 16,-1 2-10-16,1 2-1 0,2-2-4 15,1 1-1-15,3-1-5 16,3 0 0-16,2-6 0 0,5-3-6 16,2-3 9-16,5-4 0 0,3-1 6 15,0-5-3-15,2-1 2 0,1-4 2 16,-1-3 5-16,0-3 5 0,1-7-2 15,1-7 7-15,-1-4 7 0,-2-5 1 16,-3 0 3-16,-1-2-7 0,-4-4-7 16,2-2 0-16,-2-4-14 0,0-6 2 15,-2-3-2-15,0-2-2 0,0-4 0 16,0-4-3-16,-2-3 1 0,2-3-2 16,-2-4 1-16,-4-9-9 0,-2-7 6 15,-3-7 4-15,-4-2-7 0,4 0-1 16,-2 0-2-16,-2 0-17 0,-2-5-22 15,-4-4-35-15,-8-9-92 0,-4-6-24 16</inkml:trace>
  <inkml:trace contextRef="#ctx0" brushRef="#br0" timeOffset="55468.89">6709 11174 1145 0,'-2'0'29'16,"2"0"-24"-16,0 0-5 0,0 0-6 15,3 0 6-15,2 1 2 0,3 4 0 16,2 1-2-16,1 1 0 0,1 3 4 16,3 3-4-16,1 3 0 0,4 1 5 15,3 5 1-15,3 3-3 16,9 3 0-16,8 3-3 0,10 7 5 0,4-3-4 16,-6-4 1-16,-2-5 1 15,-7-8 0-15,1 0 3 0,-2-3-4 16,-3-2-2-16,-2 0-2 0,-7-3-10 15,-9-2-12-15,-7-1-10 0,-3 0 7 16,-2 0-26-16,-1 3-41 0,-3-2-48 16,-4-1-33-16,0-5-113 0</inkml:trace>
  <inkml:trace contextRef="#ctx0" brushRef="#br0" timeOffset="55657.63">7606 11075 1038 0,'0'0'70'0,"0"0"-5"0,0 0-17 16,0 0-3-16,0 0-9 0,0 0-22 15,0 0-14-15,-30-6-31 0,20 47 17 16,-6 27 9-16,-2 23 4 0,1 12-30 16,6 3-24-16,5-6-27 0,4-9-70 15,0-23-47-15,-3-16-113 0</inkml:trace>
  <inkml:trace contextRef="#ctx0" brushRef="#br0" timeOffset="69666.07">11051 17490 294 0,'-1'-2'52'15,"0"-3"-41"-15,-2 2 56 0,0-2 4 16,-1 2-4-16,0-2-20 0,-1 0-10 16,0 1-4-16,-2-2 4 0,0 1-17 15,-2-1 4-15,0 3 11 0,0-2-19 16,-1-2 3-16,1 0-8 0,0 0-5 15,-1 0-5-15,0-1-2 16,1-2 2-16,-1-2-1 0,1-1 7 16,1-1-3-16,2-3-4 0,0-2 10 15,1-3 14-15,4-3 1 0,1-3 12 16,1-7-19-16,9-8 4 0,4-11-12 16,6-3 9-16,4 2-16 0,-2 5 11 15,3 2-14-15,1 2 2 0,2 1 1 16,1-2-3-16,0 2 1 0,1 0-2 15,0-3 1-15,2 1-1 0,1-2-1 16,2 1-1-16,2 2-4 0,4 0 2 16,3-3-8-16,1 3-1 0,5 1 7 15,3-4 4-15,1 3-4 16,3-1 6-16,0 1-3 0,1 2 3 16,1 0-1-16,1 0-2 0,1 1 1 15,2 4 3-15,1-2 0 0,1 0 0 16,1 4 3-16,0-4-3 0,3 4 2 15,-2 2 2-15,2-1-2 0,2 4-2 16,5 2 1-16,1 0 1 0,4 1-1 16,-1 2 4-16,-1 2-4 0,3 2-1 15,-2 1-2-15,2 3-1 0,3-1 3 16,0 5 7-16,-2 0-5 0,-1 4-2 16,0 1-6-16,-6 2 2 15,4 3 2-15,-2 1-3 0,4 1 5 16,-5 2 1-16,1 1 1 0,-2 1-2 15,1 3 6-15,-1 3-4 0,6 3 1 16,0 1 7-16,1 6-2 0,2 4-6 16,-5 1-2-16,1 5 1 0,-2 0-1 15,-3 4-8-15,1-2-10 0,-4 3 16 16,-2 1-8-16,-5 0 7 0,-4 2 2 16,-4 4-2-16,-2-1 2 0,-4 3 0 15,-2 2 1-15,-2-1 0 0,-1 2 7 16,-4 2-1-16,-1 2 0 0,-2 4-1 15,-4-3 6-15,-2 2-4 0,-3-1 6 16,-1 1-7-16,-3 2 0 0,-2 2 4 16,-1 0-1-16,-5 2-9 0,-2-1 1 15,-1 0-1-15,0 2 3 0,-5-2-4 16,-1 0 1-16,-1-2-9 0,-1 0 6 16,0-1-2-16,1 0 5 0,-4 2 3 15,1-3-3-15,-4 2-4 0,-2 0 4 16,0-2 1-16,-3 0-1 0,-4-2-4 15,-5 0 4-15,-4 0 3 0,-6 0-1 16,-5 3-4-16,-3 1 4 0,-3 5 2 16,-2-3-4-16,-3-3 3 15,-4-3-1-15,2-7 5 0,-3-4-7 16,-4-1-7-16,-5-4 4 0,1 1-3 16,-4-1 1-16,0-1-2 0,-2 0-10 15,1-1 17-15,-4-1-1 0,-3-2 0 16,0-1 1-16,-5-1 0 0,0 0 13 15,-3-2 1-15,-3 1 4 0,1-1 0 16,-3-1-13-16,-1-1 2 0,-5 0 6 16,-2-2-13-16,-3-1-3 0,-3 2-5 15,0-5-5-15,0 3-6 0,-4-5-6 16,0-1 24-16,-1-3 1 16,-3-3-10-16,3-4 9 0,-4 1 1 15,-2-1 2-15,-1-4 0 0,-3 0-2 16,-2 0 6-16,-1-3-4 0,-3 1 12 15,-1-6 9-15,0 0-5 0,-2-6-1 16,-1-3-4-16,1-1-3 0,-2-7 15 16,-2-1 7-16,-2-5-24 0,3-5-7 15,-2-6 8-15,1-7 1 0,0-6-4 16,-4-7 6-16,2-3-8 0,0-5-3 16,0-1-1-16,2-5-15 0,-1-13 1 15,6-12-50-15,29 15-88 0,16 4-467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617.08099" units="1/cm"/>
          <inkml:channelProperty channel="Y" name="resolution" value="1090.7789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4T04:53:29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1837 4804 209 0,'0'0'390'0,"0"0"-390"0,0 0 14 16,0 0 1-16,-17-6 9 0,17 5 2 15,0 1-5-15,0 0-10 0,0 0-11 16,3 0-4-16,4-2 1 0,6 4 3 16,5-1 6-16,16 1-5 0,13 0 0 15,22-2 4-15,11 0-3 0,9 0 2 16,4 0-3-16,2 0 0 0,6-4 6 16,6 0 7-16,4-2 0 0,9-2 14 15,3 1 2-15,4-2-2 0,1 2 3 16,6 2 8-16,-3 1-23 0,-3 0 11 15,-3-1-18-15,-6 2 5 0,-3 1-2 16,-6 0-2-16,-8 1 8 0,-7 0-12 16,-8 1 7-16,-8 0-7 0,-4 0 2 15,-9 0-7-15,-9 0-1 0,-7 0-1 16,-10-3 0-16,-9 0 0 0,-10 2-5 16,-6-2-9-16,-2 1 3 0,1 1-5 15,-1 0-19-15,2 1-19 0,-4-2-4 16,-1 1-14-16,-4 1-22 0,-1 0-25 15,-5 0-30-15</inkml:trace>
  <inkml:trace contextRef="#ctx0" brushRef="#br0" timeOffset="404.2">4212 4423 988 0,'0'0'6'16,"0"0"11"-16,0 0-17 0,0 0 4 15,80-12-4-15,-33 15 4 0,14 7-3 16,5 2 0-16,-1 6 5 0,-7 1-10 16,-8 3 8-16,-2 4-8 0,-3 0 7 15,-6 3-3-15,-7 0 3 0,-8-7 5 16,-9 0-6-16,-3 0-1 0,-2 2-1 16,-4 4-1-16,-4 4 0 15,-5-1 1-15,-12-1 18 0,-17 6-4 16,-21 3 13-16,-21 5-15 0,-8 0-1 15,0-6-1-15,12-10-6 0,15-3 0 16,11-4-4-16,12-2-18 0,10 1-36 16,12-7-101-16,6-6-155 0</inkml:trace>
  <inkml:trace contextRef="#ctx0" brushRef="#br0" timeOffset="1075.41">2516 5498 746 0,'-4'5'73'0,"-1"7"-73"0,2 5 0 15,-2 7 16-15,2 5 16 0,3 11 6 16,8 6-19-16,9 6 4 0,9 0-12 16,4-11 1-16,-1-11-1 0,3-10 2 15,4-9-11-15,-1-4 2 0,-2-6-4 16,-7-1-6-16,2-10 1 0,-1-2 2 16,-3-4 0-16,10-9 3 0,-2-9 11 15,4-15-8-15,-1-2-3 0,-6-5 1 16,-12 8-1-16,-6 12-1 0,-8 8 1 15,-3 13 6-15,-3 9 74 0,-5 4-1 16,-1 2-26-16,-1 3-19 16,-4 9-28-16,6 5-5 0,0 14 7 15,8 12 1-15,5 13 3 0,14 2-12 16,11-2 0-16,11-13-9 0,5-15-75 16,-7-9-66-16,-4-15-105 0</inkml:trace>
  <inkml:trace contextRef="#ctx0" brushRef="#br0" timeOffset="2432.61">6335 3025 717 0,'0'0'0'15,"0"0"-48"-15,0 0 46 0,0 0 2 16,0 0-19-16,0 0-21 0,0 0-9 15,-199-67 43-15,135 79 6 0,0 6 0 16,0 8 18-16,3 3 6 0,0 6 16 16,-1 7-13-16,0 5-2 0,2 8-12 15,-2 5-3-15,-1 8-2 0,0 7-6 16,0 5-2-16,-4 3 1 0,0 3-2 16,-1 3 4-16,6 3-4 0,8-1 5 15,6 2-4-15,9-2 0 0,3-4 3 16,7 0-1-16,6-2 11 0,4 5 21 15,4 0-2-15,8 1 11 16,2 1-17-16,7-5-3 0,9 0-1 16,2 1-8-16,5 1-8 0,1 0 5 15,4 0-5-15,3-3-5 0,1-3-1 16,1-5 5-16,1 1-5 0,1-4 0 16,1-3-4-16,5-3 3 0,3-6-8 15,4-4 8-15,4-5-3 0,6-6 4 16,5-2 0-16,6-7 2 0,6-3-2 15,7-5 8-15,4-7 7 0,4-2-4 16,4-5-5-16,-1-4 9 0,1-4-4 16,1-7-9-16,-2-2 6 0,2-3-4 15,-3-6 0-15,-4-7-4 16,-5-1 8-16,-2-4-6 0,-3-5 12 16,0-1 0-16,-2-6 7 0,0-5-3 15,-3-3-4-15,-1-4-8 0,-4-6 3 16,-4-3-6-16,-4-8 3 0,-2 0-5 15,-2-6 5-15,-5-4-2 0,-1-3 5 16,-4-3-7-16,-2 0 7 0,-4-5-3 16,-3-3-6-16,-4-3-1 0,-4 0 1 15,-4-1 3-15,-5-1-3 0,-3 0-6 16,-5-2 6-16,-6-2 0 16,-3-1 8-16,-7 3 3 0,-6-2-8 0,-6 6 8 15,-5-2 5-15,-7 0-10 16,-5-2 7-16,-5 4 2 0,-6 2-7 15,-6 8-2-15,-6 2-5 0,-6 7-1 16,-2 4 0-16,-6 4-7 0,-3 9 7 16,-4 8-19-16,-3 6-19 0,-5 10-25 15,-4 6-26-15,-3 9-49 0,23 8-81 16,13 1-148-16</inkml:trace>
  <inkml:trace contextRef="#ctx0" brushRef="#br0" timeOffset="3115.54">5856 4373 740 0,'0'0'118'0,"0"0"-109"16,0 0-9-16,0 0 3 0,0 0 4 16,19 127 17-16,-19-78-5 0,-2 8-2 15,1 3 6-15,-1-6-18 0,2-4-2 16,-1-11-2-16,0 1 2 0,-1-2 1 16,-1-1-3-16,1-2-2 0,0-8-12 15,0-6-9-15,2-7-29 0,-1 0-13 16,1 3-13-16,-1-2-62 0,0-3-99 15</inkml:trace>
  <inkml:trace contextRef="#ctx0" brushRef="#br0" timeOffset="3672.57">5873 4456 304 0,'0'0'791'16,"0"0"-748"-16,0 0-16 0,0 0 13 15,0 0-27-15,0 0 0 16,0 0 1-16,35-121-9 0,-17 108-5 15,4 2 2-15,3 4-4 0,2 3-2 16,0 4-15-16,1 0-4 0,0 9-15 16,-3 5-1-16,0 5 12 0,-2 5-9 15,-3 8 17-15,-3 7 2 0,-6 8-14 16,-6 0 14-16,-5-9 5 0,-5-9 5 16,-2-10 7-16,-2-2 5 0,-3 4 18 15,-3 0 3-15,-1 3-4 0,0-4 9 16,3-3-16-16,3-2-3 0,4-4 3 15,4-1-15-15,2-3 3 16,4 0 1-16,5 1 4 0,6 0 10 16,4 0 14-16,5 2-18 0,8 4 2 15,7 3-9-15,-5 1-5 0,-5-2 9 16,-7 3-11-16,-6-1 1 0,-2 1-1 16,0 5 5-16,-5-3-3 0,-5 2 0 15,-4-3 2-15,-5 0 2 0,-5-2-1 16,-6 1 2-16,-5-3-5 0,-9 1 6 15,-14-2-2-15,-11-1-5 0,-4-6 5 16,7-6-1-16,11-2-5 0,18-2 3 16,9-3 4-16,8 2-7 0,5-9-29 15,1 3-77-15,4-2-262 0</inkml:trace>
  <inkml:trace contextRef="#ctx0" brushRef="#br0" timeOffset="10647.38">7690 4844 461 0,'0'0'12'0,"0"0"0"15,0 0 25-15,0 0-26 0,0 0-6 16,0 0-5-16,8-19 0 0,-5 17 0 15,-1 0 0-15,-2 1 0 0,0-1-6 16,0 1-2-16,-1 0-18 0,-4-1 14 16,-3 1-1-16,-4-1 5 0,-3 2-12 15,-4-1-15-15,0 1 19 0,-2 1 16 16,2-1 12-16,3 0 43 0,3-1-28 16,4 0 25-16,1-1-10 0,3 1 4 15,0-1 26-15,3 0-19 16,1 0-10-16,1 0 0 0,0-1-2 15,0 1-24-15,2-1-11 0,3 0-6 16,2 2-2-16,2-1 2 0,5 0 0 16,2 2 0-16,4 0-1 0,6 0-3 15,10 0 4-15,14 0 1 0,22 0-1 16,10-1-6-16,10 0 6 0,7 0 4 16,-2-3-1-16,4 1-1 0,5-2 1 15,6-3 0-15,4 1-3 16,5-1 1-16,2 1 7 0,0 2-6 0,0 3 1 15,-2-1-1-15,-2 0 12 0,-6 0-11 16,-5 0 6-16,-9 2-2 0,-9 0-2 16,-10 1-4-16,-10 0 1 15,-14 1 1-15,-13 2-3 0,-13-2-1 16,-11 1 1-16,-9-1 1 0,-3 0-1 16,-1-1-6-16,-2 3 6 0,2-1 0 15,-4 0-1-15,-2 1-14 0,0 1 12 16,-2 1-7-16,-4 0 7 0,0-1 1 15,-4 3-17-15,-4-1-21 0,0 2-35 16,-11 5 28-16,1-2-98 0,5-4-151 16</inkml:trace>
  <inkml:trace contextRef="#ctx0" brushRef="#br0" timeOffset="11020.48">9508 4430 784 0,'0'0'7'0,"0"0"10"16,0 0-16-16,69-21 9 0,-45 19-1 15,-2 2-7-15,0 3 3 0,1 6-5 16,-1 4 0-16,-1 4-2 0,0 4 1 16,1 6 1-16,-2 1-2 0,0 1 2 15,-2 2 0-15,-2 0 2 0,-1-1 1 16,-3-2-4-16,-3-2 2 0,-1-1 0 16,-3 0 15-16,-2-2-10 0,-2 1 14 15,-1-3-17-15,-6 2 7 0,-6-1-2 16,-4 1-6-16,-6 1-2 0,-12 1-8 15,-14 4-29-15,-14 4-23 0,-9-5-28 16,14-8-51-16,12-8-154 16</inkml:trace>
  <inkml:trace contextRef="#ctx0" brushRef="#br0" timeOffset="11720.51">11062 3919 426 0,'0'0'9'16,"0"0"-9"-16,0 0 24 0,0 0-10 15,0 0-7-15,-66-38-3 0,45 38-3 16,-3 8-1-16,-8 6 0 0,-9 8 0 16,-5 10 6-16,-5 6 11 0,5 3 21 15,2 7-3-15,7 0 13 16,0 4-12-16,3 3 6 0,0 1-28 15,1 6 3-15,1 4-1 0,2 3-8 16,-1 2 5-16,4 2-10 0,0-2-1 16,3 2 0-16,6-3 0 0,5 0-2 15,7-1 5-15,6-4-3 0,7 1 6 16,7-4-5-16,6-2 3 0,5 1 3 16,5-5 0-16,5-4-1 0,6-4-4 15,7-2 4-15,2-3-7 0,4-3 13 16,4-4 1-16,4-5-1 0,4-5 2 15,8-7 3-15,2-4-7 0,4-8 3 16,0-6 0-16,0-6-8 0,-2-10-7 16,0-6 4-16,-2-9 0 0,1-7 4 15,-5-5 7-15,-3-6-3 0,-12-2 1 16,-5-2 8-16,-7-5 9 0,-7-2 1 16,-5-3 0-16,-3-4-10 0,-5 1-8 15,-4-5 2-15,-5-1-3 0,-4 1-3 16,-5-2-5-16,-3 2-3 0,-4 0 5 15,-1-5-6-15,-7 1 0 0,-2 0-1 16,-5 1 1-16,-6 7-2 0,-5 1 4 16,-6 8-6-16,-7 7 2 0,-9 4-6 15,-7 8 1-15,-7 6-7 16,-5 10-7-16,-7 9-19 0,-7 6 10 16,-4 7-22-16,-4 10-28 0,0 4-40 15,21-2-38-15,11 1-123 0</inkml:trace>
  <inkml:trace contextRef="#ctx0" brushRef="#br0" timeOffset="12208.52">11338 4339 321 0,'0'0'24'16,"0"0"-24"-16,-7-37 10 15,3 23 15-15,-1 0 17 0,0 2-32 0,2-1 7 16,0 3 14-16,2 1 27 16,-1-1-4-16,2 3-12 0,0 1-6 15,0 4 12-15,0 0 2 0,-1 2-50 16,-1 4-1-16,-2 7-7 0,-3 3 8 16,-6 9 10-16,-8 14 6 0,-8 17-5 15,-12 17-6-15,-2 10 4 0,0-2 0 16,-1-3-4-16,6-9 4 0,-2-1-5 15,0-3-3-15,2 1 7 0,-2 1-8 16,2-2 2-16,3-2-4 0,4-10 2 16,5-4 0-16,4-5 1 0,0-6 0 15,5-7-2-15,2-5 2 0,3-7-1 16,0 1 0-16,-3 1-27 0,-5 0-12 16,-11 2-45-16,5-4-8 0,4-9-134 15</inkml:trace>
  <inkml:trace contextRef="#ctx0" brushRef="#br0" timeOffset="12672.55">10573 4205 868 0,'0'0'0'0,"0"0"0"0,0 0 3 16,0 0-3-16,0 0-8 0,41-28-10 15,-28 32-7-15,1 4 12 0,0 6 2 16,0 3 7-16,3 5 0 0,1 5 4 15,4 8-1-15,8 10 5 16,7 9-4-16,6 5 0 0,-4-3 0 16,-1-5 3-16,-4-2-1 0,1 0 6 15,2 0 15-15,-1 1 13 0,3-2 13 16,1-1-17-16,2 2 12 0,-1-1-20 16,2 1 9-16,-1 0-20 0,-1-3 8 15,1-3-6-15,-4-3-7 0,-8-10-5 16,-6-4 7-16,-8-7-8 0,-2-2-4 15,-1 4 2-15,0-1 0 0,0 1 0 16,-6-6 3-16,-3-1-7 0,-4-3-6 16,-4-3-21-16,-7 0-12 0,-26 1 4 15,2 0-72-15,-1-5-112 0</inkml:trace>
  <inkml:trace contextRef="#ctx0" brushRef="#br0" timeOffset="14220.84">11914 4875 357 0,'0'0'0'0,"0"0"0"0,0 0 17 16,0 0 23-16,0 0 20 0,-37-25-35 15,34 22-2-15,0-1-13 0,1 3-8 16,1-2 4-16,0 0 1 0,1 1 15 16,0 0 3-16,0-1 0 0,0 2 9 15,3-2-28-15,3 1-1 0,1 0-5 16,3 2 0-16,3 0-1 0,3 0-2 15,6 0 6-15,13 0 0 0,15-1 9 16,21 1-9-16,14 0 2 16,7 1 0-16,1-1 0 0,-2 1-2 15,7-2-2-15,8 1 0 0,6 0 0 16,5-5 12-16,6 0 18 0,2-1 17 16,8 1 8-16,5 0 1 0,2 1-8 15,5 0-13-15,-1-1-10 0,-2 0-6 16,0 1-13-16,-8-1 6 0,-7 1-12 15,-10 2 5-15,-10-1-4 0,-13 0 6 16,-14 0-6-16,-12 2-2 0,-14-2-2 16,-11 2 2-16,-15-1 0 15,-9 1 0-15,-11 0 2 0,-5 0-2 16,0 0-5-16,-1 1-20 0,0 0-40 16,-2 0-10-16,0 0-14 0,-4 2-34 15,-4 2 64-15,0 0-93 0,0-1-258 0</inkml:trace>
  <inkml:trace contextRef="#ctx0" brushRef="#br0" timeOffset="14500.97">14654 4561 1031 0,'0'0'0'15,"0"0"-13"-15,0 0 10 0,0 0 2 16,0 0 2-16,118-30-3 0,-67 30 7 16,3 5-10-16,-2 8 8 0,-3 6-3 15,-5 2 0-15,-3 4-2 0,-4 8-1 16,-6-1-2-16,-7 6 5 0,-7 0 0 16,-12 2 6-16,-9 1-4 0,-14 3 9 15,-14 3 2-15,-14 5-1 16,-23 4 2-16,-14 6-14 0,-19-2 0 15,23-14-148-15,3-14-243 0</inkml:trace>
  <inkml:trace contextRef="#ctx0" brushRef="#br0" timeOffset="17580.21">2379 10162 765 0,'0'0'13'16,"0"0"-5"-16,0-6 16 0,0 6-24 16,0 2-5-16,-3 7-17 0,-5 7 22 15,-9 13 46-15,-10 17 3 0,-12 17-5 16,-3 8-19-16,0-3 0 0,5-5-21 15,7-8 1-15,0-5-3 0,2-2 5 16,1-3 0-16,-2-4-7 16,1-2 0-16,1-4 0 0,5-7 0 15,3-6 4-15,8-8-4 0,1 0-9 16,-2-2-21-16,2 2-25 0,-6-5-42 16,4-3-110-16,2-6-161 0</inkml:trace>
  <inkml:trace contextRef="#ctx0" brushRef="#br0" timeOffset="17836.22">1946 10440 1064 0,'0'0'19'16,"0"0"0"-16,0 0-16 0,0 0-6 15,0 0 10-15,0 0-8 0,0 0 1 16,79-62-12-16,-60 72-5 0,3 5 3 15,2 10 8-15,4 8 6 0,2 13 1 16,5 14 6-16,0 3 6 0,-4-1-4 16,-2-7-4-16,-4-6 3 0,2-2-5 15,-3-6 1-15,0-4 4 0,-4-8-1 16,-4-4-5-16,-2-8-2 0,-4-1-7 16,-1 2-35-16,-1-3-166 0,-7-5-322 15</inkml:trace>
  <inkml:trace contextRef="#ctx0" brushRef="#br0" timeOffset="18093.4">2074 9724 1304 0,'0'0'52'0,"0"0"-1"0,-24-37 0 16,20 29-42-16,4 1-14 0,3 2 5 16,6-2-81-16,26-5-61 0,-3 1-54 15,1-4-168-15</inkml:trace>
  <inkml:trace contextRef="#ctx0" brushRef="#br0" timeOffset="18481.3">3213 10468 1368 0,'0'0'22'16,"0"0"-22"-16,6 0-14 0,3-1 9 16,7-4 4-16,7 1 1 0,10-1-28 15,11-1-47-15,7-2-93 0,-7 2-86 16,-14 1-210-16</inkml:trace>
  <inkml:trace contextRef="#ctx0" brushRef="#br0" timeOffset="18669.3">3264 10683 1039 0,'0'0'28'0,"0"0"-28"0,0 0-15 16,0 0 9-16,0 0-58 0,0 0 64 15,0 0 10-15,0 0 13 0,0 0 6 16,112-12-18-16,-58 1-9 0,3 0-2 16,-4 4-20-16,-7 0-56 0,-7 0-68 15,-12 3-84-15</inkml:trace>
  <inkml:trace contextRef="#ctx0" brushRef="#br0" timeOffset="19184.4">4826 10179 927 0,'0'0'66'0,"0"0"-66"16,0 0-21-16,0 0 21 0,0 0 29 15,0 0 0-15,0 0-7 0,-22 175-6 16,15-121-14-16,1 0 7 0,-1-8-9 16,0-3 0-16,-1-3-9 0,0-5-10 15,0-7 1-15,0-7 17 0,2-9 0 16,-1 0 1-16,-3-1 7 0,-1-3-3 16,-4 2 22-16,0-8 12 0,-3-2 13 15,1-6-7-15,-2-8-12 0,1-6-8 16,-1-12-14-16,1-12 3 0,5-13-12 15,8-8 4-15,5 3-5 0,5 4-1 16,7 12 1-16,1 9 5 16,-2 11-3-16,-1 10 6 0,-2 4 18 15,0 1 24-15,3 2-26 0,3 4-23 16,0 3-2-16,4 4 1 0,-1 7-2 16,3 4 0-16,-1 6-2 0,0 5 1 15,1 9 3-15,3 9 6 0,-1 9 1 16,2 1-3-16,-2-2-4 0,-2-6-4 15,-4-6-4-15,0-2-7 0,-2-1-2 16,-4-5-11-16,-1-6-3 0,-4-6 7 16,-2-3-10-16,0 3-26 0,-2 1 13 15,-1 2-17-15,-9 1-33 0,-1-4-54 16,-2-8-60-16</inkml:trace>
  <inkml:trace contextRef="#ctx0" brushRef="#br0" timeOffset="19340.39">4728 10731 1272 0,'0'0'31'0,"0"0"-26"15,0 0 6-15,0 0 6 0,0 0-15 16,187-109-2-16,-114 83-10 0,-1 5-40 16,-3 3-86-16,-14 3-24 0,-15 3-129 15,-10 4-404-15</inkml:trace>
  <inkml:trace contextRef="#ctx0" brushRef="#br0" timeOffset="19627.41">6070 10276 467 0,'0'0'385'0,"0"0"-374"16,0 0 34-16,0 0 72 0,0 0-63 15,0 0-31-15,0 0-8 0,0 0-7 16,-40 22-7-16,19 4 5 16,-4 7-5-16,1 9 10 0,-2 8-11 15,3 1 0-15,4-5-9 0,5-6-1 16,2-10-13-16,2-5-12 0,2-6-17 16,1-1-1-16,-3 1 7 0,-1 2 15 15,-1 3 13-15,-3-4-19 0,2-2 3 16,-3-1-9-16,2-4-23 0,-8-4-14 15,5-3-71-15,2-5-149 0</inkml:trace>
  <inkml:trace contextRef="#ctx0" brushRef="#br0" timeOffset="19852.45">5627 10421 1111 0,'0'0'29'0,"0"0"-5"0,0 0 25 15,0 0-10-15,0 0-25 0,0 0 8 16,0 0 6-16,98-6-13 0,-73 21-5 16,3 6-10-16,3 4-11 0,0 2-24 15,3 7-35-15,2 7-12 0,0 3 9 16,-1 2 0-16,-7-10-8 0,-7-8 18 16,-6-7 10-16,0-3 32 0,4 4-21 15,3 2-14-15,14 10-25 16,-7-6-166-16</inkml:trace>
  <inkml:trace contextRef="#ctx0" brushRef="#br0" timeOffset="20164.5">7125 10348 622 0,'0'0'6'16,"0"0"14"-16,0 0 39 0,0 0 12 15,0 0-14-15,0 0-29 0,0 0-14 16,28-13 30-16,-31 29 36 0,0 6-24 16,0 4-5-16,1 8-10 0,2 6-19 15,4 6 2-15,5 0-8 0,0-8-1 16,-1-8-4-16,-2-11-3 0,-2 1 2 15,1 1-8-15,0 3-2 0,-2 1-7 16,-4-1-15-16,1-3-37 0,-8-1-22 16,-8 2-40-16,0-7-87 0,0-2-150 15</inkml:trace>
  <inkml:trace contextRef="#ctx0" brushRef="#br0" timeOffset="20348.8">6882 10711 1245 0,'0'0'46'16,"0"0"-21"-16,0 0-5 0,0 0-15 15,0 0-1-15,0 0-4 0,0 0-20 16,202-78-14-16,-141 64-50 0,-2 5-3 16,-5 0-7-16,-8 5-37 0,1 0 1 15,-2 2-21-15,-13 0-60 16</inkml:trace>
  <inkml:trace contextRef="#ctx0" brushRef="#br0" timeOffset="21015.91">8074 10478 979 0,'0'0'49'0,"0"0"-6"16,0 0-6-16,0 0 18 16,0 0-12-16,0 0 0 0,0 0-2 15,0 0-26-15,97 118-8 0,-88-95-2 16,-2 4-5-16,-1-1-13 0,-3 0-8 16,-2 1 1-16,-1-2 1 0,-2 0-9 15,-2 1 15-15,-3-3 0 0,-3-3 10 16,1 1 2-16,-1-6 1 0,-2-2 8 15,-2-3 10-15,-1-6 10 0,-2-3 4 16,-4-2-12-16,-4-10 12 0,0-6-16 16,-4-5 3-16,-2-11-13 0,0-11-4 15,5-17 0-15,8-4-2 0,15-4-10 16,8 1-1-16,15 7-3 0,7 2 13 16,4 6 0-16,3 10 1 0,-6 9 11 15,-6 13 24-15,-3 6-12 0,0 5 3 16,2 2-13-16,2 2-4 0,1 4 3 15,-2 2-11-15,-4 7-2 0,-3 7-6 16,-4 6 1-16,-4 3-18 0,-5 10-19 16,-6 8 0-16,-7 5-12 0,-2-4 19 15,-1-8 17-15,4-11-2 0,1-6 5 16,1 3 16-16,-1 1-7 0,2 0 7 16,4-3-1-16,3-2 1 0,3-4 0 15,7 0 0-15,5-4 5 16,5-3-3-16,4-1 11 0,3 0 0 15,2-1-1-15,-1 2 5 0,-2 2 6 16,-2 2 9-16,-3 4-15 0,-3 0 8 16,-4 2 0-16,-2 2-19 0,-4 2 3 15,-3 1-1-15,-4 1-8 0,-1 3-14 16,-2 0-27-16,-4 0-17 0,-3 1-6 16,-1-3 12-16,-1 0 5 0,-2-2-9 15,0 0-8-15,0-4 10 0,-1 0-31 16,0-3 12-16,2-1 22 0,0-3 49 15,1-2-31-15,4-3 30 16,3-4-55-16,1 0-142 0</inkml:trace>
  <inkml:trace contextRef="#ctx0" brushRef="#br0" timeOffset="21403.92">9009 10638 1104 0,'0'0'100'16,"0"0"-40"-16,0-1-35 0,0 2-25 16,2 5 0-16,0 4 10 0,2 1-3 15,4 4-3-15,2 2-4 0,7 1-26 16,5-1 2-16,2 1 0 0,12 0-5 15,9 3 9-15,13 0-2 0,3-1 11 16,1-3 4-16,-6-6 6 0,-6-7 2 16,-2-2 8-16,-3-4 5 0,-4-7 9 15,-4-4 3-15,-9-1-9 0,-6-2-6 16,-9 5 8-16,-4-2-5 0,2 0 20 16,-4-3 6-16,0 1 26 0,-4 2-3 15,-2 5 6-15,-1 2-15 0,0 2 4 16,0 4-19-16,0 0-33 0,4 7-6 15,4 3-12-15,6 5 8 0,14 5-29 16,17 6-34-16,21-1-43 0,-7-8-59 16,-6-6-233-16</inkml:trace>
  <inkml:trace contextRef="#ctx0" brushRef="#br0" timeOffset="28031.43">13543 3345 186 0,'0'0'113'15,"0"0"-37"-15,0 0-31 0,0 0-39 16,8 0 13-16,-8 5 2 0,0 4 7 16,-7 3 9-16,-3 8 28 0,-10 9-13 15,-11 17-2-15,-12 14-11 0,-4 9 9 16,-5 0-23-16,6 1-3 0,-1-13-6 16,1 3 9-16,2-3 0 0,3-5 6 15,6-6-12-15,8-10-12 0,7-14-4 16,10-4 8-16,5-9-1 0,-1-1-10 15,3 0 0-15,-1-2 6 0,1-2-6 16,2-3-7-16,1-1-3 16,-4-10-19-16,2 1-100 0,0-6-130 0</inkml:trace>
  <inkml:trace contextRef="#ctx0" brushRef="#br0" timeOffset="28304.21">13003 3561 655 0,'0'0'65'0,"0"0"2"15,0 0 57-15,0 0-20 0,0 0-45 16,0 0-23-16,0 0-20 0,24-57-16 16,-10 66-10-16,3 8 9 0,10 9 0 15,3 14 1-15,6 15 5 0,1 7 0 16,-6 0 0-16,-2-6 8 0,-7-8-7 15,0-5-2-15,0-9-3 0,-3-6-1 16,-6-10 7-16,1-6-3 0,-2 1 1 16,3-4-1-16,4 0 2 0,0 1-6 15,7-10-48-15,-6-5-49 0,-3-6-235 16</inkml:trace>
  <inkml:trace contextRef="#ctx0" brushRef="#br0" timeOffset="29184.58">13082 3019 740 0,'3'-3'84'16,"-2"1"21"-16,2 0-29 0,1 0-14 15,-2 1-18-15,1 1-6 0,0 0-35 16,1 4-3-16,-1 0-10 0,0 3 5 16,1 3 1-16,-2 1 2 0,-1 2 2 15,-1 0 6-15,0 1-6 0,0-1-3 16,-1-1-4-16,-1-4-9 0,-1-2-1 15,1-3 8-15,-3-3 9 0,1 0 8 16,-2-2 13-16,1-4 7 0,0-1 1 16,0-5-9-16,2 1 4 0,0-3 1 15,3 1-5-15,0 0-3 0,6 0-9 16,-1 3-5-16,3 1-3 0,0 4 0 16,2 2-4-16,2 3-1 0,-3 3 2 15,4 4-9-15,-4 2 6 0,-1 6-11 16,0 3-10-16,-3-2 0 0,-5 3 5 15,0-2 3-15,0 1 7 16,0-4 12-16,0-4-10 0,-2-2 5 16,-1-3 3-16,1-4 4 0,-2-1 22 15,-2-6 27-15,1-1-29 0,-3-4 1 16,-3-3-20-16,3-3 20 0,2-1 8 16,3-2-16-16,3-1 1 0,3 1 4 15,5 4-17-15,4-1-2 0,-2 8 0 16,1 2 0-16,0 2 4 0,-2 5-5 15,1 5-19-15,0 4 18 0,-1 3-13 16,-1 4 13-16,0 3-12 0,-2 0-8 16,-1-2 0-16,-2 3-36 0,0-2 0 15,-3-3-12-15,0 0-23 0,0-6-106 16,0-5-69-16</inkml:trace>
  <inkml:trace contextRef="#ctx0" brushRef="#br0" timeOffset="30580.7">16147 3010 627 0,'0'0'2'15,"0"0"4"-15,0 0-4 0,0 0 4 16,0 0-5-16,-210 128 12 0,147-70 1 16,4 5-13-16,2 5 12 0,2 0 2 15,0 7-12-15,-2 5-4 0,4 2 1 16,0 5-32-16,4 4 2 0,3 5-15 15,7 2 19-15,1 2 16 0,8-2 10 16,9-4 0-16,4 1 26 16,7-2 35-16,3 0 10 0,5 2-9 15,2-1 11-15,9 2-29 0,1 0-11 16,8 1-10-16,5 2-16 0,2-3-1 16,4-1-6-16,4-5-5 0,5-1-23 15,3 0-8-15,3 0 3 0,5-5 28 16,3-5-28-16,7-9 24 0,4-6 5 15,6-3 4-15,4-5 4 0,0-5 15 16,4-2 17-16,2-6 14 0,5-3-13 16,3-6 0-16,3-10 1 0,-2-2-2 15,-1-5-9-15,0-9-12 0,2-5-8 16,1-6-5-16,0-12 4 0,0-6-2 16,-2-6-4-16,-4-8 5 0,-2-6-5 15,-4-6 0-15,-1-5 0 0,-3-6 22 16,-6-3 5-16,-8-3-21 0,-8-5 10 15,-6-2 9-15,-4-6 10 0,-2-5-9 16,-5-2-1-16,-2-1-15 0,-3-6 9 16,0-1-3-16,-6 1-7 0,-1-7 1 15,-5-1-7-15,-1-4-2 0,-9-2 3 16,-1-1-4-16,-4-2 0 0,-1-4-13 16,-2 0 8-16,-7 1-30 0,-6 1 31 15,-7 2 3-15,-4 3 1 0,-9 2-14 16,-2 6 14-16,-6 6 3 0,-4 6-2 15,-7 4-1-15,-3 2-1 0,-5 8 1 16,-8 1 2-16,-2 6-2 16,-5 2 0-16,-5 6 0 0,-1 7 0 15,-3 6-21-15,-4 4-18 0,-1 9-2 16,-2 2-14-16,-1 12-5 0,2 4-30 16,9 5-94-16,21 7-46 0</inkml:trace>
  <inkml:trace contextRef="#ctx0" brushRef="#br0" timeOffset="30865.72">16864 3840 946 0,'3'-13'0'0,"2"-2"-55"15,-2-5 55-15,-1-2 0 0,1-3-61 16,-3-4-73-16,-5-12-60 0,-3 8-28 15</inkml:trace>
  <inkml:trace contextRef="#ctx0" brushRef="#br0" timeOffset="31224.18">16809 3546 261 0,'0'0'224'0,"0"0"-114"16,0 0-43-16,0 0 19 0,0 0 8 15,0 0-24-15,0 0-34 0,0 0-3 16,0 0-11-16,0 0-19 0,-207-25 7 16,191 43 3-16,-1 4-1 0,4 5-6 15,2 9-6-15,3 11 1 0,0 11-1 16,-1 5 10-16,4 0-7 0,2-1 0 15,0-4 0-15,1 1-1 0,-1 1-2 16,3-1 2-16,0 2-4 0,0 5 4 16,0-3 2-16,2 6-1 0,1 1-3 15,0 1 3-15,2 5 3 0,2-5 9 16,0-1-1-16,-1 2 1 0,-1 2-7 16,2 1-5-16,-4 4 5 0,3-5 0 15,-5 0-8-15,-1-3 0 0,0-6 2 16,-9-3 2-16,1-3-8 0,-5-3 5 15,-7-3-1-15,-4-1 3 0,-2-4-1 16,-2-5-2-16,-8-5-2 0,1-8-1 16,-3-4 3-16,-3-9 5 0,-3-3-1 15,1-3-2-15,1-8 6 16,4-2-4-16,11-1 17 0,6-5-7 16,9 0-4-16,2-2-4 0,4 2-6 15,6-10-67-15,3 1-109 0,8-2-477 16</inkml:trace>
  <inkml:trace contextRef="#ctx0" brushRef="#br0" timeOffset="31876.21">17882 4804 524 0,'-2'0'44'0,"1"0"28"16,1 0 26-16,0 0-27 0,0 0-37 15,4 0 5-15,6-1 13 0,7 2 5 16,6 0-18-16,16 1-23 0,17 0-3 16,25 2-11-16,14-1 3 0,7-1 2 15,5 1-6-15,-3-2-1 0,11 1 3 16,5 1-3-16,4-1 3 0,6-1 1 15,2 0 4-15,7 2 21 0,4-2-6 16,0 0 10-16,1 2-11 0,0-2 16 16,-7 0-14-16,-3 0 7 0,-8-1-3 15,-7 1-9-15,-8-1-5 0,-10 0-9 16,-11 0 6-16,-11 0-11 16,-9-1-5-16,-10-2 2 0,-10-2-9 15,-15 1-6-15,-12 1-12 0,-8-1-30 16,-8 2-18-16,-1-3-10 0,-9-2-47 15,-2 0-85-15,-3-1-201 0</inkml:trace>
  <inkml:trace contextRef="#ctx0" brushRef="#br0" timeOffset="32224.89">20914 4606 706 0,'0'0'0'0,"0"0"-10"0,0 0 10 15,0 0 26-15,0 0 19 0,144 26 4 16,-118-14 11-16,-4 2-7 16,-2 4-6-16,-1 5-2 0,-1 9-10 15,-3 9 4-15,-5 10-4 0,-8 4-11 16,-9 1-2-16,-15-6-12 0,-11-3-10 16,-8-3-2-16,-11-3-30 0,-8-3-20 15,-8-6-19-15,-4-9-80 0,16-9-82 16</inkml:trace>
  <inkml:trace contextRef="#ctx0" brushRef="#br0" timeOffset="33457.15">19489 3523 828 0,'0'0'16'15,"0"0"20"-15,0 0 3 0,0 0 30 16,0 0-34-16,4-14-35 0,-11 21-31 16,-4 5 31-16,-4 6 26 15,-6 9 11-15,-6 8-18 0,-8 13 0 16,-6 10-6-16,2 5-1 0,0-5-3 15,9-5-8-15,5-9-2 0,2-5-7 16,3-8 2-16,8-8 1 0,1-5 1 16,3-1 0-16,-1 1 3 0,0 2 1 15,-2 1-3-15,1-3-1 0,2-1-5 16,0-3-8-16,1-4-19 0,2-3-56 16,0-4-53-16,1-3-68 0,0-1-131 0</inkml:trace>
  <inkml:trace contextRef="#ctx0" brushRef="#br0" timeOffset="33736.18">19024 3539 855 0,'0'0'26'0,"0"0"-9"0,0 0 36 15,0 0-14-15,0 0-15 0,0 0 14 16,0 0 2-16,63 27-6 0,-42-6-6 16,3 3-2-16,7 9 2 15,4 8 0-15,9 8-10 0,1 2-11 16,0 2 4-16,-3-7-6 0,0-7-2 16,-1-2-4-16,1-1 1 0,-3 0-22 15,2 2-30-15,-3-1-10 0,-2-4-25 16,-10-11-109-16,-8-7-221 0</inkml:trace>
  <inkml:trace contextRef="#ctx0" brushRef="#br0" timeOffset="34605.15">19720 4805 329 0,'0'0'371'15,"0"0"-320"-15,0 0-24 0,0 0-26 16,0 6 21-16,0 3 55 0,0 3-5 16,0 5-26-16,0 4 3 0,-2 4-20 15,-1 5-19-15,0 3 9 0,0 8-14 16,-1 9 3-16,4 11 4 0,0 6-11 15,0-3 3-15,2-2-4 0,4-5 1 16,1 1-1-16,0 3 1 0,0 3-1 16,-3 3 0-16,0 0 0 0,-3 3 0 15,2 0 1-15,-3 4 3 0,0-3-7 16,-1 0 8-16,-1 0-10 16,1 3 8-16,-2 0-5 0,1 1 4 15,-2-2-4-15,2 0 6 0,0-5-2 16,0 0 0-16,2-2 4 0,0-2 6 15,0 0-1-15,0 0 0 0,3-3 0 16,-2-4-7-16,1-3-1 0,-2-7-1 16,0-3 3-16,0-6 1 0,-3-7 6 15,-2-9 4-15,1-5 8 0,-1-2 7 16,-2 2-3-16,-1 1 16 0,-5 0-17 16,4-2 3-16,-3-2 5 0,-2-3-12 15,4 0 8-15,-3-1 10 0,2-1-18 16,-1-2 0-16,3-1 5 0,2 0-19 15,1 0-1-15,2-2-6 16,-1 2-1-16,0-3 2 0,3 2-3 16,0-4-5-16,1 3 3 0,-2-2-29 15,0-1-7-15,-2 3-26 0,-8-4-22 16,0 0-74 31</inkml:trace>
  <inkml:trace contextRef="#ctx0" brushRef="#br0" timeOffset="36044.32">19617 7328 747 0,'0'0'15'16,"0"0"-13"-16,0 0 18 0,0 0 8 16,0 0-6-16,0 0 3 0,0-14-6 15,-3 11-19-15,-4 0 3 16,0 2-4-16,-2 1 1 0,-3 0 0 16,-4 0 7-16,0 4 5 0,-4 0 1 15,-4-1 5-15,1 3-1 0,-5-1 1 16,-11 2-4-16,-7 3 0 0,-15 0-2 15,-8 1-1-15,-4 0 0 0,-2-1-9 16,1 0-1-16,-4-1 5 0,-4 0-6 16,-3-1 0-16,-4-1-3 0,-7-3 1 15,-2 1 2-15,-5 1 3 0,0-1-3 16,-7-2-7-16,1 2 7 16,2 2 7-16,2-3-2 0,6 1-4 0,7 0 9 15,5-2 8-15,8 3 8 16,8-2-6-16,11 1 0 0,6 0-2 15,16 0-2-15,8 0-7 0,10-1 2 16,9-3-11-16,4 0 0 0,0 0-6 16,2 1-15-16,3 1-59 0,10 7-83 15,1-2-1-15,4-4-89 0</inkml:trace>
  <inkml:trace contextRef="#ctx0" brushRef="#br0" timeOffset="36933.43">16613 6974 700 0,'0'0'0'0,"0"0"0"16,0 0 20-16,-41-64-8 0,16 46-6 15,-8 1-6-15,-15 1 0 0,-12 2-6 16,-9 4 5-16,1 6 0 0,0 4 1 15,6 3 1-15,-3 3 0 0,0 3-1 16,-1 5 0-16,-5 1-1 0,2 7 1 16,-6 3 5-16,1 3-4 0,-4 4 0 15,0 3 0-15,3-1 1 0,0 8-4 16,5 1 2-16,2 1 0 0,3 4 9 16,-3-1 5-16,6 3 20 0,6 4-7 15,4 0 33-15,12 5-38 16,7-2-2-16,6 0-1 0,7-1-1 15,5 1-2-15,4 2-3 0,5 0-10 16,3 3 7-16,3 1-10 0,1 0 3 16,6 1-3-16,7-2-6 0,2 1-21 15,6-5 1-15,5-1 12 0,6-3 6 16,5-2 4-16,9-3-3 0,1-3 6 16,7-2 1-16,6-3 4 0,3-3 5 15,4-1 10-15,4-3 8 0,1-4 2 16,3-2 1-16,1-3-4 15,4-3-2-15,1-3-6 0,0-2-5 0,3-3-5 16,-2-2-1-16,2-3-3 16,2-4-3-16,1-2 0 0,-1-4-1 15,-3-6 0-15,0-2 0 0,-4-4 5 16,-2-1-5-16,-1-4 4 0,-4-4-4 16,-2-1 1-16,0-4 6 0,-6-1-6 15,-5-6 12-15,-5 0-6 0,-4-2 15 16,-1-2-6-16,-4-3-6 0,0 0 4 15,-5-2 6-15,-1-2-10 0,-1 0 0 16,-6 0-6-16,-3-4 5 0,-3-3-9 16,-8 1 1-16,-2-5-1 0,-7-1 8 15,-5-3-6-15,-5 1 2 16,-2-1 11-16,-11 3-5 0,-4-1 4 16,-4 1-2-16,-4-2-6 0,-5 0 0 15,-3 2 0-15,-2-2 1 0,-4 3 3 16,-4 0-6-16,-4 2-4 0,-2 4-3 15,-10 3-4-15,-6 4 3 0,-4 5-16 16,-10 2 7-16,-3 3-23 0,-2 5-8 16,-3 3-27-16,0 6-2 0,4 4-6 15,0 4-41-15,3 7 19 0,21 1-58 16,13 3-179-16</inkml:trace>
  <inkml:trace contextRef="#ctx0" brushRef="#br0" timeOffset="37764.15">15721 7556 1094 0,'0'-6'0'16,"0"2"-12"-16,0 3 10 0,0 1-30 15,-4 9-30-15,0 5 56 0,-3 6-1 16,-1 4 5-16,-4 11 1 0,2 9-6 15,-3 8 6-15,1 2 1 0,1-4-3 16,0-7 9-16,6-4 2 0,0-9-8 16,2-8 4-16,0-6-2 0,0-2 0 15,1 3 5-15,-1 1-1 0,-2-1 14 16,1-3-10-16,-1-3 4 0,2-4 2 16,1-3-7-16,-1-4 18 0,-2 0 27 15,0-4-17-15,-4-6-21 16,3-5-9-16,-2-6 0 0,0-6-7 15,0-9 0-15,0-10-4 0,6-6 4 16,2-2 1-16,4 8 0 0,2 11 4 16,3 10 0-16,-4 5 1 0,3 2 2 15,6-2 4-15,-1-4 9 0,7-1-10 16,-2 0-3-16,4 6 6 0,-3 1 4 16,2 4-7-16,-1 2 1 0,-2 4-11 15,4 2-1-15,-2 4 0 0,-1 2-7 16,3 0 7-16,-3 5-6 0,-3 4-6 15,1 3-7-15,-4 3 3 0,-2 1 15 16,-2 5-8-16,-1 1 7 0,-1 1-1 16,2 5 1-16,-1 0 3 0,0 1-1 15,0 0 1-15,1 2 0 0,-1 0 5 16,0 0-1-16,3 0-4 0,-3 0 10 16,0-2-7-16,0 0-1 0,-2-1-1 15,0-2-2-15,-1-2-10 0,0-4-8 16,-3 0-18-16,1-5-25 0,-1-2 8 15,-1-2-24-15,-1-3-55 0,0-6-44 16,-5-2-99-16</inkml:trace>
  <inkml:trace contextRef="#ctx0" brushRef="#br0" timeOffset="37964.94">15531 7904 976 0,'0'0'69'16,"0"0"-43"-16,0 0 15 0,0 0 11 15,102-29-26-15,-57 22-14 0,10 0-9 16,2 2-3-16,-3 2-2 16,-5 1-37-16,-10-1-28 0,-1-1-74 0,-14-1-101 15,-4-2-248-15</inkml:trace>
  <inkml:trace contextRef="#ctx0" brushRef="#br0" timeOffset="48456.02">14580 8103 484 0,'0'0'0'0,"0"0"-25"0,0 0 19 16,0 0 6-16,12-3 1 0,-9 1 25 15,-1-1 23-15,-1 0-4 0,0 1-12 16,-1-2-14-16,0 3-15 0,3-2 4 16,-3 0 9-16,1 1-3 0,1-3 16 15,-2 3 15-15,0-1-5 0,0 0-8 16,-2-1-30-16,-2 1 18 0,-1 3-17 16,-5-1-3-16,-2-1 0 0,-6 2 0 15,-4 0-3-15,-11 0 3 0,-13 3 1 16,-8 3-1-16,-8 0 0 0,-2-3 0 15,3 2 3-15,2-3-3 0,-7 1 0 16,-2 0-3-16,-8 4 6 0,-3-2-2 16,-2 4 0-16,-1-2-1 0,-5 1 0 15,-1 1 2-15,-2 0-5 0,-3 0 6 16,-2 3-3-16,0-3 2 0,1-1-2 16,2 5 2-16,0-3-2 0,0-2-3 15,1 1 3-15,3-2 1 0,5-2 4 16,4 4-3-16,6-2-1 15,4-1 3-15,3-1-2 0,4-1-1 0,4 1-2 16,2-3 2-16,3 3 1 16,3-3 2-16,5-1-4 0,2 3 2 15,3-3-6-15,2 0 8 0,1 1-4 16,0 1 0-16,2 0-7 0,6 1 5 16,6-3-5-16,3 0 0 0,2 0 1 15,-3 3-4-15,-5-1 5 0,-1 2-12 16,-2 1 0-16,1 0 11 0,2-1 1 15,1 1 3-15,4 0-1 0,1-1 6 16,1-4-4-16,4 1 2 0,1 1 1 16,1-1 2-16,1-1 3 0,2-1-5 15,2 1 0-15,1 1 3 16,1-2-4-16,0 0-1 0,0 0 0 16,2-2 2-16,0 0 5 0,2-2 11 15,0 1 8-15,1-2-6 0,0-1 4 16,1-1-6-16,-1-3-2 0,0 1-3 15,0-2 0-15,-1-3 11 0,1-1-3 16,0-1-9-16,-1-2 16 0,-1 0-14 16,1-1-5-16,0-2 3 0,1-2-8 15,0-1 8-15,0-2 0 0,0-1-12 16,1-4 6-16,-2 1-4 0,2-2 1 16,-2 0-2-16,0-7 4 15,-1-4 0-15,0-6 0 0,0 0 8 16,0 5-12-16,1 11 8 0,1-1 10 15,-3-7-17-15,2-6 6 0,-1-6-1 16,-1 2-3-16,0 6-3 0,0 1 7 16,0 0-8-16,0 1 3 0,0 1 4 15,0 0-4-15,1-1-2 0,0-2-1 16,1 2 3-16,1-1-3 0,1-1 0 16,0 3 2-16,0-1-2 0,0-1 3 15,2-1-3-15,-2 1 0 0,0 1-2 16,0 2 2-16,-2-1 0 0,-1 3-2 15,0-1 2-15,0-1 0 0,1 1 1 16,0 3-1-16,1 3 1 0,1 11 0 16,0-11 2-16,0-2 1 0,0-5-4 15,1-3-5-15,1 9 5 0,-2 10 3 16,1 7-3-16,0 1 3 0,0-5 0 16,1-1-3-16,-1-3-3 0,-1 2 2 15,1 1 2-15,-1 2-2 0,0 0-2 16,0 3 2-16,0 0-3 0,0 1 1 15,-1-1 4-15,0 4-1 0,0-1 0 16,0 3-4-16,1 1 3 0,0-1 1 16,0 4 3-16,0 0-3 15,0 2 0-15,0 1 0 0,0 2 0 16,0 0 0-16,0 2 2 0,-1 1-4 16,1-1-3-16,0 1-4 0,-1 0 3 15,1 0-5-15,-1 1-6 0,-1 3 13 16,-1 0 3-16,-1 3-2 0,1 4 3 15,-2 0-4-15,0 1 4 0,0 2-1 16,0 2 1-16,-1-1 0 0,1 2 6 16,-1 1-6-16,-2-1-5 0,0 4 5 15,-2-2 0-15,0 0 3 0,0 1-3 16,-2-1 0-16,0 1 0 0,0 0-2 16,-1-3 2-16,1 2 0 0,-1-2 3 15,2 0-6-15,-1-3 3 0,0 1 0 16,2-4 1-16,-1 1-1 0,2 0 0 15,0-3-1-15,1 0 3 16,-1-1-2-16,4-4 0 0,1 1 1 16,1-3-1-16,3-1 3 0,0-1-3 15,0 0 14-15,0-1 0 0,0-3 19 16,2-3-13-16,2-3-19 0,0-2 3 16,2-1 0-16,1-3-1 0,-1 0 0 15,2-3-2-15,0 1-1 0,2-3 0 16,-2-3 2-16,2 2 1 0,1-1-3 15,1 2-1-15,0-1-6 0,2 2 7 16,-1 0 0-16,1 0 3 0,-1 4-6 16,2-2 3-16,-1 2-2 15,-2 2 2-15,1 0 0 0,-3 1 4 16,-2 3-3-16,0-1 2 0,-3 3 12 16,-3 1-3-16,0 0 5 0,-2 5-6 15,0-1-2-15,0 2-8 0,0 1-1 16,0 0 0-16,1 0-2 0,0 0-9 15,1 1 5-15,3 3 5 0,0 2-1 16,4 1 2-16,1 1-1 0,1-1 1 16,3 2 2-16,-1 1 1 0,2 1-3 15,-2 2-5-15,0 2 5 0,-1 0 0 16,-3 4-7-16,1-4 7 0,-2 4 0 16,0-3-1-16,-1 2 1 0,1-2 5 15,-1 1-3-15,-1 1-1 0,2-1 8 16,0 1-4-16,1-3-1 0,-1 2-2 15,2-3 9-15,1-1-9 0,0 0 2 16,3 1 6-16,1 0-8 0,4 2-4 16,16 3-3-16,-2-3-93 47</inkml:trace>
  <inkml:trace contextRef="#ctx0" brushRef="#br0" timeOffset="51033.06">8215 3189 1111 0,'0'0'35'0,"0"0"37"0,0 0-51 16,0 0-21-16,0 0-11 0,15-5 8 15,-10 17-2-15,0 9-1 0,-2 2 1 16,-3 11 5-16,0 8 0 0,-4 4 8 16,-1-3-8-16,1-12-2 0,1-9 2 15,0-3 0-15,0-1 3 0,0 1-3 16,-2 2 1-16,1-3 1 0,-1-3 2 15,2-2 4-15,-1-5-1 16,1-1 0-16,2-2-5 0,-1-3 3 0,1-2 3 16,0 0-4-16,-2 0 11 15,0-5-2-15,-2-4-13 0,-2-5-22 16,0-6 11-16,1-3 10 0,1-9-5 16,2 1-3-16,3-3 2 0,3-7-3 15,8-2-22-15,8-8 32 0,-1 8 3 16,2 11 1-16,-5 14-4 0,0 7 13 15,4 0-3-15,2 1-8 0,5 4 12 16,0 0-11-16,0 6 2 0,-2 4-3 16,-3 4-4-16,-2 4 2 0,-3 2-7 15,-3 1 5-15,-5 1 1 0,-5 4-8 16,-3 0-3-16,-6 2 6 16,-5 0 1-16,-5-1-2 0,-3-2-11 15,2-2 10-15,-1-5-12 0,5-1 9 16,2-2 11-16,4-7 1 0,4 2 0 15,3-4-1-15,2 0-20 0,6 0 20 16,3 0 11-16,3 0 19 0,5 1-2 16,1 0 6-16,1 3-7 0,1 4 0 15,-2 2-23-15,-2 3 1 0,-2 3-5 16,-5 2 0-16,-3 1 2 0,-3 3-2 16,-5-2 0-16,-7 3 4 0,-4-1-4 15,-6 1-4-15,-1-3-31 0,-4-1-10 16,1-3 4-16,1-2 5 15,1-6 12-15,5-2-2 0,3-1 17 16,6-4-5-16,3-1 1 0,3-1-7 16,17-11-142-16,0 3-62 0,4-5-159 0</inkml:trace>
  <inkml:trace contextRef="#ctx0" brushRef="#br0" timeOffset="51352.2">8730 3457 1153 0,'0'0'63'16,"0"0"-44"-16,0 0-19 0,10 4-8 15,-3 3 5-15,1 3-5 0,4 3 4 16,1 3 8-16,3 2 0 0,0 0-4 16,4-2-2-16,-2 0 2 0,3-3 2 15,0-2-2-15,0-3 4 0,1-6 3 16,-1-2 4-16,-2 0 3 0,3-8-2 15,-2-4 7-15,1-3 12 0,3-4-4 16,1-2-13-16,5-4-3 0,0-2-5 16,1 1-5-16,-1 4-1 0,-6 7-2 15,-8 4 2-15,-5 8-1 16,-4 3 1-16,1 8-22 0,1 11 7 16,6 9 14-16,1 13-4 0,7 13-65 15,3 2-16-15,5-4 1 0,-5-16-107 16,-3-14-184-16</inkml:trace>
  <inkml:trace contextRef="#ctx0" brushRef="#br0" timeOffset="51845.16">9983 3929 985 0,'0'0'29'16,"0"0"-15"-16,0 0-2 0,0 0 4 15,30-25 24-15,-29 25-16 0,0 0-16 16,0 7-8-16,0 3-1 0,1 8 1 15,-2 10 10-15,-1 11-5 0,1 11 6 16,0 0-3-16,3-4-7 0,1-11 3 16,0-11-2-16,0-10 0 0,-1 0-2 15,2-1 5-15,-1-3 1 0,0 1-5 16,-1-4 7-16,-1-3-7 0,-2-2 1 16,0-2-4-16,-3 0-38 0,-10-6-25 15,0-1-144-15,-2-3-127 0</inkml:trace>
  <inkml:trace contextRef="#ctx0" brushRef="#br0" timeOffset="51989.57">9801 4182 1017 0,'0'0'143'0,"0"0"-36"0,0 0-6 16,0 0-53-16,0 0-10 0,0 0-20 16,0 0-5-16,168-56-11 0,-103 43-2 15,0 4-8-15,-1 0-45 16,-6 5-44-16,-1-6-68 0,-14 0-148 15</inkml:trace>
  <inkml:trace contextRef="#ctx0" brushRef="#br0" timeOffset="52729.02">9949 5729 865 0,'0'0'32'15,"0"0"38"-15,0 0-39 0,11-7 3 16,-6 2-3-16,-2-1-1 0,0 0 2 16,-1 1 4-16,0 0-8 0,-1 0-23 15,1 3 19-15,-2 2-4 0,0 0-20 16,0 1-14-16,0 7-3 0,0 5 15 15,0 7 1-15,-5 10 1 0,-1 10 6 16,-2 10-6-16,3 2 0 0,2-7 0 16,1-11 3-16,1-13-1 15,1-7-2-15,0-3 2 0,1 2-2 16,1 0 6-16,1-1-2 0,-1-5-2 16,-1-2-4-16,-1-2 1 0,0-2 0 15,-1 0-37-15,-9-1-48 0,2 0-93 16,-3-5-218-16</inkml:trace>
  <inkml:trace contextRef="#ctx0" brushRef="#br0" timeOffset="52912.27">9663 6013 1295 0,'0'0'56'0,"0"0"4"15,0 0-50-15,0 0 10 0,0 0-13 16,0 0-5-16,0 0-2 0,233-71-3 15,-172 63 3-15,-5 1-34 0,-6 2-16 16,-1 4-12-16,2 0-1 0,1 2-21 16,-1 3-20-16,-1-4-44 0,-13 0-84 15</inkml:trace>
  <inkml:trace contextRef="#ctx0" brushRef="#br0" timeOffset="55013.54">12292 7496 1019 0,'0'0'11'16,"0"0"62"-16,0 0-13 0,0 0 10 15,0 0-70-15,-6-14-8 0,5 28-1 16,-2 9 9-16,0 11 0 0,-2 12-1 15,1 9 1-15,1-1 0 0,2-9-1 16,-1-14 1-16,0-11 2 0,0-8-1 16,1-3 3-16,0 2 3 15,0-3 2-15,-2-1 1 0,0-5 7 16,1-2 27-16,-2-1 18 0,-1-6-25 16,-1-4-26-16,0-4-2 0,0-4-9 15,3-5-10-15,0-10-8 0,3-9-11 16,6-10-21-16,5-2 7 0,3 9 0 15,-2 12-2-15,-4 14 28 0,0 11 17 16,-2 2 14-16,1 2 8 0,2 3-14 16,5 2 12-16,1 0 6 0,3 9 6 15,0 2 0-15,2 4-4 0,0 1 7 16,-2 5-22-16,1 3-2 0,1 1-11 16,-5 1 2-16,2-1 4 0,-3-1-5 15,1 0-1-15,-3-3 0 16,-3-1 0-16,-1-3-18 0,-2-2-37 15,-3-2-20-15,1-4-11 0,-4-2-17 16,-3-7-128-16,-1 0-68 0</inkml:trace>
  <inkml:trace contextRef="#ctx0" brushRef="#br0" timeOffset="55146.56">12417 7671 988 0,'0'0'54'0,"0"0"-24"16,0 0 1-16,0 0-2 0,0 0-11 15,0 0-17-15,83 5 2 0,-57-3-3 16,12 0-56-16,-6 1-128 0,-4-3-137 16</inkml:trace>
  <inkml:trace contextRef="#ctx0" brushRef="#br0" timeOffset="55397.12">13131 7381 1138 0,'0'0'80'16,"0"0"-63"-16,0 0-17 0,0 0-1 16,0 0 1-16,0 0 4 0,0 0-1 15,0 0-5-15,0 0 2 16,-185 245 0-16,162-200-25 0,5-9-4 16,5-14 7-16,1-5-9 0,2-2 8 15,2-1-9-15,-3-1 22 0,3-3 6 16,3-4 4-16,1-4 0 0,2-2 0 15,2 0-8-15,0-7-4 0,0-3-72 16,3-16-38-16,2 2-16 0,0-1-351 16</inkml:trace>
  <inkml:trace contextRef="#ctx0" brushRef="#br0" timeOffset="55546.11">12856 7567 907 0,'0'0'109'0,"0"0"-71"16,0 0-15-16,0 0 45 0,0 0 30 15,0 0-16-15,0 0-36 0,0 0-15 16,58 57-20-16,-39-40-8 0,0 3-3 16,-1-1-8-16,0 2-47 0,2 7-48 15,-3-3-68-15,-5-7-188 0</inkml:trace>
  <inkml:trace contextRef="#ctx0" brushRef="#br0" timeOffset="59056.99">1252 9135 931 0,'0'0'0'16,"0"0"-30"-16,0 0 24 0,0 0-29 15,0 0 31-15,0 0-1 0,106-35 5 16,-60 35-4-16,10 4-15 0,7 3 18 16,4 2 1-16,2-2 0 0,3-2 0 15,9 0 0-15,7 0 7 0,12-1-5 16,6-1 1-16,12-2 2 0,9 2-2 16,8-3 5-16,9 0-3 0,11-2 0 15,11-2 10-15,12-6-12 0,10-1 3 16,8-2 4-16,16-1 0 0,3-1 1 15,6-1 1-15,8-1 6 0,0 3 0 16,1-1-12-16,0 6 17 0,-9-1-4 16,0 2-10-16,-4 2 10 0,-1-1 3 15,2 0-17-15,-5 3 6 0,2-2-5 16,-3 2-4-16,-3 3-2 0,0-2 0 16,-8-1-2-16,-4 4 1 0,-5-1-13 15,-8 0 9-15,-10 1-6 0,-6 0 7 16,-7-1 4-16,-9 3-1 0,-7 0 3 15,-11 5-2-15,-6 3 5 0,-8 0 3 16,-6 3-3-16,-6 1-3 0,-6 7-2 16,-4 1 7-16,-4 4-7 15,-3 4 2-15,-4 2-2 0,-5 3 0 16,-4 2-3-16,-5 3 3 0,-4 2-1 16,-3 4-8-16,-5 2 9 0,-2 4-7 15,-7 1-6-15,-3 0 1 0,-6 3-8 16,-2 1 13-16,-5 0-7 0,-4 6 6 15,-1-1-1-15,-4 3 8 0,-1 3-1 16,-2-1 1-16,-2 1-3 0,-1 4 4 16,-3 1 8-16,1 2 2 0,-1 2 5 15,-3 2 11-15,0 0-1 0,-5 0-9 16,-3 1-7-16,-3 0-8 0,-5 2 1 16,-2 1 0-16,-5 3 4 15,-6-3-5-15,-2-1 6 0,-4-2-7 16,-1-5-7-16,-2-2 7 0,-3-2 0 15,-2 2 0-15,-2-7 4 0,-4 3-11 16,-4-4 6-16,-7-2 0 0,-5-2 1 16,-10-6 0-16,-6 0 2 0,-12-3-2 15,-8 0 2-15,-6-1 0 0,-7-1-2 16,-8-1-4-16,-9-2 3 0,-9-5 0 16,-7 1 1-16,-7-2 0 0,-7-3 5 15,-6 1 0-15,-6-5-3 0,-4 0-1 16,-4-3-1-16,-4-1 1 0,-5 0-1 15,-6 1 0-15,-3-1 13 0,-7 0-11 16,-4-1 2-16,-4-2 7 0,-6-1-10 16,-7 0 11-16,-3 2-8 15,-9 1-3-15,-5 1 2 0,-5 3 1 16,-7 1-3-16,1 1-1 0,0-3-13 16,5-1-4-16,8-3-7 0,8-1-6 15,9-2 0-15,13-5 2 0,8-3 14 16,12-3 13-16,7-4-3 0,11-5 4 15,5-5-7-15,10 1 7 0,2-7 38 16,3-2-19-16,9-2-13 0,2-1 28 16,5-1-17-16,3-3-10 0,5-1 16 15,4-2 3-15,11-2-17 0,3-3-9 16,16-3 2-16,5-4-15 0,10-5 19 16,9-4-6-16,5-3 0 0,3-3 0 15,9-4-3-15,5 1-13 0,4-4 9 16,1-2-6-16,1-2 13 0,4 0 11 15,-1-4-10-15,0-1 0 0,5-4 8 16,-2-2 2-16,1-4 6 0,2-1 12 16,-1-2-18-16,0-3 11 0,1-1-15 15,-1-7 3-15,2-4 1 0,-1-6-8 16,2-3 7-16,-1-1-5 0,0-6-2 16,5-3 0-16,1-6-3 0,1-6-18 15,2 1 18-15,1 3 16 0,-2 1-15 16,3 6 4-16,3 7 0 15,0 8-5-15,5 9-18 0,0 25-79 16,4 12-225-16</inkml:trace>
  <inkml:trace contextRef="#ctx0" brushRef="#br0" timeOffset="61276.81">11854 9525 745 0,'0'0'0'0,"0"0"-20"0,0 0 19 16,0 0 1-16,0 0 8 0,0 0 9 15,0 0 5-15,135 162-11 0,-81-109-7 16,7 5 9-16,6 0-4 0,2-2 7 15,0-2 4-15,2 2-1 0,8 1-5 16,-1 0-2-16,9 4-4 16,3-1 6-16,3-1-11 0,5 0-3 15,0-3 3-15,6-3 4 0,-2-1-7 16,0-7 5-16,2-3-3 0,-8-4 4 16,-7-5-2-16,-8-2 8 0,-9-4 4 15,-7-5 6-15,-11-3-15 0,-7-2 11 16,-10-1-13-16,-11-4-5 0,-7-3 7 15,-9-2-7-15,-4-3-17 0,-1 3-32 16,-3-1-40-16,-3-2-50 0,-3 0-60 16,-7-4-93-16</inkml:trace>
  <inkml:trace contextRef="#ctx0" brushRef="#br0" timeOffset="61538.01">13886 10575 1175 0,'0'0'16'16,"0"0"-8"-16,0 0 24 0,0 0-28 16,0 0-1-16,0 0-6 0,0 0 5 15,38 25-6-15,-33 1-4 0,-5 8-5 16,-16 10 3-16,-14 9-15 0,-14 5-14 16,-12-2 3-16,-8-3 32 0,-1-7-16 15,-11 3-6-15,-6 0-14 0,-8 0-1 16,-8-6-54-16,25-10-75 0,8-14-495 15</inkml:trace>
  <inkml:trace contextRef="#ctx0" brushRef="#br0" timeOffset="64185.71">21621 3980 333 0,'0'-13'1'0,"1"1"5"0,3-5 12 16,2-1-10-16,5-1 8 0,2-2-14 15,4-2 4-15,3 0-5 0,4-1-1 16,3-1 0-16,1 1 0 0,1-2 7 16,-2 3 34-16,0 0 1 0,-3 1-8 15,-3 4 31-15,-2 0-15 0,-7 5-20 16,-5 4 14-16,-5 1-10 0,-2 3-34 16,-8 4-10-16,-6 1-25 0,-7 4 12 15,-12 6 10-15,-12 9 12 0,-9 8-2 16,-3 6 3-16,4 3 5 0,11 3-5 15,7-3 4-15,3 5 4 0,3 1-4 16,5 5-4-16,2-1 7 0,5 1 6 16,0 5 11-16,1 4 6 0,-1 5-2 15,-1 4-7-15,-3 1-16 0,-2 4-2 16,-2 2 2-16,2 1-4 16,1 2-1-16,3-1 1 0,4 0 0 15,0 1-1-15,2-4 4 0,4 2-4 16,6 0 1-16,6-2-1 0,13-1 2 15,8-2-1-15,7-5 10 0,8-5 10 16,7-3-12-16,9-1 10 0,7-4-9 16,8-3 9-16,5-3-8 0,7-6 4 15,1-3-15-15,3-8 6 0,3 0-6 16,2-8-15-16,3-5-16 0,0-6 7 16,-2-8 13-16,-2-1 10 0,-3-7 1 15,-1-8 1-15,0 1 20 16,3-9 4-16,-1-3 13 0,-2-7-27 15,-2-3 11-15,-4-4 4 0,-1-7-7 16,-5-6 8-16,0 0-13 0,-5-6 4 16,-4-4 9-16,-6-6-18 0,-4-7 4 15,-7-7-9-15,-4-2 3 0,-9-4-6 16,-5 0-1-16,-5-3-5 0,-11-4 3 16,-5-4-9-16,-9-4 6 0,-7 2 4 15,-10 0 2-15,-10 4 4 0,-8 4-2 16,-8 1 1-16,-9 1-2 15,-12 5 29-15,-10 8-24 0,-11 7 10 16,-9 9-9-16,-5 9-3 0,-3 5 3 16,-2 10-6-16,-1 9-2 0,-1 10-4 15,1 10-5-15,0 12-40 0,3 11-62 16,27 0-109-16,17-2-183 0</inkml:trace>
  <inkml:trace contextRef="#ctx0" brushRef="#br0" timeOffset="64732.91">21924 4427 927 0,'1'-8'7'0,"4"2"-5"0,3-2 17 15,5-2-6-15,-1 2-13 0,1-2 0 16,-2 2 0-16,-3 2 0 0,-2-1 0 16,-4 1 0-16,-2 1-5 0,-1-1-23 15,-6 2 11-15,-4 0-1 0,-5 3 13 16,-3 1 3-16,-6 2-2 0,-11 10 2 15,-10 8 2-15,-6 8 10 0,0 7 12 16,10-4 17-16,17-4 5 16,11-6 23-16,6 5-41 0,4 8-18 15,3-1 9-15,1 2-1 0,8-9-5 16,5-4 0-16,8 3-5 0,12 5-6 16,17-4 0-16,21-3-26 0,16-4-40 15,6-10-24-15,4-5 3 0,-3-5-72 16,-21-2-106-16,-13-3-206 0</inkml:trace>
  <inkml:trace contextRef="#ctx0" brushRef="#br0" timeOffset="67346.03">2191 12174 1083 0,'0'0'28'0,"0"0"-4"0,0 0-21 16,0 0 8-16,0 0 15 0,0 0-11 16,218 86 3-16,-161-50-17 0,-7 0 2 15,-10-1 1-15,0 2-4 16,-6-2-22-16,-2 1-12 0,-7 1-10 16,-6-2-34-16,-6 2-44 0,-7-4-34 15,-3-7-49-15,-3-8-157 0</inkml:trace>
  <inkml:trace contextRef="#ctx0" brushRef="#br0" timeOffset="67657.98">2937 12034 1189 0,'0'0'13'0,"0"0"-2"0,0 0-11 16,0 0-14-16,0 0 8 0,0 0 4 15,0 0 2-15,0 0 0 0,-116 296 0 16,90-201 0-16,0-4 0 0,1-9-1 16,-2 2 1-16,0-4 0 0,-3 2-1 15,-1-8 2-15,-4-3-1 16,-3-7 3-16,-1-7 12 0,-4-8 5 15,0-6-6-15,-4-6 5 0,1-5 2 16,-1-3-11-16,-1-6-10 0,1-6-18 16,-1-9-65-16,9-5-150 0,10-7-571 0</inkml:trace>
  <inkml:trace contextRef="#ctx0" brushRef="#br0" timeOffset="68049.56">3725 12411 1199 0,'0'0'42'16,"0"0"-11"-16,2-4-23 0,5 1 9 15,6-3 6-15,6 1-3 0,10-2-20 16,12-2-3-16,9 1-30 0,1 0-37 16,-6 3-43-16,-11 4-31 0,-6 0-44 15,-8 1-11-15,-8 0-167 0</inkml:trace>
  <inkml:trace contextRef="#ctx0" brushRef="#br0" timeOffset="68170.85">3926 12516 786 0,'0'0'30'0,"0"0"28"0,0 0 13 15,0 0-12-15,0 0-11 0,0 0-8 16,0 0 12-16,0 0-41 0,0 0-11 16,-106 116-34-16,146-120 1 0,35-19-23 15,-7 0-83-15,1-4-198 0</inkml:trace>
  <inkml:trace contextRef="#ctx0" brushRef="#br0" timeOffset="68550.09">5778 12008 993 0,'0'0'65'15,"0"0"-8"-15,0 0 22 0,0 0-21 16,0 0-18-16,0 0 7 0,0 0-14 16,0 0-22-16,-42-76-6 0,29 67-5 15,-2 2-26-15,-3 3-12 0,-6 4-12 16,-8 2 10-16,-13 10-1 0,-9 11 18 16,-6 10 16-16,3 5 7 0,6 4 4 15,11 4 9-15,3 0 13 0,6 6 0 16,7 0 16-16,10-3-12 0,9 0-11 15,7-5-4-15,14-4-4 0,8-5 3 16,3-7-1-16,15-1-3 0,10-7-10 16,7-4-47-16,15-4-31 0,-3-11-49 15,-15-1-69-15,-8-4-220 0</inkml:trace>
  <inkml:trace contextRef="#ctx0" brushRef="#br0" timeOffset="68651.07">6513 12293 666 0,'0'0'0'16,"0"0"-203"-16</inkml:trace>
  <inkml:trace contextRef="#ctx0" brushRef="#br0" timeOffset="68905.86">6949 11951 969 0,'0'0'13'0,"0"0"9"0,0 0 38 15,0 0-12-15,0 0-32 0,0 0-13 16,0 0-4-16,0 0 2 0,0 0 16 16,-183 122-15-16,112-58 11 0,5 1-11 15,9 0 3-15,11-3-4 0,-1 2-2 16,2-3-8-16,6-3-5 0,1-6 11 15,6-8 1-15,4-5-1 0,7-9 1 16,2-7-5-16,7-6-44 0,-10 1-78 16,3-3-96-16,2-5-145 0</inkml:trace>
  <inkml:trace contextRef="#ctx0" brushRef="#br0" timeOffset="69141.1">6372 12116 1207 0,'0'0'70'0,"0"0"-53"16,0 0 13-16,0 0 8 0,0 0-8 16,0 0-23-16,0 0-2 0,230 82 2 15,-196-36-7-15,2 18-3 0,-4 5-9 16,-4 1-28-16,-6-5-23 0,-1-6 4 15,0-2 8-15,0 1 2 0,1 0-21 16,-6-17-118-16,-2-9-79 0</inkml:trace>
  <inkml:trace contextRef="#ctx0" brushRef="#br0" timeOffset="71258.39">23864 4666 489 0,'0'0'0'0,"0"0"-112"0,0 0 35 16</inkml:trace>
  <inkml:trace contextRef="#ctx0" brushRef="#br0" timeOffset="71657.31">23769 4695 677 0,'0'0'22'0,"0"0"3"0,0 0 15 16,0 0-20-16,0 0 3 0,0 0-21 15,0 0-2-15,0 0-37 0,0 0-1 16,-58-26 3-16,42 26-4 0,-1 0 15 16,-1 2 2-16,4 0 21 0,0-1 2 15,6-1 22-15,2 0 40 0,4 0 19 16,1 0-21-16,1-1-11 0,0 0-11 16,3 0 0-16,3-1-5 0,4 0-6 15,7 1 2-15,3-1-15 0,13-2-6 16,16 1-7-16,25 0 1 0,16 1 0 15,11-3-3-15,8 1-9 0,-1 0-3 16,9-3-5-16,6 4-4 0,7-1 0 16,5-3 20-16,3 1 1 0,3-3 3 15,6-2-1-15,0 1 24 0,1 1 14 16,0 0-9-16,-8 2 5 0,-9-2 16 16,-14 2-13-16,-17 2-12 0,-17 4-10 15,-16 0-14-15,-17 1 15 0,-18-2-18 16,-13 2 0-16,-12-1-6 0,-5 1 0 15,-2-2-11-15,-6 1-50 0,-10-1 11 16,-17 0-60-16,-29 0-48 16,5 0 8-16,1-2-171 0</inkml:trace>
  <inkml:trace contextRef="#ctx0" brushRef="#br0" timeOffset="72089.5">24352 3881 708 0,'0'0'0'0,"0"0"0"0,0 0 0 16,0 0 9-16,90-68 19 0,-74 56-2 15,0 1 16-15,-4 0 10 0,-1 0 30 16,1 2-11-16,-3-1-20 0,-1 2-41 16,-1 1 28-16,-5 0-23 15,-2 1-15-15,-2 4-3 0,-9 0-29 16,-5 2-41-16,-13 6 7 0,-13 7 46 15,-10 10 11-15,-1 3 9 0,12 1 20 16,11-5 10-16,14-3 8 0,3 7-9 16,-2 8-11-16,5 1-17 0,3-1 6 15,7 0-4-15,5-11-3 0,5 4 4 16,9 0-4-16,4-7 0 0,14-1-37 16,18-5-20-16,25-7-17 0,-9-5-74 15,-5-4-321-15</inkml:trace>
  <inkml:trace contextRef="#ctx0" brushRef="#br0" timeOffset="72341.78">25249 3843 659 0,'0'0'29'16,"0"0"19"-16,0 0-16 0,0 0-16 16,0 0-16-16,0 0-4 0,0 0-6 15,-29-30 0-15,28 30 6 0,-2 0 2 16,-1 4 2-16,-3 3 11 0,-2 3 23 15,-4 1 5-15,-5 4 18 0,-2 0-11 16,-3 5-7-16,-3 1-15 0,0 2-20 16,-3 2 6-16,-1 3-10 0,0 0-5 15,2 0-8-15,-1 0-19 16,5-2 10-16,3-2-34 0,3-4 2 16,5-2-6-16,4-3-21 0,4-6-50 15,5-2-95-15</inkml:trace>
  <inkml:trace contextRef="#ctx0" brushRef="#br0" timeOffset="72549.55">24887 3943 1054 0,'0'0'15'0,"0"0"8"0,0 0 30 16,0 0-10-16,0 0 5 15,0 0-32-15,0 0-16 0,21-29 7 16,-5 33-7-16,2 3-1 0,2 3-17 15,-3 1-6-15,1 3-21 0,-3 2 4 16,0 3-6-16,-1 2-30 0,2 0-2 16,2 4 12-16,5-2-1 0,4 3-42 15,16 4-41-15,-6-4 65 0</inkml:trace>
  <inkml:trace contextRef="#ctx0" brushRef="#br0" timeOffset="74757.81">26087 4181 830 0,'0'0'18'0,"0"0"33"15,2 3-39-15,0 0-8 0,2 3 44 16,5 4 0-16,2 4-9 0,3 3-3 16,6 5-17-16,3 3-9 0,3 1-8 15,3 3 6-15,6 3-8 0,10 2-10 16,5 0-5-16,3-6 2 15,-7-1 3-15,-6-11 10 0,-5-2-2 16,-6-1 4-16,-5-6-2 0,-6 1 0 16,0 0 4-16,0 1-2 0,4-1 5 15,-2 2-1-15,-3-2 3 0,-5 2-9 16,-2-1 1-16,-7-1-2 0,-3 3-5 16,-9 1 6-16,-6 3 17 0,-7 3 4 15,-13 6-10-15,-14 4-3 0,-13 7-8 16,-6 2 0-16,1-1 0 0,7-4-58 15,12-6-59-15,13-7-63 0,12-7-113 16</inkml:trace>
  <inkml:trace contextRef="#ctx0" brushRef="#br0" timeOffset="75285.8">27257 4525 953 0,'0'0'122'0,"0"0"-114"15,0 0-6-15,0 0 7 0,0 0-4 16,51 44 12-16,-30-25-7 0,4 4-2 16,4 2-8-16,6 5-3 0,-2-4-22 15,0-2-42-15,5-1-35 0,-10-7 23 16,3-1 40-16,-1-5 24 0,-7-6 15 16,2-2 47-16,-3-2 17 0,-4 0 18 15,-1-6-15-15,-1-1-15 0,1-7-8 16,3-1-16-16,0-5-25 0,3-2 1 15,2-4-3-15,1 0 4 0,1-1-4 16,0 1-2-16,1 3-8 0,-3 2-61 16,-4 4 70-16,-7 6 14 0,-6 5 19 15,-5 4-15-15,-3 2-18 0,-3 7-21 16,-5 7 21-16,-5 7 14 0,-6 13 8 16,-7 15 2-16,-2 15-3 0,2 7-5 15,6 1 3-15,8-1-12 0,4-5 2 16,2 3 1-16,1 5-6 0,0-1-4 15,1 1-8-15,0-2-18 0,2 0-14 16,1 1 23-16,2 4-32 0,-1-2-17 16,0-4-71-16,0-20-72 15</inkml:trace>
  <inkml:trace contextRef="#ctx0" brushRef="#br0" timeOffset="81593.19">3213 4730 420 0,'0'0'40'0,"0"0"-39"0,0 0 96 15,0 0-32-15,0 0-45 0,-28-57 13 16,23 46-18-16,1 2 9 0,0-1-16 15,3-1-2-15,-1 3-6 0,2-4-14 16,2 2-3-16,4-3-5 16,-3-1 22-16,2 1 3 0,2-1 13 15,0 0 9-15,1 1-11 0,0 0-7 16,5 1 9-16,-2 1-5 0,2 0-4 16,-1 3 10-16,-1 0-7 0,3 2 0 15,0 1 1-15,1 0-1 0,0 3-5 16,1 1 4-16,2 1-6 0,1 4 0 15,-1 2-4-15,1 4 3 0,0 0-2 16,-3 5 0-16,1 1 0 0,-2 2-7 16,-2 3 6-16,-2 2 0 0,-2 0-9 15,-3 3 10-15,-4-1-8 0,-4 2 8 16,2 1 0-16,-6-1 1 0,2 1 7 16,-3 0-8-16,0 0 0 15,-5-4 5-15,4-2-3 0,-2-4 2 16,-4-4-3-16,-1-3-1 0,-6-4 12 15,-2-3 6-15,-11-3 0 0,-9-1 11 16,-13-7 7-16,-3-5-3 0,3-5-10 16,6-1 4-16,12-5-11 0,2-3-4 15,12 2-2-15,7 1 19 0,12 4-10 16,3-1 7-16,4-5-20 0,14-9-6 16,20-12-16-16,20-4-60 0,7-2-23 15,-11 16-67-15,-14 10-78 0</inkml:trace>
  <inkml:trace contextRef="#ctx0" brushRef="#br0" timeOffset="82517.53">3335 4889 988 0,'0'0'25'0,"0"0"-25"16,0 0-11-16,0-2 11 0,-1-1 12 15,1-3 10-15,-1-2-17 0,-2-7-4 16,0-3 2-16,-2-2 5 0,1-4-5 15,-2-6-3-15,-1-10 7 0,2-14-7 16,0-13 0-16,-1-8 1 0,3 0 0 16,-1 3 2-16,-3 4 3 0,4-1 7 15,-2-1-3-15,0-1-6 0,0-1 21 16,0 0 10-16,1 1-11 0,1 3-6 16,0 5-16-16,-4 3-2 0,1 6-1 15,0 1 1-15,-2 2 1 16,0 0-1-16,0 0 0 0,1 3-3 15,-2 2-12-15,-2-1 9 0,3 4-10 16,-3 0 3-16,0 3-3 0,3 2 5 16,-1 0 2-16,4 2 2 0,2 6 0 15,3 4-6-15,0 6 5 0,0 0 2 16,7-4-12-16,3-4 1 0,3-3-8 16,4 3-25-16,4 1-35 0,6 0-6 15,9 0 36-15,10-3 5 0,11 3 8 16,5-1 19-16,0 7 13 0,0 2 10 15,-4 3 1-15,4 2-1 16,4 1 4-16,5 1 8 0,7 3 10 16,4-1-5-16,8 0-2 0,3 3-2 15,4 0-8-15,5 2-1 0,2 0 2 16,7 0 1-16,3 0-6 0,1 1 5 16,4-1-3-16,2 1-2 0,5 1 4 15,3-1 4-15,0 1 8 0,7 2-9 16,2-3-4-16,5 1 11 0,5-3-7 15,2-1-6-15,4 1 8 0,2 0 5 16,3 2-6-16,5-3-5 0,4 0-1 16,4-2 3-16,4 1 0 15,3 0 6-15,2 1-1 0,5 0-7 16,4-3-1-16,0 0-3 0,5 1 0 16,4 0 1-16,-2-1-1 0,4 1 3 15,-1-2 2-15,-1 3-4 0,1-1-1 16,0 4 5-16,-5 1-2 0,4 0 13 15,-3 2 3-15,-4 1-10 0,1-1 12 16,-1 1-11-16,-7 0-2 0,-1 0 4 16,-4 1-8-16,-9-3-2 0,-4 0 5 15,-9-4 4-15,-10-1-7 0,-7 2 10 16,-13-1 0-16,-10 1 9 0,-16 1-13 16,-12-2 7-16,-12-2-10 0,-18 2 4 15,-12 2-4-15,-13 1-4 0,-13 4 3 16,-10 0-3-16,-4-3-3 0,-3 2-12 15,0 0-9-15,-1 1-32 0,-2 0-50 16,4-2-71-16,0-1-65 0</inkml:trace>
  <inkml:trace contextRef="#ctx0" brushRef="#br0" timeOffset="83269.75">13962 1458 813 0,'-8'-1'0'16,"-3"1"-62"-16,-6 2 48 0,-3 7 7 16,-8 6 6-16,-15 9 1 0,-4 6 0 15,-8 6 1-15,3 4 5 16,6 2-5-16,5 1 8 0,6 1 0 16,-1 3 1-16,4 2 4 0,2 0 6 15,0 3-15-15,5 1 7 0,1 0-11 16,1-2 1-16,5-1-2 0,4-1 4 15,4 1-1-15,9 3-3 0,2-2-6 16,10-2-4-16,5-3 9 0,8-3 2 16,6-2 9-16,3 1 2 0,7 0-5 15,7-3 21-15,5 1 5 0,8-5-23 16,3-4 4-16,7-5 0 0,6 1-6 16,7-5 5-16,3-1 1 15,2-1-2-15,-1-5-2 0,3-1-9 16,5-3 1-16,1-2 3 0,2-4 3 15,2-2-8-15,-2-5 1 0,-3 1 1 16,0-9-2-16,2-2 0 0,-5-6 4 16,-3-3 10-16,-4-6 6 0,-2-2 14 15,-5-5 1-15,-1-5-20 0,-4-3 25 16,-4-3-18-16,-4-4-2 0,-8-1 9 16,-5-2-12-16,-6-2 3 0,-8-3-20 15,-6 2 6-15,-12 0-4 0,-9 0 3 16,-6 5-3-16,-8-3 0 0,-7 2-4 15,-10 1 2-15,-4-2-13 0,-7 2-1 16,-4 3-11-16,-8-2 10 0,-6 4-21 16,-6 0 17-16,-7 3 8 0,-4 4-4 15,-2 1 8-15,-5 4 6 0,-4 7-4 16,-1 2 5-16,-7 3-1 0,-8 5 2 16,-7 2-1-16,-2 4 6 0,-3 5-4 15,4 5-2-15,-1 1 0 0,4 9-3 16,7 2 8-16,8 2-10 0,8 4 2 15,10 4-25-15,9 9-33 0,8 4-60 16,12-6-100-16,12-8-488 0</inkml:trace>
  <inkml:trace contextRef="#ctx0" brushRef="#br0" timeOffset="83701.84">14272 1892 1056 0,'0'2'161'15,"-2"5"-161"-15,0 7-96 0,1 5 96 16,-1 6 3-16,2 8 11 0,7 10-5 15,6 5 6-15,0-4-15 16,0-11-5-16,-4-6-15 0,-2-9-19 16,-1 3-22-16,3 3-6 0,-2-1 9 15,-2-2-2-15,-2-2 10 0,-3-5 4 16,0-4-8-16,-5 1-22 0,-1-6-19 16,-10-5-3-16,5-4-52 0</inkml:trace>
  <inkml:trace contextRef="#ctx0" brushRef="#br0" timeOffset="84040.9">13815 1896 1170 0,'0'0'0'15,"0"0"-8"-15,0 0 8 0,0 0 0 16,0 0-1-16,0 0-7 0,0 0-11 15,0 0 3-15,284-78-18 0,-230 88-8 16,-8 1 21-16,1 4 19 0,-1 4-5 16,3 2 7-16,-5 5 2 0,0 2-1 15,-4 2 4-15,-2 1-5 0,-8-3 8 16,-3 5 6-16,-5 0 3 0,-6-5 5 16,-2 0-6-16,-8-10-12 0,-6 7 3 15,-2-1 3-15,-4 5 1 16,-11 3-4-16,-5-4 13 0,-16 8-5 15,-22 4 6-15,-25 1-5 0,-13 0-14 16,-2-5 1-16,-1-6-3 0,9-3-56 16,2-6-37-16,10-6-74 0,21-4-74 15,20-8-158-15</inkml:trace>
  <inkml:trace contextRef="#ctx0" brushRef="#br0" timeOffset="85369.7">15918 1962 1029 0,'0'0'0'16,"0"0"-58"-16,-10-2 6 0,7 2 49 16,2 0 3-16,1 2-36 0,0 0-27 15,4 3 47-15,-1 1 4 0,4-1 12 16,6 0 6-16,7 1 1 0,5-2 7 16,13 2 0-16,14-1 7 0,16-2-11 15,10 1-2-15,4-3 1 16,0 2 3-16,-6-1-1 0,9 0-6 15,2 1 3-15,8-1-3 0,3-1-3 16,9 0 5-16,1-1-7 0,4 0 1 16,4-1 1-16,4 0-1 0,3-4-1 15,3-1 0-15,3 1 8 0,0 0-3 16,4-2 11-16,4-2 9 0,2 0 4 16,6 0-7-16,2-2-7 0,0 3-12 15,0-2 11-15,1 5-3 0,1-2-6 16,0-1 0-16,1 1 1 0,3 0-4 15,2 1-2-15,2 2 0 0,-1 0 2 16,-1-1 0-16,-1 3-2 0,1-4 0 16,-1 2-4-16,-1 0 2 15,-2 0 1-15,-1 1-1 0,2 0 2 16,2-1 0-16,1 3 0 0,1 0 1 16,2-1-1-16,-1 2-1 0,-2 3 1 15,-2-1-1-15,-4 1 2 0,-4-1-2 16,-3 0-1-16,-5 1-1 0,-3 0 4 15,-6-2-2-15,-5 0 0 0,-5 1 0 16,-8-1-1-16,-6-1-1 0,-3-1-4 16,-4 1 5-16,-4-1 2 0,-1 0 1 15,-4-1 0-15,-3 0 1 0,1 2-2 16,4 0-1-16,2 2 1 0,-1-1 3 16,-2 3-2-16,-4-1-2 15,-2 3-2-15,-2-2-1 0,0 0 1 16,-4 0 2-16,-2 0 1 0,-8 1-9 15,-4-1 9-15,-4 0 1 0,-6 0-1 16,-3 0-2-16,-3-1-1 0,-3 0 0 16,1 0-5-16,0 2 8 0,3 2 1 15,-2 0-1-15,2 0 0 0,-1 3 0 16,-2-1-2-16,-2 2 0 0,-2 1 2 16,-5 1 1-16,-2 0 0 0,-6 0 12 15,-6-4-11-15,-5 1 12 0,-2-1-4 16,2 0-3-16,2 5-1 0,-1 1-5 15,-1 4 2-15,-2 1-3 0,0 2 0 16,0 5 1-16,1 1 1 0,2 7 1 16,3 7-3-16,3 8 1 0,0 0-1 15,-4-1 1-15,-3-2 0 0,-4-4-1 16,-2 1 0-16,-4 1-1 0,-1 1 0 16,-4 2 1-16,-2 1-3 0,0 4 2 15,0-2 1-15,0 2 4 0,1 1 5 16,-1 1 0-16,1 1-7 0,0 1-2 15,1 3 8-15,1-3-7 0,0-1-1 16,1-1 0-16,0-4 0 0,-2 1-1 16,-1-6 0-16,0-1 1 0,-1-3 0 15,-2-3 2-15,-2 0-2 16,-2-4 0-16,1-5 0 0,2-6 0 16,-1-5 1-16,1 0 3 0,-2 2-8 15,-1 1 3-15,-3 2-10 0,2 0-29 16,-2-3-40-16,-4 3-40 0,2-4-21 15,2-6-101-15</inkml:trace>
  <inkml:trace contextRef="#ctx0" brushRef="#br0" timeOffset="85649.7">26145 3845 1014 0,'4'-7'7'16,"1"1"-7"-16,2 0 57 0,1-1-43 16,0 5 0-16,-2 1-9 0,2 2-5 15,1 4-10-15,1 5 3 0,0 0 3 16,4 3-9-16,0 2 11 0,2 2 0 16,3-1 0-16,1 0 1 0,4 2 1 15,2-2 3-15,2 1-3 0,2-3-1 16,0-2-35-16,-3 0-28 15,1-6-5-15,-4-1 7 0,-4-4-1 16,-4-2 7-16,-3-9-3 0,-5 1-37 16,-4-4-164-16</inkml:trace>
  <inkml:trace contextRef="#ctx0" brushRef="#br0" timeOffset="85846.1">26553 3806 50 0,'0'0'941'15,"0"0"-902"-15,0 0-11 0,0 0 39 16,0 0-35-16,0 0-32 0,0 0-4 16,0 0 2-16,7-32-30 0,-9 33-31 15,-3 5-17-15,-3 4 46 0,-3 4 30 16,-5 5-13-16,2 3-32 0,-1 7-14 16,-1 7 5-16,0 11-12 0,0 8-23 15,2-10-62-15,5-8-59 0</inkml:trace>
  <inkml:trace contextRef="#ctx0" brushRef="#br0" timeOffset="86497.69">26740 4353 881 0,'0'0'177'15,"0"0"-177"-15,0 0 0 0,0 0 10 16,0 0-10-16,0 0 0 0,0 0-5 16,39-57-7-16,-36 48-24 0,-1-1-18 15,-1-1 15-15,-1 0-4 0,-4-2 43 16,-3 2 37-16,-2 0-5 0,-1 2-3 16,-2 0 3-16,-3 3-14 0,-2 1-15 15,-4 3 4-15,-4 2-3 0,-8 4-1 16,-11 8-1-16,-5 8 6 0,-5 8 1 15,5 5-9-15,3 6 8 16,5 3-8-16,0 5 0 0,2 3 2 16,4 5-2-16,2 0-15 0,6 3 4 15,6-2-9-15,8 0 17 0,5 0 3 16,6-3 4-16,2 3 12 0,4-1 8 16,1-1 4-16,2 1-2 0,3-5-5 15,2-1 0-15,2-1-16 0,2-3 6 16,3-2-8-16,2-4-2 0,-1-10-1 15,-2-5 0-15,-3-7-14 0,1-3-5 16,5 2 2-16,5-4-12 16,9 1 19-16,11-9 5 0,11-6 5 15,6-9 3-15,-1-7-2 0,0-7 17 16,-4-2-15-16,1-6 4 0,2-7 13 16,0-3-14-16,-2-5 22 0,0-2-8 15,-5 0-5-15,-6-4 5 0,-6 0 5 16,-7 3 0-16,-5-3 7 0,-9 2-18 15,-4 1-11-15,-9-3-3 0,-6-2-6 16,-3 1-12-16,-9-5-3 0,-4 1 1 16,-4 0 19-16,-5 2 1 0,-3 1-7 15,-6 3-5-15,-1 2-6 0,-5 2-15 16,-3 2 5-16,-5 2 8 0,-3 2 3 16,-4 4 16-16,-6 4-6 0,-4 7 6 15,-5 7 0-15,-1 10-6 0,-1 10 3 16,1 7-26-16,2 13-69 0,16 0-79 15,13-2-130-15</inkml:trace>
  <inkml:trace contextRef="#ctx0" brushRef="#br0" timeOffset="86997.69">26862 4330 931 0,'-2'1'243'16,"-3"3"-243"-16,-5 7-70 0,-7 9 67 15,-6 10 3-15,-9 15-2 0,-8 14 5 16,-6 7 0-16,-4 2 1 0,-2 0 0 16,2-8-4-16,-4 2 1 0,0-4-3 15,0 1 6-15,-1-2-4 0,-1-3 0 16,4-4-7-16,6-9-34 0,6-6 41 16,11-8 2-16,8-10-1 15,6-4-1-15,2-1 0 0,0-2-15 16,1 3-33-16,-2-5-41 0,2-8-46 15,3-1-51-15,4-8-317 0</inkml:trace>
  <inkml:trace contextRef="#ctx0" brushRef="#br0" timeOffset="87290.21">26253 4482 1116 0,'0'0'0'0,"0"0"-5"0,0 0 5 15,0 0 11-15,0 0-1 0,0 0 2 16,0 0 1-16,141 120 4 0,-108-59-5 16,3 7-3-16,-2 1 6 0,0-5 5 15,1-4-11-15,1-2-1 0,2-1 0 16,2-3-6-16,0-5-2 0,-2-5 0 15,0-4-3-15,-3-7-24 0,-5-8 1 16,-7-7 2-16,-8-8-41 16,-1-2 11-16,-1-4-75 0,0-3-1 15,-4-1-310-15</inkml:trace>
  <inkml:trace contextRef="#ctx0" brushRef="#br0" timeOffset="87661.77">25722 3504 1384 0,'0'0'16'0,"0"0"-16"15,0 0-55-15,0 0 43 0,0 0 9 16,0 0 5-16,56 109-4 0,-32-58-11 16,2 9-49-16,-1 3-17 0,-4-9 13 15,-6-13-12-15,-7-16 2 16,-3-8 12-16,-3 1 20 0,1-1 38 15,-2 0 6-15,-1 0 3 0,-1-3 5 16,-4-5-8-16,-1-2 0 0,-1-1-5 16,-1-5 0-16,-4-3-51 0,1-5-114 15</inkml:trace>
  <inkml:trace contextRef="#ctx0" brushRef="#br0" timeOffset="87814.33">25507 3755 1376 0,'0'0'153'0,"0"0"-126"16,0 0-27-16,0 0 6 0,0 0-6 15,0 0-37-15,0 0-27 0,434-89-55 16,-364 91-84-16,-22-2-142 0</inkml:trace>
  <inkml:trace contextRef="#ctx0" brushRef="#br0" timeOffset="88331.81">25380 5273 1015 0,'0'0'69'15,"0"0"-50"-15,0 0 112 0,0 0-42 0,0 0-29 16,0-58-32-16,1 58-23 16,1 2-3-16,2 8-4 0,0 4 1 15,3 8-2-15,-1 8 3 0,-2 12-44 16,-4 8-32-16,-7 1-30 0,-10-9-20 16,-8-6-102-16,6-16-57 0,0-7 258 0</inkml:trace>
  <inkml:trace contextRef="#ctx0" brushRef="#br0" timeOffset="88539.3">24982 5430 1108 0,'0'0'123'0,"0"0"-93"0,0 0-22 15,0 0 43-15,0 0-38 0,0 0-13 16,0 0-18-16,64-75 0 0,6 74-21 15,12 1 4-15,6 3 7 0,-1 2-20 16,-7 0-15-16,3-1-71 0,-1-1-14 16,-1-2 4-16,-20-2-61 0,-13 1-76 15</inkml:trace>
  <inkml:trace contextRef="#ctx0" brushRef="#br0" timeOffset="95823.25">23845 6641 1202 0,'0'0'15'0,"0"0"-15"16,0 0-4-16,0 0-41 0,0 0-15 0,0 0 57 16,0 0 3-16,17 3 10 15,3-1-10-15,10-1-5 0,11-1-21 16,5 0-32-16,2 0-77 0,-6 0-26 16,-14 0-93-16</inkml:trace>
  <inkml:trace contextRef="#ctx0" brushRef="#br0" timeOffset="95979.47">23962 6821 786 0,'0'0'32'0,"0"0"1"15,0 0 19-15,0 0 5 0,0 0-11 16,0 0-28-16,0 0-6 16,0 0 8-16,0 0-7 0,-12 38-13 15,44-45-13-15,15-7-24 0,16-6-109 16,-8 4-120-16</inkml:trace>
  <inkml:trace contextRef="#ctx0" brushRef="#br0" timeOffset="96395.6">25362 6520 1075 0,'0'0'31'0,"0"0"-26"0,0 0 11 16,0 0 17-16,0 0-2 0,0 0-12 15,0 0 10-15,39-32-22 0,-32 22-7 16,-2-1-14-16,-1-2-31 0,-2-2 0 15,-2 0-4-15,-2 0-10 0,-4-3-8 16,-6 2-36-16,-3 1 22 16,-2 1 59-16,-3 1 22 0,-1 5 19 15,1 1 22-15,-2 7 28 0,0 0-10 16,0 8-23-16,-3 4-5 0,0 4 6 16,0 5 2-16,1 4-16 0,3 2-2 15,2 2-7-15,5 3-4 0,3-2 0 16,4 1-4-16,4 5-5 0,3-6-2 15,1 0-31-15,7-3-42 0,20-2-105 16,-1-5 6-16,2-6-249 0</inkml:trace>
  <inkml:trace contextRef="#ctx0" brushRef="#br0" timeOffset="97885.58">26227 6429 931 0,'0'0'21'15,"0"0"16"-15,0 0 10 16,13-26 9-16,-13 22 7 0,0 3-16 15,-5 1-46-15,-3 6-1 0,-6 7 0 16,-7 6-2-16,-8 12 2 0,-9 10-45 16,-2 8-15-16,3 3 3 0,6-8-13 15,8-9-11-15,8-13 13 0,2-7 41 16,4 0-80-16,0-1 31 0,-2 0-27 16,3 0 63-16,1-6-5 0,4-3 45 15,2-5 10-15,1 0 67 0,-1-6-42 16,-1-2-19-16,0-3-16 0,2-3-20 15,-1-4-45-15,0-5-15 0,1-2 24 16,1 0 56-16,1-1 75 0,2 0-20 16,-1 3-20-16,-1 1 134 0,0 7-129 15,0 3 22-15,-1 5 71 0,0 2-24 16,0 5-44-16,-1-1-16 0,1 1-18 16,0 0-9-16,2 1 14 0,2 5-23 15,3 2-4-15,3 5-9 0,2 2-6 16,2 4-32-16,0 1-40 0,-1 1-63 15,0 1-42-15,7 2 0 0,-4-5-87 16</inkml:trace>
  <inkml:trace contextRef="#ctx0" brushRef="#br0" timeOffset="98162.53">26983 6362 897 0,'0'0'38'0,"0"0"-32"0,0 0-5 16,0 0 60-16,21 47 4 0,-17-27-19 15,-1 3-23-15,-1 3-16 0,-1 2-3 16,-1 0-4-16,0 1-48 0,-4 0-37 16,-6 5-89-16,-2-8 27 0,2-6-125 15</inkml:trace>
  <inkml:trace contextRef="#ctx0" brushRef="#br0" timeOffset="98315.55">26855 6660 1187 0,'0'0'50'0,"0"0"-47"0,0 0-3 15,0 0-15-15,0 0-3 0,0 0-19 16,0 0-45-16,0 0-39 0,147-10-218 0</inkml:trace>
  <inkml:trace contextRef="#ctx0" brushRef="#br0" timeOffset="98595.58">27747 6460 624 0,'0'0'350'16,"0"0"-324"-16,0 0-6 0,0 0 26 16,0 0-30-16,0 0-5 0,0 0 11 15,0 0 3-15,0 0 4 0,9 28-4 16,-11-12-14-16,-3 3-5 0,-1 4-6 16,-3-1-59-16,-8 10-60 0,1-7-99 15,2-4-132-15</inkml:trace>
  <inkml:trace contextRef="#ctx0" brushRef="#br0" timeOffset="98874.43">27629 6571 729 0,'0'0'30'16,"0"0"-9"-16,0 0-21 0,0 0-40 15,0 0 34-15,0 0 6 0,0 0 0 16,0 0 2-16,164-103 10 0,-129 103 18 15,4 7 9-15,7 8 11 16,2 6 20-16,-9 2-10 0,-9-4-18 16,-11-2-7-16,-1 1-10 0,2 7 6 15,-1 9-7-15,-2 12-7 0,-9 7-5 16,-9-2 0-16,-10-9-1 0,-8-10 2 16,-10-4 8-16,-17 1 4 0,-17 3 11 15,-14-1 5-15,-5-9-24 0,0-10-4 16,-4-5-13-16,-5-6-37 0,-1-6-72 15,24-5-132-15,13-4-585 0</inkml:trace>
  <inkml:trace contextRef="#ctx0" brushRef="#br0" timeOffset="99643.7">7461 12437 528 0,'0'0'102'0,"0"0"-92"0,0 0-8 15,0 0-2-15,0 0-32 0,0 0-66 16,0 0-7-16,0 0-139 0</inkml:trace>
  <inkml:trace contextRef="#ctx0" brushRef="#br0" timeOffset="99866.72">7730 12111 128 0,'0'0'553'16,"0"0"-488"-16,0 0 1 0,0 0-10 16,0 0-47-16,0 0 36 0,0 0 40 15,0 0-37-15,0 0-5 0,0 0-6 16,36-147 14-16,-36 147-25 0,0 0-25 15,0 7-1-15,0 5-5 16,0 8 5-16,-5 11 13 0,-1 15-9 16,-5 14-4-16,3 7 4 0,2-2-2 15,2-3-1-15,3-10-2 0,1-6-14 16,3-12-6-16,1-11-14 0,0-7 20 16,-1-5 7-16,2-1 0 0,2 1-7 15,-2-1 14-15,1-3-22 0,0-3-10 16,0-5-76-16,-1-4-43 0,-3-3-234 15</inkml:trace>
  <inkml:trace contextRef="#ctx0" brushRef="#br0" timeOffset="100096.27">7525 12314 1281 0,'0'0'0'15,"0"0"0"-15,0 0 0 0,0 0 0 16,0 0 0-16,0 0-2 0,81-70 6 16,-54 66-8-16,0 2 1 0,2 2-9 15,0 0-11-15,1 0 21 0,6 0-2 16,5 0-8-16,2-1 5 0,-4 0 0 16,-9 0 2-16,-11 0-18 15,4-3-58-15,-3 1-48 0,-3-3-154 0</inkml:trace>
  <inkml:trace contextRef="#ctx0" brushRef="#br0" timeOffset="100358.78">8529 11776 1406 0,'0'0'15'16,"0"0"9"-16,0 0-24 0,0 0-9 15,0 0-18-15,0 0-3 0,0 0 4 16,0 0 9-16,29 98-1 0,-45-35-10 16,-2 6-16-16,-2-5 10 0,4-9-6 15,6-8 1-15,6-10-7 0,2-9 17 16,2-9-47-16,1-8 50 0,2-4 26 16,1 1 3-16,0-3 20 0,3 1-5 15,0-5-18-15,1-1-37 0,2-11-43 16,-2-3-121-16</inkml:trace>
  <inkml:trace contextRef="#ctx0" brushRef="#br0" timeOffset="100666.81">8114 11948 1233 0,'0'0'22'0,"0"0"-22"15,0 0-4-15,0 0-6 0,0 0-12 16,0 0 20-16,0 0 2 0,112-47-5 16,-84 53 0-16,1 3 2 0,1 5 0 15,6 6 0-15,8 9 3 0,5 7 6 16,3 4 4-16,-4 1-5 0,-6-5 9 16,-7-4-8-16,-8-4 1 15,-8-4 0-15,-6-4 5 0,-7 1-4 16,-4 4-8-16,-6 8-3 0,-18 12 3 15,-21 4 0-15,-15 1-7 0,-10-8-4 16,-4-5-18-16,4-3-9 0,-2-3-9 16,2 0-1-16,3-6-53 0,16-7-125 15,15-8-200-15</inkml:trace>
  <inkml:trace contextRef="#ctx0" brushRef="#br0" timeOffset="101174.87">9090 11960 981 0,'0'0'52'0,"0"0"-48"0,0 0 1 15,0 0-3-15,0 0 27 0,-2 65-8 16,8-42-7-16,5 2 13 0,4-1-10 15,4 1 8-15,5-3-14 0,1-1 5 16,5-4-7-16,0-6-9 0,2-4-6 16,-2-5-16-16,0-2 19 0,-2-8 3 15,-3-1 3-15,-1-7 9 0,-3-2-1 16,1-4 2-16,-4-3 5 0,-3-2-12 16,-3 1-4-16,-3 1 6 15,-4 3-3-15,-2 4 13 0,-2 7 24 16,-1 5 28-16,0 4-33 0,0 2-37 15,0 5 0-15,0 7-8 0,2 4 8 16,3 6 14-16,4 3 4 0,3 2-6 16,8 0-3-16,10 2-9 0,18-6-74 15,-4-9-83-15,-4-8-216 0</inkml:trace>
  <inkml:trace contextRef="#ctx0" brushRef="#br0" timeOffset="101714.57">10142 11019 921 0,'0'0'258'15,"0"-14"-209"-15,-2 10-17 0,-2 2-32 16,-4 6-1-16,-8 7-8 0,-14 15 3 16,-18 21 0-16,-19 20 5 0,-11 14-11 15,1 4-1-15,-2 2 0 0,5-2-2 16,-5 3-2-16,-5 8 17 0,-7 7-2 16,-5 1 6-16,-7 6-1 0,-8 6 13 15,2-2 14-15,-5 3 15 0,3-5 9 16,1-5-3-16,3-4-10 0,7-6 2 15,8-2-21-15,11-4-8 0,7-6-9 16,10-7-5-16,11-8-3 0,13-9-32 16,12-11-29-16,12-13-50 0,8-16-67 15,5-15-289-15</inkml:trace>
  <inkml:trace contextRef="#ctx0" brushRef="#br0" timeOffset="110331.45">14237 9850 229 0,'0'0'340'0,"0"0"-335"15,0 0 7-15,0 0 14 0,0 0-21 16,0 0 7-16,588-357-5 0,-476 302-7 15,8 0-8-15,3-3-15 0,7 1 1 16,1 1-1-16,6-2 11 0,-1 2 3 16,3 2 5-16,-3 2 4 0,1-1 6 15,-1 1 31-15,2-3 8 0,-2 0-6 16,0 0 21-16,4 4 3 0,1-3 6 16,1 4 3-16,3-1-15 0,4 0-14 15,2 5-9-15,7 1-2 16,7-1-8-16,7 4-11 0,5 0-5 15,13 2-3-15,2 4-4 0,5-3 0 16,6 2-1-16,4 2 3 0,-1 0-3 16,2 5 1-16,-2-1-2 0,-6 2-7 15,2 3 7-15,-5 1 1 0,-3 2 0 16,4 3-4-16,-5 1 9 0,-2 2-10 16,8 1 9-16,-3 6-4 0,-1 0 5 15,6 1-2-15,-2 5 8 0,2 3-8 16,4 1-6-16,1 7 6 0,5 3-3 15,3 2 1-15,-1 3-2 0,-1 2-19 16,-1 2 19-16,-8 3-17 0,-4-1 9 16,-5 5 2-16,-11 0 1 0,-5 3 6 15,-8 1 0-15,-4 3 0 0,-4 1 4 16,-4 3 9-16,4 3-8 0,0 2-5 16,0 6 6-16,2 1 2 0,0 1-5 15,-3 5 2-15,1 2 1 0,-3 4-3 16,-3 5-6-16,-3 0 8 0,-4 5-5 15,-4 3 0-15,-7-3-2 0,-4 4 2 16,-9-1 0-16,-8 2-7 0,-3 4-1 16,-6 3 5-16,-5-1 4 15,-4 4-4-15,-2-1 1 0,-2 2-3 16,1 3-5-16,0 0 10 0,-2 4-1 16,-1 3 1-16,0-1-1 0,-3 0 0 15,0 1-6-15,-2-2 7 0,-3 3 0 16,-2 0 4-16,-5 2-1 0,-2-1-1 15,-4 2-1-15,-1-1-1 0,-3 0 0 16,-5 5 0-16,-4 0 0 0,-4 1 3 16,-7 0-1-16,-1 3 2 0,-3 2-4 15,-4 3 0-15,1 0 0 0,-5 1 0 16,-3-1-4-16,-3 1 3 0,-5-1 1 16,-5-2 2-16,-3-2 4 0,-9-2-6 15,-6-1 3-15,-7 2-2 16,-8-4 3-16,-6-2 0 0,-6 0-4 15,-5-2-5-15,-7-2 5 0,-5 4-5 16,-7-2 8-16,-3-5-3 0,-5 0 0 16,-5-3-5-16,-7 0-2 0,-4 1-13 15,-2 0 13-15,0-3 3 0,-4-3-8 16,0 2 8-16,-6-4-1 0,-5 1 5 16,-3-1 6-16,-3 0-6 0,-3-3 0 15,-3 0 0-15,-4-5-1 0,-7-1 3 16,-4-3-5-16,-4-5 3 0,-4-3-6 15,-8-4-6-15,-3-5 5 16,-3-5 1-16,-4-3-16 0,-3-4 11 16,-2-3 11-16,-4-1 4 0,0-3 1 15,-3-3-4-15,0 1 18 0,-1-1-12 16,2-1 20-16,-1 1-11 0,0 0-10 16,-1 0-1-16,-4-4-2 0,-1-1-6 15,-4-1 5-15,-2-4-6 0,-5-3 0 16,-2-7-1-16,-5-4 5 0,-4-5 3 15,-5-4 0-15,-3-2-3 0,-6-5-3 16,0-3 0-16,-2-2 6 0,0 0 3 16,-1-1-5-16,4 1-1 0,1 1 0 15,2-1 0-15,4-1 0 0,2-1 8 16,3-1-8-16,4-1 0 0,3-3 0 16,-1-2-2-16,2-4 2 0,1-3 0 15,1-2 1-15,-3-4-1 0,1-1-2 16,-2-5 2-16,-2 0 1 0,0-5 0 15,-2-3 5-15,-1 1-5 0,4-2-2 16,1 0-4-16,4-3 2 0,3 0 6 16,6-4-3-16,3-2 6 0,3 0-4 15,4-4 1-15,4-1 7 16,1-4-4-16,3-1 9 0,2 1-2 0,4-3 14 16,-1-1-8-16,2-1-1 15,-1-3-12-15,0 2 1 0,-1-4-5 16,0 2 0-16,0-1-2 0,1 2 0 15,2-3 1-15,3-1-1 0,3-2-13 16,1 2 10-16,10-3 2 0,6 1-7 16,6 0 7-16,4-3-7 0,2 0 8 15,3-3-3-15,6-3 2 0,3 1-5 16,1-2 12-16,2 1-3 0,1-1 3 16,2-3 5-16,4-1 8 0,-2-1-5 15,1-2 0-15,2 4 0 0,-1-4-6 16,2-2-8-16,5-2 7 15,4-4-3-15,2-1-2 0,11-1-2 16,6-4-1-16,11-7-8 0,16-4-22 16,16-13-32-16,9 32-76 0,4 5-321 15</inkml:trace>
  <inkml:trace contextRef="#ctx0" brushRef="#br0" timeOffset="113717.89">11118 12854 1025 0,'0'0'27'0,"0"0"-14"16,0 0-13-16,0 0-11 0,0 0 10 15,0 0-4-15,-50-44-9 0,29 42-19 16,-12 2-2-16,-14 0 9 15,-13 0 12-15,-7 4 0 0,2 0 13 16,-1 1 1-16,3 0-4 0,-5-2 4 16,-2 2 2-16,-5 2 1 0,-4 0 2 15,0 4-4-15,-3-1 20 0,1 4-12 16,0 3 2-16,-2-3-1 0,-4 5 0 16,0 0-9-16,0 2 0 0,-3 1 3 15,0 0-4-15,-3 2-3 0,-2 0-6 16,-3-1-4-16,-1 0 9 0,-1-1-13 15,1 1-1-15,-2 1 4 0,-1 0-1 16,-1 0 13-16,-5 1-9 0,1 2 3 16,-3 0 6-16,0 3 2 0,-2-1 0 15,-2 2 3-15,3 1-3 16,1-1 19-16,7 1-12 0,3 1 6 16,3 0 4-16,4 4 17 0,2-2-10 15,4 5-4-15,2-1-12 0,0 0-6 16,1 4 2-16,1 0 2 0,1 3-5 15,0 4 1-15,3-1-2 0,-1 2-3 16,0 5 2-16,-3 0 2 0,-3 5 0 16,-2 2 3-16,1 2-3 0,5-2-1 15,3 2-3-15,9 1 2 0,7-1-1 16,8 2 2-16,8-1 1 0,5 1 6 16,8-1-4-16,4 3-3 0,5 0 1 15,4-1-1-15,4 0 0 0,3 1-4 16,1 0 4-16,5 0 2 0,0 1-1 15,3-1 3-15,1 0-3 0,2 4-1 16,2 0 1-16,2 1-2 0,4-1 2 16,4-2 0-16,4-3 0 0,7-4 0 15,5-1 12-15,6-3-2 0,4 1-9 16,5-2-1-16,5 2 4 0,2-2 1 16,3-1-6-16,2-1 0 0,4-1 0 15,2-1 0-15,4-1 2 0,4-1-1 16,3 0-1-16,4 2 2 0,1 1 3 15,2 1 2-15,1-1-4 16,4 0-2-16,1 2 2 0,3-3-2 0,5-3 0 16,2-2 6-16,1-5-7 15,5 0 1-15,4-1 0 0,2-1 1 16,5 0 1-16,2 0-2 0,3 0 1 16,1 0-2-16,3-3-2 0,4-1-9 15,0-4 10-15,1 0-1 0,2-2-3 16,1-1 5-16,3-1 0 0,1-1 2 15,2 2-1-15,0-1 0 0,1 1 0 16,1-1 9-16,1 1-9 16,-1 0 10-16,3 1-8 0,2-2 5 15,0 0-3-15,3 1-2 0,-1-2-2 16,2-2-1-16,0-1 0 0,-2-1 4 16,2-2-3-16,-2 0-1 0,1 0 2 15,0-2-2-15,1 0 2 0,0-2 8 16,2 1-2-16,1 1-5 0,2-3 2 15,-2 2-5-15,2-1-7 0,-2-4 7 16,2 1 6-16,-2-3 1 0,-2 0-7 16,-1 0-1-16,-2-4 1 0,-1 1 11 15,-2-4-11-15,0-2 0 0,-2 2 4 16,1-4 8-16,-3-3-8 0,0 1 0 16,-1-2 2-16,2-5 4 0,-3 1-10 15,3-6-4-15,-2 2 4 16,-3-3 5-16,1-3-5 0,-3 0 1 15,-3-5-1-15,-4-2 6 0,1-2-4 16,-4-4-2-16,1-2-5 0,0-4 5 16,-3-2 9-16,1-3-6 0,-1-1 2 15,-3-5-4-15,-5 0 2 0,-4-5 6 16,-5 0-6-16,-5 0 3 0,-3-2-5 16,-6 2 4-16,-4-1-5 0,-4 1 0 15,-5-4-1-15,-2-2-3 0,-4-4 2 16,-5-9 0-16,-4 1 4 0,-4-6-2 15,-6 4 2-15,-3 1-2 0,-6-1 2 16,-3-3-2-16,-4-2-4 0,-5-8 4 16,0 3 0-16,-5-2 3 0,-2-2 5 15,-7 6-1-15,-1-2 5 0,-10 0-11 16,-2-1 1-16,-2-2 0 0,-8 1 5 16,-5 0-7-16,-5 0-2 0,-4 2-4 15,-4-1-1-15,-4-2-3 0,-4-1-4 16,-4 0 8-16,-4-1 4 0,-5 2-2 15,-5 1-1-15,-1-2 3 0,-5 0 2 16,-5 1 1-16,-3-2 1 0,-1 2 4 16,-7 3-1-16,-3-1 1 0,-2 3-5 15,-5 2-1-15,-4 2 0 0,-4 0 0 16,1 3 1-16,-2 0-1 16,-3 3-5-16,-6 0-6 0,-2 1 3 15,0 2-2-15,-3-1 6 0,0 2-2 16,-1-1-5-16,-4 1 10 0,3 1-2 15,-1 1 3-15,-2 3 0 0,-1 2-1 16,-5 1 4-16,0 4-2 0,-2-2 6 16,2 2-5-16,-3 2 7 0,-1 3-7 15,0 2 9-15,-4 4-7 0,0 2-3 16,-2 0 0-16,-6 3-1 0,-2 1 0 16,-2 1-3-16,-5 2 3 15,-4 1 1-15,-4 2 5 0,-6-1-11 16,-1 1 10-16,-6 3-6 0,-10 0 2 15,-6 1-2-15,-5 3-5 0,-13 0 6 16,-10 5 6-16,-11 7-6 0,-20 4-28 16,-17 9-58-16,-22 10 25 0,60-1-190 15,-16-6-458-15</inkml:trace>
  <inkml:trace contextRef="#ctx0" brushRef="#br0" timeOffset="122633.93">13297 16207 311 0,'0'-3'150'16,"0"-1"-51"-16,2-1-50 0,-1 0 42 15,2-1-21-15,-1 2-25 0,4 0-22 16,-1 0 15-16,1-1-25 0,-1 1-11 16,1 1 3-16,-1 1-5 0,-2-1 1 15,2 2-1-15,-4-1 5 0,1 2-4 16,-1 0-2-16,-1 0 5 0,0 0 7 15,0 0 0-15,0 0-3 0,0 0 0 16,0 0-8-16,0 0-6 0,0 0 6 16,0 0-2-16,0 0 2 0,0 2 0 15,2 0 3-15,-1 1 3 0,1 0-3 16,-1 0-2-16,1 0 2 0,-1-1-3 16,0 1 0-16,-1 1 0 15,0 0 0-15,-1 3-6 0,-5 2 0 16,-3 2 6-16,-2 4 4 0,-5 5 9 15,-2 2-4-15,-8 11 5 0,-15 16-9 16,-13 17 17-16,-9 12 1 0,-2 6 15 16,2-3-20-16,8-11-1 0,6-2-2 15,3-10 10-15,7-1-5 0,-1-4-4 16,-1-4-1-16,0-5-5 0,-1-2-8 16,1-6 3-16,4-5-5 0,6-9-1 15,8-7-8-15,6-7-10 0,6-1-16 16,0 0-12-16,0-5-17 15,5 0-2-15,6-10-2 0,4-2-11 16,6-6-56-16</inkml:trace>
  <inkml:trace contextRef="#ctx0" brushRef="#br0" timeOffset="126630.82">12540 15423 261 0,'0'0'0'16,"0"0"0"-16,0 0 0 0,0 0 25 16,0-30 34-16,-2 23 39 0,-1 0-2 15,0 0-23-15,-1 0-16 0,0 0 8 16,0 1 0-16,-1 0-14 0,1 3-4 15,0-1-16-15,2 3-2 0,0-1-14 16,1 0-6-16,1 1-8 16,0 0 1-16,0 1-2 0,0 0 1 0,0 0 5 15,0 0-5-15,0 0 0 16,-2 0 12-16,1 0-3 0,1 0 2 16,0 0-9-16,0 1-3 0,-1 3 0 15,1 2 0-15,0 3 2 0,0 4-5 16,-1 1 5-16,3 1-2 0,3 0 0 15,1 1 4-15,2-2-4 0,0-2 2 16,2-1 0-16,-1-3 1 0,2-2 1 16,-1-1 3-16,0-3 6 0,2-2-6 15,0-2 3-15,4-7 6 0,2-4-12 16,4-5 2-16,4-7 4 0,9-11-9 16,7-11-2-16,7-5-13 0,0-2-8 15,-10 13-2-15,-12 16 1 0,-14 13-2 16,-5 7 3-16,2 4-20 0,1 2-24 15,2 18-53-15,-1-1-24 0,-3 0-158 16</inkml:trace>
  <inkml:trace contextRef="#ctx0" brushRef="#br0" timeOffset="127287.35">12031 17120 998 0,'4'3'0'0,"3"-1"-185"16,3 2 181-16,4-1 3 0,-1 2 1 15,1-2 3-15,-3-1-3 0,-1-1-15 16,-2-1 8-16,-1 0 7 0,-4-2 11 16,0-2 6-16,0-4 43 0,1-3-8 15,2-3-10-15,1-2 1 0,-1-2 2 16,1 0-8-16,0 1-12 0,0 1 1 16,0 1-5-16,-2 3-19 0,-1 5 11 15,-2 3-13-15,-1 3 0 0,0 1-10 16,1 0 0-16,1 4-5 0,0 0 13 15,2 2-19-15,0 0 4 0,0 0-19 16,-1 1-27-16,1-2-22 0,-1-4 0 16,2-3-14-16,-1-4-81 0,-3-4-36 15</inkml:trace>
  <inkml:trace contextRef="#ctx0" brushRef="#br0" timeOffset="129892.2">14412 14223 352 0,'-3'-10'116'0,"-5"-2"-116"0,-1 0-3 16,-3-4 3-16,0 2 1 0,-2 1 0 15,-1 0 0-15,-5 0-2 0,0 0-33 16,-14-4-36-16,4 4-29 0</inkml:trace>
  <inkml:trace contextRef="#ctx0" brushRef="#br0" timeOffset="130787.3">10493 13430 526 0,'0'0'0'0,"0"0"-1"16,0 0 1-16,0 0 2 15,0 0-2-15,0 0 0 0,-537-16 5 16,463 16-5-16,-2 0 6 0,1 0-6 16,2 0 0-16,0 0 1 0,3 4-1 15,1-2 8-15,0 1 13 0,0 3-9 16,-4 0 2-16,-2 4 7 0,0 2-10 16,-1 0-8-16,3 4 5 0,0 1-7 15,0 3 4-15,3 5 15 0,1 0-18 16,2 3 6-16,4-2-4 0,3 0 0 15,4 2 2-15,4 0-6 0,4 1-1 16,2 4-8-16,2-3 8 16,1 4-1-16,0 0-1 0,4-2-2 15,-2 2 6-15,1 4-1 0,2-1 0 16,0 1 3-16,2 1 3 0,2 1-3 16,3 2 16-16,3-1-9 0,2 1 7 15,2 1 5-15,3 0-5 0,2 0-3 16,3 5 4-16,3 0-6 0,3 1-2 15,4-1-8-15,3-2 5 0,3 1-7 16,5-3-1-16,3 0 1 0,1-1-1 16,2-1 4-16,1-4-5 0,3 1 2 15,-2-3-1-15,3 1-7 0,-1 2 8 16,2-1-1-16,4-2-6 0,0 2-1 16,5-7 8-16,-3-3-2 0,-1-7-1 15,-3-3 3-15,7 2 6 0,11 5-5 16,13 3 8-16,9 2-3 0,-1-8-6 15,-3-4 0-15,-3-5 3 0,0-1-3 16,2-3 6-16,-2-2-4 0,0-2-2 16,0 1 0-16,-1 0-6 0,-1-1 4 15,-5 1-15-15,-2-1 15 0,-6-2 2 16,-7 1 0-16,-7-1 3 0,-6-2 7 16,-1 3 4-16,1-1-2 0,3 1 6 15,2 0 11-15,-1-2 3 16,1-1-1-16,0 1-1 0,-3-2-6 15,0 0-12-15,-2 0-6 0,-3 0-5 16,-4 0-2-16,-2-2-3 0,-5 1-22 16,-5-5-43-16,-4 1-86 0,-3-2-278 15</inkml:trace>
  <inkml:trace contextRef="#ctx0" brushRef="#br0" timeOffset="131123.29">8562 15197 720 0,'0'0'385'0,"0"0"-385"0,-1 0-59 16,5 4 59-16,3 2 6 0,3 3 10 15,2 2-2-15,1 1-13 0,4 3 4 16,0-3-1-16,0 4-1 0,1-1-6 16,-4-1-3-16,-1 4-8 0,-5-3-5 15,-4 2-1-15,-4 1-2 0,-5 0 16 16,-7 1 6-16,-2 2 22 16,-6 0 1-16,-1 2 12 0,-5 0-8 15,-1 1 0-15,-8 8-13 0,-7 6-4 16,-7 9-10-16,-3 8-11 0,0-5-46 15,13-12-83-15,7-16-222 0</inkml:trace>
  <inkml:trace contextRef="#ctx0" brushRef="#br0" timeOffset="152460.1">24300 14570 514 0,'0'0'0'15,"0"0"-77"-15,0 0-2 0,0 0 20 16,0 0 29-16,0 0 18 0,-25-13-3 16,23 10 15-16,2 1 47 0,0 0 9 15,0 0-24-15,4 1 65 0,0-1-40 16,2-2-1-16,0 3-20 0,-2-1-14 16,0 0 46-16,-2 0-25 0,0 2 13 15,-2-1-13-15,0 1-10 0,0-1-2 16,0 0-23-16,-1-3 2 0,-2 2-8 15,0-3 8-15,0 3 13 16,-1-2-10-16,0 3-4 0,2-1 13 16,0 1-11-16,0-1 14 0,2 1-5 15,0 0-11-15,0 0 24 0,0 0-15 16,0-2 0-16,2 0 11 0,1 3-13 16,-2-3 0-16,2 0-3 0,-1 0-10 15,0 0 9-15,-1 0 2 0,1-2-13 16,-2 3 16-16,1-1 13 0,-1 1-18 15,0 0 1-15,0-2-11 0,0 2 16 16,-1-2-2-16,1 1-9 0,-1-1 6 16,1 2 1-16,0 0-12 15,0 1 28-15,0-2-11 0,2 2-16 16,1-2-3-16,1 0-2 0,2 2 2 16,3-2-1-16,-1 0 3 0,1 2 1 15,0 1-3-15,-3 0 0 0,0 0 0 16,-2 0-2-16,-2 0 1 0,-1 0-1 15,0 0-16-15,-1 1 13 0,0 5 2 16,0 1 4-16,0 3-1 0,-2 5 4 16,1 1-1-16,1 3-2 0,0 4 7 15,4 4-7-15,2 2 4 0,6 7-1 16,4 10 6-16,6 9-9 0,-1 3 4 16,-3 1-4-16,-3-7-1 15,-4-2 0-15,-4 0 2 0,-5 5 1 16,-3 6-3-16,-7 3 0 0,-5 1 2 15,-2 1 0-15,-1-2 9 0,-2 1 0 16,1 2-7-16,0 0 5 0,5-2 0 16,2-1 1-16,5-3 27 0,3-1-13 15,2-3-18-15,4-1 9 0,2-1-7 16,2-4-3-16,0-3-3 0,0-5-1 16,0-3 3-16,0-1-4 0,-4-4 0 15,0-4 0-15,-3-6 3 0,-1-5-3 16,0-1-2-16,0 2 1 0,0 2-6 15,-2 3 1-15,1-3-4 0,-1-2-3 16,1-2 2-16,0-2-4 0,1-3-5 16,0-1 2-16,1-3-11 0,3-1 4 15,0-3-4-15,1-2 3 0,2-1 1 16,2-3-17-16,-1 0-20 0,2-7-17 16,4-14-53-16,-3 1-115 0,-3-2-423 15</inkml:trace>
  <inkml:trace contextRef="#ctx0" brushRef="#br0" timeOffset="152919.84">24139 16334 599 0,'0'0'302'16,"3"2"-194"-16,2-1-76 0,1 2-29 15,5 1 16-15,0 1 8 0,2 1-21 16,-1 1 1-16,0 1-1 0,0 1-5 16,-1 2-1-16,1-1 1 0,0 2 3 15,-1 0-3-15,2 4 8 0,1-2 10 16,2 4-12-16,2-2-3 15,3 2 4-15,-1 0-8 0,3-1-5 16,1-1 2-16,-2-1-14 0,-3-1-6 16,0-1-27-16,-4-3-49 0,-2 1-71 15,-6-4-78-15,-3-4-238 0</inkml:trace>
  <inkml:trace contextRef="#ctx0" brushRef="#br0" timeOffset="153211.9">24725 16327 1066 0,'0'0'68'16,"0"0"-62"-16,0 0 9 0,0 0 0 15,0 0 2-15,0 0-14 0,0 0 0 16,16-30-3-16,-24 34-1 0,-5 7-8 16,-7 7 9-16,-4 6 9 0,-9 10-7 15,-9 12 8-15,-9 21 9 0,-8 8 5 16,6-2-24-16,5-10-5 0,10-14 5 16,5-11-2-16,9-10-143 15,3-10-448-15</inkml:trace>
  <inkml:trace contextRef="#ctx0" brushRef="#br0" timeOffset="-173473.9">13544 12339 1075 0,'0'0'34'0,"0"0"-9"0,0 0-2 16,0 0 12-16,0 0-34 0,0 0 11 15,0 0-12-15,0 0 1 0,-164-770 6 16,177 681 1-16,5-1 5 0,7-2-13 16,2 1-1-16,9-4-2 0,2-2-10 15,6 1 4-15,8-1-12 0,5-1-1 16,3-1 11-16,9-1 4 0,4-2 7 15,9-2 0-15,5 2 2 0,8-2 1 16,9 1-1-16,10-3 5 0,6-3-7 16,10 4 2-16,6 0-2 0,7 2 2 15,9-1-2-15,8 0 7 0,6 1-7 16,6 6 0-16,3 2 4 0,1 4-4 16,6 2 4-16,1 0-5 0,3 3 3 15,8 4 0-15,-4 3-2 0,3 5-3 16,7 2 3-16,1 5 0 0,4-2-1 15,3 2 4-15,2 3-6 16,2 0 9-16,6 7 2 0,1 2-8 16,5 3 2-16,4 6 2 0,-2 1 1 15,6 6-2-15,-1 1 0 0,0 5 3 16,0 5-6-16,-1 4 5 0,0 4 1 16,-1 6-6-16,-5 4 2 0,0 7-3 15,-4 2 1-15,0 8-2 0,-3 1 2 16,-5 5 0-16,0 2 0 0,-2 2-2 15,-2 4 4-15,3 4 3 0,-3 5 10 16,1 5-15-16,3 1 13 0,-4 6-8 16,1 2-2-16,-2 5 9 0,-6 6-11 15,-5 6 1-15,-1 3 2 16,-9 7-4-16,-4 4 0 0,-2 1-1 16,-9 4 1-16,-2 2-3 0,-5 4-9 15,-2 4 7-15,-6 2-6 0,-3 3 9 16,-5 2 1-16,-6 1 0 0,-4 2 1 15,-5 2-3-15,-4 4 6 0,-4 2-4 16,-2 2 1-16,-4 1 0 0,-5 2 0 16,-2 3 0-16,-10 2 4 0,-3 2-8 15,-5 1 5-15,-5 0-6 0,-6 2 9 16,-6 2-10-16,-7 0 7 0,-8 0-2 16,-7 3-2-16,-7 1 2 0,-6 0-1 15,-6 3 0-15,-2-1 1 16,-4 0 0-16,-5 2-7 0,-4 1 4 15,-3 2-11-15,-7-2 0 0,-4 3-1 16,-4-4-3-16,-3 1 11 0,-6-6-6 16,-4-1 5-16,-4 2 9 0,-6-6-1 15,-6-1-2-15,-6-4 3 0,-6 0 8 16,-8 0 0-16,-7-1 3 0,-7-3-8 16,-5-4 3-16,-7-4-7 0,-3 2 2 15,-7-5 0-15,-4-4-1 0,-5-6-1 16,-3-7-6-16,-3-7-8 0,-2-1 12 15,-3-4-10-15,-6-8 0 0,-4-3 12 16,-1-6 1-16,-7-5 0 0,-4-3-4 16,-5-3-2-16,-5-2 4 0,0-2 2 15,-3-3 3-15,-4 3-3 0,-1-2 1 16,-3-1-1-16,-1-2 4 0,-4-1-2 16,-2-2 0-16,-5-4-2 0,-2-1-12 15,-2-2-15-15,-1-6-8 0,1-2 7 16,-1-3 3-16,2-4 23 0,-1-1-2 15,0-5 4-15,0-1 5 0,-3 1 15 16,-2-5 8-16,0 0 5 0,-4-1-23 16,0-1 6-16,-2-3-11 15,0-1 5-15,1-1-8 0,0-3 3 16,-4-2-3-16,2-1-4 0,-1-1-1 16,-3-2 3-16,-2 0-6 0,-1-4 2 15,-1-2-2-15,-1-3 6 0,3-4 5 16,-3-1-4-16,1-4 6 0,-1 1 8 15,0-1 9-15,-3-1 5 0,0-2-18 16,1-3-2-16,-2 1 5 0,0-4 4 16,4 0-7-16,-3-4-3 0,-1-1-6 15,1-5 11-15,-3-4-4 0,0-3 0 16,-3-3-3-16,-5-2 0 0,-2-3 9 16,-2-2 1-16,-4-2-14 15,-1 1 0-15,1-3-2 0,3-4-6 16,4-6-25-16,7-6 11 0,4-7 18 15,6 1 1-15,9-2-30 0,8-7-43 16,7-3-118-16,45 21 13 0,21 9-202 16</inkml:trace>
  <inkml:trace contextRef="#ctx0" brushRef="#br0" timeOffset="-171602.97">16964 12982 760 0,'0'0'63'0,"0"0"-31"0,0 0 28 16,0 0 6-16,0 0 5 0,6 9-28 16,-3-8-26-16,4-1 8 0,2 0-16 15,2-3 6-15,2-6-7 0,4-2 7 16,5-5-14-16,1-5 8 0,2-3-9 16,7-10 3-16,8-11 1 0,5-13-4 15,-1-5-11-15,-1 5-15 0,-12 5 26 16,-9 12-1-16,-11 9-8 0,-6 10 8 15,-5 7 0-15,-5 5 2 0,-3 0 19 16,-4 2 8-16,-2 0-16 0,0 5 2 16,-1 3-3-16,1 7-11 0,-2 5 0 15,5 4 0-15,0 4 3 0,6 5-5 16,2 1 2-16,3 2 0 0,5 2-1 16,6 1-7-16,0-1-19 0,2 2 6 15,2-1-15-15,-2-1 21 0,4-2-4 16,1-3 12-16,2-1 1 0,2-3 4 15,-2-5 4-15,0-1-5 0,0-4 8 16,-4-2-4-16,2-4 3 0,-4-3 0 16,3-2-3-16,-4-4 3 15,3-5 0-15,-3-5 2 0,-1-3 2 16,-1-4-8-16,0-3 7 0,-3 1-3 16,-2 3-4-16,-3 2 14 0,-3 5-8 15,0 4 4-15,-3 3 4 0,-4 5-14 16,-3 2-4-16,0 8-3 0,0 4 2 15,-2 3-4-15,1 3-22 0,2 3-56 16,6-5-135-16,3-6-263 0</inkml:trace>
  <inkml:trace contextRef="#ctx0" brushRef="#br0" timeOffset="-170462.57">22261 8464 566 0,'0'0'402'15,"0"0"-363"-15,0 0-32 0,2 5 23 16,-1-4 12-16,0 1-20 0,-1 0 8 16,1-1-22-16,0-1-5 0,-1 0 2 15,0 0 1-15,0 0-3 0,0 0-3 16,0-3-15-16,-1 0-9 0,0-4-4 15,-1-1 4-15,-1 0 3 0,-1 1 6 16,-2 1-2-16,-1 0-9 0,-3 5 17 16,-6 1-1-16,-1 5 10 15,-5 4 4-15,-1 3 41 0,-1 5 5 16,1 0-17-16,1 3-5 0,4 1-9 16,2 3 16-16,5 0-18 0,2-3-15 15,5-1-2-15,3-5 5 0,2-3-3 16,8-6 7-16,1-4-4 0,6-2-4 15,5-1 8-15,3-10 7 0,4-3-14 16,7-8 11-16,6-9-13 0,5-9 1 16,-3-3-1-16,-7-4 0 0,-9 5-7 15,-9 5-3-15,-5-1 3 0,-6 6-2 16,-3 5 9-16,-4 7 7 0,0 7 13 16,-6 6 14-16,-1 0-29 0,-1 0 58 15,-1 3-46-15,-2 4-3 0,0 3-12 16,3 8-2-16,0 5 0 0,3 5 2 15,4 2-2-15,1 4 0 0,9 4-6 16,8 0-47-16,2-1-26 0,13 9-38 16,-7-9-165-16,-1-5-268 0</inkml:trace>
  <inkml:trace contextRef="#ctx0" brushRef="#br0" timeOffset="-169067.41">22199 15366 755 0,'0'0'252'0,"0"0"-184"16,0 0-16-16,0-1 12 0,0-2-11 15,3-1 0-15,1 0-13 0,1-4 2 16,1 1-26-16,3 0-16 16,-3-3 9-16,1-1-9 0,-1 0-4 15,1-2-6-15,-3 0-26 0,-1-1-20 16,-2 0-7-16,-1 0-19 0,-3 2 1 16,-5 0 16-16,-2 4-43 0,-5 3 108 15,-5 3 57-15,-6 3-15 0,-7 11 14 16,-6 9 7-16,3 1 7 0,5 2 0 15,5 0-23-15,7 3 23 0,1 9-64 16,5-2-3-16,8-5 4 0,6-8-3 16,8-8-8-16,7-4 3 0,6 2-4 15,10-6-9-15,10-5-2 0,12-12 0 16,0-6 7-16,-5-4 1 0,-13 0 8 16,-13 5-3-16,-5 1 6 0,-2 0-6 15,2-4 8-15,0-3-2 0,1 2-3 16,-6 2 2-16,-4 9 23 0,-5 3 18 15,-2 6-16-15,-1 1-8 0,-1 8-16 16,1 5 9-16,2 7 33 0,1 6 6 16,5 10-27-16,12 7-24 0,2-6-36 15,21-1-77-15,-7-14-65 0,-4-14-209 16</inkml:trace>
  <inkml:trace contextRef="#ctx0" brushRef="#br0" timeOffset="-168350.2">25772 12582 911 0,'0'1'85'16,"5"1"-81"-16,0 0 20 0,3 2 6 15,3-1-10-15,0 1 14 0,1-2-3 16,1-1-16-16,0 1-6 0,1-1 2 15,-1-1-5-15,2 0-4 0,-1 0 2 16,0 0 11-16,-3-3-14 0,-2 2 11 16,-3-3-10-16,-4 0 2 0,-2-1 20 15,-11 1-14-15,-5 0-6 0,-15 2-4 16,-14 2 13-16,-11 7 12 0,-1 5 44 16,8 6-3-16,15-2-6 0,15 1-22 15,8-3 2-15,7 3-24 0,3 5-4 16,5 3 2-16,12 3-8 0,18 2 4 15,23-2-10-15,27-2-55 0,11-6-79 16,-18-10-93-16,-16-6-208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10:48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1 605 8500,'0'0'144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10:4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11989,'0'0'33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30T05:11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10293,'4'4'0,"2"2"-2481,-1 1-193,-2-1-1392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4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4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9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43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0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customXml" Target="../ink/ink15.xml"/><Relationship Id="rId7" Type="http://schemas.openxmlformats.org/officeDocument/2006/relationships/image" Target="../media/image2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customXml" Target="../ink/ink18.xml"/><Relationship Id="rId4" Type="http://schemas.openxmlformats.org/officeDocument/2006/relationships/image" Target="../media/image140.png"/><Relationship Id="rId9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customXml" Target="../ink/ink9.xml"/><Relationship Id="rId12" Type="http://schemas.openxmlformats.org/officeDocument/2006/relationships/image" Target="../media/image1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customXml" Target="../ink/ink11.xml"/><Relationship Id="rId5" Type="http://schemas.openxmlformats.org/officeDocument/2006/relationships/image" Target="../media/image140.png"/><Relationship Id="rId15" Type="http://schemas.openxmlformats.org/officeDocument/2006/relationships/image" Target="../media/image21.png"/><Relationship Id="rId10" Type="http://schemas.openxmlformats.org/officeDocument/2006/relationships/image" Target="../media/image160.png"/><Relationship Id="rId4" Type="http://schemas.openxmlformats.org/officeDocument/2006/relationships/customXml" Target="../ink/ink7.xml"/><Relationship Id="rId9" Type="http://schemas.openxmlformats.org/officeDocument/2006/relationships/customXml" Target="../ink/ink10.xml"/><Relationship Id="rId1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475994" y="624267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394" y="975666"/>
            <a:ext cx="3172206" cy="567813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2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Formulaing</a:t>
            </a:r>
            <a:r>
              <a:rPr lang="en-US" b="1" i="1" dirty="0">
                <a:solidFill>
                  <a:srgbClr val="FF0000"/>
                </a:solidFill>
              </a:rPr>
              <a:t> the  State Space Concept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The Big Picture </a:t>
            </a:r>
            <a:r>
              <a:rPr lang="en-US" b="1" i="1" dirty="0" err="1">
                <a:solidFill>
                  <a:srgbClr val="FF0000"/>
                </a:solidFill>
              </a:rPr>
              <a:t>w.r.t.</a:t>
            </a:r>
            <a:r>
              <a:rPr lang="en-US" b="1" i="1" dirty="0">
                <a:solidFill>
                  <a:srgbClr val="FF0000"/>
                </a:solidFill>
              </a:rPr>
              <a:t> State Feedback, State Estimation, Monitoring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Selection of State Variables &amp;  Examples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Transfer Function to State Space &amp; State Space to Transfer Function 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1BE1EA-979A-4392-B005-5A8E13AC42B4}"/>
                  </a:ext>
                </a:extLst>
              </p14:cNvPr>
              <p14:cNvContentPartPr/>
              <p14:nvPr/>
            </p14:nvContentPartPr>
            <p14:xfrm>
              <a:off x="7035120" y="2018520"/>
              <a:ext cx="431280" cy="3397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1BE1EA-979A-4392-B005-5A8E13AC4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5760" y="2009160"/>
                <a:ext cx="450000" cy="341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4D161-B52D-4782-8EA1-0A47D423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48" y="719991"/>
            <a:ext cx="3215151" cy="35091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0D87ED1-CD34-4154-B82B-4FA8889C0464}"/>
                  </a:ext>
                </a:extLst>
              </p14:cNvPr>
              <p14:cNvContentPartPr/>
              <p14:nvPr/>
            </p14:nvContentPartPr>
            <p14:xfrm>
              <a:off x="9103509" y="2344025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0D87ED1-CD34-4154-B82B-4FA8889C04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4509" y="233502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15E0405-3187-4537-9B58-8DF62BF56D0C}"/>
              </a:ext>
            </a:extLst>
          </p:cNvPr>
          <p:cNvSpPr txBox="1"/>
          <p:nvPr/>
        </p:nvSpPr>
        <p:spPr>
          <a:xfrm>
            <a:off x="6790308" y="268649"/>
            <a:ext cx="49598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The Big Picture ----  Estimating the State Variable</a:t>
            </a:r>
            <a:endParaRPr lang="en-IN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10361-B643-4C6F-B180-41B41C2D47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481" y="2534018"/>
            <a:ext cx="3105705" cy="33901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540F49-59B8-4C01-BC60-D371D0DE2C8E}"/>
              </a:ext>
            </a:extLst>
          </p:cNvPr>
          <p:cNvSpPr/>
          <p:nvPr/>
        </p:nvSpPr>
        <p:spPr>
          <a:xfrm>
            <a:off x="5914008" y="3657600"/>
            <a:ext cx="175260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Connected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D6F59B-40BC-4749-A3F5-1DEE28A2AFE5}"/>
              </a:ext>
            </a:extLst>
          </p:cNvPr>
          <p:cNvSpPr/>
          <p:nvPr/>
        </p:nvSpPr>
        <p:spPr>
          <a:xfrm>
            <a:off x="7239000" y="4000500"/>
            <a:ext cx="3048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08CFEF2-30B0-4EAF-A1E2-DF4FC344ECE3}"/>
              </a:ext>
            </a:extLst>
          </p:cNvPr>
          <p:cNvSpPr/>
          <p:nvPr/>
        </p:nvSpPr>
        <p:spPr>
          <a:xfrm>
            <a:off x="7543801" y="4114800"/>
            <a:ext cx="1219200" cy="501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2F716-BCE8-4373-A5D0-3010DC5A9340}"/>
              </a:ext>
            </a:extLst>
          </p:cNvPr>
          <p:cNvSpPr txBox="1"/>
          <p:nvPr/>
        </p:nvSpPr>
        <p:spPr>
          <a:xfrm>
            <a:off x="8611320" y="3802102"/>
            <a:ext cx="182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FF0000"/>
                </a:solidFill>
              </a:rPr>
              <a:t>Estimated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Virtual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Diagnostics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34BE5-3978-40ED-8B83-76DB64E3E56A}"/>
              </a:ext>
            </a:extLst>
          </p:cNvPr>
          <p:cNvSpPr txBox="1"/>
          <p:nvPr/>
        </p:nvSpPr>
        <p:spPr>
          <a:xfrm>
            <a:off x="5079092" y="1475485"/>
            <a:ext cx="203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State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Pole Placement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32A52-9BB7-46C7-AD1A-97F3D5D84C90}"/>
              </a:ext>
            </a:extLst>
          </p:cNvPr>
          <p:cNvSpPr/>
          <p:nvPr/>
        </p:nvSpPr>
        <p:spPr>
          <a:xfrm>
            <a:off x="8611321" y="3802102"/>
            <a:ext cx="1731945" cy="11508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E31DD-B660-4C55-8625-930C09DBF052}"/>
              </a:ext>
            </a:extLst>
          </p:cNvPr>
          <p:cNvSpPr/>
          <p:nvPr/>
        </p:nvSpPr>
        <p:spPr>
          <a:xfrm>
            <a:off x="5181600" y="1475485"/>
            <a:ext cx="1828800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4FC40319-AE0A-4A9A-AF72-3CF777B59AEC}"/>
              </a:ext>
            </a:extLst>
          </p:cNvPr>
          <p:cNvSpPr/>
          <p:nvPr/>
        </p:nvSpPr>
        <p:spPr>
          <a:xfrm rot="19906166">
            <a:off x="3938953" y="1841118"/>
            <a:ext cx="1387850" cy="57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E6E329-FB3B-49A4-8AD2-BEBC9FAE24B1}"/>
              </a:ext>
            </a:extLst>
          </p:cNvPr>
          <p:cNvSpPr/>
          <p:nvPr/>
        </p:nvSpPr>
        <p:spPr>
          <a:xfrm>
            <a:off x="3810000" y="2057400"/>
            <a:ext cx="304800" cy="2148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560597-E3C2-4E72-B928-DB9A40B19A31}"/>
              </a:ext>
            </a:extLst>
          </p:cNvPr>
          <p:cNvGrpSpPr/>
          <p:nvPr/>
        </p:nvGrpSpPr>
        <p:grpSpPr>
          <a:xfrm>
            <a:off x="4302750" y="2095147"/>
            <a:ext cx="199800" cy="270360"/>
            <a:chOff x="4302750" y="2095147"/>
            <a:chExt cx="19980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063721-9821-42D4-93EA-A208EF90BF03}"/>
                    </a:ext>
                  </a:extLst>
                </p14:cNvPr>
                <p14:cNvContentPartPr/>
                <p14:nvPr/>
              </p14:nvContentPartPr>
              <p14:xfrm>
                <a:off x="4302750" y="2224027"/>
                <a:ext cx="199800" cy="141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063721-9821-42D4-93EA-A208EF90BF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93750" y="2215387"/>
                  <a:ext cx="217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5AEB8CD-D7E2-4399-AEA5-19D3EF3B0E6F}"/>
                    </a:ext>
                  </a:extLst>
                </p14:cNvPr>
                <p14:cNvContentPartPr/>
                <p14:nvPr/>
              </p14:nvContentPartPr>
              <p14:xfrm>
                <a:off x="4381950" y="2095147"/>
                <a:ext cx="97560" cy="9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5AEB8CD-D7E2-4399-AEA5-19D3EF3B0E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72950" y="2086147"/>
                  <a:ext cx="1152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0D3374-3560-4DC6-BB0D-478D0B6F5790}"/>
                  </a:ext>
                </a:extLst>
              </p14:cNvPr>
              <p14:cNvContentPartPr/>
              <p14:nvPr/>
            </p14:nvContentPartPr>
            <p14:xfrm>
              <a:off x="1313280" y="586800"/>
              <a:ext cx="9224640" cy="4935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0D3374-3560-4DC6-BB0D-478D0B6F57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3920" y="577440"/>
                <a:ext cx="9243360" cy="495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86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06D0AD-9E4F-492E-B25D-27B265D053FC}"/>
              </a:ext>
            </a:extLst>
          </p:cNvPr>
          <p:cNvSpPr txBox="1"/>
          <p:nvPr/>
        </p:nvSpPr>
        <p:spPr>
          <a:xfrm>
            <a:off x="2023145" y="763398"/>
            <a:ext cx="8145710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9600" dirty="0"/>
              <a:t>Question Time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568836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7240F86-BD34-4B4F-BDA4-1421DBF0D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5181600" cy="487362"/>
          </a:xfrm>
          <a:solidFill>
            <a:srgbClr val="FFFF00"/>
          </a:solidFill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i="1" dirty="0">
                <a:solidFill>
                  <a:schemeClr val="tx1"/>
                </a:solidFill>
              </a:rPr>
              <a:t>Visualizing  the State Space Framework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D9CDCA5-3915-4491-AD0F-7C4D9C05AA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1066800"/>
            <a:ext cx="8305800" cy="5516562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400" b="1" dirty="0"/>
              <a:t>Any Dynamic System comprises of internal variables,  termed as States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No. of States,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Same as Order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of the System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--- effectively the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Number of Energy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Storing Elements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in the System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Knowledge of the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Position &amp; Dynamics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of the States, may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Completely define the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200" b="1" dirty="0"/>
              <a:t>System Dynamics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</a:p>
        </p:txBody>
      </p:sp>
      <p:sp>
        <p:nvSpPr>
          <p:cNvPr id="18436" name="Oval 4">
            <a:extLst>
              <a:ext uri="{FF2B5EF4-FFF2-40B4-BE49-F238E27FC236}">
                <a16:creationId xmlns:a16="http://schemas.microsoft.com/office/drawing/2014/main" id="{77D5BEEF-11A1-4D53-8068-132D8CA06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4038600" cy="4038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182128FD-3AC7-4C22-9DDF-1E7F35ADF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5908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87A3A090-9814-42EC-A1F3-B11FF43F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AF5462AD-DAD6-4387-9C78-E51819D9D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5DE541ED-BF2F-45A4-B9D3-A8262C158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366D47D3-63CA-4548-8E6F-136B41459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3622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341E0512-1C61-433F-97D4-DA8A3C76A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648200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x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D3138B48-B8ED-4DE7-965E-F18FFB051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81201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States</a:t>
            </a:r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C766232F-ED02-4884-8884-1C134C1C8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286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61137348-7D51-4085-952F-A1C9FF64A1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362200"/>
            <a:ext cx="228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9A66B50F-C993-4B6D-A744-A9D87C86C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3622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843FE3EE-1A78-4FA4-AEE9-BCFAE5960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622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FE60C126-DAFF-42E4-8D5F-6B455C4599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2438400"/>
            <a:ext cx="838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7B12CA6C-793A-4D89-99AE-A94B7B919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438400"/>
            <a:ext cx="7620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4B43354C-D9BC-4501-8478-9E1198F71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050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1" name="Line 19">
            <a:extLst>
              <a:ext uri="{FF2B5EF4-FFF2-40B4-BE49-F238E27FC236}">
                <a16:creationId xmlns:a16="http://schemas.microsoft.com/office/drawing/2014/main" id="{1D50F4B7-A50D-4EE9-B27C-F75F19D14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962400"/>
            <a:ext cx="129540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DE17BB27-7AFC-4BA0-BE27-0DD03FBE3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752600"/>
            <a:ext cx="2209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dirty="0"/>
              <a:t>The Abstract Boundary of the Dynamic System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29C73B9F-BD11-486D-A8DE-0C99858BB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572001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id="{C0517933-42B3-4AF4-81B3-F319DC53E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495801"/>
            <a:ext cx="16764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Similar to Molecules in Newtonian Mechanics</a:t>
            </a:r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CC2E10DA-8BB8-4596-B071-ED017B59E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743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56" name="Line 25">
            <a:extLst>
              <a:ext uri="{FF2B5EF4-FFF2-40B4-BE49-F238E27FC236}">
                <a16:creationId xmlns:a16="http://schemas.microsoft.com/office/drawing/2014/main" id="{0076309C-9683-41E8-8569-A6D1A4AD85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4876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636E86C-B5B1-4B40-9F04-77DF526841C0}"/>
                  </a:ext>
                </a:extLst>
              </p14:cNvPr>
              <p14:cNvContentPartPr/>
              <p14:nvPr/>
            </p14:nvContentPartPr>
            <p14:xfrm>
              <a:off x="4781880" y="1473120"/>
              <a:ext cx="4853160" cy="463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636E86C-B5B1-4B40-9F04-77DF52684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2520" y="1463760"/>
                <a:ext cx="4871880" cy="465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52" grpId="0"/>
      <p:bldP spid="184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6126BBB-38A1-4F4F-B079-190FBEF15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3429000" cy="487362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400" b="1" i="1" dirty="0">
                <a:solidFill>
                  <a:schemeClr val="tx1"/>
                </a:solidFill>
              </a:rPr>
              <a:t>The Concept of State Transfer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D8BD355-BD0F-471D-B928-A63AECF8E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990600"/>
            <a:ext cx="8458200" cy="556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/>
              <a:t>                                        </a:t>
            </a:r>
            <a:endParaRPr lang="en-US" altLang="en-US" b="1" dirty="0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5160D80D-B700-4E74-A611-08CE89A2F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999" y="1447800"/>
            <a:ext cx="2667001" cy="373379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					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dirty="0"/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dirty="0"/>
              <a:t>					</a:t>
            </a:r>
            <a:endParaRPr lang="en-US" altLang="en-US" dirty="0">
              <a:solidFill>
                <a:schemeClr val="accent2"/>
              </a:solidFill>
            </a:endParaRPr>
          </a:p>
          <a:p>
            <a:pPr algn="ctr" eaLnBrk="1" hangingPunct="1"/>
            <a:endParaRPr lang="en-US" altLang="en-US" dirty="0"/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180BD2C7-E766-4153-8612-0852BBB5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399" y="2209800"/>
            <a:ext cx="1866901" cy="19812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i="1" dirty="0"/>
              <a:t>Input Space</a:t>
            </a:r>
          </a:p>
          <a:p>
            <a:pPr algn="ctr" eaLnBrk="1" hangingPunct="1"/>
            <a:r>
              <a:rPr lang="en-US" altLang="en-US" sz="2400" i="1" dirty="0"/>
              <a:t>U</a:t>
            </a:r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722FBF82-BAAB-4239-9152-ADECED899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5514752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3D8667C-3AA7-40F5-BAC8-881CAB661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662" y="4426742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X(0)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DCB7C148-EB38-4DD4-AE6C-FBD2053A4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971800"/>
            <a:ext cx="4572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X(1)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40C40294-DE31-4FD3-BCF0-37F0B3233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3" y="447198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6" name="Freeform 10">
            <a:extLst>
              <a:ext uri="{FF2B5EF4-FFF2-40B4-BE49-F238E27FC236}">
                <a16:creationId xmlns:a16="http://schemas.microsoft.com/office/drawing/2014/main" id="{95357BF6-2A24-4309-B331-4047F71A1929}"/>
              </a:ext>
            </a:extLst>
          </p:cNvPr>
          <p:cNvSpPr>
            <a:spLocks/>
          </p:cNvSpPr>
          <p:nvPr/>
        </p:nvSpPr>
        <p:spPr bwMode="auto">
          <a:xfrm>
            <a:off x="5752787" y="3200401"/>
            <a:ext cx="2476812" cy="1447797"/>
          </a:xfrm>
          <a:custGeom>
            <a:avLst/>
            <a:gdLst>
              <a:gd name="T0" fmla="*/ 0 w 1680"/>
              <a:gd name="T1" fmla="*/ 2147483647 h 912"/>
              <a:gd name="T2" fmla="*/ 1209675045 w 1680"/>
              <a:gd name="T3" fmla="*/ 2056447743 h 912"/>
              <a:gd name="T4" fmla="*/ 2056447696 w 1680"/>
              <a:gd name="T5" fmla="*/ 1088707605 h 912"/>
              <a:gd name="T6" fmla="*/ 2147483647 w 1680"/>
              <a:gd name="T7" fmla="*/ 362902502 h 912"/>
              <a:gd name="T8" fmla="*/ 2147483647 w 1680"/>
              <a:gd name="T9" fmla="*/ 0 h 9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12"/>
              <a:gd name="T17" fmla="*/ 1680 w 1680"/>
              <a:gd name="T18" fmla="*/ 912 h 9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12">
                <a:moveTo>
                  <a:pt x="0" y="912"/>
                </a:moveTo>
                <a:cubicBezTo>
                  <a:pt x="172" y="904"/>
                  <a:pt x="344" y="896"/>
                  <a:pt x="480" y="816"/>
                </a:cubicBezTo>
                <a:cubicBezTo>
                  <a:pt x="616" y="736"/>
                  <a:pt x="704" y="544"/>
                  <a:pt x="816" y="432"/>
                </a:cubicBezTo>
                <a:cubicBezTo>
                  <a:pt x="928" y="320"/>
                  <a:pt x="1008" y="216"/>
                  <a:pt x="1152" y="144"/>
                </a:cubicBezTo>
                <a:cubicBezTo>
                  <a:pt x="1296" y="72"/>
                  <a:pt x="1592" y="24"/>
                  <a:pt x="168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A32FF166-9DD2-4999-8D48-588ED702E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960" y="2475618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State Space</a:t>
            </a:r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A1A1AD9A-6F56-4470-883F-0FC14E597E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151" y="4552509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C71D3EAA-95BC-45CB-BE8A-90FC0DE8F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1" y="5181598"/>
            <a:ext cx="3690891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6B8EECB8-32A8-4DD2-9C3B-D7121AE69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313818"/>
            <a:ext cx="1524000" cy="5723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E99A50E2-A399-4A97-AEDB-8632974A2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031" y="5362352"/>
            <a:ext cx="1905000" cy="3048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Time Driven</a:t>
            </a: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B6CD406A-9C77-40BE-A06F-A22B9BC10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2150" y="3163011"/>
            <a:ext cx="163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State Transfer</a:t>
            </a:r>
          </a:p>
        </p:txBody>
      </p:sp>
      <p:sp>
        <p:nvSpPr>
          <p:cNvPr id="19475" name="Oval 20">
            <a:extLst>
              <a:ext uri="{FF2B5EF4-FFF2-40B4-BE49-F238E27FC236}">
                <a16:creationId xmlns:a16="http://schemas.microsoft.com/office/drawing/2014/main" id="{21EC60CC-0EBE-43F4-8055-4970C719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286000"/>
            <a:ext cx="1524000" cy="1752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i="1" dirty="0"/>
              <a:t>Observation</a:t>
            </a:r>
          </a:p>
          <a:p>
            <a:pPr algn="ctr" eaLnBrk="1" hangingPunct="1"/>
            <a:r>
              <a:rPr lang="en-US" altLang="en-US" sz="2000" i="1" dirty="0"/>
              <a:t>Space</a:t>
            </a:r>
          </a:p>
          <a:p>
            <a:pPr algn="ctr" eaLnBrk="1" hangingPunct="1"/>
            <a:r>
              <a:rPr lang="en-US" altLang="en-US" sz="2000" dirty="0"/>
              <a:t>Y</a:t>
            </a:r>
          </a:p>
        </p:txBody>
      </p:sp>
      <p:sp>
        <p:nvSpPr>
          <p:cNvPr id="19477" name="Line 23">
            <a:extLst>
              <a:ext uri="{FF2B5EF4-FFF2-40B4-BE49-F238E27FC236}">
                <a16:creationId xmlns:a16="http://schemas.microsoft.com/office/drawing/2014/main" id="{EF9AB111-225E-4A8C-9302-ACACE1910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2399" y="3536155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8C5234-36E3-4E74-9610-C64D4177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346" y="5023982"/>
            <a:ext cx="1908213" cy="9815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8BAA6B-B19E-42A8-8FA4-37CF5388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01" y="4933509"/>
            <a:ext cx="2523963" cy="1268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0C0A7-3296-47D3-8FEA-CCEFF8562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759" y="969146"/>
            <a:ext cx="981541" cy="14082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3C9F15-07C2-40B9-82C0-4907B4847F59}"/>
                  </a:ext>
                </a:extLst>
              </p14:cNvPr>
              <p14:cNvContentPartPr/>
              <p14:nvPr/>
            </p14:nvContentPartPr>
            <p14:xfrm>
              <a:off x="1404720" y="306360"/>
              <a:ext cx="9258120" cy="620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3C9F15-07C2-40B9-82C0-4907B4847F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5360" y="297000"/>
                <a:ext cx="9276840" cy="622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/>
      <p:bldP spid="19466" grpId="0" animBg="1"/>
      <p:bldP spid="19467" grpId="0"/>
      <p:bldP spid="19470" grpId="0" animBg="1"/>
      <p:bldP spid="19471" grpId="0" animBg="1"/>
      <p:bldP spid="19472" grpId="0" animBg="1"/>
      <p:bldP spid="19473" grpId="0" animBg="1"/>
      <p:bldP spid="19474" grpId="0"/>
      <p:bldP spid="19475" grpId="0" animBg="1"/>
      <p:bldP spid="194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F42EF-510E-4743-AB89-C7C6639DED01}"/>
              </a:ext>
            </a:extLst>
          </p:cNvPr>
          <p:cNvSpPr txBox="1"/>
          <p:nvPr/>
        </p:nvSpPr>
        <p:spPr>
          <a:xfrm>
            <a:off x="5234731" y="501458"/>
            <a:ext cx="5914238" cy="4001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sz="2000" b="1" i="1" dirty="0"/>
              <a:t>Maintain a Set of Variables at some Desirable Values</a:t>
            </a:r>
            <a:endParaRPr lang="en-IN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7440C-509A-49B1-B968-DAABF99FD367}"/>
              </a:ext>
            </a:extLst>
          </p:cNvPr>
          <p:cNvSpPr txBox="1"/>
          <p:nvPr/>
        </p:nvSpPr>
        <p:spPr>
          <a:xfrm>
            <a:off x="253400" y="1007164"/>
            <a:ext cx="5106353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Of the many variables that impact the process, which are the ones which are the ones that should be controlled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What values should these be controlled at ?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How would one control these variables at their specified values ?</a:t>
            </a:r>
            <a:endParaRPr lang="en-IN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34EDF-9D05-4E33-8C64-0C4E990DD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29"/>
          <a:stretch/>
        </p:blipFill>
        <p:spPr>
          <a:xfrm>
            <a:off x="1332805" y="3793692"/>
            <a:ext cx="5247195" cy="2015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B204B-0B59-4C23-8768-041BBB923784}"/>
              </a:ext>
            </a:extLst>
          </p:cNvPr>
          <p:cNvSpPr txBox="1"/>
          <p:nvPr/>
        </p:nvSpPr>
        <p:spPr>
          <a:xfrm>
            <a:off x="328901" y="3714419"/>
            <a:ext cx="234891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P</a:t>
            </a:r>
            <a:r>
              <a:rPr lang="en-US" dirty="0"/>
              <a:t> --  System Parameters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B47F2-6176-488F-8C14-81DE062879C5}"/>
              </a:ext>
            </a:extLst>
          </p:cNvPr>
          <p:cNvSpPr txBox="1"/>
          <p:nvPr/>
        </p:nvSpPr>
        <p:spPr>
          <a:xfrm>
            <a:off x="328901" y="5887110"/>
            <a:ext cx="298475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X</a:t>
            </a:r>
            <a:r>
              <a:rPr lang="en-US" dirty="0"/>
              <a:t> --  Variables that hold all the information about the System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F3B4C3-A0F7-4E36-8D4F-97595D684C6E}"/>
              </a:ext>
            </a:extLst>
          </p:cNvPr>
          <p:cNvSpPr txBox="1"/>
          <p:nvPr/>
        </p:nvSpPr>
        <p:spPr>
          <a:xfrm>
            <a:off x="3695519" y="5887109"/>
            <a:ext cx="2400481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If you know X, then you know the process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511C9F-4DD9-46FC-84BA-BEBF3C3E1874}"/>
              </a:ext>
            </a:extLst>
          </p:cNvPr>
          <p:cNvSpPr txBox="1"/>
          <p:nvPr/>
        </p:nvSpPr>
        <p:spPr>
          <a:xfrm>
            <a:off x="5881021" y="4097838"/>
            <a:ext cx="4437203" cy="40011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b="0" i="1" u="none" strike="noStrike" baseline="0" dirty="0">
                <a:latin typeface="LMMathItalic10-Regular"/>
              </a:rPr>
              <a:t>X </a:t>
            </a:r>
            <a:r>
              <a:rPr lang="en-US" sz="2000" b="0" i="0" u="none" strike="noStrike" baseline="0" dirty="0">
                <a:latin typeface="LMRoman10-Regular"/>
              </a:rPr>
              <a:t>= </a:t>
            </a:r>
            <a:r>
              <a:rPr lang="en-US" sz="2000" b="0" i="1" u="none" strike="noStrike" baseline="0" dirty="0">
                <a:latin typeface="LMMathItalic10-Regular"/>
              </a:rPr>
              <a:t>F</a:t>
            </a:r>
            <a:r>
              <a:rPr lang="en-US" sz="2000" b="0" i="0" u="none" strike="noStrike" baseline="0" dirty="0">
                <a:latin typeface="LMRoman10-Regular"/>
              </a:rPr>
              <a:t>(</a:t>
            </a:r>
            <a:r>
              <a:rPr lang="en-US" sz="2000" b="0" i="1" u="none" strike="noStrike" baseline="0" dirty="0">
                <a:latin typeface="LMMathItalic10-Regular"/>
              </a:rPr>
              <a:t>X(</a:t>
            </a:r>
            <a:r>
              <a:rPr lang="en-US" sz="2000" b="0" i="0" u="none" strike="noStrike" baseline="0" dirty="0">
                <a:latin typeface="LMRoman8-Regular"/>
              </a:rPr>
              <a:t>0)</a:t>
            </a:r>
            <a:r>
              <a:rPr lang="en-US" sz="2000" b="0" i="1" u="none" strike="noStrike" baseline="0" dirty="0">
                <a:latin typeface="LMMathItalic10-Regular"/>
              </a:rPr>
              <a:t>, d, p</a:t>
            </a:r>
            <a:r>
              <a:rPr lang="en-US" sz="2000" b="0" i="0" u="none" strike="noStrike" baseline="0" dirty="0">
                <a:latin typeface="LMRoman10-Regular"/>
              </a:rPr>
              <a:t>)  for all times. </a:t>
            </a:r>
            <a:r>
              <a:rPr lang="en-US" sz="2000" b="0" i="1" u="none" strike="noStrike" baseline="0" dirty="0">
                <a:latin typeface="LMMathItalic10-Regular"/>
              </a:rPr>
              <a:t>Y </a:t>
            </a:r>
            <a:r>
              <a:rPr lang="en-US" sz="2000" b="0" i="0" u="none" strike="noStrike" baseline="0" dirty="0">
                <a:latin typeface="LMRoman10-Regular"/>
              </a:rPr>
              <a:t>= </a:t>
            </a:r>
            <a:r>
              <a:rPr lang="en-US" sz="2000" b="0" i="1" u="none" strike="noStrike" baseline="0" dirty="0">
                <a:latin typeface="LMMathItalic10-Regular"/>
              </a:rPr>
              <a:t>G</a:t>
            </a:r>
            <a:r>
              <a:rPr lang="en-US" sz="2000" b="0" i="0" u="none" strike="noStrike" baseline="0" dirty="0">
                <a:latin typeface="LMRoman10-Regular"/>
              </a:rPr>
              <a:t>(</a:t>
            </a:r>
            <a:r>
              <a:rPr lang="en-US" sz="2000" b="0" i="1" u="none" strike="noStrike" baseline="0" dirty="0">
                <a:latin typeface="LMMathItalic10-Regular"/>
              </a:rPr>
              <a:t>X</a:t>
            </a:r>
            <a:r>
              <a:rPr lang="en-US" sz="2000" b="0" i="0" u="none" strike="noStrike" baseline="0" dirty="0">
                <a:latin typeface="LMRoman10-Regular"/>
              </a:rPr>
              <a:t>)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B1110-64EF-4E59-8315-1B777E69ED89}"/>
              </a:ext>
            </a:extLst>
          </p:cNvPr>
          <p:cNvSpPr txBox="1"/>
          <p:nvPr/>
        </p:nvSpPr>
        <p:spPr>
          <a:xfrm>
            <a:off x="6793684" y="5225389"/>
            <a:ext cx="4096624" cy="132343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0" i="1" u="none" strike="noStrike" baseline="0" dirty="0">
                <a:latin typeface="LMMathItalic10-Regular"/>
              </a:rPr>
              <a:t>X </a:t>
            </a:r>
            <a:r>
              <a:rPr lang="en-US" sz="2000" b="0" i="0" u="none" strike="noStrike" baseline="0" dirty="0">
                <a:latin typeface="LMRoman10-Regular"/>
              </a:rPr>
              <a:t>= </a:t>
            </a:r>
            <a:r>
              <a:rPr lang="en-US" sz="2000" b="0" i="1" u="none" strike="noStrike" baseline="0" dirty="0">
                <a:latin typeface="LMMathItalic10-Regular"/>
              </a:rPr>
              <a:t>F</a:t>
            </a:r>
            <a:r>
              <a:rPr lang="en-US" sz="2000" b="0" i="0" u="none" strike="noStrike" baseline="0" dirty="0">
                <a:latin typeface="LMRoman10-Regular"/>
              </a:rPr>
              <a:t>(</a:t>
            </a:r>
            <a:r>
              <a:rPr lang="en-US" sz="2000" b="0" i="1" u="none" strike="noStrike" baseline="0" dirty="0">
                <a:latin typeface="LMMathItalic10-Regular"/>
              </a:rPr>
              <a:t>X</a:t>
            </a:r>
            <a:r>
              <a:rPr lang="en-US" sz="2000" b="0" i="0" u="none" strike="noStrike" baseline="0" dirty="0">
                <a:latin typeface="LMRoman8-Regular"/>
              </a:rPr>
              <a:t>0</a:t>
            </a:r>
            <a:r>
              <a:rPr lang="en-US" sz="2000" b="0" i="1" u="none" strike="noStrike" baseline="0" dirty="0">
                <a:latin typeface="LMMathItalic10-Regular"/>
              </a:rPr>
              <a:t>, p, d</a:t>
            </a:r>
            <a:r>
              <a:rPr lang="en-US" sz="2000" b="0" i="0" u="none" strike="noStrike" baseline="0" dirty="0">
                <a:latin typeface="LMRoman10-Regular"/>
              </a:rPr>
              <a:t>) can be written as</a:t>
            </a:r>
          </a:p>
          <a:p>
            <a:pPr algn="l"/>
            <a:endParaRPr lang="en-US" sz="2000" b="0" i="0" u="none" strike="noStrike" baseline="0" dirty="0">
              <a:latin typeface="LMRoman10-Regular"/>
            </a:endParaRPr>
          </a:p>
          <a:p>
            <a:pPr algn="l"/>
            <a:r>
              <a:rPr lang="en-US" sz="2000" b="0" i="1" u="none" strike="noStrike" baseline="0" dirty="0">
                <a:latin typeface="LMMathItalic10-Regular"/>
              </a:rPr>
              <a:t>f</a:t>
            </a:r>
            <a:r>
              <a:rPr lang="en-US" sz="2000" b="0" i="0" u="none" strike="noStrike" baseline="0" dirty="0">
                <a:latin typeface="LMRoman10-Regular"/>
              </a:rPr>
              <a:t>(</a:t>
            </a:r>
            <a:r>
              <a:rPr lang="en-US" sz="2000" b="0" i="1" u="none" strike="noStrike" baseline="0" dirty="0">
                <a:latin typeface="LMMathItalic10-Regular"/>
              </a:rPr>
              <a:t>x</a:t>
            </a:r>
            <a:r>
              <a:rPr lang="en-US" sz="2000" b="0" i="0" u="none" strike="noStrike" baseline="0" dirty="0">
                <a:latin typeface="LMRoman10-Regular"/>
              </a:rPr>
              <a:t>˙</a:t>
            </a:r>
            <a:r>
              <a:rPr lang="en-US" sz="2000" b="0" i="1" u="none" strike="noStrike" baseline="0" dirty="0">
                <a:latin typeface="LMMathItalic10-Regular"/>
              </a:rPr>
              <a:t>, x, p, d</a:t>
            </a:r>
            <a:r>
              <a:rPr lang="en-US" sz="2000" b="0" i="0" u="none" strike="noStrike" baseline="0" dirty="0">
                <a:latin typeface="LMRoman10-Regular"/>
              </a:rPr>
              <a:t>) = 0 with </a:t>
            </a:r>
            <a:r>
              <a:rPr lang="en-US" sz="2000" b="0" i="1" u="none" strike="noStrike" baseline="0" dirty="0">
                <a:latin typeface="LMMathItalic10-Regular"/>
              </a:rPr>
              <a:t>x </a:t>
            </a:r>
            <a:r>
              <a:rPr lang="en-US" sz="2000" b="0" i="0" u="none" strike="noStrike" baseline="0" dirty="0">
                <a:latin typeface="LMRoman10-Regular"/>
              </a:rPr>
              <a:t>= </a:t>
            </a:r>
            <a:r>
              <a:rPr lang="en-US" sz="2000" b="0" i="1" u="none" strike="noStrike" baseline="0" dirty="0">
                <a:latin typeface="LMMathItalic10-Regular"/>
              </a:rPr>
              <a:t>x(</a:t>
            </a:r>
            <a:r>
              <a:rPr lang="en-US" sz="2000" b="0" i="0" u="none" strike="noStrike" baseline="0" dirty="0">
                <a:latin typeface="LMRoman8-Regular"/>
              </a:rPr>
              <a:t>0)   </a:t>
            </a:r>
            <a:r>
              <a:rPr lang="en-US" sz="2000" b="0" i="0" u="none" strike="noStrike" baseline="0" dirty="0">
                <a:latin typeface="LMRoman10-Regular"/>
              </a:rPr>
              <a:t>at </a:t>
            </a:r>
            <a:r>
              <a:rPr lang="en-US" sz="2000" b="0" i="1" u="none" strike="noStrike" baseline="0" dirty="0">
                <a:latin typeface="LMMathItalic10-Regular"/>
              </a:rPr>
              <a:t>t </a:t>
            </a:r>
            <a:r>
              <a:rPr lang="en-US" sz="2000" b="0" i="0" u="none" strike="noStrike" baseline="0" dirty="0">
                <a:latin typeface="LMRoman10-Regular"/>
              </a:rPr>
              <a:t>= 0,  </a:t>
            </a:r>
          </a:p>
          <a:p>
            <a:pPr algn="l"/>
            <a:r>
              <a:rPr lang="en-US" sz="2000" b="0" i="0" u="none" strike="noStrike" baseline="0" dirty="0">
                <a:latin typeface="LMRoman10-Regular"/>
              </a:rPr>
              <a:t>without loss of generality.</a:t>
            </a:r>
            <a:endParaRPr lang="en-IN" sz="2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FE88E91-B170-4E10-9DEC-D91BC9EE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847" y="1186148"/>
            <a:ext cx="4191212" cy="2132279"/>
          </a:xfrm>
          <a:prstGeom prst="rect">
            <a:avLst/>
          </a:prstGeom>
        </p:spPr>
      </p:pic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0CAEBBD2-5885-4128-813F-53E64F2A64DB}"/>
              </a:ext>
            </a:extLst>
          </p:cNvPr>
          <p:cNvSpPr/>
          <p:nvPr/>
        </p:nvSpPr>
        <p:spPr>
          <a:xfrm>
            <a:off x="5234731" y="1129798"/>
            <a:ext cx="1921078" cy="707886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C2B290-1C6E-4F50-9A44-678345D97790}"/>
              </a:ext>
            </a:extLst>
          </p:cNvPr>
          <p:cNvSpPr txBox="1"/>
          <p:nvPr/>
        </p:nvSpPr>
        <p:spPr>
          <a:xfrm>
            <a:off x="328902" y="199149"/>
            <a:ext cx="27918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Goal of  Feedback  Control</a:t>
            </a:r>
            <a:endParaRPr lang="en-IN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F8937A-27E9-4A72-B339-5AC363F811A2}"/>
                  </a:ext>
                </a:extLst>
              </p14:cNvPr>
              <p14:cNvContentPartPr/>
              <p14:nvPr/>
            </p14:nvContentPartPr>
            <p14:xfrm>
              <a:off x="213120" y="883080"/>
              <a:ext cx="10548000" cy="551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F8937A-27E9-4A72-B339-5AC363F811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760" y="873720"/>
                <a:ext cx="10566720" cy="55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45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8" grpId="0" animBg="1"/>
      <p:bldP spid="22" grpId="0" animBg="1"/>
      <p:bldP spid="24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9DEF8B-1888-457B-A020-C6B5B259FF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94"/>
          <a:stretch/>
        </p:blipFill>
        <p:spPr>
          <a:xfrm>
            <a:off x="2195945" y="318041"/>
            <a:ext cx="4286250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AAAC3-2832-4962-A2E8-C23EC2B8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07" y="4724400"/>
            <a:ext cx="5726378" cy="1828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C4BF1A-8FEF-41D0-8BC7-6768F67B5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597" y="2574687"/>
            <a:ext cx="5032770" cy="1461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E01641-B78A-48B3-BA92-4F40D410D619}"/>
              </a:ext>
            </a:extLst>
          </p:cNvPr>
          <p:cNvSpPr txBox="1"/>
          <p:nvPr/>
        </p:nvSpPr>
        <p:spPr>
          <a:xfrm>
            <a:off x="6934200" y="334819"/>
            <a:ext cx="3200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Casting MIMO Systems in the </a:t>
            </a:r>
          </a:p>
          <a:p>
            <a:pPr algn="ctr"/>
            <a:r>
              <a:rPr lang="en-US" b="1" i="1" dirty="0"/>
              <a:t>State Space Framework</a:t>
            </a:r>
            <a:endParaRPr lang="en-IN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F64492-5EE3-4F8A-ADEE-DC6379886AA9}"/>
                  </a:ext>
                </a:extLst>
              </p14:cNvPr>
              <p14:cNvContentPartPr/>
              <p14:nvPr/>
            </p14:nvContentPartPr>
            <p14:xfrm>
              <a:off x="1547280" y="614520"/>
              <a:ext cx="8696880" cy="6048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F64492-5EE3-4F8A-ADEE-DC6379886A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7920" y="605160"/>
                <a:ext cx="8715600" cy="606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248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2F8E50-1175-49B5-8BA2-1A6F7AD7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40" y="3269610"/>
            <a:ext cx="5410702" cy="209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D27B93-BBE5-47E8-8985-DAB3955D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24401"/>
            <a:ext cx="3924087" cy="16879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B4EF21-2D20-4C11-8D86-8CFE50FED5A9}"/>
              </a:ext>
            </a:extLst>
          </p:cNvPr>
          <p:cNvSpPr txBox="1"/>
          <p:nvPr/>
        </p:nvSpPr>
        <p:spPr>
          <a:xfrm>
            <a:off x="6248400" y="228600"/>
            <a:ext cx="41910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An Insight to the State Space Framework</a:t>
            </a:r>
            <a:endParaRPr lang="en-IN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353C37-2355-4DBD-AB6A-88A428122B67}"/>
                  </a:ext>
                </a:extLst>
              </p14:cNvPr>
              <p14:cNvContentPartPr/>
              <p14:nvPr/>
            </p14:nvContentPartPr>
            <p14:xfrm>
              <a:off x="375120" y="524520"/>
              <a:ext cx="10548360" cy="620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353C37-2355-4DBD-AB6A-88A428122B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760" y="515160"/>
                <a:ext cx="10567080" cy="62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62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BCB7E-2E39-46E8-A9F4-59511532F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0"/>
          <a:stretch/>
        </p:blipFill>
        <p:spPr>
          <a:xfrm>
            <a:off x="2064954" y="3380000"/>
            <a:ext cx="8062092" cy="29986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F0BD13-4D62-4E76-80DE-60128E750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898" y="789621"/>
            <a:ext cx="1735282" cy="8940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E9E8E6B-6D9C-4B44-B210-6C56DE4A6F77}"/>
                  </a:ext>
                </a:extLst>
              </p14:cNvPr>
              <p14:cNvContentPartPr/>
              <p14:nvPr/>
            </p14:nvContentPartPr>
            <p14:xfrm>
              <a:off x="5455145" y="842105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E9E8E6B-6D9C-4B44-B210-6C56DE4A6F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46145" y="8331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213B61-AD55-49E0-9161-7F78CA9218D2}"/>
                  </a:ext>
                </a:extLst>
              </p14:cNvPr>
              <p14:cNvContentPartPr/>
              <p14:nvPr/>
            </p14:nvContentPartPr>
            <p14:xfrm>
              <a:off x="5473145" y="1130105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213B61-AD55-49E0-9161-7F78CA9218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4145" y="11211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9EB99F6-F4E1-4184-AB9A-18B387D00A0F}"/>
                  </a:ext>
                </a:extLst>
              </p14:cNvPr>
              <p14:cNvContentPartPr/>
              <p14:nvPr/>
            </p14:nvContentPartPr>
            <p14:xfrm>
              <a:off x="8878745" y="600185"/>
              <a:ext cx="6840" cy="8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9EB99F6-F4E1-4184-AB9A-18B387D00A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69745" y="591185"/>
                <a:ext cx="244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7B8E821-0B3C-4952-8308-99BAFB6E2D8F}"/>
                  </a:ext>
                </a:extLst>
              </p14:cNvPr>
              <p14:cNvContentPartPr/>
              <p14:nvPr/>
            </p14:nvContentPartPr>
            <p14:xfrm>
              <a:off x="8813945" y="988625"/>
              <a:ext cx="37080" cy="204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7B8E821-0B3C-4952-8308-99BAFB6E2D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04945" y="979625"/>
                <a:ext cx="54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A956AB-4D75-4897-B093-96FE590E277A}"/>
                  </a:ext>
                </a:extLst>
              </p14:cNvPr>
              <p14:cNvContentPartPr/>
              <p14:nvPr/>
            </p14:nvContentPartPr>
            <p14:xfrm>
              <a:off x="3731465" y="1013465"/>
              <a:ext cx="15480" cy="38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A956AB-4D75-4897-B093-96FE590E27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2465" y="1004465"/>
                <a:ext cx="33120" cy="400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D75CBEE-0F14-4D68-BE11-970CDA544F62}"/>
              </a:ext>
            </a:extLst>
          </p:cNvPr>
          <p:cNvSpPr txBox="1"/>
          <p:nvPr/>
        </p:nvSpPr>
        <p:spPr>
          <a:xfrm>
            <a:off x="1676400" y="158411"/>
            <a:ext cx="43056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Understanding the State Vector Framework</a:t>
            </a:r>
            <a:endParaRPr lang="en-IN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AE72B-9263-4EEC-A0AF-22BE5E0EC3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2708" y="310506"/>
            <a:ext cx="4025353" cy="17447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6938C1-C084-41C6-B353-39CACA731C0E}"/>
                  </a:ext>
                </a:extLst>
              </p14:cNvPr>
              <p14:cNvContentPartPr/>
              <p14:nvPr/>
            </p14:nvContentPartPr>
            <p14:xfrm>
              <a:off x="580680" y="34200"/>
              <a:ext cx="9779760" cy="6738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6938C1-C084-41C6-B353-39CACA731C0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320" y="24840"/>
                <a:ext cx="9798480" cy="67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1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E85A9-645F-450A-88D3-77B2DCCA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99" y="4061760"/>
            <a:ext cx="4057650" cy="2324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9E0B1-7CE2-437F-A115-0F3FDBB93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99" y="1682693"/>
            <a:ext cx="1908213" cy="9815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79AF6F-DCEE-4884-8B11-93AED9B304EE}"/>
              </a:ext>
            </a:extLst>
          </p:cNvPr>
          <p:cNvSpPr txBox="1"/>
          <p:nvPr/>
        </p:nvSpPr>
        <p:spPr>
          <a:xfrm>
            <a:off x="981512" y="348734"/>
            <a:ext cx="502500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The Big Picture ----   The Concept of  State Feedback</a:t>
            </a:r>
            <a:endParaRPr lang="en-IN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85BF05-E894-4230-8687-96428AA5B6BD}"/>
                  </a:ext>
                </a:extLst>
              </p14:cNvPr>
              <p14:cNvContentPartPr/>
              <p14:nvPr/>
            </p14:nvContentPartPr>
            <p14:xfrm>
              <a:off x="601560" y="727920"/>
              <a:ext cx="9266400" cy="524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85BF05-E894-4230-8687-96428AA5B6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200" y="718560"/>
                <a:ext cx="9285120" cy="52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276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9928045-8450-4265-A64A-70ED716B5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188258"/>
            <a:ext cx="5524500" cy="421342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altLang="en-US" sz="2000" b="1" i="1" dirty="0">
                <a:solidFill>
                  <a:schemeClr val="tx1"/>
                </a:solidFill>
              </a:rPr>
              <a:t>The Big Picture ---- Estimating the State ---  Using an Observer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42490A3-2582-4960-BE23-BD79E9C7D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066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Input, </a:t>
            </a:r>
            <a:r>
              <a:rPr lang="en-US" altLang="en-US" i="1" dirty="0"/>
              <a:t>u(k)</a:t>
            </a:r>
            <a:r>
              <a:rPr lang="en-US" altLang="en-US" dirty="0"/>
              <a:t>					   Output, y</a:t>
            </a:r>
            <a:r>
              <a:rPr lang="en-US" altLang="en-US" i="1" dirty="0"/>
              <a:t>(k)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1118183-07DC-4929-84A2-29A90BE71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1676400"/>
            <a:ext cx="34290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						</a:t>
            </a:r>
            <a:endParaRPr lang="en-US" altLang="en-US" i="1" dirty="0"/>
          </a:p>
          <a:p>
            <a:pPr algn="ctr" eaLnBrk="1" hangingPunct="1"/>
            <a:r>
              <a:rPr lang="en-US" altLang="en-US" dirty="0"/>
              <a:t>					</a:t>
            </a:r>
            <a:endParaRPr lang="en-US" altLang="en-US" i="1" dirty="0"/>
          </a:p>
          <a:p>
            <a:pPr algn="ctr" eaLnBrk="1" hangingPunct="1"/>
            <a:endParaRPr lang="en-US" altLang="en-US" dirty="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EA739CA-161E-4F81-99AC-E2A0112F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97994"/>
            <a:ext cx="3429000" cy="1524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i="1" dirty="0"/>
              <a:t>Model</a:t>
            </a:r>
          </a:p>
          <a:p>
            <a:pPr algn="ctr" eaLnBrk="1" hangingPunct="1"/>
            <a:endParaRPr lang="en-US" altLang="en-US" i="1" dirty="0"/>
          </a:p>
        </p:txBody>
      </p:sp>
      <p:sp>
        <p:nvSpPr>
          <p:cNvPr id="22534" name="Line 6">
            <a:extLst>
              <a:ext uri="{FF2B5EF4-FFF2-40B4-BE49-F238E27FC236}">
                <a16:creationId xmlns:a16="http://schemas.microsoft.com/office/drawing/2014/main" id="{A436E123-DC61-4053-BA5B-7AEDCA717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4384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3729DE35-0E4B-466A-B164-4B1D75EA3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4384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CAF7E2EA-9375-4878-B1CF-97DF9829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7" name="Line 9">
            <a:extLst>
              <a:ext uri="{FF2B5EF4-FFF2-40B4-BE49-F238E27FC236}">
                <a16:creationId xmlns:a16="http://schemas.microsoft.com/office/drawing/2014/main" id="{47701DB4-8735-47F3-9DAD-411DED5FB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19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8" name="Line 10">
            <a:extLst>
              <a:ext uri="{FF2B5EF4-FFF2-40B4-BE49-F238E27FC236}">
                <a16:creationId xmlns:a16="http://schemas.microsoft.com/office/drawing/2014/main" id="{AAE0342A-CC11-41FA-9082-8C6FF4F42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438400"/>
            <a:ext cx="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39" name="Line 11">
            <a:extLst>
              <a:ext uri="{FF2B5EF4-FFF2-40B4-BE49-F238E27FC236}">
                <a16:creationId xmlns:a16="http://schemas.microsoft.com/office/drawing/2014/main" id="{A8C7ABBC-8E54-4644-BE58-4DA85879C7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3434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F488048E-8158-4B14-9C04-C4027B8446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257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F92F1046-AE77-4860-A1C0-367383A84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866" y="5776175"/>
            <a:ext cx="2057400" cy="3048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 Estimated State</a:t>
            </a:r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9F3F3D77-3E6E-4BEC-A65E-74984BD8E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676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543" name="Line 15">
            <a:extLst>
              <a:ext uri="{FF2B5EF4-FFF2-40B4-BE49-F238E27FC236}">
                <a16:creationId xmlns:a16="http://schemas.microsoft.com/office/drawing/2014/main" id="{78C9EC47-1C14-4D51-A1AC-19DFB99A7D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86800" y="1676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A7179-AB2B-4DF4-8324-F1708113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194" y="2183053"/>
            <a:ext cx="1908213" cy="981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09CD50-7F26-40CA-8E2D-D029F2746216}"/>
              </a:ext>
            </a:extLst>
          </p:cNvPr>
          <p:cNvSpPr txBox="1"/>
          <p:nvPr/>
        </p:nvSpPr>
        <p:spPr>
          <a:xfrm>
            <a:off x="5261967" y="1762780"/>
            <a:ext cx="1219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Plant</a:t>
            </a:r>
            <a:endParaRPr lang="en-IN" sz="2800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4EAC2A-5AC5-4471-9575-15B0D2A4EF8D}"/>
                  </a:ext>
                </a:extLst>
              </p14:cNvPr>
              <p14:cNvContentPartPr/>
              <p14:nvPr/>
            </p14:nvContentPartPr>
            <p14:xfrm>
              <a:off x="3090240" y="1692000"/>
              <a:ext cx="5897520" cy="490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4EAC2A-5AC5-4471-9575-15B0D2A4E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0880" y="1682640"/>
                <a:ext cx="5916240" cy="49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8910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399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Britannic Bold</vt:lpstr>
      <vt:lpstr>Calibri Light</vt:lpstr>
      <vt:lpstr>LMMathItalic10-Regular</vt:lpstr>
      <vt:lpstr>LMRoman10-Regular</vt:lpstr>
      <vt:lpstr>LMRoman8-Regular</vt:lpstr>
      <vt:lpstr>Wingdings</vt:lpstr>
      <vt:lpstr>Metropolitan</vt:lpstr>
      <vt:lpstr>Modern  Control Theory</vt:lpstr>
      <vt:lpstr>Visualizing  the State Space Framework</vt:lpstr>
      <vt:lpstr>The Concept of State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Big Picture ---- Estimating the State ---  Using an Observer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21</cp:revision>
  <dcterms:created xsi:type="dcterms:W3CDTF">2021-07-30T06:35:54Z</dcterms:created>
  <dcterms:modified xsi:type="dcterms:W3CDTF">2021-08-05T03:58:01Z</dcterms:modified>
</cp:coreProperties>
</file>