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456" r:id="rId3"/>
    <p:sldId id="282" r:id="rId4"/>
    <p:sldId id="302" r:id="rId5"/>
    <p:sldId id="305" r:id="rId6"/>
    <p:sldId id="307" r:id="rId7"/>
    <p:sldId id="306" r:id="rId8"/>
    <p:sldId id="310" r:id="rId9"/>
    <p:sldId id="311" r:id="rId10"/>
    <p:sldId id="315" r:id="rId11"/>
    <p:sldId id="3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19:0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 9572,'-2'-5'5740,"-4"-16"-4570,13 26-784,1 0-1,-1 0 0,0 1 1,10 10-1,-1-2-258,96 100 24,-1-2 1257,-106-108-1222,0-1 0,1 0 0,-1 0 1,1 0-1,-1-1 0,1 0 1,0 0-1,0 0 0,0-1 1,0 1-1,9-1 0,-9 4-1574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22:3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99 14551,'0'0'93,"0"-9"83,0 7-231,-1-40 626,1 39-530,0 0 1,0 0 0,0 1-1,0-1 1,1 0 0,-1 1-1,1-1 1,0 0-1,0 1 1,0-1 0,0 1-1,0-1 1,0 1 0,1-1-1,2-2 1,-3 5 6,0 0 0,-1 0 0,1 0 0,0 0 0,0 0 0,0 0 1,0 0-1,-1 0 0,1 0 0,0 1 0,0-1 0,0 0 0,-1 1 0,1-1 0,0 0 0,0 1 0,-1-1 0,1 1 1,0-1-1,-1 1 0,1-1 0,-1 1 0,1 0 0,0-1 0,-1 1 0,1 1 0,22 25 40,-14-16 33,28 25 132,73 53 0,20 20-110,8 29-24,295 284-100,361 307 16,-651-581 76,125 165 1,54 61 828,-110-160 584,-198-198-1542,-12-12-289,-10-11-452,-5-5-2319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19:0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50 8036,'-1'0'222,"1"0"1,-1 0 0,0 0 0,0 0 0,0 0-1,0 0 1,0 0 0,1 0 0,-1 0 0,0 0-1,0-1 1,0 1 0,1 0 0,-1 0-1,0-1 1,0 1 0,0-1 0,1 1 0,-1-1-1,0 1 1,1-1 0,-1 1 0,1-1 0,-1 0-1,0 1 1,1-1 0,-1 0 0,1 1-1,0-1 1,-1 0 0,1 0 0,-1 1 0,1-1-1,0 0 1,0 0 0,0 0 0,-1 1-1,1-1 1,0 0 0,0 0 0,0 0 0,0 0-1,0 0 1,0 1 0,1-1 0,-1 0 0,0 0-1,0 0 1,1 1 0,-1-1 0,1-1-1,-1 1-154,1 0-1,0 0 0,0 0 1,0 1-1,0-1 0,0 0 0,0 0 1,0 1-1,0-1 0,0 0 1,0 1-1,0-1 0,0 1 0,0 0 1,1-1-1,0 1 0,13-3 55,0 0 0,0 1 0,0 1 0,0 1 1,0 0-1,17 2 0,-29-1-163,-1-1 0,1 0 0,0 1 0,-1 0 0,0-1 0,1 1 0,-1 0 1,1 0-1,-1 1 0,0-1 0,0 0 0,1 1 0,-1-1 0,0 1 0,-1 0 0,1 0 1,0 0-1,0 0 0,-1 0 0,1 0 0,-1 0 0,0 0 0,1 0 0,-1 1 1,0-1-1,0 1 0,-1-1 0,1 1 0,0-1 0,-1 1 0,0-1 0,1 1 0,-1-1 1,0 1-1,0 0 0,-1-1 0,1 1 0,0-1 0,-1 1 0,0-1 0,1 1 0,-1-1 1,-2 5-1,-1 4-383,-1 0 0,0-1 0,0 1 0,-1-1 0,-8 11 0,10-16 367,0 1 1,0-1 0,0 0 0,-1 0 0,0-1 0,0 1 0,0-1 0,0 0 0,-1 0-1,-8 4 1,85-78-6523,-51 55 7288,1 1-1,1 2 0,0 0 1,1 1-1,0 1 0,0 2 1,40-10-1,-78 22-988,0 1 0,0 0-1,1 1 1,-27 15 0,33-17 239,0 1 0,0 0 1,1 1-1,-1-1 0,1 2 0,0-1 0,1 1 1,0 0-1,-11 15 0,16-20 134,0 0 1,0 0-1,0 0 0,0 1 1,0-1-1,0 0 1,0 0-1,1 1 0,-1-1 1,1 0-1,0 1 0,0-1 1,0 1-1,0-1 0,0 0 1,0 1-1,1-1 1,-1 0-1,1 1 0,-1-1 1,1 0-1,2 4 0,-1-4 48,0 1 0,0 0 0,1-1 0,-1 1 0,1-1 0,0 0 0,-1 0 0,1 0 0,0 0 0,0-1 0,1 1 0,-1-1 0,5 2 0,8 1-469,0 0 0,1-1 0,-1-1 0,1 0 0,16-1 0,-15-1-4045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19:1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15175,'-3'54'6021,"1"-41"-6006,1 1-1,0 0 1,1 0-1,1 0 1,0-1-1,4 19 1,-5-31 11,0-1 0,0 0 0,0 0 1,0 1-1,0-1 0,0 0 0,1 0 0,-1 0 1,0 1-1,0-1 0,0 0 0,0 0 0,0 1 1,0-1-1,0 0 0,1 0 0,-1 0 0,0 1 1,0-1-1,0 0 0,0 0 0,1 0 0,-1 0 1,0 1-1,0-1 0,0 0 0,1 0 0,-1 0 0,0 0 1,0 0-1,1 0 0,-1 0 0,0 0 0,0 0 1,1 0-1,-1 0 0,0 0 0,0 0 0,0 0 1,1 0-1,-1 0 0,0 0 0,0 0 0,1 0 1,-1 0-1,0 0 0,0 0 0,1 0 0,-1 0 1,0 0-1,0-1 0,0 1 0,1 0 0,14-16-499,-13 13 480,0 0 0,0 0 0,0 0 1,1 1-1,-1-1 0,1 1 0,0-1 0,-1 1 0,1 0 0,0 0 1,0 1-1,1-1 0,-1 0 0,6-1 0,-8 3 39,0 0-1,0-1 1,0 1-1,0 0 0,0 0 1,0 0-1,0 0 1,0 0-1,0 0 1,1 0-1,-1 0 1,0 1-1,0-1 0,0 0 1,0 1-1,0-1 1,0 1-1,0-1 1,0 1-1,0-1 1,-1 1-1,1 0 0,0-1 1,0 1-1,0 0 1,0 1-1,0 25-276,-4-3 262,3-22-32,1-1 1,-1 0-1,0 0 0,0 1 0,1-1 0,-1 0 0,0 0 0,1 1 1,-1-1-1,1 0 0,0 0 0,-1 0 0,1 0 0,0 0 0,0 0 0,0 0 1,-1 0-1,1 0 0,0 0 0,0-1 0,0 1 0,0 0 0,2 0 0,37 10 252,-23-9-1420,-1-2 1,31-2-1,-26-2-3577,-6 0-3690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19:1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6499,'-5'-8'12851,"35"38"-12736,1-1 1,2-2-1,66 42 0,-27-19-42,53 51 909,-119-98-869,0 0 0,0-1 0,1 1 0,-1-2 0,0 1 0,1 0 0,11 0 0,3 1-5878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19:1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22 6643,'-14'-10'8280,"12"4"-3441,23 0-2276,39 10-3468,-58-4 906,0 0 0,0 1-1,0-1 1,0 1-1,0 0 1,0-1 0,0 1-1,0 0 1,-1 0-1,1 1 1,0-1-1,0 0 1,-1 0 0,1 1-1,-1-1 1,1 1-1,-1 0 1,0-1-1,0 1 1,1 0 0,-1 0-1,0-1 1,-1 1-1,1 0 1,1 3-1,-2-1-39,0-1 0,0 1 0,-1-1 0,1 1 0,-1-1-1,0 1 1,0-1 0,0 0 0,0 1 0,0-1-1,-1 0 1,0 0 0,-3 6 0,-5 4-397,0-1 0,0 1-1,-1-2 1,-1 0 0,-22 18 0,11-17 315,21-12 224,14-7-48,126-64-27,-93 51 223,-1-3 0,51-34 1,-90 51 1486,-17 7-1424,-19 10-483,24-7 160,0 0-1,1 1 1,-1-1-1,1 1 0,1 1 1,-1-1-1,1 1 1,0 0-1,0 0 1,0 1-1,1-1 0,0 1 1,0 0-1,1 0 1,0 1-1,-3 8 1,7-15-137,-1 1 1,0-1-1,1 0 1,-1 0-1,1 0 1,-1 0-1,1 0 1,0 0-1,-1 0 1,1 0-1,0 0 1,0 0-1,-1 0 1,1 0-1,0 0 1,0-1-1,0 1 1,0 0-1,0-1 1,0 1-1,1-1 1,-1 1-1,0-1 1,0 0 0,0 1-1,0-1 1,1 0-1,-1 0 1,0 1-1,0-1 1,3-1-1,47 7-6099,-46-6 4879,18 2-3063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19:1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15047,'2'6'5563,"1"4"-3785,8 25-2233,-11-34 461,2 14 40,-1 0-1,0 0 0,-1-1 0,-1 1 0,0 0 1,-1 0-1,-1 0 0,-7 24 0,15-48 202,1-1 0,0 2 0,0-1 0,1 1 0,8-9 0,-13 15-273,1-1-1,-1 1 1,1-1 0,0 1-1,-1 0 1,1 0 0,0 0-1,0 0 1,1 1 0,-1-1-1,0 1 1,0 0 0,1 0-1,-1 0 1,1 0 0,-1 1-1,1-1 1,-1 1 0,6 0-1,-7 3 66,0 1 0,-1-1 0,0 1 0,0 0-1,0-1 1,0 1 0,0 0 0,-1 0-1,0-1 1,1 1 0,-1 0 0,-1 5 0,2 5 158,-1-12-222,0 1 1,1-1 0,-1 1-1,1-1 1,0 1-1,0-1 1,0 1-1,0-1 1,0 0-1,0 1 1,1-1-1,-1 0 1,1 0-1,-1 0 1,1 0-1,3 2 1,25 9-4162,-15-11-1657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20:2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8468,'9'-2'2622,"-8"1"-2257,1 0 0,-1 1 0,1-1 1,-1 1-1,1 0 0,-1-1 0,1 1 1,-1 0-1,1 0 0,-1 0 0,1 0 1,-1 0-1,1 1 0,2 0 0,-3 0-303,1 1-1,-1-1 0,0 1 1,0-1-1,0 1 0,0 0 1,-1 0-1,1 0 0,0-1 0,-1 1 1,1 0-1,-1 0 0,0 0 1,0 3-1,4 6 72,-1 0 0,1 0 1,1 0-1,0-1 0,1 1 0,0-1 1,0-1-1,1 1 0,0-1 0,1 0 0,0-1 1,0 0-1,1 0 0,11 8 0,19 12-44,0-3 0,46 24 0,-12-16-58,-51-24-63,-2 0 1,1 2-1,-1 0 0,26 20 0,-36-20-906,-10-11 861,1 0 0,-1 0 0,0 1-1,0-1 1,0 0 0,0 0 0,0 0 0,0 0 0,0 1 0,0-1 0,0 0 0,0 0 0,1 0 0,-1 1 0,0-1-1,0 0 1,0 0 0,0 0 0,0 1 0,0-1 0,-1 0 0,1 0 0,0 0 0,0 0 0,0 1 0,0-1 0,0 0 0,0 0-1,0 0 1,0 1 0,0-1 0,0 0 0,-1 0 0,1 0 0,0 0 0,0 0 0,0 1 0,0-1 0,0 0 0,-1 0-1,1 0 1,0 0 0,0 0 0,0 0 0,0 0 0,-1 0 0,1 0 0,0 0 0,0 0 0,0 0 0,-1 0 0,1 0-1,0 0 1,0 0 0,0 0 0,-1 0 0,1 0 0,0 0 0,0 0 0,0 0 0,-1 0 0,-5 0-3970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20:2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5491,'0'-4'5076,"3"-14"-2039,1 15-2305,1 0 0,0 0 1,0 1-1,0-1 0,0 1 1,0 1-1,8-3 0,-3 3-578,-1 0-1,1 0 0,0 1 0,0 0 0,0 1 1,9 2-1,-8-1-150,2 0 3,0 0 0,0-1-1,0 0 1,0-1-1,0 0 1,14-3-1,-26 3 2,0-1 0,0 1-1,0-1 1,0 1-1,0-1 1,-1 1-1,1-1 1,0 0-1,0 1 1,-1-1 0,1 0-1,0 0 1,-1 0-1,1 1 1,-1-1-1,1 0 1,-1 0 0,0 0-1,1 0 1,-1 0-1,0 0 1,0 0-1,1 0 1,-1 0-1,0 0 1,0 0 0,0 0-1,0 0 1,0 0-1,-1-2 1,1 3-7,0 0-1,0-1 1,0 1 0,0-1-1,0 1 1,0-1 0,-1 1-1,1 0 1,0-1 0,0 1-1,0 0 1,-1-1 0,1 1-1,0-1 1,-1 1 0,1 0-1,0 0 1,-1-1 0,1 1 0,0 0-1,-1 0 1,1-1 0,0 1-1,-1 0 1,1 0 0,-1 0-1,0-1 1,0 1-6,0 1 0,0-1 0,0 0 0,0 0 0,0 1 0,0-1 1,0 0-1,0 1 0,0-1 0,0 1 0,0-1 0,0 1 0,0 0 0,0-1 0,0 1 0,1 0 0,-2 1 0,-124 123-770,126-125 780,-1 1 0,1-1-1,0 0 1,0 0 0,-1 1 0,1-1 0,0 0-1,0 1 1,0-1 0,0 0 0,-1 1-1,1-1 1,0 0 0,0 1 0,0-1-1,0 0 1,0 1 0,0-1 0,0 0 0,0 1-1,0-1 1,0 0 0,0 1 0,0-1-1,0 1 1,0-1 0,1 0 0,-1 1-1,0-1 1,0 0 0,0 0 0,0 1 0,1-1-1,-1 0 1,0 1 0,0-1 0,1 0-1,-1 0 1,0 1 0,0-1 0,1 0 0,-1 0-1,0 0 1,1 1 0,-1-1 0,0 0-1,1 0 1,-1 0 0,0 0 0,1 0-1,-1 0 1,0 0 0,1 0 0,-1 0 0,0 0-1,1 0 1,37 7 24,6 3 15,-38-8-3,-2 1 0,1 0 1,0 0-1,0 0 1,-1 1-1,0 0 1,0 0-1,0 0 0,0 0 1,0 0-1,-1 1 1,0 0-1,0-1 0,0 1 1,-1 1-1,1-1 1,-1 0-1,-1 0 1,3 11-1,-3-9-23,0 1 0,-1 0 0,0-1 0,-1 1 0,0 0 0,0-1 0,0 1 1,-1-1-1,0 1 0,-1-1 0,0 0 0,0 0 0,0 0 0,-6 7 0,5-6-201,-1-1-1,1 0 0,-2 0 1,1-1-1,-1 1 1,0-1-1,0 0 1,-1-1-1,0 0 1,1 0-1,-2 0 1,-7 3-1,11-6 95,0-1-1,0 0 1,0 0 0,0 0 0,0 0-1,0-1 1,0 1 0,0-1-1,-1 0 1,1-1 0,0 1 0,0-1-1,0 0 1,0 0 0,0 0-1,0 0 1,0-1 0,0 1-1,1-1 1,-1 0 0,0 0 0,1-1-1,-1 1 1,1-1 0,0 1-1,-4-5 1,4 4 288,0 1 1,1-1-1,-1 0 0,1 0 0,0 0 0,-1 0 0,1 0 1,0 0-1,1-1 0,-1 1 0,1 0 0,-1-1 1,1 0-1,0 1 0,0-1 0,1 0 0,-1 1 1,1-1-1,0 0 0,0 0 0,0 1 0,0-1 0,1 0 1,1-6-1,0 6-143,-1 1 0,1-1 0,0 1 0,0 0 0,1 0-1,-1 0 1,1 0 0,-1 0 0,1 0 0,0 1 0,0-1 0,0 1 0,0 0 0,0 0 0,1 0 0,-1 1 0,1-1 0,-1 1 0,1-1 0,0 1 0,-1 0 0,1 1 0,0-1-1,6 0 1,-4 1-90,1 0 0,-1 0 0,1 0 0,-1 1 0,1 0-1,-1 0 1,1 1 0,-1 0 0,0 0 0,0 0-1,0 1 1,0 0 0,0 0 0,0 1 0,-1-1 0,9 9-1,22 26-4744,-25-23 570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20:3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10853,'2'2'5887,"6"10"-3418,-7-1-2085,-1 1 0,0-1 0,-1 0 0,0 0 0,-1 0 0,-6 20 0,6-23-380,-1 0-1,1 1 0,0-1 1,1 1-1,0 0 0,1 0 1,0-1-1,0 1 0,0 0 1,1 0-1,1-1 0,2 11 1,-4-18 9,0 0 1,1-1 0,-1 1-1,0 0 1,1 0-1,-1 0 1,1-1 0,-1 1-1,1 0 1,0 0 0,-1-1-1,1 1 1,0 0-1,-1-1 1,1 1 0,0-1-1,0 1 1,-1-1 0,1 1-1,0-1 1,0 0-1,0 1 1,0-1 0,0 0-1,-1 0 1,1 1-1,1-1 1,0 0 12,0-1 0,0 1 0,0-1 1,0 1-1,0-1 0,0 0 0,0 1 0,0-1 0,0 0 0,0 0 0,2-3 0,39-37 186,-43 40-219,6-6-11,-4 4 19,0 0 1,0 0-1,1 0 0,-1 1 0,1-1 0,-1 1 0,1-1 0,0 1 1,0 0-1,0 0 0,0 0 0,7-3 0,-22 41 15,8-29 51,0 1-1,1 0 1,0 0-1,1 0 1,-1 0-1,-1 17 1,4-23-57,0 0 0,1 0 0,-1 0 1,0 0-1,1 0 0,0 0 0,-1 0 0,1 0 0,0-1 1,0 1-1,0 0 0,0 0 0,0-1 0,0 1 0,1-1 1,-1 1-1,0-1 0,1 1 0,-1-1 0,1 0 0,0 0 1,-1 1-1,1-1 0,0-1 0,0 1 0,-1 0 0,1 0 1,0-1-1,0 1 0,0-1 0,0 1 0,0-1 0,0 0 1,3 0-1,7 2-594,-1-1-1,1-1 1,0 0 0,0 0-1,-1-1 1,1 0 0,16-5 0,11-4-5691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68F63-3B02-4B24-BAB1-C0E1AAF92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E1380A-8CA9-440E-8B08-136FEEEE8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4099B0-554F-48D7-87C1-243D2D8C8E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B24C6-5613-4BAA-B1AD-750A39570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44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C8B841-6312-4B95-8741-BE5E264AE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D44954-014C-460D-BE2A-8738AA483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B3578F-9315-4727-96D2-C9708E79D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FF92D-86A5-48A6-9144-64D085DA6F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92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1FAFA3-73B6-437A-BEAA-39FD69D55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7FAB33-FCFE-48FD-9B9C-F1ECC7520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C170C5-D29F-4F94-A528-7729A9F57A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93F9A-FA32-4719-B472-E6E555BC4B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62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5EFFCC-A79E-4480-A8B4-23C8F0199D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6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9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4" y="4198409"/>
            <a:ext cx="9228201" cy="1645920"/>
          </a:xfrm>
        </p:spPr>
        <p:txBody>
          <a:bodyPr/>
          <a:lstStyle>
            <a:lvl1pPr marL="0" indent="0" algn="l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8E94261-B1F5-4F8F-8FE7-B8922E7F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fld id="{29DEC551-C825-47C3-8194-E5939655126D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0E2376-84D4-40B8-BF0A-A5CC4810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0C50535E-9F28-47AF-B3AC-FB311315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>
              <a:defRPr/>
            </a:pPr>
            <a:fld id="{E3562A28-DB30-4254-9A27-CC5134ADB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9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50B6-553D-4020-A0BE-4BACA8C1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4F159-8964-4778-8F1E-AD402494C947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8765-CED0-40A9-A245-2FD2DD31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DCA38-8251-4D8B-A398-300D6677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A4357-76A2-4813-B894-8577D0A39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/>
          <a:lstStyle>
            <a:lvl1pPr>
              <a:lnSpc>
                <a:spcPct val="80000"/>
              </a:lnSpc>
              <a:defRPr sz="6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9DB7-E4DC-4283-9907-5744E6C6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9BCFB-54BB-4D53-9D63-DD4D0D655E98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F962-5BF5-4F9A-A3B4-F1C3120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A655-6BC4-4AD9-BDF1-556632AE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34DC1-3661-4D71-AB90-85F324D78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6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75"/>
            </a:lvl3pPr>
            <a:lvl4pPr>
              <a:defRPr sz="1125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75"/>
            </a:lvl3pPr>
            <a:lvl4pPr>
              <a:defRPr sz="1125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BAF793-24F1-407E-B027-ECC86523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6015C-54A9-46A0-AD95-6BDFC509C299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D14A9E-2165-4458-893B-220D5ACA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2DE453-539F-486A-81D5-F3320A0D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EEF77-64D1-4BCF-B77F-A95D84108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6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 b="0" cap="all" baseline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3D4A4C8-4E97-4046-A44D-45F6AEF2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EBA46-DDF8-4EF5-B461-E163882DFF72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929E64-B8E1-47DA-AAAC-E9390C4A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DCBCDB-80B4-49D0-BF5A-DFDD291D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B4FCF-F570-4ED9-91AF-AA844B69F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A8BCEB-C81D-4AB8-AE71-E9EFF210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FB42D-AFEC-4597-8126-678BA6A93365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460CB2-7A5C-481E-A008-09C4A3E9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6A0531-81E6-494C-90F5-FEAE0389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D5647-A606-4051-9F56-8E5E55B27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41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70E04AE-3297-4764-8648-804666CE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C6AFF-8131-47D8-8672-F802136A154A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D716D35-7B0B-4685-9EE6-DC21ED1E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61C006-89CF-431B-B333-5FA1B843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8DB0-1C0D-486D-B139-F14F11B4A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39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59DD2E-C83D-46A3-A5B0-4E3CD79FCCE6}"/>
              </a:ext>
            </a:extLst>
          </p:cNvPr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27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75"/>
            </a:lvl3pPr>
            <a:lvl4pPr>
              <a:defRPr sz="1125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5">
                <a:solidFill>
                  <a:srgbClr val="40404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6D6965D-A0BC-4DB1-BBF4-1376695D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B365F-E26A-4D79-B4ED-C1556C86FE47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F62F508-538C-46E8-BA37-2C7E459A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5B20AEB-8FBD-4658-B8D7-A1336DEC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>
              <a:defRPr/>
            </a:pPr>
            <a:fld id="{74B5A9DC-5963-4FE4-B9B8-0B414E0BC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0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7851A4-089F-49C7-BB3E-99F5A6F731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5E2A79-65F1-4EDB-9F4F-7E19BFD38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49BD06-9A0C-4316-B53E-DA8022851C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5457D-EE3F-4598-AC62-7B076BAC1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271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71"/>
            <a:ext cx="10780776" cy="613283"/>
          </a:xfrm>
        </p:spPr>
        <p:txBody>
          <a:bodyPr anchor="b"/>
          <a:lstStyle>
            <a:lvl1pPr>
              <a:lnSpc>
                <a:spcPct val="85000"/>
              </a:lnSpc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rgbClr val="4D4D4D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46CBD-DBA1-4720-A1DF-72E848A1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fld id="{D97DADC8-E7E4-48C3-984E-E8B46A713F37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56994-F863-453B-B6C8-8FFD9977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CFA50-EEAF-409A-A6E1-1FCCBDDA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>
              <a:defRPr/>
            </a:pPr>
            <a:fld id="{89861444-55CB-4F5D-A041-84B2F7C18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46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2B939-AB56-4362-AD48-2E65BB18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02F60-04C5-47AB-9523-CC567E5377E4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B8FEA-FB67-40E8-B057-6DA25167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9ACF-A9C8-4A5E-B36B-775420AB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E85A6-B2D7-49A3-A024-015AB1B1C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4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9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82CFF-7776-44A5-8073-0262B712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9D11D-A1DE-4ECE-9241-34424E044100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E65CF-AD16-4A5A-B788-2E34629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DD0F-EC31-4DA0-9A4A-AC43516A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2A1A5-0843-47EA-8D6F-CF7E64BA3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5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8C32F6-1AE7-491B-B64A-B80C410A1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4AD9BA-5E14-4888-BCFF-A6209FF7FA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D182AC-4B12-48DC-B24F-639689EED7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4000C-6A36-493E-8F75-0208700D4E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69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3D318-212E-48AE-8FA1-9744F9931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452C9-61E3-4C42-BD56-FFB8AF4F5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D7284-4C81-48BC-B26E-68EE4E183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9CA9A-81A6-4911-A2E9-041DF5F3F2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90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CBBC53-0F09-42A9-B866-72AF73C324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54CA12-FCE5-4CC4-AC66-3584627292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BB0B80-3E62-4478-A9C9-A77A56B18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E77B2-DCE5-43E9-BEF7-DD3C76614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88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FD8C61-9317-4474-961A-82DDAECD0C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522ABE-06DB-43F2-99D0-28A3AA309D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B30AF1-2D9B-470E-BDDF-F27B204C7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A022C-E5CE-44A0-9B0C-D94A550E8D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42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02CF955-69A8-4C84-9ED8-995CAFBAEA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92681C3-9D03-45CD-A66C-E8F52E2C9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001D73-8A44-4FD4-A1C8-A5CD27E03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2E750-0AF9-467A-83F5-EB5453B8AC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2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FB741-FACC-4214-91C1-FF1FEBFD6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987C4-B71D-4FCF-9315-3980ABA1A9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92458-3E0B-4600-B156-52BB4CC26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8ACCD-4CD8-441E-BA5D-DAB1C7EB71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62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0402A-2341-438F-9B97-C12DCA8F2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D440A-F41A-4908-8030-4EC4673B58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674D9-4C9A-4B0A-90E0-7F369B9BB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DFC7F-9044-4D18-B37B-FF7F4F2B0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55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BD5636-1846-4E16-A800-E1CE0E3D6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FE4284-00CB-4CBB-A12B-75E964657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68CDC25-4F8D-423A-B964-C8D0469260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5CE217-14CA-46FB-A6D8-9BFC9C91E9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A2F5FD8-76B6-4EE1-9175-44C71E7E06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0A9142B-524E-45FA-910C-34A6F0B544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6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D5C1E-0364-47CB-9254-D7D792B3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85" y="500063"/>
            <a:ext cx="10771716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05837A79-0AE9-498C-BB34-59055D549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3" y="1993900"/>
            <a:ext cx="10752667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0450-A74C-424A-A7FE-AD4566B8B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411913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>
              <a:defRPr/>
            </a:pPr>
            <a:fld id="{6726DD30-E3ED-4132-B6C7-1BE0953B890D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20F6-9B3C-41ED-93E3-C8F68F081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6554788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E387-092D-44D0-853D-3C6B8E6D6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0667" y="5829300"/>
            <a:ext cx="2927351" cy="13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437945-05F5-4624-9FA9-B7BE6D53D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spc="-9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9pPr>
    </p:titleStyle>
    <p:bodyStyle>
      <a:lvl1pPr marL="68263" indent="-68263" algn="l" defTabSz="685800" rtl="0" eaLnBrk="0" fontAlgn="base" hangingPunct="0">
        <a:lnSpc>
          <a:spcPct val="85000"/>
        </a:lnSpc>
        <a:spcBef>
          <a:spcPts val="975"/>
        </a:spcBef>
        <a:spcAft>
          <a:spcPct val="0"/>
        </a:spcAft>
        <a:buFont typeface="Arial" panose="020B0604020202020204" pitchFamily="34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204788" indent="-257175" algn="l" defTabSz="685800" rtl="0" eaLnBrk="0" fontAlgn="base" hangingPunct="0">
        <a:lnSpc>
          <a:spcPct val="85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2pPr>
      <a:lvl3pPr marL="411163" indent="-411163" algn="l" defTabSz="685800" rtl="0" eaLnBrk="0" fontAlgn="base" hangingPunct="0">
        <a:lnSpc>
          <a:spcPct val="85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 "/>
        <a:defRPr sz="1500" i="1" kern="1200">
          <a:solidFill>
            <a:srgbClr val="262626"/>
          </a:solidFill>
          <a:latin typeface="+mn-lt"/>
          <a:ea typeface="+mn-ea"/>
          <a:cs typeface="+mn-cs"/>
        </a:defRPr>
      </a:lvl3pPr>
      <a:lvl4pPr marL="615950" indent="-615950" algn="l" defTabSz="685800" rtl="0" eaLnBrk="0" fontAlgn="base" hangingPunct="0">
        <a:lnSpc>
          <a:spcPct val="85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4pPr>
      <a:lvl5pPr marL="822325" indent="-822325" algn="l" defTabSz="685800" rtl="0" eaLnBrk="0" fontAlgn="base" hangingPunct="0">
        <a:lnSpc>
          <a:spcPct val="85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1.png"/><Relationship Id="rId7" Type="http://schemas.openxmlformats.org/officeDocument/2006/relationships/image" Target="../media/image15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5.png"/><Relationship Id="rId5" Type="http://schemas.openxmlformats.org/officeDocument/2006/relationships/image" Target="../media/image33.png"/><Relationship Id="rId10" Type="http://schemas.openxmlformats.org/officeDocument/2006/relationships/image" Target="../media/image24.png"/><Relationship Id="rId4" Type="http://schemas.openxmlformats.org/officeDocument/2006/relationships/image" Target="../media/image32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4.xml"/><Relationship Id="rId1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7.xml"/><Relationship Id="rId18" Type="http://schemas.openxmlformats.org/officeDocument/2006/relationships/image" Target="../media/image55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customXml" Target="../ink/ink9.xml"/><Relationship Id="rId2" Type="http://schemas.openxmlformats.org/officeDocument/2006/relationships/image" Target="../media/image35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customXml" Target="../ink/ink8.xml"/><Relationship Id="rId10" Type="http://schemas.openxmlformats.org/officeDocument/2006/relationships/image" Target="../media/image50.png"/><Relationship Id="rId19" Type="http://schemas.openxmlformats.org/officeDocument/2006/relationships/customXml" Target="../ink/ink10.xml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&quot;&quot;">
            <a:extLst>
              <a:ext uri="{FF2B5EF4-FFF2-40B4-BE49-F238E27FC236}">
                <a16:creationId xmlns:a16="http://schemas.microsoft.com/office/drawing/2014/main" id="{4F289C2A-18A7-42A7-BC77-F8940A2EA2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916738" y="857250"/>
            <a:ext cx="260826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defRPr/>
            </a:pPr>
            <a:endParaRPr lang="en-US" sz="135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31C5E-6351-47F6-9F80-37A85C1E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0" y="431800"/>
            <a:ext cx="3200400" cy="425450"/>
          </a:xfrm>
        </p:spPr>
        <p:txBody>
          <a:bodyPr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25" b="1" i="1" u="sng" dirty="0">
                <a:solidFill>
                  <a:srgbClr val="FF0000"/>
                </a:solidFill>
              </a:rPr>
              <a:t>Modern  Control Theory</a:t>
            </a:r>
            <a:endParaRPr lang="en-IN" sz="2625" b="1" i="1" u="sng" dirty="0">
              <a:solidFill>
                <a:srgbClr val="FF0000"/>
              </a:solidFill>
            </a:endParaRPr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213774A5-7840-462F-BA4E-957DD3C8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7" r="22086" b="-2"/>
          <a:stretch>
            <a:fillRect/>
          </a:stretch>
        </p:blipFill>
        <p:spPr bwMode="auto">
          <a:xfrm>
            <a:off x="2057400" y="839789"/>
            <a:ext cx="4859338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8D929-1E4D-425E-B023-FEB2C8BF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63" y="1066800"/>
            <a:ext cx="2514600" cy="4724400"/>
          </a:xfrm>
        </p:spPr>
        <p:txBody>
          <a:bodyPr rtlCol="0" anchor="ctr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400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Lecture No.  18</a:t>
            </a:r>
          </a:p>
          <a:p>
            <a:pPr marL="136525" lvl="1" indent="0" eaLnBrk="1" fontAlgn="auto" hangingPunct="1">
              <a:spcAft>
                <a:spcPts val="0"/>
              </a:spcAft>
              <a:buNone/>
              <a:defRPr/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i="1" dirty="0">
                <a:solidFill>
                  <a:srgbClr val="FF0000"/>
                </a:solidFill>
              </a:rPr>
              <a:t>Obtaining the Kalman Filter  Eqns. From the Posterior Eqn. ---  Substituting Prior, Likelihood &amp; Evidence in the RHS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b="1" i="1" dirty="0">
              <a:solidFill>
                <a:srgbClr val="FF0000"/>
              </a:solidFill>
            </a:endParaRPr>
          </a:p>
          <a:p>
            <a:pPr marL="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endParaRPr lang="en-IN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F1FA85A-F0DB-4A09-BC52-C073D46C6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200"/>
              <a:t>The Kalman Filter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60930202-53D4-46C7-85ED-AAA1AD988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281114"/>
            <a:ext cx="7993062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>
            <a:extLst>
              <a:ext uri="{FF2B5EF4-FFF2-40B4-BE49-F238E27FC236}">
                <a16:creationId xmlns:a16="http://schemas.microsoft.com/office/drawing/2014/main" id="{247828FD-F42B-494E-8598-AB01326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2B545171-8B4D-4310-8A26-33BDF6387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4290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EF673119-FFEF-4B87-956A-250B67395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1828800"/>
            <a:ext cx="0" cy="3071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D9A3CD9C-22E5-4127-B38D-956CB13D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733" y="370020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k-1</a:t>
            </a:r>
          </a:p>
        </p:txBody>
      </p:sp>
      <p:sp>
        <p:nvSpPr>
          <p:cNvPr id="14342" name="Rectangle 8">
            <a:extLst>
              <a:ext uri="{FF2B5EF4-FFF2-40B4-BE49-F238E27FC236}">
                <a16:creationId xmlns:a16="http://schemas.microsoft.com/office/drawing/2014/main" id="{06A6934E-F65C-4C18-8573-300E79A2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075" y="4366482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z(k-1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343" name="Oval 9">
            <a:extLst>
              <a:ext uri="{FF2B5EF4-FFF2-40B4-BE49-F238E27FC236}">
                <a16:creationId xmlns:a16="http://schemas.microsoft.com/office/drawing/2014/main" id="{FDE84A60-0D20-4D2E-BFC2-50980D08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4" name="Oval 10">
            <a:extLst>
              <a:ext uri="{FF2B5EF4-FFF2-40B4-BE49-F238E27FC236}">
                <a16:creationId xmlns:a16="http://schemas.microsoft.com/office/drawing/2014/main" id="{288DAB8D-7A34-4882-955C-C957FF1DA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5" name="Oval 11">
            <a:extLst>
              <a:ext uri="{FF2B5EF4-FFF2-40B4-BE49-F238E27FC236}">
                <a16:creationId xmlns:a16="http://schemas.microsoft.com/office/drawing/2014/main" id="{A1B1FEBF-95EF-42E0-86D0-1BA4E366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6" name="Rectangle 12">
            <a:extLst>
              <a:ext uri="{FF2B5EF4-FFF2-40B4-BE49-F238E27FC236}">
                <a16:creationId xmlns:a16="http://schemas.microsoft.com/office/drawing/2014/main" id="{9D98B949-25B2-47F1-8DCF-28E08BC27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819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(k-1)+</a:t>
            </a:r>
          </a:p>
        </p:txBody>
      </p:sp>
      <p:sp>
        <p:nvSpPr>
          <p:cNvPr id="14347" name="Rectangle 13">
            <a:extLst>
              <a:ext uri="{FF2B5EF4-FFF2-40B4-BE49-F238E27FC236}">
                <a16:creationId xmlns:a16="http://schemas.microsoft.com/office/drawing/2014/main" id="{F33A1FF5-B496-4ACD-B427-58790F65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267" y="371371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4348" name="Rectangle 14">
            <a:extLst>
              <a:ext uri="{FF2B5EF4-FFF2-40B4-BE49-F238E27FC236}">
                <a16:creationId xmlns:a16="http://schemas.microsoft.com/office/drawing/2014/main" id="{5AC38B37-CADB-483C-A822-10BF80657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18" y="436927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z(k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349" name="Rectangle 15">
            <a:extLst>
              <a:ext uri="{FF2B5EF4-FFF2-40B4-BE49-F238E27FC236}">
                <a16:creationId xmlns:a16="http://schemas.microsoft.com/office/drawing/2014/main" id="{19F68775-E3CD-40EC-AF1F-A1B8BAA5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2819400"/>
            <a:ext cx="4254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(k)-</a:t>
            </a:r>
          </a:p>
        </p:txBody>
      </p:sp>
      <p:sp>
        <p:nvSpPr>
          <p:cNvPr id="14350" name="Rectangle 16">
            <a:extLst>
              <a:ext uri="{FF2B5EF4-FFF2-40B4-BE49-F238E27FC236}">
                <a16:creationId xmlns:a16="http://schemas.microsoft.com/office/drawing/2014/main" id="{1F0EFB6D-1589-4F81-A4FF-805E5181C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6" y="2822895"/>
            <a:ext cx="425449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(k)+</a:t>
            </a:r>
          </a:p>
        </p:txBody>
      </p:sp>
      <p:sp>
        <p:nvSpPr>
          <p:cNvPr id="14352" name="Rectangle 18">
            <a:extLst>
              <a:ext uri="{FF2B5EF4-FFF2-40B4-BE49-F238E27FC236}">
                <a16:creationId xmlns:a16="http://schemas.microsoft.com/office/drawing/2014/main" id="{3FD28489-33A8-43E3-911B-EC31ADB9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475" y="2303853"/>
            <a:ext cx="85288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14354" name="Rectangle 20">
            <a:extLst>
              <a:ext uri="{FF2B5EF4-FFF2-40B4-BE49-F238E27FC236}">
                <a16:creationId xmlns:a16="http://schemas.microsoft.com/office/drawing/2014/main" id="{73DCF4BE-F503-40B5-9690-7C255CB5F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48" y="1524000"/>
            <a:ext cx="685801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Update</a:t>
            </a:r>
          </a:p>
        </p:txBody>
      </p:sp>
      <p:pic>
        <p:nvPicPr>
          <p:cNvPr id="14355" name="Picture 23">
            <a:extLst>
              <a:ext uri="{FF2B5EF4-FFF2-40B4-BE49-F238E27FC236}">
                <a16:creationId xmlns:a16="http://schemas.microsoft.com/office/drawing/2014/main" id="{8AE2023A-D1D3-4B6C-B47D-CD618EA2C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926" y="176216"/>
            <a:ext cx="3258804" cy="56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24">
            <a:extLst>
              <a:ext uri="{FF2B5EF4-FFF2-40B4-BE49-F238E27FC236}">
                <a16:creationId xmlns:a16="http://schemas.microsoft.com/office/drawing/2014/main" id="{522A2CDD-A56A-4099-86C0-83E666974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7" y="219493"/>
            <a:ext cx="3258804" cy="48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Picture 25">
            <a:extLst>
              <a:ext uri="{FF2B5EF4-FFF2-40B4-BE49-F238E27FC236}">
                <a16:creationId xmlns:a16="http://schemas.microsoft.com/office/drawing/2014/main" id="{4AFF2794-2DDE-49D0-A9C5-A026C248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36074"/>
            <a:ext cx="1981200" cy="33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2" name="Oval 34">
            <a:extLst>
              <a:ext uri="{FF2B5EF4-FFF2-40B4-BE49-F238E27FC236}">
                <a16:creationId xmlns:a16="http://schemas.microsoft.com/office/drawing/2014/main" id="{772A1146-5A77-4FCD-A1EB-99BDB52F2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202" y="3816111"/>
            <a:ext cx="20574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Show that Each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Term is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Gaussian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32994C7C-9F10-452B-8320-533892710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872" y="4629025"/>
            <a:ext cx="3231919" cy="83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B7BD44-8FFE-4BE4-A0E7-B40A1A088686}"/>
              </a:ext>
            </a:extLst>
          </p:cNvPr>
          <p:cNvSpPr/>
          <p:nvPr/>
        </p:nvSpPr>
        <p:spPr>
          <a:xfrm>
            <a:off x="394283" y="201336"/>
            <a:ext cx="6633448" cy="583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12E72B9-D419-4FF6-9CA0-96F550BF581F}"/>
              </a:ext>
            </a:extLst>
          </p:cNvPr>
          <p:cNvSpPr/>
          <p:nvPr/>
        </p:nvSpPr>
        <p:spPr>
          <a:xfrm>
            <a:off x="5342820" y="4520019"/>
            <a:ext cx="228600" cy="247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E0434D66-0CD9-46FE-B6BB-54AF1F3D397E}"/>
              </a:ext>
            </a:extLst>
          </p:cNvPr>
          <p:cNvSpPr/>
          <p:nvPr/>
        </p:nvSpPr>
        <p:spPr>
          <a:xfrm>
            <a:off x="6392067" y="4557178"/>
            <a:ext cx="228600" cy="247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1245922C-43FB-4D2A-A17E-A1DBC84F5126}"/>
              </a:ext>
            </a:extLst>
          </p:cNvPr>
          <p:cNvSpPr/>
          <p:nvPr/>
        </p:nvSpPr>
        <p:spPr>
          <a:xfrm>
            <a:off x="7030702" y="4366482"/>
            <a:ext cx="494438" cy="102734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937FD7-1635-422E-A078-EDFC6A585E74}"/>
              </a:ext>
            </a:extLst>
          </p:cNvPr>
          <p:cNvSpPr/>
          <p:nvPr/>
        </p:nvSpPr>
        <p:spPr>
          <a:xfrm>
            <a:off x="4700194" y="2357500"/>
            <a:ext cx="2327538" cy="2402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CBB32-47EF-41B4-AFAA-0980AE97F8F5}"/>
              </a:ext>
            </a:extLst>
          </p:cNvPr>
          <p:cNvSpPr/>
          <p:nvPr/>
        </p:nvSpPr>
        <p:spPr>
          <a:xfrm>
            <a:off x="7755875" y="1897800"/>
            <a:ext cx="425450" cy="2199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508CD4-CA36-481E-9293-85B6F20F17EC}"/>
              </a:ext>
            </a:extLst>
          </p:cNvPr>
          <p:cNvSpPr/>
          <p:nvPr/>
        </p:nvSpPr>
        <p:spPr>
          <a:xfrm>
            <a:off x="4036682" y="4799330"/>
            <a:ext cx="3231919" cy="590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2" name="Picture 25">
            <a:extLst>
              <a:ext uri="{FF2B5EF4-FFF2-40B4-BE49-F238E27FC236}">
                <a16:creationId xmlns:a16="http://schemas.microsoft.com/office/drawing/2014/main" id="{E661B7D0-2190-4B17-B870-F5850CDDA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06" y="1999340"/>
            <a:ext cx="781664" cy="29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6">
            <a:extLst>
              <a:ext uri="{FF2B5EF4-FFF2-40B4-BE49-F238E27FC236}">
                <a16:creationId xmlns:a16="http://schemas.microsoft.com/office/drawing/2014/main" id="{D80DF96B-6F5B-4EAB-BB89-332BFCBA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472" y="2008372"/>
            <a:ext cx="716668" cy="31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3DB4C1-FC3C-4F2C-9F7C-A58A9228A095}"/>
              </a:ext>
            </a:extLst>
          </p:cNvPr>
          <p:cNvSpPr txBox="1"/>
          <p:nvPr/>
        </p:nvSpPr>
        <p:spPr>
          <a:xfrm>
            <a:off x="9050322" y="269470"/>
            <a:ext cx="274739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 “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Posterior”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Function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6" name="Picture 27">
            <a:extLst>
              <a:ext uri="{FF2B5EF4-FFF2-40B4-BE49-F238E27FC236}">
                <a16:creationId xmlns:a16="http://schemas.microsoft.com/office/drawing/2014/main" id="{89DFD06B-AE8B-487A-9613-C789FF3BE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52" y="1819853"/>
            <a:ext cx="498857" cy="27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0B7062-9F9A-4B21-B86D-36A7DA0AEAED}"/>
              </a:ext>
            </a:extLst>
          </p:cNvPr>
          <p:cNvSpPr txBox="1"/>
          <p:nvPr/>
        </p:nvSpPr>
        <p:spPr>
          <a:xfrm>
            <a:off x="1403841" y="634711"/>
            <a:ext cx="176431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Prior Function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FB0EA9AC-01E8-400C-9C47-40CA369385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5" t="27339" r="22117" b="46585"/>
          <a:stretch/>
        </p:blipFill>
        <p:spPr bwMode="auto">
          <a:xfrm>
            <a:off x="8658884" y="3124200"/>
            <a:ext cx="3017738" cy="67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BB0746-6DB1-4108-955A-926E1CA3ED7A}"/>
              </a:ext>
            </a:extLst>
          </p:cNvPr>
          <p:cNvSpPr/>
          <p:nvPr/>
        </p:nvSpPr>
        <p:spPr>
          <a:xfrm>
            <a:off x="8542951" y="4695844"/>
            <a:ext cx="2761988" cy="7134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id="{72016BBD-74D3-4651-8119-3D72F61EE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6" t="1" b="-11199"/>
          <a:stretch/>
        </p:blipFill>
        <p:spPr bwMode="auto">
          <a:xfrm>
            <a:off x="9457352" y="4754141"/>
            <a:ext cx="466035" cy="29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7">
            <a:extLst>
              <a:ext uri="{FF2B5EF4-FFF2-40B4-BE49-F238E27FC236}">
                <a16:creationId xmlns:a16="http://schemas.microsoft.com/office/drawing/2014/main" id="{C38A69BB-52DC-4D33-8373-87D6B078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9" t="69839" b="301"/>
          <a:stretch>
            <a:fillRect/>
          </a:stretch>
        </p:blipFill>
        <p:spPr bwMode="auto">
          <a:xfrm>
            <a:off x="8586380" y="5052549"/>
            <a:ext cx="2675130" cy="27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5">
            <a:extLst>
              <a:ext uri="{FF2B5EF4-FFF2-40B4-BE49-F238E27FC236}">
                <a16:creationId xmlns:a16="http://schemas.microsoft.com/office/drawing/2014/main" id="{61ECFBA2-5A3A-4B1C-8269-3F140C86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346" y="1999340"/>
            <a:ext cx="1456500" cy="27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9">
            <a:extLst>
              <a:ext uri="{FF2B5EF4-FFF2-40B4-BE49-F238E27FC236}">
                <a16:creationId xmlns:a16="http://schemas.microsoft.com/office/drawing/2014/main" id="{2D83F4AF-4FD1-4E93-87EE-7B6CBF23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387" y="2450918"/>
            <a:ext cx="3017738" cy="2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74B24A-4BF4-4BCF-BB3D-AEF573B3F5A7}"/>
              </a:ext>
            </a:extLst>
          </p:cNvPr>
          <p:cNvSpPr/>
          <p:nvPr/>
        </p:nvSpPr>
        <p:spPr>
          <a:xfrm>
            <a:off x="8915400" y="2007761"/>
            <a:ext cx="3090163" cy="8116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72E457E-6AB1-4B66-87EB-4666FCD9B750}"/>
              </a:ext>
            </a:extLst>
          </p:cNvPr>
          <p:cNvSpPr/>
          <p:nvPr/>
        </p:nvSpPr>
        <p:spPr>
          <a:xfrm rot="10800000">
            <a:off x="11174136" y="2819400"/>
            <a:ext cx="179658" cy="36843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0DFA5AB-8236-4D0B-9C23-1549EEE924C7}"/>
              </a:ext>
            </a:extLst>
          </p:cNvPr>
          <p:cNvSpPr/>
          <p:nvPr/>
        </p:nvSpPr>
        <p:spPr>
          <a:xfrm rot="1274390">
            <a:off x="9777402" y="3373669"/>
            <a:ext cx="201733" cy="120231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id="{96478C41-EBE5-4322-BC8A-C06C2E6C7E48}"/>
              </a:ext>
            </a:extLst>
          </p:cNvPr>
          <p:cNvSpPr/>
          <p:nvPr/>
        </p:nvSpPr>
        <p:spPr>
          <a:xfrm rot="154305">
            <a:off x="11146135" y="3811632"/>
            <a:ext cx="774630" cy="2445926"/>
          </a:xfrm>
          <a:prstGeom prst="curved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0F3F1E-440F-4365-8088-909FDE4997E1}"/>
              </a:ext>
            </a:extLst>
          </p:cNvPr>
          <p:cNvSpPr txBox="1"/>
          <p:nvPr/>
        </p:nvSpPr>
        <p:spPr>
          <a:xfrm>
            <a:off x="9345336" y="5759451"/>
            <a:ext cx="174631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To Obtain the Mean &amp; Covariance</a:t>
            </a:r>
            <a:endParaRPr lang="en-IN" sz="1400" i="1" dirty="0"/>
          </a:p>
        </p:txBody>
      </p:sp>
      <p:pic>
        <p:nvPicPr>
          <p:cNvPr id="71" name="Picture 8">
            <a:extLst>
              <a:ext uri="{FF2B5EF4-FFF2-40B4-BE49-F238E27FC236}">
                <a16:creationId xmlns:a16="http://schemas.microsoft.com/office/drawing/2014/main" id="{2C59A925-56E5-4C67-B609-9EF2ED31A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6" y="5628532"/>
            <a:ext cx="3966332" cy="39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9">
            <a:extLst>
              <a:ext uri="{FF2B5EF4-FFF2-40B4-BE49-F238E27FC236}">
                <a16:creationId xmlns:a16="http://schemas.microsoft.com/office/drawing/2014/main" id="{C9E94959-5BC6-447D-89E6-25BE86D3F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37" y="6010039"/>
            <a:ext cx="3392635" cy="52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D52D072-EAD0-4A4A-A24F-47C227C3D0EB}"/>
              </a:ext>
            </a:extLst>
          </p:cNvPr>
          <p:cNvSpPr/>
          <p:nvPr/>
        </p:nvSpPr>
        <p:spPr>
          <a:xfrm>
            <a:off x="168013" y="5513027"/>
            <a:ext cx="4177717" cy="11737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8A3F3C-6279-4622-81F4-AB48C28302C0}"/>
              </a:ext>
            </a:extLst>
          </p:cNvPr>
          <p:cNvSpPr txBox="1"/>
          <p:nvPr/>
        </p:nvSpPr>
        <p:spPr>
          <a:xfrm>
            <a:off x="1043283" y="5255366"/>
            <a:ext cx="220194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Likelihood Function</a:t>
            </a:r>
            <a:endParaRPr lang="en-IN" sz="1400" dirty="0"/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82D6E178-2BA7-490E-B2EC-98C5BDD1AABB}"/>
              </a:ext>
            </a:extLst>
          </p:cNvPr>
          <p:cNvSpPr/>
          <p:nvPr/>
        </p:nvSpPr>
        <p:spPr>
          <a:xfrm>
            <a:off x="2709644" y="1266738"/>
            <a:ext cx="6331991" cy="4833499"/>
          </a:xfrm>
          <a:prstGeom prst="clou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2" grpId="0" animBg="1"/>
      <p:bldP spid="2" grpId="0" animBg="1"/>
      <p:bldP spid="3" grpId="0" animBg="1"/>
      <p:bldP spid="35" grpId="0" animBg="1"/>
      <p:bldP spid="4" grpId="0" animBg="1"/>
      <p:bldP spid="11" grpId="0" animBg="1"/>
      <p:bldP spid="12" grpId="0" animBg="1"/>
      <p:bldP spid="13" grpId="0" animBg="1"/>
      <p:bldP spid="8" grpId="0" animBg="1"/>
      <p:bldP spid="24" grpId="0" animBg="1"/>
      <p:bldP spid="27" grpId="0" animBg="1"/>
      <p:bldP spid="28" grpId="0" animBg="1"/>
      <p:bldP spid="2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>
            <a:extLst>
              <a:ext uri="{FF2B5EF4-FFF2-40B4-BE49-F238E27FC236}">
                <a16:creationId xmlns:a16="http://schemas.microsoft.com/office/drawing/2014/main" id="{0FC80482-01F4-4FC6-8569-F307A6204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3676"/>
            <a:ext cx="1790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5">
            <a:extLst>
              <a:ext uri="{FF2B5EF4-FFF2-40B4-BE49-F238E27FC236}">
                <a16:creationId xmlns:a16="http://schemas.microsoft.com/office/drawing/2014/main" id="{FF1FE035-AFA2-4C09-BC5B-DF9E02B4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1" y="179389"/>
            <a:ext cx="32289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6">
            <a:extLst>
              <a:ext uri="{FF2B5EF4-FFF2-40B4-BE49-F238E27FC236}">
                <a16:creationId xmlns:a16="http://schemas.microsoft.com/office/drawing/2014/main" id="{ADE1123E-A894-4555-890C-EDDE8738D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4" y="674688"/>
            <a:ext cx="27384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>
            <a:extLst>
              <a:ext uri="{FF2B5EF4-FFF2-40B4-BE49-F238E27FC236}">
                <a16:creationId xmlns:a16="http://schemas.microsoft.com/office/drawing/2014/main" id="{B6B3A273-F80D-482A-8E34-A006C4F06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51" y="649288"/>
            <a:ext cx="11144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8">
            <a:extLst>
              <a:ext uri="{FF2B5EF4-FFF2-40B4-BE49-F238E27FC236}">
                <a16:creationId xmlns:a16="http://schemas.microsoft.com/office/drawing/2014/main" id="{FC3B6F65-62C5-433D-BB43-B654ADB60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6" y="1295401"/>
            <a:ext cx="2562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9">
            <a:extLst>
              <a:ext uri="{FF2B5EF4-FFF2-40B4-BE49-F238E27FC236}">
                <a16:creationId xmlns:a16="http://schemas.microsoft.com/office/drawing/2014/main" id="{C666FF6E-EB63-41CD-95E8-0C8E2EA56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2" y="1295401"/>
            <a:ext cx="3775744" cy="37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0">
            <a:extLst>
              <a:ext uri="{FF2B5EF4-FFF2-40B4-BE49-F238E27FC236}">
                <a16:creationId xmlns:a16="http://schemas.microsoft.com/office/drawing/2014/main" id="{BFB711DE-A2F5-4794-BDB0-5464F3312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2" y="1828801"/>
            <a:ext cx="6020498" cy="42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19">
            <a:extLst>
              <a:ext uri="{FF2B5EF4-FFF2-40B4-BE49-F238E27FC236}">
                <a16:creationId xmlns:a16="http://schemas.microsoft.com/office/drawing/2014/main" id="{2EE02066-6BE6-45B0-A8B5-750DD8185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141" y="4865470"/>
            <a:ext cx="3043860" cy="314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0">
            <a:extLst>
              <a:ext uri="{FF2B5EF4-FFF2-40B4-BE49-F238E27FC236}">
                <a16:creationId xmlns:a16="http://schemas.microsoft.com/office/drawing/2014/main" id="{9BEB0536-B660-42F1-BEE8-D22883590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2" y="5384452"/>
            <a:ext cx="5819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21">
            <a:extLst>
              <a:ext uri="{FF2B5EF4-FFF2-40B4-BE49-F238E27FC236}">
                <a16:creationId xmlns:a16="http://schemas.microsoft.com/office/drawing/2014/main" id="{823670BC-7B89-48EE-B301-794231E00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69" y="5890373"/>
            <a:ext cx="67087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5" name="Picture 25">
            <a:extLst>
              <a:ext uri="{FF2B5EF4-FFF2-40B4-BE49-F238E27FC236}">
                <a16:creationId xmlns:a16="http://schemas.microsoft.com/office/drawing/2014/main" id="{EA9217EA-1A5C-4D96-BC65-22AF952E7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71" y="2485585"/>
            <a:ext cx="6444155" cy="2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0D65A9-6BED-441D-BE10-75D35F671AAF}"/>
              </a:ext>
            </a:extLst>
          </p:cNvPr>
          <p:cNvSpPr/>
          <p:nvPr/>
        </p:nvSpPr>
        <p:spPr>
          <a:xfrm>
            <a:off x="1676400" y="152400"/>
            <a:ext cx="1893888" cy="514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640A70-AF3F-4D71-B3F8-231E807CE4FD}"/>
              </a:ext>
            </a:extLst>
          </p:cNvPr>
          <p:cNvSpPr/>
          <p:nvPr/>
        </p:nvSpPr>
        <p:spPr>
          <a:xfrm>
            <a:off x="1665288" y="1228726"/>
            <a:ext cx="2601912" cy="409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447" name="TextBox 3">
            <a:extLst>
              <a:ext uri="{FF2B5EF4-FFF2-40B4-BE49-F238E27FC236}">
                <a16:creationId xmlns:a16="http://schemas.microsoft.com/office/drawing/2014/main" id="{67E232FE-93D7-4496-B4C5-324B6070C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84139"/>
            <a:ext cx="3668713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Mean &amp; Covariance of Evidence Term</a:t>
            </a:r>
            <a:endParaRPr kumimoji="0" lang="en-IN" altLang="en-US" sz="1600" b="0" i="1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3BDE3F-561E-4DBE-BB27-02B8258276B8}"/>
              </a:ext>
            </a:extLst>
          </p:cNvPr>
          <p:cNvSpPr/>
          <p:nvPr/>
        </p:nvSpPr>
        <p:spPr>
          <a:xfrm>
            <a:off x="7812089" y="534988"/>
            <a:ext cx="809625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20AE9-D06E-469E-8480-7F89B04A6508}"/>
              </a:ext>
            </a:extLst>
          </p:cNvPr>
          <p:cNvSpPr/>
          <p:nvPr/>
        </p:nvSpPr>
        <p:spPr>
          <a:xfrm>
            <a:off x="1831553" y="4329520"/>
            <a:ext cx="2057400" cy="647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D40F6B-D104-4465-95DE-E182EA85FA4E}"/>
              </a:ext>
            </a:extLst>
          </p:cNvPr>
          <p:cNvSpPr/>
          <p:nvPr/>
        </p:nvSpPr>
        <p:spPr>
          <a:xfrm>
            <a:off x="178594" y="5338761"/>
            <a:ext cx="7816114" cy="13398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3AE941A3-4870-440D-B0A3-FD29E0408A56}"/>
              </a:ext>
            </a:extLst>
          </p:cNvPr>
          <p:cNvSpPr/>
          <p:nvPr/>
        </p:nvSpPr>
        <p:spPr>
          <a:xfrm rot="511314">
            <a:off x="4006057" y="4300633"/>
            <a:ext cx="1143000" cy="447675"/>
          </a:xfrm>
          <a:prstGeom prst="curved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07E4ED23-F128-465E-9694-F48355180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t="14613" r="6186" b="72207"/>
          <a:stretch/>
        </p:blipFill>
        <p:spPr bwMode="auto">
          <a:xfrm>
            <a:off x="7247859" y="2376607"/>
            <a:ext cx="4685703" cy="39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A7CF58-049A-48FB-A08A-5D9E5F23538A}"/>
              </a:ext>
            </a:extLst>
          </p:cNvPr>
          <p:cNvSpPr/>
          <p:nvPr/>
        </p:nvSpPr>
        <p:spPr>
          <a:xfrm>
            <a:off x="7212460" y="2320580"/>
            <a:ext cx="4815343" cy="1080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205AE35-64BC-4AC0-8133-451DB5F0C04F}"/>
              </a:ext>
            </a:extLst>
          </p:cNvPr>
          <p:cNvSpPr/>
          <p:nvPr/>
        </p:nvSpPr>
        <p:spPr>
          <a:xfrm>
            <a:off x="6702426" y="2485585"/>
            <a:ext cx="415960" cy="277931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7918BE84-A5BA-461D-8C0C-802D2EE3C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50644" b="-3253"/>
          <a:stretch/>
        </p:blipFill>
        <p:spPr bwMode="auto">
          <a:xfrm>
            <a:off x="5489575" y="4336336"/>
            <a:ext cx="6629411" cy="37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4B267C0C-5E0B-4763-ACAB-03C2005F7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411" y="3715606"/>
            <a:ext cx="1550363" cy="41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6B9CFF55-6748-4982-B934-3226D162A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t="50860" r="6186" b="35142"/>
          <a:stretch/>
        </p:blipFill>
        <p:spPr bwMode="auto">
          <a:xfrm>
            <a:off x="7247859" y="2908473"/>
            <a:ext cx="4685703" cy="42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56FA93D-99D4-4C38-B4D1-5FC896D12695}"/>
              </a:ext>
            </a:extLst>
          </p:cNvPr>
          <p:cNvSpPr/>
          <p:nvPr/>
        </p:nvSpPr>
        <p:spPr>
          <a:xfrm>
            <a:off x="6750466" y="3170563"/>
            <a:ext cx="436223" cy="37717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992BEA-D8BF-42D4-8CBE-CDDB0CBF7540}"/>
              </a:ext>
            </a:extLst>
          </p:cNvPr>
          <p:cNvSpPr/>
          <p:nvPr/>
        </p:nvSpPr>
        <p:spPr>
          <a:xfrm>
            <a:off x="7213398" y="3733648"/>
            <a:ext cx="1740388" cy="377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31DB6F-7E3D-4DEB-82CD-41518B6E4588}"/>
              </a:ext>
            </a:extLst>
          </p:cNvPr>
          <p:cNvSpPr/>
          <p:nvPr/>
        </p:nvSpPr>
        <p:spPr>
          <a:xfrm>
            <a:off x="5394121" y="4329520"/>
            <a:ext cx="6724865" cy="4514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090A34D-29AC-4E81-92D6-B977BFF2A440}"/>
              </a:ext>
            </a:extLst>
          </p:cNvPr>
          <p:cNvSpPr/>
          <p:nvPr/>
        </p:nvSpPr>
        <p:spPr>
          <a:xfrm>
            <a:off x="9620131" y="3539014"/>
            <a:ext cx="639605" cy="61306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9029401F-A051-4CCF-AFFE-6E949D68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600200"/>
            <a:ext cx="3990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13">
            <a:extLst>
              <a:ext uri="{FF2B5EF4-FFF2-40B4-BE49-F238E27FC236}">
                <a16:creationId xmlns:a16="http://schemas.microsoft.com/office/drawing/2014/main" id="{DBE17FD5-7B13-448A-A4B7-A764E6564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5105400"/>
            <a:ext cx="4202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14">
            <a:extLst>
              <a:ext uri="{FF2B5EF4-FFF2-40B4-BE49-F238E27FC236}">
                <a16:creationId xmlns:a16="http://schemas.microsoft.com/office/drawing/2014/main" id="{7A966122-902B-48AC-AB05-6E835260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715001"/>
            <a:ext cx="3352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15">
            <a:extLst>
              <a:ext uri="{FF2B5EF4-FFF2-40B4-BE49-F238E27FC236}">
                <a16:creationId xmlns:a16="http://schemas.microsoft.com/office/drawing/2014/main" id="{CF6F8270-8DD6-4631-A420-622A41460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6096000"/>
            <a:ext cx="5495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7">
            <a:extLst>
              <a:ext uri="{FF2B5EF4-FFF2-40B4-BE49-F238E27FC236}">
                <a16:creationId xmlns:a16="http://schemas.microsoft.com/office/drawing/2014/main" id="{E2EA6B96-B3A2-48CF-90D9-0C871912A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52400"/>
            <a:ext cx="4733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8">
            <a:extLst>
              <a:ext uri="{FF2B5EF4-FFF2-40B4-BE49-F238E27FC236}">
                <a16:creationId xmlns:a16="http://schemas.microsoft.com/office/drawing/2014/main" id="{9B71096B-4119-4663-BD96-D0AFECD1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33400"/>
            <a:ext cx="4762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22">
            <a:extLst>
              <a:ext uri="{FF2B5EF4-FFF2-40B4-BE49-F238E27FC236}">
                <a16:creationId xmlns:a16="http://schemas.microsoft.com/office/drawing/2014/main" id="{FC431123-0162-423A-A62E-A9AC0B87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19200"/>
            <a:ext cx="3848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23">
            <a:extLst>
              <a:ext uri="{FF2B5EF4-FFF2-40B4-BE49-F238E27FC236}">
                <a16:creationId xmlns:a16="http://schemas.microsoft.com/office/drawing/2014/main" id="{54EF355B-1974-47C3-8A75-0BD6C7E4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676400"/>
            <a:ext cx="3933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24">
            <a:extLst>
              <a:ext uri="{FF2B5EF4-FFF2-40B4-BE49-F238E27FC236}">
                <a16:creationId xmlns:a16="http://schemas.microsoft.com/office/drawing/2014/main" id="{7D7E714B-1AD5-4FCE-96BD-E1278EBE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2895601"/>
            <a:ext cx="5819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Picture 25">
            <a:extLst>
              <a:ext uri="{FF2B5EF4-FFF2-40B4-BE49-F238E27FC236}">
                <a16:creationId xmlns:a16="http://schemas.microsoft.com/office/drawing/2014/main" id="{16DD46C8-CD31-4DB9-9DEF-66BC5DC0E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52801"/>
            <a:ext cx="67071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26">
            <a:extLst>
              <a:ext uri="{FF2B5EF4-FFF2-40B4-BE49-F238E27FC236}">
                <a16:creationId xmlns:a16="http://schemas.microsoft.com/office/drawing/2014/main" id="{59713111-26A2-49B8-BEEF-4EADEB39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4876801"/>
            <a:ext cx="47053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9" name="Rectangle 63">
            <a:extLst>
              <a:ext uri="{FF2B5EF4-FFF2-40B4-BE49-F238E27FC236}">
                <a16:creationId xmlns:a16="http://schemas.microsoft.com/office/drawing/2014/main" id="{9F0879D9-706D-4FF5-8190-1D53FA3B0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4800"/>
            <a:ext cx="3276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Substituting expressions for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PDF  on the RHS</a:t>
            </a:r>
          </a:p>
        </p:txBody>
      </p:sp>
      <p:sp>
        <p:nvSpPr>
          <p:cNvPr id="16417" name="Rectangle 64">
            <a:extLst>
              <a:ext uri="{FF2B5EF4-FFF2-40B4-BE49-F238E27FC236}">
                <a16:creationId xmlns:a16="http://schemas.microsoft.com/office/drawing/2014/main" id="{57D0D0F8-67AA-4EDD-817A-92074D829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895600"/>
            <a:ext cx="1905000" cy="1295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Let us plug in the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i="1" dirty="0">
                <a:solidFill>
                  <a:srgbClr val="000000"/>
                </a:solidFill>
              </a:rPr>
              <a:t>Prior, Likelihood &amp;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i="1" dirty="0">
                <a:solidFill>
                  <a:srgbClr val="000000"/>
                </a:solidFill>
              </a:rPr>
              <a:t>Evidence </a:t>
            </a:r>
            <a:r>
              <a:rPr lang="en-US" altLang="en-US" sz="1600" dirty="0">
                <a:solidFill>
                  <a:srgbClr val="000000"/>
                </a:solidFill>
              </a:rPr>
              <a:t>Terms, on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the RHS,  to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Obtain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6418" name="Rectangle 65">
            <a:extLst>
              <a:ext uri="{FF2B5EF4-FFF2-40B4-BE49-F238E27FC236}">
                <a16:creationId xmlns:a16="http://schemas.microsoft.com/office/drawing/2014/main" id="{DF1FCABE-338C-4F25-97FD-1F24AC879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8" y="1246188"/>
            <a:ext cx="1447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Likelihood</a:t>
            </a:r>
          </a:p>
        </p:txBody>
      </p:sp>
      <p:sp>
        <p:nvSpPr>
          <p:cNvPr id="16419" name="Rectangle 66">
            <a:extLst>
              <a:ext uri="{FF2B5EF4-FFF2-40B4-BE49-F238E27FC236}">
                <a16:creationId xmlns:a16="http://schemas.microsoft.com/office/drawing/2014/main" id="{E34B75A1-13D5-4297-B7F7-144D1A442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676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Prior</a:t>
            </a:r>
          </a:p>
        </p:txBody>
      </p:sp>
      <p:sp>
        <p:nvSpPr>
          <p:cNvPr id="16420" name="Rectangle 67">
            <a:extLst>
              <a:ext uri="{FF2B5EF4-FFF2-40B4-BE49-F238E27FC236}">
                <a16:creationId xmlns:a16="http://schemas.microsoft.com/office/drawing/2014/main" id="{60D323D0-1B34-4B2C-9E4E-E0784CA2B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2624138"/>
            <a:ext cx="1066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Evidence</a:t>
            </a:r>
          </a:p>
        </p:txBody>
      </p:sp>
      <p:sp>
        <p:nvSpPr>
          <p:cNvPr id="16421" name="Line 68">
            <a:extLst>
              <a:ext uri="{FF2B5EF4-FFF2-40B4-BE49-F238E27FC236}">
                <a16:creationId xmlns:a16="http://schemas.microsoft.com/office/drawing/2014/main" id="{7627BB43-97DF-4B8E-89E9-1E8CAC1474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1828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22" name="Line 70">
            <a:extLst>
              <a:ext uri="{FF2B5EF4-FFF2-40B4-BE49-F238E27FC236}">
                <a16:creationId xmlns:a16="http://schemas.microsoft.com/office/drawing/2014/main" id="{83BEE1FC-7472-4BAC-A1A5-D1AACF2AB3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9563" y="241935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23" name="Line 71">
            <a:extLst>
              <a:ext uri="{FF2B5EF4-FFF2-40B4-BE49-F238E27FC236}">
                <a16:creationId xmlns:a16="http://schemas.microsoft.com/office/drawing/2014/main" id="{A48E8E49-F36B-4C3F-BE5A-51D5B1E7A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524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24" name="Line 73">
            <a:extLst>
              <a:ext uri="{FF2B5EF4-FFF2-40B4-BE49-F238E27FC236}">
                <a16:creationId xmlns:a16="http://schemas.microsoft.com/office/drawing/2014/main" id="{885ADE9B-30B8-4901-ABCD-02A77D80E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191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1" name="Rectangle 74">
            <a:extLst>
              <a:ext uri="{FF2B5EF4-FFF2-40B4-BE49-F238E27FC236}">
                <a16:creationId xmlns:a16="http://schemas.microsoft.com/office/drawing/2014/main" id="{C850BBAF-E391-46D2-A65C-47D5C971D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943600"/>
            <a:ext cx="19050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PDF for Posterior</a:t>
            </a:r>
          </a:p>
        </p:txBody>
      </p:sp>
      <p:sp>
        <p:nvSpPr>
          <p:cNvPr id="16426" name="Line 75">
            <a:extLst>
              <a:ext uri="{FF2B5EF4-FFF2-40B4-BE49-F238E27FC236}">
                <a16:creationId xmlns:a16="http://schemas.microsoft.com/office/drawing/2014/main" id="{97672921-DAE5-401F-9514-0AC8C047D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362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72351A-E76F-4353-811D-4E694DB0E200}"/>
              </a:ext>
            </a:extLst>
          </p:cNvPr>
          <p:cNvSpPr/>
          <p:nvPr/>
        </p:nvSpPr>
        <p:spPr>
          <a:xfrm>
            <a:off x="6553200" y="1276350"/>
            <a:ext cx="3962400" cy="1162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5A4EFB-D8E3-4DE9-B73C-5089E54C396B}"/>
              </a:ext>
            </a:extLst>
          </p:cNvPr>
          <p:cNvSpPr/>
          <p:nvPr/>
        </p:nvSpPr>
        <p:spPr>
          <a:xfrm>
            <a:off x="1676401" y="117476"/>
            <a:ext cx="4810125" cy="11588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9E971C-9495-4BE1-B6C8-3A7B8C2639FD}"/>
              </a:ext>
            </a:extLst>
          </p:cNvPr>
          <p:cNvSpPr/>
          <p:nvPr/>
        </p:nvSpPr>
        <p:spPr>
          <a:xfrm>
            <a:off x="3733800" y="2924176"/>
            <a:ext cx="6781800" cy="11906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0243AD8C-8A18-4A67-A99B-460B6E6B8D0D}"/>
              </a:ext>
            </a:extLst>
          </p:cNvPr>
          <p:cNvSpPr/>
          <p:nvPr/>
        </p:nvSpPr>
        <p:spPr>
          <a:xfrm>
            <a:off x="7037389" y="4791075"/>
            <a:ext cx="46037" cy="114300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738374F3-A4B5-4B95-840C-486AE12ABAED}"/>
              </a:ext>
            </a:extLst>
          </p:cNvPr>
          <p:cNvSpPr/>
          <p:nvPr/>
        </p:nvSpPr>
        <p:spPr>
          <a:xfrm>
            <a:off x="10315575" y="5008563"/>
            <a:ext cx="152400" cy="167640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7" grpId="0" animBg="1"/>
      <p:bldP spid="16418" grpId="0" animBg="1"/>
      <p:bldP spid="16419" grpId="0" animBg="1"/>
      <p:bldP spid="16420" grpId="0" animBg="1"/>
      <p:bldP spid="20521" grpId="0" animBg="1"/>
      <p:bldP spid="2" grpId="0" animBg="1"/>
      <p:bldP spid="3" grpId="0" animBg="1"/>
      <p:bldP spid="4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5A7281A0-2D01-4455-8031-273CE9827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200400"/>
            <a:ext cx="82296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To Cast the Expression for Posterior PDF in a Gaussian Form</a:t>
            </a:r>
            <a:r>
              <a:rPr lang="en-US" altLang="en-US" sz="2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 Three Separate Determinant Terms, would have to be Equivalent to a Single Determinant Square Root in the Denominator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Sum of the Three Quadratics in the Exponential would have to be made Equivalent to a Single Quadratic Form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To achieve the desired results  we have to make use of the “</a:t>
            </a:r>
            <a:r>
              <a:rPr lang="en-US" altLang="en-US" sz="2000" b="1" i="1" dirty="0"/>
              <a:t>Matrix Inversion Lemma</a:t>
            </a:r>
            <a:r>
              <a:rPr lang="en-US" altLang="en-US" sz="2000" dirty="0"/>
              <a:t>”</a:t>
            </a:r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id="{A9FEB103-A15B-4BC4-8C68-D2EE50FB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533401"/>
            <a:ext cx="7954963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1">
            <a:extLst>
              <a:ext uri="{FF2B5EF4-FFF2-40B4-BE49-F238E27FC236}">
                <a16:creationId xmlns:a16="http://schemas.microsoft.com/office/drawing/2014/main" id="{A21B8464-AD6A-4FA8-B7B5-0C19BF924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3675"/>
            <a:ext cx="2819400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PDF for the Posterior</a:t>
            </a:r>
            <a:endParaRPr lang="en-IN" altLang="en-US" sz="1600" i="1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7A3644-8627-4313-A380-E2F5CD92437E}"/>
                  </a:ext>
                </a:extLst>
              </p14:cNvPr>
              <p14:cNvContentPartPr/>
              <p14:nvPr/>
            </p14:nvContentPartPr>
            <p14:xfrm>
              <a:off x="7249360" y="1714987"/>
              <a:ext cx="132840" cy="11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7A3644-8627-4313-A380-E2F5CD9243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0720" y="1705987"/>
                <a:ext cx="15048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A53A109-C6E7-4FE3-8FC5-4DE284FC17F8}"/>
              </a:ext>
            </a:extLst>
          </p:cNvPr>
          <p:cNvGrpSpPr/>
          <p:nvPr/>
        </p:nvGrpSpPr>
        <p:grpSpPr>
          <a:xfrm>
            <a:off x="7195000" y="1495747"/>
            <a:ext cx="298080" cy="141840"/>
            <a:chOff x="7195000" y="1495747"/>
            <a:chExt cx="29808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3AC5F1E-0B73-4949-932F-826779A8C3F9}"/>
                    </a:ext>
                  </a:extLst>
                </p14:cNvPr>
                <p14:cNvContentPartPr/>
                <p14:nvPr/>
              </p14:nvContentPartPr>
              <p14:xfrm>
                <a:off x="7195000" y="1495747"/>
                <a:ext cx="137160" cy="96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3AC5F1E-0B73-4949-932F-826779A8C3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86000" y="1487107"/>
                  <a:ext cx="154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03D184B-307B-4E64-80B2-F89C86401013}"/>
                    </a:ext>
                  </a:extLst>
                </p14:cNvPr>
                <p14:cNvContentPartPr/>
                <p14:nvPr/>
              </p14:nvContentPartPr>
              <p14:xfrm>
                <a:off x="7393360" y="1557667"/>
                <a:ext cx="99720" cy="79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03D184B-307B-4E64-80B2-F89C864010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84360" y="1549027"/>
                  <a:ext cx="117360" cy="9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A93CE2-1104-4F4E-A4FD-D5F3630524CB}"/>
                  </a:ext>
                </a:extLst>
              </p14:cNvPr>
              <p14:cNvContentPartPr/>
              <p14:nvPr/>
            </p14:nvContentPartPr>
            <p14:xfrm>
              <a:off x="8984560" y="1695547"/>
              <a:ext cx="170280" cy="11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A93CE2-1104-4F4E-A4FD-D5F3630524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75560" y="1686547"/>
                <a:ext cx="18792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94BB590-DE61-48EB-93D7-B2B164F690A6}"/>
              </a:ext>
            </a:extLst>
          </p:cNvPr>
          <p:cNvGrpSpPr/>
          <p:nvPr/>
        </p:nvGrpSpPr>
        <p:grpSpPr>
          <a:xfrm>
            <a:off x="9011920" y="1478107"/>
            <a:ext cx="248760" cy="120600"/>
            <a:chOff x="9011920" y="1478107"/>
            <a:chExt cx="24876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33C97D-4A48-40F1-B4E5-5A7CFB046F27}"/>
                    </a:ext>
                  </a:extLst>
                </p14:cNvPr>
                <p14:cNvContentPartPr/>
                <p14:nvPr/>
              </p14:nvContentPartPr>
              <p14:xfrm>
                <a:off x="9011920" y="1478107"/>
                <a:ext cx="122400" cy="69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33C97D-4A48-40F1-B4E5-5A7CFB046F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03280" y="1469107"/>
                  <a:ext cx="1400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B0CFE3-9FF9-442D-96E9-3AF0C8648247}"/>
                    </a:ext>
                  </a:extLst>
                </p14:cNvPr>
                <p14:cNvContentPartPr/>
                <p14:nvPr/>
              </p14:nvContentPartPr>
              <p14:xfrm>
                <a:off x="9191200" y="1510867"/>
                <a:ext cx="69480" cy="87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B0CFE3-9FF9-442D-96E9-3AF0C86482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82200" y="1502227"/>
                  <a:ext cx="87120" cy="105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>
            <a:extLst>
              <a:ext uri="{FF2B5EF4-FFF2-40B4-BE49-F238E27FC236}">
                <a16:creationId xmlns:a16="http://schemas.microsoft.com/office/drawing/2014/main" id="{FE9C6C95-89FD-4CDA-8074-ABA9FDF8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1"/>
            <a:ext cx="6269038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5">
            <a:extLst>
              <a:ext uri="{FF2B5EF4-FFF2-40B4-BE49-F238E27FC236}">
                <a16:creationId xmlns:a16="http://schemas.microsoft.com/office/drawing/2014/main" id="{7D72664A-242A-48D5-A724-2D1EEFD0E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652464"/>
            <a:ext cx="3886200" cy="3381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Valid for Positive Definite </a:t>
            </a:r>
            <a:r>
              <a:rPr lang="en-US" altLang="en-US" sz="2400" b="1" i="1">
                <a:solidFill>
                  <a:srgbClr val="000000"/>
                </a:solidFill>
              </a:rPr>
              <a:t>P</a:t>
            </a:r>
            <a:r>
              <a:rPr lang="en-US" altLang="en-US" sz="1800">
                <a:solidFill>
                  <a:srgbClr val="000000"/>
                </a:solidFill>
              </a:rPr>
              <a:t> &amp; </a:t>
            </a:r>
            <a:r>
              <a:rPr lang="en-US" altLang="en-US" sz="24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8437" name="Rectangle 8">
            <a:extLst>
              <a:ext uri="{FF2B5EF4-FFF2-40B4-BE49-F238E27FC236}">
                <a16:creationId xmlns:a16="http://schemas.microsoft.com/office/drawing/2014/main" id="{9654642E-5265-432A-B35A-8D506D211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371600"/>
            <a:ext cx="18288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m x m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Matrix Inversion </a:t>
            </a:r>
          </a:p>
        </p:txBody>
      </p:sp>
      <p:sp>
        <p:nvSpPr>
          <p:cNvPr id="18438" name="Rectangle 10">
            <a:extLst>
              <a:ext uri="{FF2B5EF4-FFF2-40B4-BE49-F238E27FC236}">
                <a16:creationId xmlns:a16="http://schemas.microsoft.com/office/drawing/2014/main" id="{B15ED9AB-2A4C-4B22-B719-7D26C881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819400"/>
            <a:ext cx="18288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n x 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Matrix Inversion </a:t>
            </a:r>
          </a:p>
        </p:txBody>
      </p:sp>
      <p:sp>
        <p:nvSpPr>
          <p:cNvPr id="18439" name="Line 11">
            <a:extLst>
              <a:ext uri="{FF2B5EF4-FFF2-40B4-BE49-F238E27FC236}">
                <a16:creationId xmlns:a16="http://schemas.microsoft.com/office/drawing/2014/main" id="{CE124B0B-A9CA-4C79-BBC8-63FAB7AEFE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2743200"/>
            <a:ext cx="4800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0" name="Line 12">
            <a:extLst>
              <a:ext uri="{FF2B5EF4-FFF2-40B4-BE49-F238E27FC236}">
                <a16:creationId xmlns:a16="http://schemas.microsoft.com/office/drawing/2014/main" id="{67DCBE4C-34E7-44EF-834F-1DD8157EA5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1447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2" name="TextBox 1">
            <a:extLst>
              <a:ext uri="{FF2B5EF4-FFF2-40B4-BE49-F238E27FC236}">
                <a16:creationId xmlns:a16="http://schemas.microsoft.com/office/drawing/2014/main" id="{29870AE6-F593-4D18-B90E-6F9A3C018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"/>
            <a:ext cx="2819400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Working on m x m inversions</a:t>
            </a:r>
            <a:endParaRPr lang="en-IN" altLang="en-US" sz="1600" i="1">
              <a:solidFill>
                <a:srgbClr val="00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554AB6-9F9B-4614-AFB5-0058E8802496}"/>
              </a:ext>
            </a:extLst>
          </p:cNvPr>
          <p:cNvSpPr/>
          <p:nvPr/>
        </p:nvSpPr>
        <p:spPr>
          <a:xfrm>
            <a:off x="1866900" y="914400"/>
            <a:ext cx="3276600" cy="609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7" grpId="0" animBg="1"/>
      <p:bldP spid="18438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>
            <a:extLst>
              <a:ext uri="{FF2B5EF4-FFF2-40B4-BE49-F238E27FC236}">
                <a16:creationId xmlns:a16="http://schemas.microsoft.com/office/drawing/2014/main" id="{36D16E9D-724F-4F4A-B999-4EE2374A2E80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3888" y="161925"/>
            <a:ext cx="7954962" cy="1771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59" name="Picture 4">
            <a:extLst>
              <a:ext uri="{FF2B5EF4-FFF2-40B4-BE49-F238E27FC236}">
                <a16:creationId xmlns:a16="http://schemas.microsoft.com/office/drawing/2014/main" id="{4D9ADC2A-BA5B-4146-AF32-D7A471BDB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55245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5">
            <a:extLst>
              <a:ext uri="{FF2B5EF4-FFF2-40B4-BE49-F238E27FC236}">
                <a16:creationId xmlns:a16="http://schemas.microsoft.com/office/drawing/2014/main" id="{67352CF2-572F-44AB-AAA5-50734915E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1"/>
            <a:ext cx="66563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>
            <a:extLst>
              <a:ext uri="{FF2B5EF4-FFF2-40B4-BE49-F238E27FC236}">
                <a16:creationId xmlns:a16="http://schemas.microsoft.com/office/drawing/2014/main" id="{187FF806-FDB6-47E2-92F2-A24D9C57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3886200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7">
            <a:extLst>
              <a:ext uri="{FF2B5EF4-FFF2-40B4-BE49-F238E27FC236}">
                <a16:creationId xmlns:a16="http://schemas.microsoft.com/office/drawing/2014/main" id="{E17BC90E-08E8-45B9-8BF8-8DEB2E2B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3886200"/>
            <a:ext cx="5667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8">
            <a:extLst>
              <a:ext uri="{FF2B5EF4-FFF2-40B4-BE49-F238E27FC236}">
                <a16:creationId xmlns:a16="http://schemas.microsoft.com/office/drawing/2014/main" id="{52903CB7-DDCA-4298-8DB8-10F3E128E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4572001"/>
            <a:ext cx="4552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9">
            <a:extLst>
              <a:ext uri="{FF2B5EF4-FFF2-40B4-BE49-F238E27FC236}">
                <a16:creationId xmlns:a16="http://schemas.microsoft.com/office/drawing/2014/main" id="{B973F0A1-D88B-4DF3-AA4D-24A185992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4953000"/>
            <a:ext cx="39909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10">
            <a:extLst>
              <a:ext uri="{FF2B5EF4-FFF2-40B4-BE49-F238E27FC236}">
                <a16:creationId xmlns:a16="http://schemas.microsoft.com/office/drawing/2014/main" id="{81B84991-D0C3-46B6-A037-316D8BAB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029201"/>
            <a:ext cx="2819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1">
            <a:extLst>
              <a:ext uri="{FF2B5EF4-FFF2-40B4-BE49-F238E27FC236}">
                <a16:creationId xmlns:a16="http://schemas.microsoft.com/office/drawing/2014/main" id="{3E0F62AF-C299-4286-BBFA-F3FD2D8D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1"/>
            <a:ext cx="59626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3">
            <a:extLst>
              <a:ext uri="{FF2B5EF4-FFF2-40B4-BE49-F238E27FC236}">
                <a16:creationId xmlns:a16="http://schemas.microsoft.com/office/drawing/2014/main" id="{06365D01-F76D-4E3C-A90A-5039A18E7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6096001"/>
            <a:ext cx="37242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4">
            <a:extLst>
              <a:ext uri="{FF2B5EF4-FFF2-40B4-BE49-F238E27FC236}">
                <a16:creationId xmlns:a16="http://schemas.microsoft.com/office/drawing/2014/main" id="{40E25239-E357-4EC9-84B2-0B6C9EB6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19801"/>
            <a:ext cx="36385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1" name="Rectangle 26">
            <a:extLst>
              <a:ext uri="{FF2B5EF4-FFF2-40B4-BE49-F238E27FC236}">
                <a16:creationId xmlns:a16="http://schemas.microsoft.com/office/drawing/2014/main" id="{70BCF44B-CBD3-48ED-86C0-4E6B9E53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33600"/>
            <a:ext cx="28956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To Reduce the Posterior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PDF to a Single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Quadratic 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E5DB22-991B-4E9E-AF8C-A9463032DF28}"/>
              </a:ext>
            </a:extLst>
          </p:cNvPr>
          <p:cNvSpPr/>
          <p:nvPr/>
        </p:nvSpPr>
        <p:spPr>
          <a:xfrm>
            <a:off x="1668463" y="123826"/>
            <a:ext cx="8382000" cy="18573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CC09A44F-3B2A-4BFC-8EE7-C4E103A697CB}"/>
              </a:ext>
            </a:extLst>
          </p:cNvPr>
          <p:cNvSpPr/>
          <p:nvPr/>
        </p:nvSpPr>
        <p:spPr>
          <a:xfrm>
            <a:off x="6483555" y="6019801"/>
            <a:ext cx="180975" cy="69532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BE15FEFF-B086-40A9-8855-6C88F9C68D16}"/>
              </a:ext>
            </a:extLst>
          </p:cNvPr>
          <p:cNvSpPr/>
          <p:nvPr/>
        </p:nvSpPr>
        <p:spPr>
          <a:xfrm>
            <a:off x="9586914" y="5943601"/>
            <a:ext cx="180975" cy="73342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BE9EFF-632D-4D1B-A3B1-D0B97A8152E9}"/>
              </a:ext>
            </a:extLst>
          </p:cNvPr>
          <p:cNvGrpSpPr/>
          <p:nvPr/>
        </p:nvGrpSpPr>
        <p:grpSpPr>
          <a:xfrm>
            <a:off x="6949120" y="5540707"/>
            <a:ext cx="272160" cy="363240"/>
            <a:chOff x="6949120" y="5540707"/>
            <a:chExt cx="27216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CF9B6C-F59E-44AD-8C8B-A6BF6D455272}"/>
                    </a:ext>
                  </a:extLst>
                </p14:cNvPr>
                <p14:cNvContentPartPr/>
                <p14:nvPr/>
              </p14:nvContentPartPr>
              <p14:xfrm>
                <a:off x="6980800" y="5757067"/>
                <a:ext cx="190440" cy="146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CF9B6C-F59E-44AD-8C8B-A6BF6D4552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72160" y="5748067"/>
                  <a:ext cx="208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80669B-8E03-4B93-9E1E-BE0CB05CF335}"/>
                    </a:ext>
                  </a:extLst>
                </p14:cNvPr>
                <p14:cNvContentPartPr/>
                <p14:nvPr/>
              </p14:nvContentPartPr>
              <p14:xfrm>
                <a:off x="6949120" y="5540707"/>
                <a:ext cx="96840" cy="168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80669B-8E03-4B93-9E1E-BE0CB05CF33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40120" y="5531707"/>
                  <a:ext cx="114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899E3A-8654-422F-9928-FF2406631C9E}"/>
                    </a:ext>
                  </a:extLst>
                </p14:cNvPr>
                <p14:cNvContentPartPr/>
                <p14:nvPr/>
              </p14:nvContentPartPr>
              <p14:xfrm>
                <a:off x="7111120" y="5611267"/>
                <a:ext cx="110160" cy="112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899E3A-8654-422F-9928-FF2406631C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02120" y="5602267"/>
                  <a:ext cx="12780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E4AE93-DDE7-4F48-BD47-959E927E0D2D}"/>
                  </a:ext>
                </a:extLst>
              </p14:cNvPr>
              <p14:cNvContentPartPr/>
              <p14:nvPr/>
            </p14:nvContentPartPr>
            <p14:xfrm>
              <a:off x="4529920" y="5610187"/>
              <a:ext cx="961560" cy="950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E4AE93-DDE7-4F48-BD47-959E927E0D2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1280" y="5601547"/>
                <a:ext cx="979200" cy="96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>
            <a:extLst>
              <a:ext uri="{FF2B5EF4-FFF2-40B4-BE49-F238E27FC236}">
                <a16:creationId xmlns:a16="http://schemas.microsoft.com/office/drawing/2014/main" id="{4BEB9F11-E936-439C-8B91-00E500361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3200"/>
            <a:ext cx="6153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5">
            <a:extLst>
              <a:ext uri="{FF2B5EF4-FFF2-40B4-BE49-F238E27FC236}">
                <a16:creationId xmlns:a16="http://schemas.microsoft.com/office/drawing/2014/main" id="{1A4A8A1A-05C0-4239-A7BA-A74356791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3352801"/>
            <a:ext cx="5457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6">
            <a:extLst>
              <a:ext uri="{FF2B5EF4-FFF2-40B4-BE49-F238E27FC236}">
                <a16:creationId xmlns:a16="http://schemas.microsoft.com/office/drawing/2014/main" id="{28970DCC-3DFF-4F32-B316-36BBEE1A8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57200"/>
            <a:ext cx="26670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Further Application of the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Matrix Inversion Lemma</a:t>
            </a:r>
          </a:p>
        </p:txBody>
      </p:sp>
      <p:pic>
        <p:nvPicPr>
          <p:cNvPr id="24581" name="Picture 9">
            <a:extLst>
              <a:ext uri="{FF2B5EF4-FFF2-40B4-BE49-F238E27FC236}">
                <a16:creationId xmlns:a16="http://schemas.microsoft.com/office/drawing/2014/main" id="{E40C95C1-A7EF-4871-96D3-95220CC62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304801"/>
            <a:ext cx="54006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0">
            <a:extLst>
              <a:ext uri="{FF2B5EF4-FFF2-40B4-BE49-F238E27FC236}">
                <a16:creationId xmlns:a16="http://schemas.microsoft.com/office/drawing/2014/main" id="{3734DDFE-3772-437E-B3F1-8ED402412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14400"/>
            <a:ext cx="523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Rectangle 11">
            <a:extLst>
              <a:ext uri="{FF2B5EF4-FFF2-40B4-BE49-F238E27FC236}">
                <a16:creationId xmlns:a16="http://schemas.microsoft.com/office/drawing/2014/main" id="{5154B192-DA4B-40EA-8386-1BB926E4A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752600"/>
            <a:ext cx="2133600" cy="7620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Casting in the earlier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Condn. Mean Eqn.</a:t>
            </a:r>
          </a:p>
        </p:txBody>
      </p:sp>
      <p:pic>
        <p:nvPicPr>
          <p:cNvPr id="24584" name="Picture 12">
            <a:extLst>
              <a:ext uri="{FF2B5EF4-FFF2-40B4-BE49-F238E27FC236}">
                <a16:creationId xmlns:a16="http://schemas.microsoft.com/office/drawing/2014/main" id="{3C4BB701-9C2B-40E6-84A3-540B08F6A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905001"/>
            <a:ext cx="66214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Rectangle 13">
            <a:extLst>
              <a:ext uri="{FF2B5EF4-FFF2-40B4-BE49-F238E27FC236}">
                <a16:creationId xmlns:a16="http://schemas.microsoft.com/office/drawing/2014/main" id="{F3211654-46CD-4A83-9D32-B766BF738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971800"/>
            <a:ext cx="24384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We obtain more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efficient expressions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for State &amp; Covariance</a:t>
            </a:r>
          </a:p>
        </p:txBody>
      </p:sp>
      <p:pic>
        <p:nvPicPr>
          <p:cNvPr id="24586" name="Picture 14">
            <a:extLst>
              <a:ext uri="{FF2B5EF4-FFF2-40B4-BE49-F238E27FC236}">
                <a16:creationId xmlns:a16="http://schemas.microsoft.com/office/drawing/2014/main" id="{F30BB7AA-9AFA-4159-B72C-E3C03E0C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343400"/>
            <a:ext cx="37909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Rectangle 15">
            <a:extLst>
              <a:ext uri="{FF2B5EF4-FFF2-40B4-BE49-F238E27FC236}">
                <a16:creationId xmlns:a16="http://schemas.microsoft.com/office/drawing/2014/main" id="{E3F0056A-40A6-47BA-BD39-3ABD511D5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267200"/>
            <a:ext cx="2133600" cy="7620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Using a term called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the Kalman Gain</a:t>
            </a:r>
          </a:p>
        </p:txBody>
      </p:sp>
      <p:pic>
        <p:nvPicPr>
          <p:cNvPr id="24588" name="Picture 16">
            <a:extLst>
              <a:ext uri="{FF2B5EF4-FFF2-40B4-BE49-F238E27FC236}">
                <a16:creationId xmlns:a16="http://schemas.microsoft.com/office/drawing/2014/main" id="{8B096801-7093-4D0E-8EC1-70679C999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486400"/>
            <a:ext cx="3371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9" name="Rectangle 17">
            <a:extLst>
              <a:ext uri="{FF2B5EF4-FFF2-40B4-BE49-F238E27FC236}">
                <a16:creationId xmlns:a16="http://schemas.microsoft.com/office/drawing/2014/main" id="{3DD5D2E2-B766-456B-904C-D90974D8D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562600"/>
            <a:ext cx="2209800" cy="914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The expressions for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Condn. Mean &amp;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Covariance becomes</a:t>
            </a:r>
          </a:p>
        </p:txBody>
      </p:sp>
      <p:pic>
        <p:nvPicPr>
          <p:cNvPr id="24590" name="Picture 18">
            <a:extLst>
              <a:ext uri="{FF2B5EF4-FFF2-40B4-BE49-F238E27FC236}">
                <a16:creationId xmlns:a16="http://schemas.microsoft.com/office/drawing/2014/main" id="{6C84080E-C81B-4FBF-92ED-46A0C4C47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172201"/>
            <a:ext cx="2590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1" name="Line 19">
            <a:extLst>
              <a:ext uri="{FF2B5EF4-FFF2-40B4-BE49-F238E27FC236}">
                <a16:creationId xmlns:a16="http://schemas.microsoft.com/office/drawing/2014/main" id="{1376FF32-82B7-41D8-9BB9-2C8C6BC5D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92" name="Line 20">
            <a:extLst>
              <a:ext uri="{FF2B5EF4-FFF2-40B4-BE49-F238E27FC236}">
                <a16:creationId xmlns:a16="http://schemas.microsoft.com/office/drawing/2014/main" id="{2E1E67CE-2451-44F9-B15F-7209ABF15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93" name="Line 22">
            <a:extLst>
              <a:ext uri="{FF2B5EF4-FFF2-40B4-BE49-F238E27FC236}">
                <a16:creationId xmlns:a16="http://schemas.microsoft.com/office/drawing/2014/main" id="{D3BE78AC-51F9-4C19-8CC4-561F06293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94" name="Line 23">
            <a:extLst>
              <a:ext uri="{FF2B5EF4-FFF2-40B4-BE49-F238E27FC236}">
                <a16:creationId xmlns:a16="http://schemas.microsoft.com/office/drawing/2014/main" id="{4CF93D61-942D-4AAF-9768-675CBBA57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1" name="Oval 24">
            <a:extLst>
              <a:ext uri="{FF2B5EF4-FFF2-40B4-BE49-F238E27FC236}">
                <a16:creationId xmlns:a16="http://schemas.microsoft.com/office/drawing/2014/main" id="{0E211D77-B05D-4E60-A5BA-319C71F2B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511" y="4874353"/>
            <a:ext cx="2514600" cy="1143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Kalman Filter Update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Equations ?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9A304979-B8EC-4C88-9660-94B63F18AB48}"/>
              </a:ext>
            </a:extLst>
          </p:cNvPr>
          <p:cNvSpPr/>
          <p:nvPr/>
        </p:nvSpPr>
        <p:spPr>
          <a:xfrm>
            <a:off x="8130679" y="4267200"/>
            <a:ext cx="298159" cy="247754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3" grpId="0" animBg="1"/>
      <p:bldP spid="24585" grpId="0" animBg="1"/>
      <p:bldP spid="24587" grpId="0" animBg="1"/>
      <p:bldP spid="24589" grpId="0" animBg="1"/>
      <p:bldP spid="23571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>
            <a:extLst>
              <a:ext uri="{FF2B5EF4-FFF2-40B4-BE49-F238E27FC236}">
                <a16:creationId xmlns:a16="http://schemas.microsoft.com/office/drawing/2014/main" id="{1765AA78-DAA6-4D5D-A478-4E53AECD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2438400"/>
            <a:ext cx="3990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5">
            <a:extLst>
              <a:ext uri="{FF2B5EF4-FFF2-40B4-BE49-F238E27FC236}">
                <a16:creationId xmlns:a16="http://schemas.microsoft.com/office/drawing/2014/main" id="{FABC1078-C45A-4CC0-B51B-01600512B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1000"/>
            <a:ext cx="2667000" cy="160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8AFF9576-7162-4FD2-8620-88BAC53F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81000"/>
            <a:ext cx="2667000" cy="160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DEE50C46-40ED-4185-B288-4201D3DFD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95600"/>
            <a:ext cx="2667000" cy="160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25606" name="Rectangle 8">
            <a:extLst>
              <a:ext uri="{FF2B5EF4-FFF2-40B4-BE49-F238E27FC236}">
                <a16:creationId xmlns:a16="http://schemas.microsoft.com/office/drawing/2014/main" id="{D9B95AAD-3A94-47EC-89AA-E49F9BDBD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953000"/>
            <a:ext cx="2667000" cy="160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24583" name="Line 9">
            <a:extLst>
              <a:ext uri="{FF2B5EF4-FFF2-40B4-BE49-F238E27FC236}">
                <a16:creationId xmlns:a16="http://schemas.microsoft.com/office/drawing/2014/main" id="{2126DCB9-8F02-4FF5-8CA7-23DD99FBB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3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4" name="Line 10">
            <a:extLst>
              <a:ext uri="{FF2B5EF4-FFF2-40B4-BE49-F238E27FC236}">
                <a16:creationId xmlns:a16="http://schemas.microsoft.com/office/drawing/2014/main" id="{C5F6A738-5B60-430D-B79F-3C85DE4F1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524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5" name="Line 16">
            <a:extLst>
              <a:ext uri="{FF2B5EF4-FFF2-40B4-BE49-F238E27FC236}">
                <a16:creationId xmlns:a16="http://schemas.microsoft.com/office/drawing/2014/main" id="{115405AF-77FC-4CEC-A5F0-A7E8C86EA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33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6" name="Line 17">
            <a:extLst>
              <a:ext uri="{FF2B5EF4-FFF2-40B4-BE49-F238E27FC236}">
                <a16:creationId xmlns:a16="http://schemas.microsoft.com/office/drawing/2014/main" id="{1882FFC2-C5A7-44B9-8F7B-DA8194EE1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447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7" name="Freeform 20">
            <a:extLst>
              <a:ext uri="{FF2B5EF4-FFF2-40B4-BE49-F238E27FC236}">
                <a16:creationId xmlns:a16="http://schemas.microsoft.com/office/drawing/2014/main" id="{A8290044-5ABD-406C-B3C6-336F69BBA4F8}"/>
              </a:ext>
            </a:extLst>
          </p:cNvPr>
          <p:cNvSpPr>
            <a:spLocks/>
          </p:cNvSpPr>
          <p:nvPr/>
        </p:nvSpPr>
        <p:spPr bwMode="auto">
          <a:xfrm>
            <a:off x="7620000" y="685800"/>
            <a:ext cx="1600200" cy="711200"/>
          </a:xfrm>
          <a:custGeom>
            <a:avLst/>
            <a:gdLst>
              <a:gd name="T0" fmla="*/ 0 w 1008"/>
              <a:gd name="T1" fmla="*/ 2147483646 h 448"/>
              <a:gd name="T2" fmla="*/ 2147483646 w 1008"/>
              <a:gd name="T3" fmla="*/ 2147483646 h 448"/>
              <a:gd name="T4" fmla="*/ 2147483646 w 1008"/>
              <a:gd name="T5" fmla="*/ 2147483646 h 448"/>
              <a:gd name="T6" fmla="*/ 2147483646 w 1008"/>
              <a:gd name="T7" fmla="*/ 2147483646 h 448"/>
              <a:gd name="T8" fmla="*/ 2147483646 w 1008"/>
              <a:gd name="T9" fmla="*/ 0 h 448"/>
              <a:gd name="T10" fmla="*/ 2147483646 w 1008"/>
              <a:gd name="T11" fmla="*/ 2147483646 h 448"/>
              <a:gd name="T12" fmla="*/ 2147483646 w 1008"/>
              <a:gd name="T13" fmla="*/ 2147483646 h 448"/>
              <a:gd name="T14" fmla="*/ 2147483646 w 1008"/>
              <a:gd name="T15" fmla="*/ 2147483646 h 448"/>
              <a:gd name="T16" fmla="*/ 2147483646 w 1008"/>
              <a:gd name="T17" fmla="*/ 2147483646 h 448"/>
              <a:gd name="T18" fmla="*/ 2147483646 w 1008"/>
              <a:gd name="T19" fmla="*/ 2147483646 h 4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8" h="448">
                <a:moveTo>
                  <a:pt x="0" y="432"/>
                </a:moveTo>
                <a:cubicBezTo>
                  <a:pt x="48" y="424"/>
                  <a:pt x="96" y="416"/>
                  <a:pt x="144" y="384"/>
                </a:cubicBezTo>
                <a:cubicBezTo>
                  <a:pt x="192" y="352"/>
                  <a:pt x="248" y="296"/>
                  <a:pt x="288" y="240"/>
                </a:cubicBezTo>
                <a:cubicBezTo>
                  <a:pt x="328" y="184"/>
                  <a:pt x="352" y="88"/>
                  <a:pt x="384" y="48"/>
                </a:cubicBezTo>
                <a:cubicBezTo>
                  <a:pt x="416" y="8"/>
                  <a:pt x="448" y="0"/>
                  <a:pt x="480" y="0"/>
                </a:cubicBezTo>
                <a:cubicBezTo>
                  <a:pt x="512" y="0"/>
                  <a:pt x="544" y="8"/>
                  <a:pt x="576" y="48"/>
                </a:cubicBezTo>
                <a:cubicBezTo>
                  <a:pt x="608" y="88"/>
                  <a:pt x="640" y="192"/>
                  <a:pt x="672" y="240"/>
                </a:cubicBezTo>
                <a:cubicBezTo>
                  <a:pt x="704" y="288"/>
                  <a:pt x="720" y="304"/>
                  <a:pt x="768" y="336"/>
                </a:cubicBezTo>
                <a:cubicBezTo>
                  <a:pt x="816" y="368"/>
                  <a:pt x="920" y="416"/>
                  <a:pt x="960" y="432"/>
                </a:cubicBezTo>
                <a:cubicBezTo>
                  <a:pt x="1000" y="448"/>
                  <a:pt x="1000" y="432"/>
                  <a:pt x="1008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8" name="Line 22">
            <a:extLst>
              <a:ext uri="{FF2B5EF4-FFF2-40B4-BE49-F238E27FC236}">
                <a16:creationId xmlns:a16="http://schemas.microsoft.com/office/drawing/2014/main" id="{B486A78D-AADE-43FB-86FE-0ADDF2621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124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9" name="Line 23">
            <a:extLst>
              <a:ext uri="{FF2B5EF4-FFF2-40B4-BE49-F238E27FC236}">
                <a16:creationId xmlns:a16="http://schemas.microsoft.com/office/drawing/2014/main" id="{F3522B41-EB94-48FC-B46A-EDAB4EBA2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038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90" name="Freeform 24">
            <a:extLst>
              <a:ext uri="{FF2B5EF4-FFF2-40B4-BE49-F238E27FC236}">
                <a16:creationId xmlns:a16="http://schemas.microsoft.com/office/drawing/2014/main" id="{F58D80B1-0C92-49B5-8FC0-6B2D8E927EB8}"/>
              </a:ext>
            </a:extLst>
          </p:cNvPr>
          <p:cNvSpPr>
            <a:spLocks/>
          </p:cNvSpPr>
          <p:nvPr/>
        </p:nvSpPr>
        <p:spPr bwMode="auto">
          <a:xfrm>
            <a:off x="4038600" y="5410200"/>
            <a:ext cx="1600200" cy="711200"/>
          </a:xfrm>
          <a:custGeom>
            <a:avLst/>
            <a:gdLst>
              <a:gd name="T0" fmla="*/ 0 w 1008"/>
              <a:gd name="T1" fmla="*/ 2147483646 h 448"/>
              <a:gd name="T2" fmla="*/ 2147483646 w 1008"/>
              <a:gd name="T3" fmla="*/ 2147483646 h 448"/>
              <a:gd name="T4" fmla="*/ 2147483646 w 1008"/>
              <a:gd name="T5" fmla="*/ 2147483646 h 448"/>
              <a:gd name="T6" fmla="*/ 2147483646 w 1008"/>
              <a:gd name="T7" fmla="*/ 2147483646 h 448"/>
              <a:gd name="T8" fmla="*/ 2147483646 w 1008"/>
              <a:gd name="T9" fmla="*/ 0 h 448"/>
              <a:gd name="T10" fmla="*/ 2147483646 w 1008"/>
              <a:gd name="T11" fmla="*/ 2147483646 h 448"/>
              <a:gd name="T12" fmla="*/ 2147483646 w 1008"/>
              <a:gd name="T13" fmla="*/ 2147483646 h 448"/>
              <a:gd name="T14" fmla="*/ 2147483646 w 1008"/>
              <a:gd name="T15" fmla="*/ 2147483646 h 448"/>
              <a:gd name="T16" fmla="*/ 2147483646 w 1008"/>
              <a:gd name="T17" fmla="*/ 2147483646 h 448"/>
              <a:gd name="T18" fmla="*/ 2147483646 w 1008"/>
              <a:gd name="T19" fmla="*/ 2147483646 h 4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8" h="448">
                <a:moveTo>
                  <a:pt x="0" y="432"/>
                </a:moveTo>
                <a:cubicBezTo>
                  <a:pt x="48" y="424"/>
                  <a:pt x="96" y="416"/>
                  <a:pt x="144" y="384"/>
                </a:cubicBezTo>
                <a:cubicBezTo>
                  <a:pt x="192" y="352"/>
                  <a:pt x="248" y="296"/>
                  <a:pt x="288" y="240"/>
                </a:cubicBezTo>
                <a:cubicBezTo>
                  <a:pt x="328" y="184"/>
                  <a:pt x="352" y="88"/>
                  <a:pt x="384" y="48"/>
                </a:cubicBezTo>
                <a:cubicBezTo>
                  <a:pt x="416" y="8"/>
                  <a:pt x="448" y="0"/>
                  <a:pt x="480" y="0"/>
                </a:cubicBezTo>
                <a:cubicBezTo>
                  <a:pt x="512" y="0"/>
                  <a:pt x="544" y="8"/>
                  <a:pt x="576" y="48"/>
                </a:cubicBezTo>
                <a:cubicBezTo>
                  <a:pt x="608" y="88"/>
                  <a:pt x="640" y="192"/>
                  <a:pt x="672" y="240"/>
                </a:cubicBezTo>
                <a:cubicBezTo>
                  <a:pt x="704" y="288"/>
                  <a:pt x="720" y="304"/>
                  <a:pt x="768" y="336"/>
                </a:cubicBezTo>
                <a:cubicBezTo>
                  <a:pt x="816" y="368"/>
                  <a:pt x="920" y="416"/>
                  <a:pt x="960" y="432"/>
                </a:cubicBezTo>
                <a:cubicBezTo>
                  <a:pt x="1000" y="448"/>
                  <a:pt x="1000" y="432"/>
                  <a:pt x="1008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91" name="Line 25">
            <a:extLst>
              <a:ext uri="{FF2B5EF4-FFF2-40B4-BE49-F238E27FC236}">
                <a16:creationId xmlns:a16="http://schemas.microsoft.com/office/drawing/2014/main" id="{9E11D109-2169-4A16-BD04-FD0CE54B6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181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92" name="Line 26">
            <a:extLst>
              <a:ext uri="{FF2B5EF4-FFF2-40B4-BE49-F238E27FC236}">
                <a16:creationId xmlns:a16="http://schemas.microsoft.com/office/drawing/2014/main" id="{6C638576-3191-4D9E-877C-F2FDA9ACB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248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93" name="Freeform 30">
            <a:extLst>
              <a:ext uri="{FF2B5EF4-FFF2-40B4-BE49-F238E27FC236}">
                <a16:creationId xmlns:a16="http://schemas.microsoft.com/office/drawing/2014/main" id="{9993F989-773B-4311-87D5-1E106EC1DDD1}"/>
              </a:ext>
            </a:extLst>
          </p:cNvPr>
          <p:cNvSpPr>
            <a:spLocks/>
          </p:cNvSpPr>
          <p:nvPr/>
        </p:nvSpPr>
        <p:spPr bwMode="auto">
          <a:xfrm>
            <a:off x="7391400" y="3568700"/>
            <a:ext cx="2209800" cy="406400"/>
          </a:xfrm>
          <a:custGeom>
            <a:avLst/>
            <a:gdLst>
              <a:gd name="T0" fmla="*/ 0 w 1392"/>
              <a:gd name="T1" fmla="*/ 2147483646 h 256"/>
              <a:gd name="T2" fmla="*/ 2147483646 w 1392"/>
              <a:gd name="T3" fmla="*/ 2147483646 h 256"/>
              <a:gd name="T4" fmla="*/ 2147483646 w 1392"/>
              <a:gd name="T5" fmla="*/ 2147483646 h 256"/>
              <a:gd name="T6" fmla="*/ 2147483646 w 1392"/>
              <a:gd name="T7" fmla="*/ 2147483646 h 256"/>
              <a:gd name="T8" fmla="*/ 2147483646 w 1392"/>
              <a:gd name="T9" fmla="*/ 2147483646 h 256"/>
              <a:gd name="T10" fmla="*/ 2147483646 w 1392"/>
              <a:gd name="T11" fmla="*/ 2147483646 h 256"/>
              <a:gd name="T12" fmla="*/ 2147483646 w 1392"/>
              <a:gd name="T13" fmla="*/ 2147483646 h 256"/>
              <a:gd name="T14" fmla="*/ 2147483646 w 1392"/>
              <a:gd name="T15" fmla="*/ 2147483646 h 256"/>
              <a:gd name="T16" fmla="*/ 2147483646 w 1392"/>
              <a:gd name="T17" fmla="*/ 2147483646 h 2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92" h="256">
                <a:moveTo>
                  <a:pt x="0" y="248"/>
                </a:moveTo>
                <a:cubicBezTo>
                  <a:pt x="4" y="252"/>
                  <a:pt x="8" y="256"/>
                  <a:pt x="48" y="248"/>
                </a:cubicBezTo>
                <a:cubicBezTo>
                  <a:pt x="88" y="240"/>
                  <a:pt x="160" y="232"/>
                  <a:pt x="240" y="200"/>
                </a:cubicBezTo>
                <a:cubicBezTo>
                  <a:pt x="320" y="168"/>
                  <a:pt x="456" y="88"/>
                  <a:pt x="528" y="56"/>
                </a:cubicBezTo>
                <a:cubicBezTo>
                  <a:pt x="600" y="24"/>
                  <a:pt x="632" y="16"/>
                  <a:pt x="672" y="8"/>
                </a:cubicBezTo>
                <a:cubicBezTo>
                  <a:pt x="712" y="0"/>
                  <a:pt x="728" y="0"/>
                  <a:pt x="768" y="8"/>
                </a:cubicBezTo>
                <a:cubicBezTo>
                  <a:pt x="808" y="16"/>
                  <a:pt x="864" y="40"/>
                  <a:pt x="912" y="56"/>
                </a:cubicBezTo>
                <a:cubicBezTo>
                  <a:pt x="960" y="72"/>
                  <a:pt x="976" y="72"/>
                  <a:pt x="1056" y="104"/>
                </a:cubicBezTo>
                <a:cubicBezTo>
                  <a:pt x="1136" y="136"/>
                  <a:pt x="1336" y="224"/>
                  <a:pt x="1392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94" name="Freeform 35">
            <a:extLst>
              <a:ext uri="{FF2B5EF4-FFF2-40B4-BE49-F238E27FC236}">
                <a16:creationId xmlns:a16="http://schemas.microsoft.com/office/drawing/2014/main" id="{FEA5518B-B1FE-4E08-9E06-C9D20E99CEDA}"/>
              </a:ext>
            </a:extLst>
          </p:cNvPr>
          <p:cNvSpPr>
            <a:spLocks/>
          </p:cNvSpPr>
          <p:nvPr/>
        </p:nvSpPr>
        <p:spPr bwMode="auto">
          <a:xfrm>
            <a:off x="4114800" y="685800"/>
            <a:ext cx="1600200" cy="711200"/>
          </a:xfrm>
          <a:custGeom>
            <a:avLst/>
            <a:gdLst>
              <a:gd name="T0" fmla="*/ 0 w 1008"/>
              <a:gd name="T1" fmla="*/ 2147483646 h 448"/>
              <a:gd name="T2" fmla="*/ 2147483646 w 1008"/>
              <a:gd name="T3" fmla="*/ 2147483646 h 448"/>
              <a:gd name="T4" fmla="*/ 2147483646 w 1008"/>
              <a:gd name="T5" fmla="*/ 2147483646 h 448"/>
              <a:gd name="T6" fmla="*/ 2147483646 w 1008"/>
              <a:gd name="T7" fmla="*/ 2147483646 h 448"/>
              <a:gd name="T8" fmla="*/ 2147483646 w 1008"/>
              <a:gd name="T9" fmla="*/ 0 h 448"/>
              <a:gd name="T10" fmla="*/ 2147483646 w 1008"/>
              <a:gd name="T11" fmla="*/ 2147483646 h 448"/>
              <a:gd name="T12" fmla="*/ 2147483646 w 1008"/>
              <a:gd name="T13" fmla="*/ 2147483646 h 448"/>
              <a:gd name="T14" fmla="*/ 2147483646 w 1008"/>
              <a:gd name="T15" fmla="*/ 2147483646 h 448"/>
              <a:gd name="T16" fmla="*/ 2147483646 w 1008"/>
              <a:gd name="T17" fmla="*/ 2147483646 h 448"/>
              <a:gd name="T18" fmla="*/ 2147483646 w 1008"/>
              <a:gd name="T19" fmla="*/ 2147483646 h 4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8" h="448">
                <a:moveTo>
                  <a:pt x="0" y="432"/>
                </a:moveTo>
                <a:cubicBezTo>
                  <a:pt x="48" y="424"/>
                  <a:pt x="96" y="416"/>
                  <a:pt x="144" y="384"/>
                </a:cubicBezTo>
                <a:cubicBezTo>
                  <a:pt x="192" y="352"/>
                  <a:pt x="248" y="296"/>
                  <a:pt x="288" y="240"/>
                </a:cubicBezTo>
                <a:cubicBezTo>
                  <a:pt x="328" y="184"/>
                  <a:pt x="352" y="88"/>
                  <a:pt x="384" y="48"/>
                </a:cubicBezTo>
                <a:cubicBezTo>
                  <a:pt x="416" y="8"/>
                  <a:pt x="448" y="0"/>
                  <a:pt x="480" y="0"/>
                </a:cubicBezTo>
                <a:cubicBezTo>
                  <a:pt x="512" y="0"/>
                  <a:pt x="544" y="8"/>
                  <a:pt x="576" y="48"/>
                </a:cubicBezTo>
                <a:cubicBezTo>
                  <a:pt x="608" y="88"/>
                  <a:pt x="640" y="192"/>
                  <a:pt x="672" y="240"/>
                </a:cubicBezTo>
                <a:cubicBezTo>
                  <a:pt x="704" y="288"/>
                  <a:pt x="720" y="304"/>
                  <a:pt x="768" y="336"/>
                </a:cubicBezTo>
                <a:cubicBezTo>
                  <a:pt x="816" y="368"/>
                  <a:pt x="920" y="416"/>
                  <a:pt x="960" y="432"/>
                </a:cubicBezTo>
                <a:cubicBezTo>
                  <a:pt x="1000" y="448"/>
                  <a:pt x="1000" y="432"/>
                  <a:pt x="1008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95" name="Line 36">
            <a:extLst>
              <a:ext uri="{FF2B5EF4-FFF2-40B4-BE49-F238E27FC236}">
                <a16:creationId xmlns:a16="http://schemas.microsoft.com/office/drawing/2014/main" id="{B695F63A-806F-4489-8CB5-642792436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68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96" name="Line 37">
            <a:extLst>
              <a:ext uri="{FF2B5EF4-FFF2-40B4-BE49-F238E27FC236}">
                <a16:creationId xmlns:a16="http://schemas.microsoft.com/office/drawing/2014/main" id="{FD68DD0D-82BE-4BA2-A6A0-5C44BFED1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685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97" name="Line 38">
            <a:extLst>
              <a:ext uri="{FF2B5EF4-FFF2-40B4-BE49-F238E27FC236}">
                <a16:creationId xmlns:a16="http://schemas.microsoft.com/office/drawing/2014/main" id="{8961EADB-86E6-4F1B-A22F-3DE9297CC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98" name="Line 39">
            <a:extLst>
              <a:ext uri="{FF2B5EF4-FFF2-40B4-BE49-F238E27FC236}">
                <a16:creationId xmlns:a16="http://schemas.microsoft.com/office/drawing/2014/main" id="{1FC4403D-E392-47B9-8D48-6F0B6A995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41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23" name="Line 40">
            <a:extLst>
              <a:ext uri="{FF2B5EF4-FFF2-40B4-BE49-F238E27FC236}">
                <a16:creationId xmlns:a16="http://schemas.microsoft.com/office/drawing/2014/main" id="{E2E1A6F0-C4EE-4A40-9F7B-3833E5715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124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24" name="Line 41">
            <a:extLst>
              <a:ext uri="{FF2B5EF4-FFF2-40B4-BE49-F238E27FC236}">
                <a16:creationId xmlns:a16="http://schemas.microsoft.com/office/drawing/2014/main" id="{F5851E16-2193-47CE-BC74-A06CFA18E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133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25" name="Line 42">
            <a:extLst>
              <a:ext uri="{FF2B5EF4-FFF2-40B4-BE49-F238E27FC236}">
                <a16:creationId xmlns:a16="http://schemas.microsoft.com/office/drawing/2014/main" id="{06DC0A07-AE90-4C87-A199-52C1B2C737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057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26" name="Line 43">
            <a:extLst>
              <a:ext uri="{FF2B5EF4-FFF2-40B4-BE49-F238E27FC236}">
                <a16:creationId xmlns:a16="http://schemas.microsoft.com/office/drawing/2014/main" id="{3009BA03-D2B4-4DF8-A131-A916320E0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2766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603" name="Picture 51">
            <a:extLst>
              <a:ext uri="{FF2B5EF4-FFF2-40B4-BE49-F238E27FC236}">
                <a16:creationId xmlns:a16="http://schemas.microsoft.com/office/drawing/2014/main" id="{6B616C32-AF8D-424E-B180-D934622B6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1524001"/>
            <a:ext cx="333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4" name="Picture 52">
            <a:extLst>
              <a:ext uri="{FF2B5EF4-FFF2-40B4-BE49-F238E27FC236}">
                <a16:creationId xmlns:a16="http://schemas.microsoft.com/office/drawing/2014/main" id="{7BFBAE14-F915-4BBF-8E55-5C3E33266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1"/>
            <a:ext cx="49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5" name="Picture 53">
            <a:extLst>
              <a:ext uri="{FF2B5EF4-FFF2-40B4-BE49-F238E27FC236}">
                <a16:creationId xmlns:a16="http://schemas.microsoft.com/office/drawing/2014/main" id="{C05DC48E-DA4F-41B9-9FF4-6A39F3FC7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114800"/>
            <a:ext cx="552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6" name="Picture 54">
            <a:extLst>
              <a:ext uri="{FF2B5EF4-FFF2-40B4-BE49-F238E27FC236}">
                <a16:creationId xmlns:a16="http://schemas.microsoft.com/office/drawing/2014/main" id="{9E92BDE1-E243-430C-8E65-1CBB7393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48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7" name="Picture 55">
            <a:extLst>
              <a:ext uri="{FF2B5EF4-FFF2-40B4-BE49-F238E27FC236}">
                <a16:creationId xmlns:a16="http://schemas.microsoft.com/office/drawing/2014/main" id="{FA55ED66-F088-4D89-9630-3E795E8C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257801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8" name="Picture 56">
            <a:extLst>
              <a:ext uri="{FF2B5EF4-FFF2-40B4-BE49-F238E27FC236}">
                <a16:creationId xmlns:a16="http://schemas.microsoft.com/office/drawing/2014/main" id="{505BE92F-676D-428F-8550-F6DC552B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0"/>
            <a:ext cx="14668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9" name="Picture 58">
            <a:extLst>
              <a:ext uri="{FF2B5EF4-FFF2-40B4-BE49-F238E27FC236}">
                <a16:creationId xmlns:a16="http://schemas.microsoft.com/office/drawing/2014/main" id="{60C70BDB-8821-453B-AEC6-398B8E96A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09601"/>
            <a:ext cx="2667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0" name="Picture 59">
            <a:extLst>
              <a:ext uri="{FF2B5EF4-FFF2-40B4-BE49-F238E27FC236}">
                <a16:creationId xmlns:a16="http://schemas.microsoft.com/office/drawing/2014/main" id="{DE48B306-0EC3-41B3-A385-7F79C2DA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533401"/>
            <a:ext cx="3333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4" grpId="0" animBg="1"/>
      <p:bldP spid="25605" grpId="0" animBg="1"/>
      <p:bldP spid="2560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Override1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268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Britannic Bold</vt:lpstr>
      <vt:lpstr>Calibri Light</vt:lpstr>
      <vt:lpstr>Default Design</vt:lpstr>
      <vt:lpstr>Metropolitan</vt:lpstr>
      <vt:lpstr>Modern  Control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Kalman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GITAA</cp:lastModifiedBy>
  <cp:revision>34</cp:revision>
  <dcterms:created xsi:type="dcterms:W3CDTF">2021-09-02T03:27:31Z</dcterms:created>
  <dcterms:modified xsi:type="dcterms:W3CDTF">2021-09-08T05:38:45Z</dcterms:modified>
</cp:coreProperties>
</file>