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15"/>
  </p:notesMasterIdLst>
  <p:sldIdLst>
    <p:sldId id="456" r:id="rId5"/>
    <p:sldId id="278" r:id="rId6"/>
    <p:sldId id="272" r:id="rId7"/>
    <p:sldId id="308" r:id="rId8"/>
    <p:sldId id="469" r:id="rId9"/>
    <p:sldId id="279" r:id="rId10"/>
    <p:sldId id="470" r:id="rId11"/>
    <p:sldId id="471" r:id="rId12"/>
    <p:sldId id="355" r:id="rId13"/>
    <p:sldId id="32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9T04:48:33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13430,'0'0'5387,"-1"16"-4742,-2 48-615,3-61-17,0-1 1,0 1 0,0-1 0,0 0 0,0 1 0,0-1 0,1 1-1,-1-1 1,1 0 0,0 1 0,-1-1 0,1 0 0,0 0 0,0 1-1,1-1 1,-1 0 0,0 0 0,1 0 0,-1 0 0,1-1 0,0 1-1,0 0 1,-1-1 0,1 1 0,0-1 0,0 0 0,0 1-1,1-1 1,-1 0 0,0 0 0,0 0 0,1-1 0,-1 1 0,0-1-1,1 1 1,-1-1 0,5 1 0,6-2 104,-1 0 1,0 0-1,1-1 0,-1 0 1,20-8-1,-19 7 84,0-1-67,171-41 798,-157 40-863,1 1-1,-1 1 1,1 2 0,47 3-1,-73-2-66,1 1 0,-1-1 0,1 0 0,-1 1 0,1-1-1,-1 1 1,0 0 0,1 0 0,-1 0 0,0 0 0,0 0 0,0 0 0,0 1-1,0-1 1,0 1 0,0 0 0,0-1 0,0 1 0,-1 0 0,1 0 0,-1 0-1,1 0 1,-1 0 0,0 0 0,0 1 0,0-1 0,0 0 0,0 0 0,-1 1-1,1-1 1,-1 1 0,1-1 0,-1 1 0,0-1 0,0 1 0,0-1 0,0 0-1,-1 4 1,0 3 8,-1 0 0,0 0-1,0 0 1,-1 0 0,0 0-1,-1-1 1,0 1 0,-9 13-1,1-4-5,-2 0 0,0-1 0,-29 27 0,35-38-2,1 1-1,-1-1 0,0 0 1,0-1-1,-1 0 0,0-1 1,0 1-1,0-1 0,0-1 1,-1 0-1,-9 2 0,57-13 86,69-24 0,-24 6-10,-44 15-38,194-50 28,-179 50 126,-1 2-1,77-3 0,-127 12-148,-1 0-1,0-1 1,1 1 0,-1 0-1,1 1 1,-1-1-1,0 0 1,1 1 0,-1-1-1,0 1 1,1 0-1,-1 0 1,0-1 0,0 2-1,0-1 1,0 0-1,0 0 1,0 1 0,0-1-1,0 1 1,0-1-1,1 3 1,-2-1-3,0 0 1,1 1-1,-2-1 0,1 0 0,0 0 1,-1 1-1,1-1 0,-1 1 0,0-1 1,0 0-1,0 1 0,-1-1 0,1 1 1,-1-1-1,-1 4 0,-2 5-23,0-1-1,0 0 1,-1 0-1,-1 0 0,0-1 1,0 1-1,-10 10 1,8-11-235,1 1 0,0 0 0,1 1 1,0 0-1,-7 19 0,12-30 125,1 1-1,0 0 1,0-1 0,-1 1-1,1 0 1,0-1 0,1 1 0,-1 0-1,0-1 1,0 1 0,1 0-1,-1-1 1,1 1 0,-1-1-1,1 1 1,0-1 0,0 1-1,0-1 1,0 1 0,0-1 0,0 0-1,0 0 1,0 1 0,0-1-1,0 0 1,1 0 0,-1 0-1,0 0 1,3 1 0,3 2-658,0-1 0,0 0 0,0 0 0,0-1 0,13 3 0,33 2-5808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9T04:13:35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3554,'0'0'0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B0906-257E-46AC-9871-15B58E60E460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EBAA6-FDA6-46D3-B184-985B134D9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889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5EFFCC-A79E-4480-A8B4-23C8F0199D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6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 spc="-9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4" y="4198409"/>
            <a:ext cx="9228201" cy="1645920"/>
          </a:xfrm>
        </p:spPr>
        <p:txBody>
          <a:bodyPr/>
          <a:lstStyle>
            <a:lvl1pPr marL="0" indent="0" algn="l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8E94261-B1F5-4F8F-8FE7-B8922E7F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>
              <a:defRPr/>
            </a:pPr>
            <a:fld id="{29DEC551-C825-47C3-8194-E5939655126D}" type="datetimeFigureOut">
              <a:rPr lang="en-US"/>
              <a:pPr>
                <a:defRPr/>
              </a:pPr>
              <a:t>9/9/2021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00E2376-84D4-40B8-BF0A-A5CC4810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0C50535E-9F28-47AF-B3AC-FB311315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>
              <a:defRPr/>
            </a:pPr>
            <a:fld id="{E3562A28-DB30-4254-9A27-CC5134ADB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5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2B939-AB56-4362-AD48-2E65BB18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02F60-04C5-47AB-9523-CC567E5377E4}" type="datetimeFigureOut">
              <a:rPr lang="en-US"/>
              <a:pPr>
                <a:defRPr/>
              </a:pPr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B8FEA-FB67-40E8-B057-6DA25167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C9ACF-A9C8-4A5E-B36B-775420AB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E85A6-B2D7-49A3-A024-015AB1B1C4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1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6" y="714379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82CFF-7776-44A5-8073-0262B712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9D11D-A1DE-4ECE-9241-34424E044100}" type="datetimeFigureOut">
              <a:rPr lang="en-US"/>
              <a:pPr>
                <a:defRPr/>
              </a:pPr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E65CF-AD16-4A5A-B788-2E346292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FDD0F-EC31-4DA0-9A4A-AC43516A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2A1A5-0843-47EA-8D6F-CF7E64BA3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6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8068F63-3B02-4B24-BAB1-C0E1AAF929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E1380A-8CA9-440E-8B08-136FEEEE86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4099B0-554F-48D7-87C1-243D2D8C8E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B24C6-5613-4BAA-B1AD-750A39570F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5687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7851A4-089F-49C7-BB3E-99F5A6F731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5E2A79-65F1-4EDB-9F4F-7E19BFD383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49BD06-9A0C-4316-B53E-DA8022851C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5457D-EE3F-4598-AC62-7B076BAC15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646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8C32F6-1AE7-491B-B64A-B80C410A1F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4AD9BA-5E14-4888-BCFF-A6209FF7FA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BD182AC-4B12-48DC-B24F-639689EED7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4000C-6A36-493E-8F75-0208700D4E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3373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13D318-212E-48AE-8FA1-9744F99317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452C9-61E3-4C42-BD56-FFB8AF4F5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6D7284-4C81-48BC-B26E-68EE4E1830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9CA9A-81A6-4911-A2E9-041DF5F3F2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652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DCBBC53-0F09-42A9-B866-72AF73C324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A54CA12-FCE5-4CC4-AC66-3584627292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1BB0B80-3E62-4478-A9C9-A77A56B18E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E77B2-DCE5-43E9-BEF7-DD3C76614C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278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0FD8C61-9317-4474-961A-82DDAECD0C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E522ABE-06DB-43F2-99D0-28A3AA309D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5B30AF1-2D9B-470E-BDDF-F27B204C7B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A022C-E5CE-44A0-9B0C-D94A550E8D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90995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02CF955-69A8-4C84-9ED8-995CAFBAEA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92681C3-9D03-45CD-A66C-E8F52E2C94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0001D73-8A44-4FD4-A1C8-A5CD27E03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2E750-0AF9-467A-83F5-EB5453B8AC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748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9FB741-FACC-4214-91C1-FF1FEBFD68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5987C4-B71D-4FCF-9315-3980ABA1A9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92458-3E0B-4600-B156-52BB4CC262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8ACCD-4CD8-441E-BA5D-DAB1C7EB71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892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A50B6-553D-4020-A0BE-4BACA8C13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4F159-8964-4778-8F1E-AD402494C947}" type="datetimeFigureOut">
              <a:rPr lang="en-US"/>
              <a:pPr>
                <a:defRPr/>
              </a:pPr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D8765-CED0-40A9-A245-2FD2DD31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DCA38-8251-4D8B-A398-300D6677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A4357-76A2-4813-B894-8577D0A395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31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20402A-2341-438F-9B97-C12DCA8F2B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8D440A-F41A-4908-8030-4EC4673B58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1674D9-4C9A-4B0A-90E0-7F369B9BBB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DFC7F-9044-4D18-B37B-FF7F4F2B0C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73528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C8B841-6312-4B95-8741-BE5E264AEE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D44954-014C-460D-BE2A-8738AA4837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AB3578F-9315-4727-96D2-C9708E79DA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FF92D-86A5-48A6-9144-64D085DA6F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3912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1FAFA3-73B6-437A-BEAA-39FD69D55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7FAB33-FCFE-48FD-9B9C-F1ECC75203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C170C5-D29F-4F94-A528-7729A9F57A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93F9A-FA32-4719-B472-E6E555BC4B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8667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DFA837B-1C05-4977-B28A-72E56DCB5C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58D421-014F-4F6C-9D73-0E3617457F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382525-132D-4233-B046-B7F7034863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5CC60-1AF5-44EE-92E0-1526AEB61F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31175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6FFFA1-1674-45DB-A3CD-DE5DB07277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2FC48A-155C-435E-BEF3-9C888F4893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0C01098-79D6-4367-A663-83A3D23A44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AF043-806A-4A97-90D2-59CB71A746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4289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B784F07-A705-47D1-9D55-8E3D52E19B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604CAD-6C99-442E-8A90-06743FC27B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9ADD24E-EB5F-4472-8BBA-C3687317C3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57A58-47C1-4A4B-8687-28C4C79B74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19699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83BFA9-35A0-4FD3-B699-B6C8CBD2DB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231D2E-EF40-48B8-899F-D96C80B840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3CA144-E30E-45A8-B99F-CCF4DE1166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49B7B-4A07-4289-AC1C-6799F59392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2165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8A6E432-1CF3-4F7A-9A0A-1012DF2596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1A368A8-4373-47CD-AAA3-9D10B20873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BF5B6D9-4642-4352-89D1-ACC1F722EC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AC3F3-AFED-4263-AD50-C23635FB52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09894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A41410E-6825-40B8-83C0-0818D87E72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8412A94-699C-455E-B33B-F11F11B017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3B8F371-D431-40F1-9DCF-CBB2F5754D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2E11B-CE93-470E-A488-B46D60ECCB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57664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8242705-9355-4490-BF8F-9F231E58DA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8DD7D54-340D-4B25-8594-D4BFC491BC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9689BF5-4415-4B95-9C29-35D9DB9CA8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311D8-FF2D-42EA-A947-BF07D2490F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858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/>
          <a:lstStyle>
            <a:lvl1pPr>
              <a:lnSpc>
                <a:spcPct val="80000"/>
              </a:lnSpc>
              <a:defRPr sz="6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187275"/>
            <a:ext cx="9226296" cy="1645920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79DB7-E4DC-4283-9907-5744E6C6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9BCFB-54BB-4D53-9D63-DD4D0D655E98}" type="datetimeFigureOut">
              <a:rPr lang="en-US"/>
              <a:pPr>
                <a:defRPr/>
              </a:pPr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5F962-5BF5-4F9A-A3B4-F1C3120D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A655-6BC4-4AD9-BDF1-556632AE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34DC1-3661-4D71-AB90-85F324D789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244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B4DCBC-18D4-49AD-B1B7-6CFCBFEA23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93FA72-AF63-4180-8F55-EEA8347D87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4C6B8B-8DA0-469D-ADDB-1402F12AFA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B8F28-2E9A-40AC-A3E3-9285A89612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817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508168-0D9C-477D-88B3-4CBCC09AB5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E74A5F-E1AC-4252-9FE2-8C945F25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1CCD78-1B9B-4AF7-9ED2-A088CBB0CB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4EC6B-08CD-488E-AF94-FD50662728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08096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901095-6E4C-4FFF-A4E3-6551F49CE8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8B2C60-90A8-4D7C-82CB-F595A8756F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9794E86-9EAB-44AD-8D0E-6F54F36E3A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65431-37F3-42DF-92E8-375489A6E2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9329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4280F1-A43E-4265-9877-5144B2B672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94B08B-20AC-4F12-87B7-F1ABF389B6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4C152E-1336-493A-ACFE-8E4F17A320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D521F-D181-412A-B138-2CC8FB7E64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0290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3D2E20-9BB5-4586-9873-2B2882365C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9C87D41-77BF-4F11-8D8A-F96D67B714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D9BD61A-E960-4776-8D31-430CD69D03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DCA23-6A1F-44C8-95BF-2CB96F639E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08149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73896A-43B3-4CFC-A39A-1778380FA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BF8758-74F9-4C4E-84A9-D31972A30E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F0436B3-1832-40FD-9AB6-E07738B6F3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51A7D-189A-457E-9290-951B6EF7CB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39402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7BB43C-032B-4B92-B2C5-D1859A4BA5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FC700D4-D44C-41F1-8572-EF91A43B0F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24EB86-4B09-40B6-89C3-E4C4DA2F03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1F6D1-EEE2-46A8-B313-F9A83FB1BA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1869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8A95D4-618C-4262-A14B-155474D7CA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2AEA8-8945-427B-B4FB-A07967EFA4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C361EF-78C1-45D9-86B3-E1E6121DCB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7B043-9DEE-4681-8BC7-270DF97017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517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8EF7193-BDF0-4BCF-93F6-C144205E28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203DD04-7F7C-47BA-B40A-20350C8128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8AAE0F3-87FE-4CC7-820B-514D965C4E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1CED5-8439-4AE1-BAB2-FD191C4E60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02300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B7B054D-0B81-454B-A0C6-F3DEAEEB84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C166D4F-65E9-44A6-8076-44D17FB077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2320A2F-E05A-4DD0-8561-9EEC01620E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2296B-3A89-4D6A-8F52-BEC2602CCE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803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3392"/>
            <a:ext cx="5074920" cy="3767328"/>
          </a:xfrm>
        </p:spPr>
        <p:txBody>
          <a:bodyPr/>
          <a:lstStyle>
            <a:lvl1pPr>
              <a:defRPr sz="1650"/>
            </a:lvl1pPr>
            <a:lvl2pPr>
              <a:defRPr sz="1425"/>
            </a:lvl2pPr>
            <a:lvl3pPr>
              <a:defRPr sz="1275"/>
            </a:lvl3pPr>
            <a:lvl4pPr>
              <a:defRPr sz="1125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3651" y="1993392"/>
            <a:ext cx="5074920" cy="3767328"/>
          </a:xfrm>
        </p:spPr>
        <p:txBody>
          <a:bodyPr/>
          <a:lstStyle>
            <a:lvl1pPr>
              <a:defRPr sz="1650"/>
            </a:lvl1pPr>
            <a:lvl2pPr>
              <a:defRPr sz="1425"/>
            </a:lvl2pPr>
            <a:lvl3pPr>
              <a:defRPr sz="1275"/>
            </a:lvl3pPr>
            <a:lvl4pPr>
              <a:defRPr sz="1125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8BAF793-24F1-407E-B027-ECC86523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6015C-54A9-46A0-AD95-6BDFC509C299}" type="datetimeFigureOut">
              <a:rPr lang="en-US"/>
              <a:pPr>
                <a:defRPr/>
              </a:pPr>
              <a:t>9/9/2021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6D14A9E-2165-4458-893B-220D5ACA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92DE453-539F-486A-81D5-F3320A0D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EEF77-64D1-4BCF-B77F-A95D84108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983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D6389DA-DC87-4C23-8D30-3AFE677D9F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BC8D988-6195-450A-9EE0-71A7572346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1CF1164-BD8E-46A1-BE90-07791CCED3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C68D6-2653-4D66-AEAE-AB7A5C832D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11436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3EA2C1-1DC7-4280-B71E-CB12320695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A2EE89-E2AE-42FF-978A-5C35DF40C1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45F04B-BEE6-41FA-BF72-DB739CEB6A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10E99-E6F9-464A-AFB0-79FBF8A4E7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46274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293307-BA93-4426-B409-F653EB1740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F7E3CA-703C-41CC-B53C-42BFCCCF24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7ABAAE-FE57-4AA6-B03E-F8AB7BEE32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8168D-E42D-4612-AB8F-CEB648616A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2753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CE039CC-468C-4CB7-A978-94C80695C5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8AAEE5-DE3A-430B-AB81-DC7AD41089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CF72CF6-EE0C-4C84-AEB2-4A3FA96E5C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66910-242E-454D-AAF0-9FD064A303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6318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CF9053-42C6-42AC-8E72-C4E1FACD19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0757FE-99A2-4DC8-9D57-F7BD8208D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1FEC6D-DEEB-4CD4-BD69-84860BDE25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ABD4-B359-44B8-89E5-1ACFD8505B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91245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7B3E48-FBA0-4BDF-9869-6DACB39AC5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945C82-51FD-4739-A37C-7889A6D625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AD93BC-8DB5-456C-B782-1BDBCE21A5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3A893-838B-4C3B-88AA-58F831AE54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5722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8FD8C7-90B3-4E5C-8C22-3556896859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0AC54D-4539-41E7-A1FE-5949FBB838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835EAA-6C5C-4C00-95EE-AEAEB0526E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5DE0E-3D4E-4431-85B9-864098B6EE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720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32000"/>
            <a:ext cx="5074920" cy="7234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36150"/>
            <a:ext cx="5074920" cy="32004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5080" y="2029968"/>
            <a:ext cx="5074920" cy="722376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 b="0" cap="all" baseline="0"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55080" y="2734056"/>
            <a:ext cx="5074920" cy="32004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3D4A4C8-4E97-4046-A44D-45F6AEF2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EBA46-DDF8-4EF5-B461-E163882DFF72}" type="datetimeFigureOut">
              <a:rPr lang="en-US"/>
              <a:pPr>
                <a:defRPr/>
              </a:pPr>
              <a:t>9/9/2021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B929E64-B8E1-47DA-AAAC-E9390C4A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FDCBCDB-80B4-49D0-BF5A-DFDD291D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B4FCF-F570-4ED9-91AF-AA844B69F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2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FA8BCEB-C81D-4AB8-AE71-E9EFF210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FB42D-AFEC-4597-8126-678BA6A93365}" type="datetimeFigureOut">
              <a:rPr lang="en-US"/>
              <a:pPr>
                <a:defRPr/>
              </a:pPr>
              <a:t>9/9/2021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F460CB2-7A5C-481E-A008-09C4A3E90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86A0531-81E6-494C-90F5-FEAE0389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D5647-A606-4051-9F56-8E5E55B273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6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70E04AE-3297-4764-8648-804666CE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C6AFF-8131-47D8-8672-F802136A154A}" type="datetimeFigureOut">
              <a:rPr lang="en-US"/>
              <a:pPr>
                <a:defRPr/>
              </a:pPr>
              <a:t>9/9/2021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D716D35-7B0B-4685-9EE6-DC21ED1EB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061C006-89CF-431B-B333-5FA1B843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08DB0-1C0D-486D-B139-F14F11B4AD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2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859DD2E-C83D-46A3-A5B0-4E3CD79FCCE6}"/>
              </a:ext>
            </a:extLst>
          </p:cNvPr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27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1650"/>
            </a:lvl1pPr>
            <a:lvl2pPr>
              <a:defRPr sz="1425"/>
            </a:lvl2pPr>
            <a:lvl3pPr>
              <a:defRPr sz="1275"/>
            </a:lvl3pPr>
            <a:lvl4pPr>
              <a:defRPr sz="1125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3" y="2511813"/>
            <a:ext cx="3398520" cy="3126987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5">
                <a:solidFill>
                  <a:srgbClr val="404040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76D6965D-A0BC-4DB1-BBF4-1376695D2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B365F-E26A-4D79-B4ED-C1556C86FE47}" type="datetimeFigureOut">
              <a:rPr lang="en-US"/>
              <a:pPr>
                <a:defRPr/>
              </a:pPr>
              <a:t>9/9/2021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F62F508-538C-46E8-BA37-2C7E459A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5B20AEB-8FBD-4658-B8D7-A1336DEC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>
              <a:defRPr/>
            </a:pPr>
            <a:fld id="{74B5A9DC-5963-4FE4-B9B8-0B414E0BCB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0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71"/>
            <a:ext cx="10780776" cy="613283"/>
          </a:xfrm>
        </p:spPr>
        <p:txBody>
          <a:bodyPr anchor="b"/>
          <a:lstStyle>
            <a:lvl1pPr>
              <a:lnSpc>
                <a:spcPct val="85000"/>
              </a:lnSpc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400">
                <a:solidFill>
                  <a:srgbClr val="4D4D4D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900"/>
              </a:spcBef>
              <a:buNone/>
              <a:defRPr sz="10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46CBD-DBA1-4720-A1DF-72E848A1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>
              <a:defRPr/>
            </a:pPr>
            <a:fld id="{D97DADC8-E7E4-48C3-984E-E8B46A713F37}" type="datetimeFigureOut">
              <a:rPr lang="en-US"/>
              <a:pPr>
                <a:defRPr/>
              </a:pPr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56994-F863-453B-B6C8-8FFD9977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CFA50-EEAF-409A-A6E1-1FCCBDDA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>
              <a:defRPr/>
            </a:pPr>
            <a:fld id="{89861444-55CB-4F5D-A041-84B2F7C18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30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AD5C1E-0364-47CB-9254-D7D792B3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285" y="500063"/>
            <a:ext cx="10771716" cy="1657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05837A79-0AE9-498C-BB34-59055D5499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7333" y="1993900"/>
            <a:ext cx="10752667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C0450-A74C-424A-A7FE-AD4566B8B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5800" y="6411913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>
              <a:defRPr/>
            </a:pPr>
            <a:fld id="{6726DD30-E3ED-4132-B6C7-1BE0953B890D}" type="datetimeFigureOut">
              <a:rPr lang="en-US"/>
              <a:pPr>
                <a:defRPr/>
              </a:pPr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920F6-9B3C-41ED-93E3-C8F68F081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" y="6554788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FE387-092D-44D0-853D-3C6B8E6D6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0667" y="5829300"/>
            <a:ext cx="2927351" cy="13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4437945-05F5-4624-9FA9-B7BE6D53D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0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 spc="-9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anose="020F0302020204030204" pitchFamily="34" charset="0"/>
        </a:defRPr>
      </a:lvl9pPr>
    </p:titleStyle>
    <p:bodyStyle>
      <a:lvl1pPr marL="68263" indent="-68263" algn="l" defTabSz="685800" rtl="0" eaLnBrk="0" fontAlgn="base" hangingPunct="0">
        <a:lnSpc>
          <a:spcPct val="85000"/>
        </a:lnSpc>
        <a:spcBef>
          <a:spcPts val="975"/>
        </a:spcBef>
        <a:spcAft>
          <a:spcPct val="0"/>
        </a:spcAft>
        <a:buFont typeface="Arial" panose="020B0604020202020204" pitchFamily="34" charset="0"/>
        <a:buChar char=" "/>
        <a:defRPr kern="1200">
          <a:solidFill>
            <a:srgbClr val="262626"/>
          </a:solidFill>
          <a:latin typeface="+mn-lt"/>
          <a:ea typeface="+mn-ea"/>
          <a:cs typeface="+mn-cs"/>
        </a:defRPr>
      </a:lvl1pPr>
      <a:lvl2pPr marL="204788" indent="-257175" algn="l" defTabSz="685800" rtl="0" eaLnBrk="0" fontAlgn="base" hangingPunct="0">
        <a:lnSpc>
          <a:spcPct val="85000"/>
        </a:lnSpc>
        <a:spcBef>
          <a:spcPts val="450"/>
        </a:spcBef>
        <a:spcAft>
          <a:spcPct val="0"/>
        </a:spcAft>
        <a:buFont typeface="Arial" panose="020B0604020202020204" pitchFamily="34" charset="0"/>
        <a:buChar char=" "/>
        <a:defRPr kern="1200">
          <a:solidFill>
            <a:srgbClr val="262626"/>
          </a:solidFill>
          <a:latin typeface="+mn-lt"/>
          <a:ea typeface="+mn-ea"/>
          <a:cs typeface="+mn-cs"/>
        </a:defRPr>
      </a:lvl2pPr>
      <a:lvl3pPr marL="411163" indent="-411163" algn="l" defTabSz="685800" rtl="0" eaLnBrk="0" fontAlgn="base" hangingPunct="0">
        <a:lnSpc>
          <a:spcPct val="85000"/>
        </a:lnSpc>
        <a:spcBef>
          <a:spcPts val="450"/>
        </a:spcBef>
        <a:spcAft>
          <a:spcPct val="0"/>
        </a:spcAft>
        <a:buFont typeface="Arial" panose="020B0604020202020204" pitchFamily="34" charset="0"/>
        <a:buChar char=" "/>
        <a:defRPr sz="1500" i="1" kern="1200">
          <a:solidFill>
            <a:srgbClr val="262626"/>
          </a:solidFill>
          <a:latin typeface="+mn-lt"/>
          <a:ea typeface="+mn-ea"/>
          <a:cs typeface="+mn-cs"/>
        </a:defRPr>
      </a:lvl3pPr>
      <a:lvl4pPr marL="615950" indent="-615950" algn="l" defTabSz="685800" rtl="0" eaLnBrk="0" fontAlgn="base" hangingPunct="0">
        <a:lnSpc>
          <a:spcPct val="85000"/>
        </a:lnSpc>
        <a:spcBef>
          <a:spcPts val="450"/>
        </a:spcBef>
        <a:spcAft>
          <a:spcPct val="0"/>
        </a:spcAft>
        <a:buFont typeface="Arial" panose="020B0604020202020204" pitchFamily="34" charset="0"/>
        <a:buChar char=" "/>
        <a:defRPr sz="1300" kern="1200">
          <a:solidFill>
            <a:srgbClr val="262626"/>
          </a:solidFill>
          <a:latin typeface="+mn-lt"/>
          <a:ea typeface="+mn-ea"/>
          <a:cs typeface="+mn-cs"/>
        </a:defRPr>
      </a:lvl4pPr>
      <a:lvl5pPr marL="822325" indent="-822325" algn="l" defTabSz="685800" rtl="0" eaLnBrk="0" fontAlgn="base" hangingPunct="0">
        <a:lnSpc>
          <a:spcPct val="85000"/>
        </a:lnSpc>
        <a:spcBef>
          <a:spcPts val="450"/>
        </a:spcBef>
        <a:spcAft>
          <a:spcPct val="0"/>
        </a:spcAft>
        <a:buFont typeface="Arial" panose="020B0604020202020204" pitchFamily="34" charset="0"/>
        <a:buChar char=" "/>
        <a:defRPr sz="1300" kern="1200">
          <a:solidFill>
            <a:srgbClr val="262626"/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CBD5636-1846-4E16-A800-E1CE0E3D6F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BFE4284-00CB-4CBB-A12B-75E964657D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68CDC25-4F8D-423A-B964-C8D04692603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75CE217-14CA-46FB-A6D8-9BFC9C91E97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A2F5FD8-76B6-4EE1-9175-44C71E7E061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0A9142B-524E-45FA-910C-34A6F0B544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779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A392AE-B682-4996-B65B-75673E7AB2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39BC6D6-63ED-4B30-BDBF-59CA9DD2E9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52C07E0-940E-45A8-BB12-B11319BB755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6BF960-1B57-4CCA-A9B2-5AF55F4BB40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F39CAD3-9A08-472E-A9A7-90B4FF19AC4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9ECB56C-EE9A-41FD-8C46-9D86C22A48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40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6B3A1FB-4021-43AC-92FF-4D3D5C63C4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77BE492-F79B-4365-95E9-0F62951014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1C7F805-13D6-496B-B0C8-F75277863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6F7E84F-B620-429B-B0F3-1BB2417FFA3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7046F5-90EA-41EC-BE1F-8F984E152E5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74265819-029A-414E-A784-2647D7B97C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073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customXml" Target="../ink/ink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6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descr="&quot;&quot;">
            <a:extLst>
              <a:ext uri="{FF2B5EF4-FFF2-40B4-BE49-F238E27FC236}">
                <a16:creationId xmlns:a16="http://schemas.microsoft.com/office/drawing/2014/main" id="{4F289C2A-18A7-42A7-BC77-F8940A2EA2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916738" y="857250"/>
            <a:ext cx="260826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31C5E-6351-47F6-9F80-37A85C1EA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600" y="431800"/>
            <a:ext cx="3200400" cy="425450"/>
          </a:xfrm>
        </p:spPr>
        <p:txBody>
          <a:bodyPr anchor="b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625" b="1" i="1" u="sng" dirty="0">
                <a:solidFill>
                  <a:srgbClr val="FF0000"/>
                </a:solidFill>
              </a:rPr>
              <a:t>Modern  Control Theory</a:t>
            </a:r>
            <a:endParaRPr lang="en-IN" sz="2625" b="1" i="1" u="sng" dirty="0">
              <a:solidFill>
                <a:srgbClr val="FF0000"/>
              </a:solidFill>
            </a:endParaRPr>
          </a:p>
        </p:txBody>
      </p:sp>
      <p:pic>
        <p:nvPicPr>
          <p:cNvPr id="6148" name="Picture 3">
            <a:extLst>
              <a:ext uri="{FF2B5EF4-FFF2-40B4-BE49-F238E27FC236}">
                <a16:creationId xmlns:a16="http://schemas.microsoft.com/office/drawing/2014/main" id="{213774A5-7840-462F-BA4E-957DD3C89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7" r="22086" b="-2"/>
          <a:stretch>
            <a:fillRect/>
          </a:stretch>
        </p:blipFill>
        <p:spPr bwMode="auto">
          <a:xfrm>
            <a:off x="2057400" y="839789"/>
            <a:ext cx="4859338" cy="560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8D929-1E4D-425E-B023-FEB2C8BF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4363" y="1066800"/>
            <a:ext cx="2514600" cy="4724400"/>
          </a:xfrm>
        </p:spPr>
        <p:txBody>
          <a:bodyPr rtlCol="0" anchor="ctr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2400" i="1" u="sng" dirty="0">
              <a:solidFill>
                <a:srgbClr val="FF0000"/>
              </a:solidFill>
              <a:latin typeface="Britannic Bold" panose="020B0903060703020204" pitchFamily="34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i="1" u="sng" dirty="0">
                <a:solidFill>
                  <a:srgbClr val="FF0000"/>
                </a:solidFill>
                <a:latin typeface="Britannic Bold" panose="020B0903060703020204" pitchFamily="34" charset="0"/>
              </a:rPr>
              <a:t>Lecture No.  19</a:t>
            </a:r>
          </a:p>
          <a:p>
            <a:pPr marL="136525" lvl="1" indent="0" eaLnBrk="1" fontAlgn="auto" hangingPunct="1">
              <a:spcAft>
                <a:spcPts val="0"/>
              </a:spcAft>
              <a:buNone/>
              <a:defRPr/>
            </a:pPr>
            <a:endParaRPr lang="en-US" sz="2000" b="1" i="1" dirty="0">
              <a:solidFill>
                <a:srgbClr val="FF0000"/>
              </a:solidFill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000" b="1" i="1" dirty="0">
              <a:solidFill>
                <a:srgbClr val="FF0000"/>
              </a:solidFill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i="1" dirty="0">
                <a:solidFill>
                  <a:srgbClr val="FF0000"/>
                </a:solidFill>
              </a:rPr>
              <a:t>Understanding the  KF  Estimates, Residues &amp; Processes within the Filter 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endParaRPr lang="en-US" b="1" i="1" dirty="0">
              <a:solidFill>
                <a:srgbClr val="FF0000"/>
              </a:solidFill>
            </a:endParaRPr>
          </a:p>
          <a:p>
            <a:pPr marL="0" lvl="1" indent="0" eaLnBrk="1" fontAlgn="auto" hangingPunct="1">
              <a:spcAft>
                <a:spcPts val="0"/>
              </a:spcAft>
              <a:buNone/>
              <a:defRPr/>
            </a:pPr>
            <a:r>
              <a:rPr lang="en-US" b="1" i="1" dirty="0">
                <a:solidFill>
                  <a:srgbClr val="002060"/>
                </a:solidFill>
              </a:rPr>
              <a:t>	</a:t>
            </a:r>
            <a:endParaRPr lang="en-IN" b="1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2F8C50F-0EF8-4768-A750-685D2580A5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153400" cy="1066800"/>
          </a:xfrm>
        </p:spPr>
        <p:txBody>
          <a:bodyPr/>
          <a:lstStyle/>
          <a:p>
            <a:pPr eaLnBrk="1" hangingPunct="1"/>
            <a:br>
              <a:rPr lang="en-US" altLang="en-US" sz="3200" b="1"/>
            </a:br>
            <a:r>
              <a:rPr lang="en-US" altLang="en-US" sz="3200" b="1"/>
              <a:t>Bayesian Filtering : A Road Map</a:t>
            </a:r>
            <a:br>
              <a:rPr lang="en-US" altLang="en-US" sz="3200" b="1"/>
            </a:br>
            <a:r>
              <a:rPr lang="en-US" altLang="en-US" sz="3200" i="1" u="sng"/>
              <a:t>State Estimation </a:t>
            </a:r>
            <a:br>
              <a:rPr lang="en-US" altLang="en-US" sz="2800" i="1"/>
            </a:br>
            <a:endParaRPr lang="en-US" altLang="en-US" sz="2800" i="1"/>
          </a:p>
        </p:txBody>
      </p:sp>
      <p:graphicFrame>
        <p:nvGraphicFramePr>
          <p:cNvPr id="83971" name="Group 3">
            <a:extLst>
              <a:ext uri="{FF2B5EF4-FFF2-40B4-BE49-F238E27FC236}">
                <a16:creationId xmlns:a16="http://schemas.microsoft.com/office/drawing/2014/main" id="{5AEEB242-336C-4694-982F-A86F35DF7AE4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981200" y="1828801"/>
          <a:ext cx="8229600" cy="4484763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7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Type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Model Type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Type of Noise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9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Kalman Filter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Linear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Gaussian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Extended Kalman Filter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Non-linear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Gaussian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Unscented Kalman Filter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Non-linear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Gaussian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2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Particle Filter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Non-linear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Non-Gaussian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Unscented Particle Filter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Non-linear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Non-Gaussian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C32E807-DD03-4F39-B040-3B5D9B01F8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1614" y="486744"/>
            <a:ext cx="2643187" cy="287338"/>
          </a:xfrm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altLang="en-US" sz="2000"/>
              <a:t>The Kalman Filter</a:t>
            </a:r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085F9DC8-69E2-4848-8722-C9DE17973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9" y="1281112"/>
            <a:ext cx="7991475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3B5A7BFC-F0C7-4E92-9D15-950200DCB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273" y="429401"/>
            <a:ext cx="2905126" cy="641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B1A42B55-65B2-4C27-B433-983CA8916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835" y="4178920"/>
            <a:ext cx="496887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iagram&#10;&#10;Description automatically generated with low confidence">
            <a:extLst>
              <a:ext uri="{FF2B5EF4-FFF2-40B4-BE49-F238E27FC236}">
                <a16:creationId xmlns:a16="http://schemas.microsoft.com/office/drawing/2014/main" id="{320CA38F-C0E0-47C1-BD6F-2CC137BF8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4" y="4178920"/>
            <a:ext cx="55245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C880D83A-F5B8-4E39-AA70-584F12FA7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087" y="5461234"/>
            <a:ext cx="3213099" cy="83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D7AD341-FC38-42B9-AA9B-F938ED60A8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24600" y="228601"/>
            <a:ext cx="3962400" cy="563563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sz="1800" b="1" i="1"/>
              <a:t>Understanding the Prediction &amp; Update  Process/ Steps</a:t>
            </a:r>
          </a:p>
        </p:txBody>
      </p:sp>
      <p:sp>
        <p:nvSpPr>
          <p:cNvPr id="14339" name="Line 4">
            <a:extLst>
              <a:ext uri="{FF2B5EF4-FFF2-40B4-BE49-F238E27FC236}">
                <a16:creationId xmlns:a16="http://schemas.microsoft.com/office/drawing/2014/main" id="{3BD85A27-68BD-4480-9BAB-B99BDD7CF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828800"/>
            <a:ext cx="0" cy="29990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0" name="Line 5">
            <a:extLst>
              <a:ext uri="{FF2B5EF4-FFF2-40B4-BE49-F238E27FC236}">
                <a16:creationId xmlns:a16="http://schemas.microsoft.com/office/drawing/2014/main" id="{2FB5B468-B8DC-4E3B-A9A7-E860DAA2D5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429000"/>
            <a:ext cx="480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1" name="Line 6">
            <a:extLst>
              <a:ext uri="{FF2B5EF4-FFF2-40B4-BE49-F238E27FC236}">
                <a16:creationId xmlns:a16="http://schemas.microsoft.com/office/drawing/2014/main" id="{013AA4EB-7181-4D33-A1EC-7E8E158857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1828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2" name="Rectangle 7">
            <a:extLst>
              <a:ext uri="{FF2B5EF4-FFF2-40B4-BE49-F238E27FC236}">
                <a16:creationId xmlns:a16="http://schemas.microsoft.com/office/drawing/2014/main" id="{F572AA3B-7752-451C-BB74-A0315FF35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1" y="3604607"/>
            <a:ext cx="380998" cy="3639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k-1</a:t>
            </a:r>
          </a:p>
        </p:txBody>
      </p:sp>
      <p:sp>
        <p:nvSpPr>
          <p:cNvPr id="14343" name="Rectangle 8">
            <a:extLst>
              <a:ext uri="{FF2B5EF4-FFF2-40B4-BE49-F238E27FC236}">
                <a16:creationId xmlns:a16="http://schemas.microsoft.com/office/drawing/2014/main" id="{41ADF83B-AF7A-4AA6-8646-CDE9823C8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299" y="4097314"/>
            <a:ext cx="845528" cy="4095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  z(k-1</a:t>
            </a:r>
            <a:r>
              <a:rPr lang="en-US" altLang="en-US" sz="18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4344" name="Oval 9">
            <a:extLst>
              <a:ext uri="{FF2B5EF4-FFF2-40B4-BE49-F238E27FC236}">
                <a16:creationId xmlns:a16="http://schemas.microsoft.com/office/drawing/2014/main" id="{CB84566C-8539-485A-9BBE-65A34110A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1242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14345" name="Oval 10">
            <a:extLst>
              <a:ext uri="{FF2B5EF4-FFF2-40B4-BE49-F238E27FC236}">
                <a16:creationId xmlns:a16="http://schemas.microsoft.com/office/drawing/2014/main" id="{C703A121-8924-4D90-9B5B-76C2F3E0C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1242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14346" name="Oval 11">
            <a:extLst>
              <a:ext uri="{FF2B5EF4-FFF2-40B4-BE49-F238E27FC236}">
                <a16:creationId xmlns:a16="http://schemas.microsoft.com/office/drawing/2014/main" id="{6B4E1883-CFEB-4C91-8F2F-3CA55D77E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1242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IN" altLang="en-US" sz="1800">
              <a:solidFill>
                <a:srgbClr val="000000"/>
              </a:solidFill>
            </a:endParaRPr>
          </a:p>
        </p:txBody>
      </p:sp>
      <p:sp>
        <p:nvSpPr>
          <p:cNvPr id="14347" name="Rectangle 12">
            <a:extLst>
              <a:ext uri="{FF2B5EF4-FFF2-40B4-BE49-F238E27FC236}">
                <a16:creationId xmlns:a16="http://schemas.microsoft.com/office/drawing/2014/main" id="{08410C71-2020-4927-972F-583E09662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7432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(k-1)+</a:t>
            </a:r>
          </a:p>
        </p:txBody>
      </p:sp>
      <p:sp>
        <p:nvSpPr>
          <p:cNvPr id="14348" name="Rectangle 13">
            <a:extLst>
              <a:ext uri="{FF2B5EF4-FFF2-40B4-BE49-F238E27FC236}">
                <a16:creationId xmlns:a16="http://schemas.microsoft.com/office/drawing/2014/main" id="{F356F13F-908B-4D13-AAA5-B7318F228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114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14349" name="Rectangle 14">
            <a:extLst>
              <a:ext uri="{FF2B5EF4-FFF2-40B4-BE49-F238E27FC236}">
                <a16:creationId xmlns:a16="http://schemas.microsoft.com/office/drawing/2014/main" id="{0770B6B8-10B6-4006-8123-422BF4E7D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876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srgbClr val="000000"/>
                </a:solidFill>
              </a:rPr>
              <a:t> z(k</a:t>
            </a:r>
            <a:r>
              <a:rPr lang="en-US" altLang="en-US" sz="18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4350" name="Rectangle 15">
            <a:extLst>
              <a:ext uri="{FF2B5EF4-FFF2-40B4-BE49-F238E27FC236}">
                <a16:creationId xmlns:a16="http://schemas.microsoft.com/office/drawing/2014/main" id="{5D825C3F-FE56-48A2-A41D-2ABC6ED0E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7432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(k)-</a:t>
            </a:r>
          </a:p>
        </p:txBody>
      </p:sp>
      <p:sp>
        <p:nvSpPr>
          <p:cNvPr id="14351" name="Rectangle 16">
            <a:extLst>
              <a:ext uri="{FF2B5EF4-FFF2-40B4-BE49-F238E27FC236}">
                <a16:creationId xmlns:a16="http://schemas.microsoft.com/office/drawing/2014/main" id="{4ADA5E81-F706-4EB1-B6A9-AC6B27158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743200"/>
            <a:ext cx="5715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(k)+</a:t>
            </a:r>
          </a:p>
        </p:txBody>
      </p:sp>
      <p:sp>
        <p:nvSpPr>
          <p:cNvPr id="14352" name="Line 17">
            <a:extLst>
              <a:ext uri="{FF2B5EF4-FFF2-40B4-BE49-F238E27FC236}">
                <a16:creationId xmlns:a16="http://schemas.microsoft.com/office/drawing/2014/main" id="{D08FA01A-BC4C-4BA9-9534-1070FBB403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286000"/>
            <a:ext cx="381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3" name="Rectangle 18">
            <a:extLst>
              <a:ext uri="{FF2B5EF4-FFF2-40B4-BE49-F238E27FC236}">
                <a16:creationId xmlns:a16="http://schemas.microsoft.com/office/drawing/2014/main" id="{2AA74870-F892-47AC-8916-73D5C8887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905000"/>
            <a:ext cx="1981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Prediction</a:t>
            </a:r>
          </a:p>
        </p:txBody>
      </p:sp>
      <p:sp>
        <p:nvSpPr>
          <p:cNvPr id="14354" name="Line 19">
            <a:extLst>
              <a:ext uri="{FF2B5EF4-FFF2-40B4-BE49-F238E27FC236}">
                <a16:creationId xmlns:a16="http://schemas.microsoft.com/office/drawing/2014/main" id="{60E81957-D483-4B4B-A9F3-026CFD637B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1981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5" name="Rectangle 20">
            <a:extLst>
              <a:ext uri="{FF2B5EF4-FFF2-40B4-BE49-F238E27FC236}">
                <a16:creationId xmlns:a16="http://schemas.microsoft.com/office/drawing/2014/main" id="{BB251AF2-EBEE-4509-9974-911B9C1C3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5240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Update</a:t>
            </a:r>
          </a:p>
        </p:txBody>
      </p:sp>
      <p:pic>
        <p:nvPicPr>
          <p:cNvPr id="24" name="Picture 23" descr="A picture containing diagram&#10;&#10;Description automatically generated">
            <a:extLst>
              <a:ext uri="{FF2B5EF4-FFF2-40B4-BE49-F238E27FC236}">
                <a16:creationId xmlns:a16="http://schemas.microsoft.com/office/drawing/2014/main" id="{AB649392-1E08-48F3-81E4-7F8ACBB73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806" y="6019799"/>
            <a:ext cx="24399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AD38925E-D8D0-4629-B848-F974ABB9B7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9" t="23432" r="58698" b="28565"/>
          <a:stretch/>
        </p:blipFill>
        <p:spPr bwMode="auto">
          <a:xfrm>
            <a:off x="2980752" y="4660563"/>
            <a:ext cx="2761861" cy="2062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86C9C718-49F6-4FA4-AAE9-CC653F5B3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88" t="17180" r="6104" b="22672"/>
          <a:stretch/>
        </p:blipFill>
        <p:spPr bwMode="auto">
          <a:xfrm>
            <a:off x="8793059" y="1079086"/>
            <a:ext cx="3061982" cy="2583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00D712-24B3-4820-BB69-D3498E9A18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837" y="818322"/>
            <a:ext cx="3970923" cy="41836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9B75110-58A7-40A5-9398-1000ECCA2D86}"/>
              </a:ext>
            </a:extLst>
          </p:cNvPr>
          <p:cNvSpPr/>
          <p:nvPr/>
        </p:nvSpPr>
        <p:spPr>
          <a:xfrm>
            <a:off x="1174459" y="818322"/>
            <a:ext cx="4059301" cy="4770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C6793F-2FDE-4BE7-B6AA-44B0B5732C18}"/>
              </a:ext>
            </a:extLst>
          </p:cNvPr>
          <p:cNvSpPr/>
          <p:nvPr/>
        </p:nvSpPr>
        <p:spPr>
          <a:xfrm>
            <a:off x="7085806" y="6019785"/>
            <a:ext cx="2439988" cy="3508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33D12F-BEE5-4BFB-A80E-1CBE26F3A25D}"/>
              </a:ext>
            </a:extLst>
          </p:cNvPr>
          <p:cNvSpPr/>
          <p:nvPr/>
        </p:nvSpPr>
        <p:spPr>
          <a:xfrm>
            <a:off x="2852257" y="4572000"/>
            <a:ext cx="2966556" cy="20316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1D4E9BF-63E6-49E0-BF87-2756B5028255}"/>
              </a:ext>
            </a:extLst>
          </p:cNvPr>
          <p:cNvSpPr/>
          <p:nvPr/>
        </p:nvSpPr>
        <p:spPr>
          <a:xfrm>
            <a:off x="8839199" y="931178"/>
            <a:ext cx="3200399" cy="27317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>
            <a:extLst>
              <a:ext uri="{FF2B5EF4-FFF2-40B4-BE49-F238E27FC236}">
                <a16:creationId xmlns:a16="http://schemas.microsoft.com/office/drawing/2014/main" id="{4409BA9A-13B6-47F9-82B6-A8682C9E4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1614"/>
            <a:ext cx="6484938" cy="665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747" name="Object 6">
            <a:extLst>
              <a:ext uri="{FF2B5EF4-FFF2-40B4-BE49-F238E27FC236}">
                <a16:creationId xmlns:a16="http://schemas.microsoft.com/office/drawing/2014/main" id="{4966C78E-9C88-48BD-B9BF-8F199398B1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057400"/>
          <a:ext cx="45720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3304762" imgH="257007" progId="Paint.Picture">
                  <p:embed/>
                </p:oleObj>
              </mc:Choice>
              <mc:Fallback>
                <p:oleObj name="Bitmap Image" r:id="rId3" imgW="3304762" imgH="257007" progId="Paint.Picture">
                  <p:embed/>
                  <p:pic>
                    <p:nvPicPr>
                      <p:cNvPr id="31747" name="Object 6">
                        <a:extLst>
                          <a:ext uri="{FF2B5EF4-FFF2-40B4-BE49-F238E27FC236}">
                            <a16:creationId xmlns:a16="http://schemas.microsoft.com/office/drawing/2014/main" id="{4966C78E-9C88-48BD-B9BF-8F199398B1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57400"/>
                        <a:ext cx="45720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7">
            <a:extLst>
              <a:ext uri="{FF2B5EF4-FFF2-40B4-BE49-F238E27FC236}">
                <a16:creationId xmlns:a16="http://schemas.microsoft.com/office/drawing/2014/main" id="{69961C3F-4E5D-4C40-975D-2004030830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971800"/>
          <a:ext cx="32766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2161905" imgH="314286" progId="Paint.Picture">
                  <p:embed/>
                </p:oleObj>
              </mc:Choice>
              <mc:Fallback>
                <p:oleObj name="Bitmap Image" r:id="rId5" imgW="2161905" imgH="314286" progId="Paint.Picture">
                  <p:embed/>
                  <p:pic>
                    <p:nvPicPr>
                      <p:cNvPr id="31748" name="Object 7">
                        <a:extLst>
                          <a:ext uri="{FF2B5EF4-FFF2-40B4-BE49-F238E27FC236}">
                            <a16:creationId xmlns:a16="http://schemas.microsoft.com/office/drawing/2014/main" id="{69961C3F-4E5D-4C40-975D-2004030830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971800"/>
                        <a:ext cx="32766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10">
            <a:extLst>
              <a:ext uri="{FF2B5EF4-FFF2-40B4-BE49-F238E27FC236}">
                <a16:creationId xmlns:a16="http://schemas.microsoft.com/office/drawing/2014/main" id="{A5444DE5-AC85-4EF1-8B81-BF539FBD1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838200"/>
            <a:ext cx="30480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1750" name="Rectangle 11">
            <a:extLst>
              <a:ext uri="{FF2B5EF4-FFF2-40B4-BE49-F238E27FC236}">
                <a16:creationId xmlns:a16="http://schemas.microsoft.com/office/drawing/2014/main" id="{CC660D81-1DDC-490E-A4AF-D7E8AA481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838200"/>
            <a:ext cx="76200" cy="579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34E2944-8007-4665-AEC1-8B309E50CB7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31846" y="228600"/>
            <a:ext cx="4987954" cy="3048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sz="1600" b="1" i="1" dirty="0"/>
              <a:t>Review </a:t>
            </a:r>
            <a:r>
              <a:rPr lang="en-US" altLang="en-US" sz="1600" i="1" dirty="0"/>
              <a:t>---Kalman Filter --- The  Bayesian Behavior</a:t>
            </a:r>
          </a:p>
        </p:txBody>
      </p:sp>
      <p:sp>
        <p:nvSpPr>
          <p:cNvPr id="9219" name="Line 4">
            <a:extLst>
              <a:ext uri="{FF2B5EF4-FFF2-40B4-BE49-F238E27FC236}">
                <a16:creationId xmlns:a16="http://schemas.microsoft.com/office/drawing/2014/main" id="{A580133D-50A3-4A14-B6DF-51747838F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828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220" name="Line 5">
            <a:extLst>
              <a:ext uri="{FF2B5EF4-FFF2-40B4-BE49-F238E27FC236}">
                <a16:creationId xmlns:a16="http://schemas.microsoft.com/office/drawing/2014/main" id="{7A8D5C0A-D3B1-4D92-9D98-C8C01C7E7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454400"/>
            <a:ext cx="480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221" name="Line 6">
            <a:extLst>
              <a:ext uri="{FF2B5EF4-FFF2-40B4-BE49-F238E27FC236}">
                <a16:creationId xmlns:a16="http://schemas.microsoft.com/office/drawing/2014/main" id="{2ED1F20A-0CFD-466E-8C0E-6E31E4075E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7825" y="1920875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222" name="Rectangle 7">
            <a:extLst>
              <a:ext uri="{FF2B5EF4-FFF2-40B4-BE49-F238E27FC236}">
                <a16:creationId xmlns:a16="http://schemas.microsoft.com/office/drawing/2014/main" id="{C1FF274B-2850-4411-93CA-E25175C5A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9788" y="4343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k-1</a:t>
            </a:r>
          </a:p>
        </p:txBody>
      </p:sp>
      <p:sp>
        <p:nvSpPr>
          <p:cNvPr id="9223" name="Rectangle 8">
            <a:extLst>
              <a:ext uri="{FF2B5EF4-FFF2-40B4-BE49-F238E27FC236}">
                <a16:creationId xmlns:a16="http://schemas.microsoft.com/office/drawing/2014/main" id="{D12DE3FF-987B-4AAE-9AC6-88C2D2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5110163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z(k-1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224" name="Oval 9">
            <a:extLst>
              <a:ext uri="{FF2B5EF4-FFF2-40B4-BE49-F238E27FC236}">
                <a16:creationId xmlns:a16="http://schemas.microsoft.com/office/drawing/2014/main" id="{AA19E620-8BC8-43D5-9797-C8CDE6C4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1242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225" name="Oval 10">
            <a:extLst>
              <a:ext uri="{FF2B5EF4-FFF2-40B4-BE49-F238E27FC236}">
                <a16:creationId xmlns:a16="http://schemas.microsoft.com/office/drawing/2014/main" id="{C51E395C-0667-4408-AA11-C92C86CD1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1242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226" name="Oval 11">
            <a:extLst>
              <a:ext uri="{FF2B5EF4-FFF2-40B4-BE49-F238E27FC236}">
                <a16:creationId xmlns:a16="http://schemas.microsoft.com/office/drawing/2014/main" id="{7031824B-F84B-42B1-BDC3-6BD8AFB9F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1242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227" name="Rectangle 12">
            <a:extLst>
              <a:ext uri="{FF2B5EF4-FFF2-40B4-BE49-F238E27FC236}">
                <a16:creationId xmlns:a16="http://schemas.microsoft.com/office/drawing/2014/main" id="{B976E097-0383-4EB9-8053-FDC958CCB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450" y="2789238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(k-1)+</a:t>
            </a:r>
          </a:p>
        </p:txBody>
      </p:sp>
      <p:sp>
        <p:nvSpPr>
          <p:cNvPr id="9228" name="Rectangle 13">
            <a:extLst>
              <a:ext uri="{FF2B5EF4-FFF2-40B4-BE49-F238E27FC236}">
                <a16:creationId xmlns:a16="http://schemas.microsoft.com/office/drawing/2014/main" id="{FFADD73D-EDC9-40AF-B41E-49361CEB1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625975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</a:t>
            </a:r>
          </a:p>
        </p:txBody>
      </p:sp>
      <p:sp>
        <p:nvSpPr>
          <p:cNvPr id="9229" name="Rectangle 14">
            <a:extLst>
              <a:ext uri="{FF2B5EF4-FFF2-40B4-BE49-F238E27FC236}">
                <a16:creationId xmlns:a16="http://schemas.microsoft.com/office/drawing/2014/main" id="{232715E0-4F76-407F-A8B8-F35513096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2075" y="5278438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z(k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230" name="Rectangle 15">
            <a:extLst>
              <a:ext uri="{FF2B5EF4-FFF2-40B4-BE49-F238E27FC236}">
                <a16:creationId xmlns:a16="http://schemas.microsoft.com/office/drawing/2014/main" id="{0CE4C971-6DE3-4A01-AE52-B8D65124C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27813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(k)-</a:t>
            </a:r>
          </a:p>
        </p:txBody>
      </p:sp>
      <p:sp>
        <p:nvSpPr>
          <p:cNvPr id="9231" name="Rectangle 16">
            <a:extLst>
              <a:ext uri="{FF2B5EF4-FFF2-40B4-BE49-F238E27FC236}">
                <a16:creationId xmlns:a16="http://schemas.microsoft.com/office/drawing/2014/main" id="{9355C004-BFD8-406E-AE42-959D02AF5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788" y="27940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(k)+</a:t>
            </a:r>
          </a:p>
        </p:txBody>
      </p:sp>
      <p:sp>
        <p:nvSpPr>
          <p:cNvPr id="8208" name="Rectangle 18">
            <a:extLst>
              <a:ext uri="{FF2B5EF4-FFF2-40B4-BE49-F238E27FC236}">
                <a16:creationId xmlns:a16="http://schemas.microsoft.com/office/drawing/2014/main" id="{9AC95488-29D3-4994-9594-A824D2B1F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6188" y="2933700"/>
            <a:ext cx="149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prediction step</a:t>
            </a:r>
          </a:p>
        </p:txBody>
      </p:sp>
      <p:sp>
        <p:nvSpPr>
          <p:cNvPr id="8209" name="Rectangle 20">
            <a:extLst>
              <a:ext uri="{FF2B5EF4-FFF2-40B4-BE49-F238E27FC236}">
                <a16:creationId xmlns:a16="http://schemas.microsoft.com/office/drawing/2014/main" id="{DB7E01A0-101A-48EA-B9A1-955494D67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4" y="1847850"/>
            <a:ext cx="1068387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update step</a:t>
            </a:r>
          </a:p>
        </p:txBody>
      </p:sp>
      <p:pic>
        <p:nvPicPr>
          <p:cNvPr id="26646" name="Picture 25">
            <a:extLst>
              <a:ext uri="{FF2B5EF4-FFF2-40B4-BE49-F238E27FC236}">
                <a16:creationId xmlns:a16="http://schemas.microsoft.com/office/drawing/2014/main" id="{98633E45-F473-4AAF-995A-D6E121472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4" y="2284414"/>
            <a:ext cx="11715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7" name="Picture 26">
            <a:extLst>
              <a:ext uri="{FF2B5EF4-FFF2-40B4-BE49-F238E27FC236}">
                <a16:creationId xmlns:a16="http://schemas.microsoft.com/office/drawing/2014/main" id="{F992CA7C-3DAD-4A90-A111-E0518B426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14" y="2284413"/>
            <a:ext cx="9429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8" name="Picture 27">
            <a:extLst>
              <a:ext uri="{FF2B5EF4-FFF2-40B4-BE49-F238E27FC236}">
                <a16:creationId xmlns:a16="http://schemas.microsoft.com/office/drawing/2014/main" id="{FA22C5E1-F7A4-4C2B-A654-271D4CBB8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838" y="2333625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17A98EA7-87B0-4891-8DF3-1A39AC13E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0" t="19067" r="6960" b="56436"/>
          <a:stretch>
            <a:fillRect/>
          </a:stretch>
        </p:blipFill>
        <p:spPr bwMode="auto">
          <a:xfrm>
            <a:off x="4183063" y="1316039"/>
            <a:ext cx="21764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34A973FE-9316-414A-BADB-180E4552C630}"/>
              </a:ext>
            </a:extLst>
          </p:cNvPr>
          <p:cNvSpPr/>
          <p:nvPr/>
        </p:nvSpPr>
        <p:spPr>
          <a:xfrm>
            <a:off x="5416551" y="2359026"/>
            <a:ext cx="942975" cy="33496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35DFBD3-C36B-426B-9EC7-934F7DA1905D}"/>
              </a:ext>
            </a:extLst>
          </p:cNvPr>
          <p:cNvSpPr/>
          <p:nvPr/>
        </p:nvSpPr>
        <p:spPr>
          <a:xfrm>
            <a:off x="7870825" y="2438401"/>
            <a:ext cx="292100" cy="18097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9" name="Picture 2" descr="Semi-major and semi-minor axes - Simple English Wikipedia, the free  encyclopedia">
            <a:extLst>
              <a:ext uri="{FF2B5EF4-FFF2-40B4-BE49-F238E27FC236}">
                <a16:creationId xmlns:a16="http://schemas.microsoft.com/office/drawing/2014/main" id="{AC992BC3-BFCB-42B5-B6F0-751A03E1D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75" y="1004888"/>
            <a:ext cx="127635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 descr="Semi-major and semi-minor axes - Simple English Wikipedia, the free  encyclopedia">
            <a:extLst>
              <a:ext uri="{FF2B5EF4-FFF2-40B4-BE49-F238E27FC236}">
                <a16:creationId xmlns:a16="http://schemas.microsoft.com/office/drawing/2014/main" id="{1F07A68E-5471-4521-91A5-C0938E817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30559">
            <a:off x="6353176" y="847725"/>
            <a:ext cx="1655763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 descr="Semi-major and semi-minor axes - Simple English Wikipedia, the free  encyclopedia">
            <a:extLst>
              <a:ext uri="{FF2B5EF4-FFF2-40B4-BE49-F238E27FC236}">
                <a16:creationId xmlns:a16="http://schemas.microsoft.com/office/drawing/2014/main" id="{D2CA90EF-7BDB-4FDC-B155-AA7D49F1A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725" y="1004889"/>
            <a:ext cx="99218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D152C0DD-D307-4337-9D3A-DD50C6E84CC5}"/>
              </a:ext>
            </a:extLst>
          </p:cNvPr>
          <p:cNvSpPr/>
          <p:nvPr/>
        </p:nvSpPr>
        <p:spPr>
          <a:xfrm>
            <a:off x="4378325" y="771525"/>
            <a:ext cx="1981200" cy="457200"/>
          </a:xfrm>
          <a:prstGeom prst="curved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2C8A41B1-AFCC-4774-A840-5052CC0371BF}"/>
              </a:ext>
            </a:extLst>
          </p:cNvPr>
          <p:cNvSpPr/>
          <p:nvPr/>
        </p:nvSpPr>
        <p:spPr>
          <a:xfrm>
            <a:off x="7974013" y="696913"/>
            <a:ext cx="819150" cy="252412"/>
          </a:xfrm>
          <a:prstGeom prst="curved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35" name="Picture 34" descr="Text, letter&#10;&#10;Description automatically generated">
            <a:extLst>
              <a:ext uri="{FF2B5EF4-FFF2-40B4-BE49-F238E27FC236}">
                <a16:creationId xmlns:a16="http://schemas.microsoft.com/office/drawing/2014/main" id="{F5803A1A-2564-4CC2-AED6-44E317E0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2" t="73000" r="6430" b="1543"/>
          <a:stretch>
            <a:fillRect/>
          </a:stretch>
        </p:blipFill>
        <p:spPr bwMode="auto">
          <a:xfrm>
            <a:off x="4264025" y="1785939"/>
            <a:ext cx="2095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5">
            <a:extLst>
              <a:ext uri="{FF2B5EF4-FFF2-40B4-BE49-F238E27FC236}">
                <a16:creationId xmlns:a16="http://schemas.microsoft.com/office/drawing/2014/main" id="{E1C948AB-1A4C-4BD5-BCDA-B01FC340E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33"/>
          <a:stretch>
            <a:fillRect/>
          </a:stretch>
        </p:blipFill>
        <p:spPr bwMode="auto">
          <a:xfrm>
            <a:off x="2433638" y="5713413"/>
            <a:ext cx="52260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5">
            <a:extLst>
              <a:ext uri="{FF2B5EF4-FFF2-40B4-BE49-F238E27FC236}">
                <a16:creationId xmlns:a16="http://schemas.microsoft.com/office/drawing/2014/main" id="{FC3596F3-5BD0-442A-A8A8-5B42EB2A1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5" b="3508"/>
          <a:stretch>
            <a:fillRect/>
          </a:stretch>
        </p:blipFill>
        <p:spPr bwMode="auto">
          <a:xfrm>
            <a:off x="5172075" y="3622676"/>
            <a:ext cx="520065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4">
            <a:extLst>
              <a:ext uri="{FF2B5EF4-FFF2-40B4-BE49-F238E27FC236}">
                <a16:creationId xmlns:a16="http://schemas.microsoft.com/office/drawing/2014/main" id="{97CEB3DD-A507-433A-AE23-F36807FE7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8" y="4613275"/>
            <a:ext cx="34163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6AAFF1D-B90E-4FB2-9B37-827C3DD04AD7}"/>
              </a:ext>
            </a:extLst>
          </p:cNvPr>
          <p:cNvSpPr/>
          <p:nvPr/>
        </p:nvSpPr>
        <p:spPr>
          <a:xfrm>
            <a:off x="4070350" y="4575175"/>
            <a:ext cx="3638550" cy="9667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480866-2CF0-4366-8070-22143EB0E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526" y="223839"/>
            <a:ext cx="25574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62C49F-5462-48DB-87E1-908851E92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2" y="635794"/>
            <a:ext cx="24257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473D5B-C285-42DB-A92C-F14120D4A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925" y="1689101"/>
            <a:ext cx="17478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1E5EC7D-715D-4465-84D9-813ECDCC08F6}"/>
              </a:ext>
            </a:extLst>
          </p:cNvPr>
          <p:cNvSpPr/>
          <p:nvPr/>
        </p:nvSpPr>
        <p:spPr>
          <a:xfrm>
            <a:off x="4183063" y="1755776"/>
            <a:ext cx="2371724" cy="4302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2229A6-1A4F-4490-9BE7-94C94407C22B}"/>
              </a:ext>
            </a:extLst>
          </p:cNvPr>
          <p:cNvSpPr/>
          <p:nvPr/>
        </p:nvSpPr>
        <p:spPr>
          <a:xfrm>
            <a:off x="8594725" y="1652588"/>
            <a:ext cx="2120900" cy="420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4B702C0-B480-4FBC-984C-B82959EA54EA}"/>
              </a:ext>
            </a:extLst>
          </p:cNvPr>
          <p:cNvSpPr/>
          <p:nvPr/>
        </p:nvSpPr>
        <p:spPr>
          <a:xfrm>
            <a:off x="9798341" y="403226"/>
            <a:ext cx="223549" cy="23256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A743F89-E691-4B17-8B71-EE54206AA5DF}"/>
              </a:ext>
            </a:extLst>
          </p:cNvPr>
          <p:cNvSpPr/>
          <p:nvPr/>
        </p:nvSpPr>
        <p:spPr>
          <a:xfrm>
            <a:off x="10631649" y="1055768"/>
            <a:ext cx="299940" cy="34766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AD4434D-459D-41FD-9A14-7E02067F440D}"/>
                  </a:ext>
                </a:extLst>
              </p14:cNvPr>
              <p14:cNvContentPartPr/>
              <p14:nvPr/>
            </p14:nvContentPartPr>
            <p14:xfrm>
              <a:off x="9221440" y="5732947"/>
              <a:ext cx="429480" cy="196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AD4434D-459D-41FD-9A14-7E02067F440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12800" y="5723947"/>
                <a:ext cx="447120" cy="213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8" grpId="0" animBg="1"/>
      <p:bldP spid="8209" grpId="0" animBg="1"/>
      <p:bldP spid="5" grpId="0" animBg="1"/>
      <p:bldP spid="6" grpId="0" animBg="1"/>
      <p:bldP spid="2" grpId="0" animBg="1"/>
      <p:bldP spid="7" grpId="0" animBg="1"/>
      <p:bldP spid="8" grpId="0" animBg="1"/>
      <p:bldP spid="4" grpId="0" animBg="1"/>
      <p:bldP spid="9" grpId="0" animBg="1"/>
      <p:bldP spid="11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A831E01-E47A-4179-BCBC-22071686B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7772400" cy="639762"/>
          </a:xfrm>
        </p:spPr>
        <p:txBody>
          <a:bodyPr/>
          <a:lstStyle/>
          <a:p>
            <a:pPr eaLnBrk="1" hangingPunct="1"/>
            <a:r>
              <a:rPr lang="en-US" altLang="en-US" sz="3200"/>
              <a:t>An Optimal State Estimator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6548DA0-4DE8-4448-9C39-E80723C0DE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2800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pic>
        <p:nvPicPr>
          <p:cNvPr id="30724" name="Picture 4">
            <a:extLst>
              <a:ext uri="{FF2B5EF4-FFF2-40B4-BE49-F238E27FC236}">
                <a16:creationId xmlns:a16="http://schemas.microsoft.com/office/drawing/2014/main" id="{06859229-F9DC-4622-84D8-50560EAFA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19200"/>
            <a:ext cx="586740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25" name="Object 1024">
            <a:extLst>
              <a:ext uri="{FF2B5EF4-FFF2-40B4-BE49-F238E27FC236}">
                <a16:creationId xmlns:a16="http://schemas.microsoft.com/office/drawing/2014/main" id="{442C81FA-9491-425F-866D-ACE3876F6C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3124201"/>
          <a:ext cx="3676650" cy="319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3982006" imgH="3457143" progId="Paint.Picture">
                  <p:embed/>
                </p:oleObj>
              </mc:Choice>
              <mc:Fallback>
                <p:oleObj name="Bitmap Image" r:id="rId3" imgW="3982006" imgH="3457143" progId="Paint.Picture">
                  <p:embed/>
                  <p:pic>
                    <p:nvPicPr>
                      <p:cNvPr id="30725" name="Object 1024">
                        <a:extLst>
                          <a:ext uri="{FF2B5EF4-FFF2-40B4-BE49-F238E27FC236}">
                            <a16:creationId xmlns:a16="http://schemas.microsoft.com/office/drawing/2014/main" id="{442C81FA-9491-425F-866D-ACE3876F6C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124201"/>
                        <a:ext cx="3676650" cy="319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6">
            <a:extLst>
              <a:ext uri="{FF2B5EF4-FFF2-40B4-BE49-F238E27FC236}">
                <a16:creationId xmlns:a16="http://schemas.microsoft.com/office/drawing/2014/main" id="{185269EA-F91C-48A2-83D4-4B21FBC25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657601"/>
            <a:ext cx="2971800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Estimating  State</a:t>
            </a:r>
          </a:p>
          <a:p>
            <a:pPr fontAlgn="base"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Minimizes Error</a:t>
            </a:r>
          </a:p>
          <a:p>
            <a:pPr fontAlgn="base"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Obtaining Mean &amp;       Covariance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FC7E7A-DE8A-45BE-B89C-C7E4772DC368}"/>
              </a:ext>
            </a:extLst>
          </p:cNvPr>
          <p:cNvSpPr txBox="1"/>
          <p:nvPr/>
        </p:nvSpPr>
        <p:spPr>
          <a:xfrm>
            <a:off x="536896" y="377505"/>
            <a:ext cx="4588778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i="1" dirty="0"/>
              <a:t>Statistics of Processes within the Filter Structure</a:t>
            </a:r>
            <a:endParaRPr lang="en-IN" sz="16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E72CB8-31C0-41D6-90EE-458762CAE789}"/>
              </a:ext>
            </a:extLst>
          </p:cNvPr>
          <p:cNvSpPr txBox="1"/>
          <p:nvPr/>
        </p:nvSpPr>
        <p:spPr>
          <a:xfrm>
            <a:off x="928341" y="1174349"/>
            <a:ext cx="5167659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Error committed by using           as an estimator of 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5755A-ABAB-4C9C-ACD0-3BCCB78DA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793" y="1119758"/>
            <a:ext cx="390580" cy="447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BCEAF3-2C5C-476D-A8E2-E5C10B1C0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17" y="1135805"/>
            <a:ext cx="390580" cy="4128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180A9A6E-750B-4E31-AFCE-75BAE857B284}"/>
                  </a:ext>
                </a:extLst>
              </p14:cNvPr>
              <p14:cNvContentPartPr/>
              <p14:nvPr/>
            </p14:nvContentPartPr>
            <p14:xfrm>
              <a:off x="7899160" y="6087547"/>
              <a:ext cx="360" cy="360"/>
            </p14:xfrm>
          </p:contentPart>
        </mc:Choice>
        <mc:Fallback xmlns=""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180A9A6E-750B-4E31-AFCE-75BAE857B2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90520" y="607890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025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1681486E-CCC9-4F93-A803-9B00B72EC52B}"/>
              </a:ext>
            </a:extLst>
          </p:cNvPr>
          <p:cNvGrpSpPr>
            <a:grpSpLocks/>
          </p:cNvGrpSpPr>
          <p:nvPr/>
        </p:nvGrpSpPr>
        <p:grpSpPr bwMode="auto">
          <a:xfrm>
            <a:off x="1664515" y="609600"/>
            <a:ext cx="8229600" cy="5638800"/>
            <a:chOff x="240" y="672"/>
            <a:chExt cx="5184" cy="3552"/>
          </a:xfrm>
        </p:grpSpPr>
        <p:sp>
          <p:nvSpPr>
            <p:cNvPr id="3" name="Oval 4">
              <a:extLst>
                <a:ext uri="{FF2B5EF4-FFF2-40B4-BE49-F238E27FC236}">
                  <a16:creationId xmlns:a16="http://schemas.microsoft.com/office/drawing/2014/main" id="{2823A798-8454-44A6-B379-DA1F16CBC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672"/>
              <a:ext cx="2832" cy="1248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Unknown Plant</a:t>
              </a:r>
            </a:p>
          </p:txBody>
        </p:sp>
        <p:sp>
          <p:nvSpPr>
            <p:cNvPr id="4" name="Line 5">
              <a:extLst>
                <a:ext uri="{FF2B5EF4-FFF2-40B4-BE49-F238E27FC236}">
                  <a16:creationId xmlns:a16="http://schemas.microsoft.com/office/drawing/2014/main" id="{9AADED16-6EC1-4345-8BBE-B4397FFA3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296"/>
              <a:ext cx="624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Line 6">
              <a:extLst>
                <a:ext uri="{FF2B5EF4-FFF2-40B4-BE49-F238E27FC236}">
                  <a16:creationId xmlns:a16="http://schemas.microsoft.com/office/drawing/2014/main" id="{4A3ECE51-E513-46B3-B789-EBF48B6C1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296"/>
              <a:ext cx="576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E0D083ED-2380-4468-825F-422802F83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208"/>
              <a:ext cx="2256" cy="91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State Estimator</a:t>
              </a: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(Plant-Model Mismatch,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Process &amp; Measurement  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Noise)</a:t>
              </a: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B0D1CB61-24C3-47E4-9391-BFAAD4EB04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296"/>
              <a:ext cx="0" cy="1344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D778C5AB-FF3A-4216-8E1E-A07B6891D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640"/>
              <a:ext cx="576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9AAC8C9E-1B7A-4B26-B4C3-322A8FAFE2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296"/>
              <a:ext cx="0" cy="1344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615DE400-F529-42F4-A1DD-E0C4B0AAD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264"/>
              <a:ext cx="1680" cy="768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FF291BD2-A4E8-471E-A246-309261E3D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456"/>
              <a:ext cx="1584" cy="768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If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State Equations Linear, 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Posterior Density Gaussian,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Kalman Filter Optimal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3769E525-B274-4F83-AB0B-7333D7B82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64"/>
              <a:ext cx="1632" cy="768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If</a:t>
              </a: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  State Equations 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 Non-Linear, Posterior Density 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Non-Gaussian,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Closed form Optimal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Soln. not there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2B2BF647-8ECE-4A77-8C93-9B8EF533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264"/>
              <a:ext cx="1562" cy="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Optimal  Filtering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Problem in the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Bayesian Framework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AE4E3802-76AF-4EBD-9C89-171BFCEEC8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2880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DA3569F-1FCB-412F-A635-7DC53009D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880"/>
              <a:ext cx="432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3F9ABD9C-94C4-4BD7-ABD4-2BC6B951F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104"/>
              <a:ext cx="432" cy="384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I/P</a:t>
              </a:r>
            </a:p>
          </p:txBody>
        </p: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BD5E4E8E-F572-4AA5-9069-799F657A0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104"/>
              <a:ext cx="480" cy="384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O/P</a:t>
              </a:r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3F51BADB-AE88-468F-97EB-FEEB522ED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640"/>
              <a:ext cx="576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96F1CD40-26A8-482E-B81A-C2939A27E5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120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1167B0F-A485-495E-A35C-EEB396BAE2ED}"/>
              </a:ext>
            </a:extLst>
          </p:cNvPr>
          <p:cNvSpPr txBox="1"/>
          <p:nvPr/>
        </p:nvSpPr>
        <p:spPr>
          <a:xfrm>
            <a:off x="243281" y="276837"/>
            <a:ext cx="408823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The State Estimation Problem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56842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A88E4BD-6594-41C1-8531-C63D4B1FC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762000"/>
            <a:ext cx="1828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Plant/ System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Models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2201A86-26E0-44BB-8F19-FA70050FA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362200"/>
            <a:ext cx="1828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Parameter/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State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Estimation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514AA9B2-0872-40A6-A2DF-5F4760166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362200"/>
            <a:ext cx="1828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Diagnosis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FC174A89-90DD-4A38-AF8E-2D7BF4597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362200"/>
            <a:ext cx="1828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Prognosis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1041605D-ECC6-4B44-96F3-F5378FE3E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962400"/>
            <a:ext cx="1828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Information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Integration</a:t>
            </a:r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58F80788-87AC-4552-AB5A-AC60B9EAC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562600"/>
            <a:ext cx="1828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Decision &amp;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Planning</a:t>
            </a:r>
          </a:p>
        </p:txBody>
      </p:sp>
      <p:sp>
        <p:nvSpPr>
          <p:cNvPr id="16392" name="Line 8">
            <a:extLst>
              <a:ext uri="{FF2B5EF4-FFF2-40B4-BE49-F238E27FC236}">
                <a16:creationId xmlns:a16="http://schemas.microsoft.com/office/drawing/2014/main" id="{BCBA6FF5-05F8-49C3-9C31-1C30239D9F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1447800"/>
            <a:ext cx="1676400" cy="914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93" name="Line 9">
            <a:extLst>
              <a:ext uri="{FF2B5EF4-FFF2-40B4-BE49-F238E27FC236}">
                <a16:creationId xmlns:a16="http://schemas.microsoft.com/office/drawing/2014/main" id="{23AA1839-6A62-4B50-9B54-BCE4D04901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1828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94" name="Line 10">
            <a:extLst>
              <a:ext uri="{FF2B5EF4-FFF2-40B4-BE49-F238E27FC236}">
                <a16:creationId xmlns:a16="http://schemas.microsoft.com/office/drawing/2014/main" id="{392DEC79-C5CF-4C00-A3F5-C2AE2CC00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447800"/>
            <a:ext cx="1752600" cy="914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95" name="Line 11">
            <a:extLst>
              <a:ext uri="{FF2B5EF4-FFF2-40B4-BE49-F238E27FC236}">
                <a16:creationId xmlns:a16="http://schemas.microsoft.com/office/drawing/2014/main" id="{CC10D61A-8153-497E-8345-8338A0BAF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4290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96" name="Line 12">
            <a:extLst>
              <a:ext uri="{FF2B5EF4-FFF2-40B4-BE49-F238E27FC236}">
                <a16:creationId xmlns:a16="http://schemas.microsoft.com/office/drawing/2014/main" id="{B573CEA9-522C-41E2-9651-F8292F9B4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50292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97" name="Line 13">
            <a:extLst>
              <a:ext uri="{FF2B5EF4-FFF2-40B4-BE49-F238E27FC236}">
                <a16:creationId xmlns:a16="http://schemas.microsoft.com/office/drawing/2014/main" id="{3F11F853-CBBF-4912-9786-9FD675B56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895600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98" name="Line 14">
            <a:extLst>
              <a:ext uri="{FF2B5EF4-FFF2-40B4-BE49-F238E27FC236}">
                <a16:creationId xmlns:a16="http://schemas.microsoft.com/office/drawing/2014/main" id="{889E6379-0D1F-415B-BFD3-D83B514F81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8956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99" name="Line 15">
            <a:extLst>
              <a:ext uri="{FF2B5EF4-FFF2-40B4-BE49-F238E27FC236}">
                <a16:creationId xmlns:a16="http://schemas.microsoft.com/office/drawing/2014/main" id="{898049AE-AEB3-4181-9506-028CD7942E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429000"/>
            <a:ext cx="16764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00" name="Line 16">
            <a:extLst>
              <a:ext uri="{FF2B5EF4-FFF2-40B4-BE49-F238E27FC236}">
                <a16:creationId xmlns:a16="http://schemas.microsoft.com/office/drawing/2014/main" id="{196C851E-F996-43ED-9397-FD7CFBA0F8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3429000"/>
            <a:ext cx="17526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01" name="Text Box 17">
            <a:extLst>
              <a:ext uri="{FF2B5EF4-FFF2-40B4-BE49-F238E27FC236}">
                <a16:creationId xmlns:a16="http://schemas.microsoft.com/office/drawing/2014/main" id="{F5234BB7-3B85-420F-887C-7A8D68133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495801"/>
            <a:ext cx="3200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Plant-wide  Diagnosis, Prognosis,  Performance Validation</a:t>
            </a:r>
          </a:p>
        </p:txBody>
      </p:sp>
      <p:sp>
        <p:nvSpPr>
          <p:cNvPr id="16402" name="Text Box 18">
            <a:extLst>
              <a:ext uri="{FF2B5EF4-FFF2-40B4-BE49-F238E27FC236}">
                <a16:creationId xmlns:a16="http://schemas.microsoft.com/office/drawing/2014/main" id="{17B33F56-BC22-45CD-B707-D3300B821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419601"/>
            <a:ext cx="1828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03" name="Text Box 19">
            <a:extLst>
              <a:ext uri="{FF2B5EF4-FFF2-40B4-BE49-F238E27FC236}">
                <a16:creationId xmlns:a16="http://schemas.microsoft.com/office/drawing/2014/main" id="{6432DBBD-89FD-4F3B-BCE3-79DFDF45E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1" y="6096000"/>
            <a:ext cx="168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04" name="Text Box 20">
            <a:extLst>
              <a:ext uri="{FF2B5EF4-FFF2-40B4-BE49-F238E27FC236}">
                <a16:creationId xmlns:a16="http://schemas.microsoft.com/office/drawing/2014/main" id="{DB76CC3C-D257-40EA-98F7-D78166B74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283" y="304800"/>
            <a:ext cx="4177717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 i="1" dirty="0">
                <a:solidFill>
                  <a:srgbClr val="000000"/>
                </a:solidFill>
              </a:rPr>
              <a:t>A Perspective of Modern Controls</a:t>
            </a:r>
            <a:endParaRPr lang="en-US" altLang="en-US" sz="2400" b="1" i="1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C069F1-E274-4E81-BD82-6BCD6789EE01}"/>
              </a:ext>
            </a:extLst>
          </p:cNvPr>
          <p:cNvSpPr txBox="1"/>
          <p:nvPr/>
        </p:nvSpPr>
        <p:spPr>
          <a:xfrm>
            <a:off x="1535185" y="4495800"/>
            <a:ext cx="2427216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 the States for Control of the Plant</a:t>
            </a:r>
            <a:endParaRPr lang="en-IN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BC4D64BC-2C84-4C72-A931-D35407D98BEA}"/>
              </a:ext>
            </a:extLst>
          </p:cNvPr>
          <p:cNvSpPr/>
          <p:nvPr/>
        </p:nvSpPr>
        <p:spPr>
          <a:xfrm>
            <a:off x="3011648" y="3540154"/>
            <a:ext cx="478172" cy="87944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5EA9887C-3B68-4EF6-BD2E-A6C513A8CDA5}"/>
              </a:ext>
            </a:extLst>
          </p:cNvPr>
          <p:cNvSpPr/>
          <p:nvPr/>
        </p:nvSpPr>
        <p:spPr>
          <a:xfrm>
            <a:off x="1702965" y="897622"/>
            <a:ext cx="1417740" cy="3355596"/>
          </a:xfrm>
          <a:prstGeom prst="ben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80A9DA5-9252-40D0-B4FB-90BF803551FB}"/>
              </a:ext>
            </a:extLst>
          </p:cNvPr>
          <p:cNvSpPr/>
          <p:nvPr/>
        </p:nvSpPr>
        <p:spPr>
          <a:xfrm>
            <a:off x="3389152" y="1083311"/>
            <a:ext cx="1828800" cy="297808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tropolitan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247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Britannic Bold</vt:lpstr>
      <vt:lpstr>Calibri</vt:lpstr>
      <vt:lpstr>Calibri Light</vt:lpstr>
      <vt:lpstr>Times New Roman</vt:lpstr>
      <vt:lpstr>Metropolitan</vt:lpstr>
      <vt:lpstr>Default Design</vt:lpstr>
      <vt:lpstr>1_Default Design</vt:lpstr>
      <vt:lpstr>2_Default Design</vt:lpstr>
      <vt:lpstr>Bitmap Image</vt:lpstr>
      <vt:lpstr>Modern  Control Theory</vt:lpstr>
      <vt:lpstr>The Kalman Filter</vt:lpstr>
      <vt:lpstr>Understanding the Prediction &amp; Update  Process/ Steps</vt:lpstr>
      <vt:lpstr>PowerPoint Presentation</vt:lpstr>
      <vt:lpstr>Review ---Kalman Filter --- The  Bayesian Behavior</vt:lpstr>
      <vt:lpstr>An Optimal State Estimator</vt:lpstr>
      <vt:lpstr>PowerPoint Presentation</vt:lpstr>
      <vt:lpstr>PowerPoint Presentation</vt:lpstr>
      <vt:lpstr>PowerPoint Presentation</vt:lpstr>
      <vt:lpstr> Bayesian Filtering : A Road Map State Estimation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 Control Theory</dc:title>
  <dc:creator>GITAA</dc:creator>
  <cp:lastModifiedBy>GITAA</cp:lastModifiedBy>
  <cp:revision>7</cp:revision>
  <dcterms:created xsi:type="dcterms:W3CDTF">2021-09-08T06:50:51Z</dcterms:created>
  <dcterms:modified xsi:type="dcterms:W3CDTF">2021-09-09T08:26:15Z</dcterms:modified>
</cp:coreProperties>
</file>