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428" r:id="rId4"/>
    <p:sldId id="426" r:id="rId5"/>
    <p:sldId id="427" r:id="rId6"/>
    <p:sldId id="418" r:id="rId7"/>
    <p:sldId id="419" r:id="rId8"/>
    <p:sldId id="422" r:id="rId9"/>
    <p:sldId id="423" r:id="rId10"/>
    <p:sldId id="420" r:id="rId11"/>
    <p:sldId id="413" r:id="rId12"/>
    <p:sldId id="4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2:34:07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27277 5436 658 0,'0'0'24'0,"0"0"-18"0,0 0 21 15,0 0-10-15,0 0 13 0,-15-34 8 16,15 29-12-16,0 3-14 16,3-1-7-16,-1 0-4 0,3 1 11 15,-2 0 1-15,-2-1-5 0,0 3 20 16,-1 0-2-16,0 0 13 0,0-1-8 15,0 1-16-15,0 0 7 0,-1 0-3 16,0 0-5-16,0 0 4 0,0-1-9 16,-2 1 1-16,2 0-2 0,1 0-6 15,0 0-4-15,0 0-4 0,0 2 1 16,0 3 5-16,4-1 1 0,0 2 2 16,2-1 2-16,0 2-4 0,0 0 3 15,3 0-1-15,-2-1-3 0,1 2 7 16,0 3-2-16,3 0-5 15,-1 0 2-15,0 3 8 0,4 1-10 16,0 1 1-16,3 3 2 0,1 1-3 16,3 2 3-16,1 1-4 0,2 2 1 15,0 0 0-15,2 2 0 0,2 1 3 16,0 3-4-16,5 5 1 0,5 3-2 16,6 8 0-16,-3 1 3 0,-4-3-2 15,-7-4 0-15,-5-1-3 0,-1 1 6 16,-2 1-4-16,-3 0 4 0,2 1-2 15,1 0 5-15,1 0-3 0,1 5 2 16,3-4 5-16,1 4 4 16,1-3-8-16,2-2 7 0,2-3-4 15,1 0 0-15,0 1-6 0,2-3 3 16,0 1 2-16,-1-1 0 0,-3-2 1 16,-6-6-6-16,-6-6-2 0,-4-5 0 15,-3-2 1-15,0 4 3 0,2 3-1 16,-1 0-3-16,-2-2 3 0,-3-2 2 15,-1-3 1-15,-2-3-5 0,-2-2 1 16,-1-1 7-16,0-4-8 0,-2 0 4 16,1-1 0-16,-1-3-5 0,1-1 5 15,-1 0-3-15,0-1-4 0,-1 1-4 16,0-2-49-16,-4-4-63 0,-1-5-152 16</inkml:trace>
  <inkml:trace contextRef="#ctx0" brushRef="#br0" timeOffset="10031.99">29563 4386 298 0,'0'0'215'15,"0"0"-116"-15,0 0 7 0,-7-18-27 16,4 14-37-16,-1 3-27 0,2 1 10 15,-3 0 2-15,2 0-16 0,-2 0 7 16,2 1 3-16,0 2-4 16,1 1 7-16,0 0-15 0,2 3-3 15,0-1-2-15,0 2-2 0,0 2 11 16,1 1-5-16,2 3 5 0,-2 2-7 16,1 1 9-16,-2 3-7 0,0 2 14 15,0 2-12-15,0 1 3 0,0 0 5 16,0-2-8-16,0-1 5 0,0 0-3 15,0-3-1-15,0-3-9 0,0 1 5 16,0-2-3-16,2-4 0 0,-1 1-2 16,1-3 3-16,1-2 0 0,0-1 2 15,2-2-3-15,1-1-1 16,-1 1 1-16,-1-2-4 0,1 0-3 16,-1 0-24-16,1 1-24 0,2-2-34 15,-2 1-31-15,-2 1-107 0,-2-2-85 16</inkml:trace>
  <inkml:trace contextRef="#ctx0" brushRef="#br0" timeOffset="10552.88">29254 4681 626 0,'0'0'95'15,"0"0"12"-15,0 0 12 0,-1-17-52 16,4 11-38-16,2 2-3 0,1 2-8 16,3-2-11-16,0 3 0 0,1 1-5 15,5 0 0-15,-1 0 1 0,5-1-3 16,-1 0 3-16,5 1-8 0,1 0 10 15,3 0-5-15,2 0 0 0,8 0 0 16,6 0 4-16,9 0 1 0,0-1 4 16,-3 0-8-16,-5-1 16 0,-6 0 1 15,-8 0-13-15,-6 1 1 16,-7 1-6-16,-3-1 1 0,1 0 3 16,-3-1-4-16,-2 2 2 0,-4 0-4 15,-4 0-7-15,-2 0-23 0,-3 0-26 16,-4 0-46-16,-8 4-33 0,3-1-97 15,1-3-299-15</inkml:trace>
  <inkml:trace contextRef="#ctx0" brushRef="#br0" timeOffset="10960.06">30440 4311 732 0,'0'0'16'0,"0"0"6"16,0 0 60-16,0 0-29 0,0 0-14 15,4-30 3-15,-7 29-10 16,0 1-22-16,0 1-10 0,0 6-3 16,-2 4 2-16,2 6 1 0,-1 3 0 15,3 5 12-15,1 3-5 0,0 1 3 16,3 1 15-16,2 1 9 0,0-5-19 16,-2 0 7-16,2-3-3 0,0-3-5 15,-3-2-12-15,1-4 3 0,-1-2 2 16,-2-3-5-16,0-4 5 0,0 0-4 15,1-3-3-15,0 0-13 0,0-2-21 16,1 0-23-16,1 0-4 0,3-10-74 16,-1-2-137-16</inkml:trace>
  <inkml:trace contextRef="#ctx0" brushRef="#br0" timeOffset="11402.08">30372 4246 548 0,'0'0'78'0,"0"0"21"15,0 0 0-15,0 0-50 0,0-19-10 16,4 16-12-16,2-1 11 0,-1 1-6 15,3-1 5-15,-1 1-5 16,1 0 7-16,2 1-20 0,0 1 7 16,1-1-5-16,3 2-8 0,1-2 4 15,5 2-13-15,2 0-1 0,3 0 4 16,2-1-7-16,3 1-19 0,-1-1 3 16,1 1-34-16,-3-2-59 0,3-2-70 15,-8 3-82-15,-8-3-332 0</inkml:trace>
  <inkml:trace contextRef="#ctx0" brushRef="#br0" timeOffset="12144.7">31135 4380 883 0,'0'0'35'0,"0"0"4"16,0 0-11-16,0 0-22 0,0 0 4 15,-18 5-9-15,14 4-1 0,-3 4 0 16,1 2 9-16,1 4-7 0,-2-1 0 15,5 0 2-15,0 0-2 0,2-2-2 16,0-2 0-16,2-3-6 16,4-2 5-16,2-4-13 0,0-2 7 15,3-3 3-15,3 0-5 0,2-6-2 16,3-3-36-16,1-2-16 0,1-4 20 16,1 1 10-16,-3 0 33 0,-1 2 1 15,-6 4 31-15,-4 4 30 0,-2 3 9 16,-4 1-19-16,0 0-23 0,-2 4-18 15,1 5 7-15,-1 3 16 0,2 4 19 16,1 2-15-16,3 0 6 0,0 0-18 16,4-3 8-16,4-2-6 0,-1-2-3 15,4-2 3-15,2-5-4 16,5-4-7-16,7-1-9 0,12-12 1 16,8-6-4-16,-1-6-5 0,-10 0 1 15,-12 2-4-15,-10 4 3 0,-3-1-18 16,1-4 4-16,0-4-35 0,-5-3-12 15,-11-1 52-15,-10 5-8 0,-24 1 9 16,-23 5 8-16,-21 7 7 0,-5 8 25 16,9 7 12-16,19 9-5 0,22 3-13 15,13 0-18-15,6-3-3 16,9 2-4-16,4 0-2 0,4 4 1 0,11 2-15 16,27 3-42-16,-1-6-88 15,0-9-243-15</inkml:trace>
  <inkml:trace contextRef="#ctx0" brushRef="#br0" timeOffset="12976.69">31808 3880 369 0,'0'-6'81'16,"0"0"10"-16,0-1 3 0,0-2-30 15,1 0-25-15,1 1 9 0,-1 0 14 16,1 0-36-16,-2 1 2 0,0 0 7 16,-3-2-6-16,-2 2 6 0,-7-2-28 15,-4 0 10-15,-8 2-9 0,-12 0 10 16,-15 3-10-16,-14 1-8 16,-7 3 14-16,-1 7-10 0,7 4 0 15,6 6-2-15,1 4-2 0,7 2 2 16,3 7 3-16,8 5 1 0,4 2 0 15,4 7-2-15,2 2 7 0,2 4-2 16,6 1-2-16,2 2 7 0,8 3 4 16,3 1-1-16,6 1-1 0,4 2-3 15,5-2 9-15,9-2-5 0,6-5-2 16,5 2 10-16,8-5 16 0,4-4-11 16,5-1-1-16,5-5-6 0,5-3-3 15,7 0 1-15,4-4-7 0,5-2-1 16,3-4 6-16,3-2-5 15,7-7-12-15,1-7 3 0,2-4-1 16,-1-6 2-16,-3-6 1 0,-5-9 1 16,-8-6-5-16,-9-6-3 0,-8-3 0 15,-8-5 18-15,-9-1-18 0,-8-6 6 16,-7-5 0-16,-8-6-6 0,-3-4-2 16,-5-6 2-16,-4-2 0 0,-8-2 0 15,-5-2-5-15,-7 2 2 0,-1 1 1 16,-5 5 0-16,-2 1-1 0,-3 2-10 15,-2 6-10-15,1 3-7 0,0 9 8 16,7 10-8-16,7 8-2 0,1 6-20 16,3 4-19-16,-14-5-56 0,3 4-41 15,-1 1-186-15</inkml:trace>
  <inkml:trace contextRef="#ctx0" brushRef="#br0" timeOffset="16208.85">29789 3064 337 0,'0'0'349'0,"0"0"-334"16,0 0-15-16,0 0 21 0,0 0-5 15,0 0-5-15,0 0 3 0,-13-29-13 16,13 27 6-16,0 0 1 16,1 1 0-16,1 1-4 0,1 0-4 15,2 0 1-15,2 3 6 0,3 3-7 16,2 0 1-16,5 4 0 0,0-1 3 16,7 5-1-16,1 1-1 0,10 4 3 15,8 4-5-15,12 9 1 0,3 1 0 16,-2-1 2-16,-7 0-3 0,-5-7-1 15,-6 5-9-15,-2 0 8 0,-7-3-1 16,-9-4 2-16,-6-3 2 0,-1-1-3 16,-2 4 2-16,0 4-1 0,2 3 1 15,-2 1 0-15,-2 0 0 0,-3-2 7 16,1 0 0-16,1 0 6 0,-2 0-8 16,5 1 10-16,-1-1 0 0,1 0-13 15,0-2 6-15,0-3-3 0,-2 0-2 16,1-5-2-16,-4-1-1 0,0-1-10 15,-2 0-16-15,-3-4-15 0,-1 0-30 16,0-3-37-16,-9 2-30 0,-1-4-7 16</inkml:trace>
  <inkml:trace contextRef="#ctx0" brushRef="#br0" timeOffset="16680.78">30372 3967 641 0,'0'0'21'0,"0"0"-20"0,0 0-1 16,0 0 9-16,-10-8-8 0,5 4-2 15,2-1-18-15,-5 0-4 0,4-1 9 16,-1-1 7-16,1 2 7 16,3 2 13-16,-1-1 20 0,2 2-7 15,0 0 4-15,4-3-2 0,-1 3 4 16,0-4 12-16,-1 2-5 0,1 0-3 16,0-2 14-16,3 2-17 0,-4 1-9 15,2 1-14-15,-1 0-3 0,1-1-7 16,-1 3 5-16,0-2-5 0,-1 0 0 15,1 0-2-15,1 1 2 0,-1 1 2 16,2-1-2-16,0 1 0 0,3 0-3 16,4 0 1-16,1 1 2 0,4 0 0 15,3 3 1-15,0-2-2 0,2 2 1 16,1-1-3-16,-1 3-2 16,-2-1-3-16,-2 1-11 0,-3-2 2 15,-5 2-21-15,-2-4-3 0,-5 3-37 16,0-4-12-16,-3 1 4 0,-11 0 1 15,3 0-69-15,-3-1-164 0</inkml:trace>
  <inkml:trace contextRef="#ctx0" brushRef="#br0" timeOffset="16922.55">30616 3757 404 0,'0'0'110'16,"0"0"0"-16,0 0 2 0,0 0-15 15,0 0-32-15,0 0-38 0,18-26-21 16,-17 26 3-16,1 3-9 0,-1 4-12 16,-1 2 5-16,0 4 7 0,-1 4-1 15,-4 2-22-15,-3 6-54 0,-6 8-22 16,3-5 15-16,-2-3-156 0</inkml:trace>
  <inkml:trace contextRef="#ctx0" brushRef="#br0" timeOffset="18908.25">27755 3653 257 0,'0'-4'352'0,"-1"-1"-345"0,0 1 0 16,0 1 7-16,1-2 33 0,0 4 15 15,0-2-6-15,0 3 12 0,0-2-35 16,1 1-14-16,1 1-5 0,2 0-1 15,0 0 0-15,3 2-8 0,-1 1 5 16,0 2-8-16,-1 0 2 0,-1 1-1 16,1 3-3-16,-2-1-2 0,-1 2 2 15,1-3 1-15,-1 2-1 0,-1 0 0 16,1-1-2-16,0-1 4 0,1-3-2 16,-1 1 1-16,1 0 3 0,1-4-3 15,1-1 4-15,3-4 5 0,1-4 14 16,7-7 12-16,6-4-24 0,15-11-10 15,13-11 6-15,15-11-3 0,4-4-5 16,-7 3-1-16,-13 10 1 0,-21 16 2 16,-10 10 0-16,-12 7-1 0,-6 5-1 15,0 1 0-15,0 1-5 0,-3-1 3 16,-4 4-7-16,-2 0-13 0,-2 0 2 16,-8 4-38-16,0 3-31 0,-6 3-41 15,-2 3-24-15,5 0-54 0,6-7-116 16</inkml:trace>
  <inkml:trace contextRef="#ctx0" brushRef="#br0" timeOffset="23913.71">29702 5941 542 0,'-4'-6'135'16,"1"0"-23"-16,0 2-11 0,0-1-40 15,1 3-29-15,1 0-24 0,1 1 38 16,-2 1-32-16,2 2-14 0,-1 2-1 16,0 4-1-16,0 4 2 0,1 0 0 15,0 3 13-15,0 1-5 0,0 3 2 16,-2 3 11-16,1 1 4 0,-1 3-5 16,1-1 7-16,1-1-6 15,-1 2-5-15,-1-3 9 0,2-2-10 0,0 1-3 16,0-4 4-16,-2-2-12 15,1-2 4-15,-1 0-1 0,1-2-5 16,0 1 4-16,0-2-6 0,-1 0 1 16,2-2-1-16,-1-1 1 0,1-2 8 15,-1 1-9-15,1-2 1 0,0 1 0 16,0-3-1-16,0 1 0 0,0-2-1 16,0-1-23-16,0-1-15 0,0 0-12 15,-1 0-32-15,1-3 3 0,-2-3-85 16,2-1-281-16</inkml:trace>
  <inkml:trace contextRef="#ctx0" brushRef="#br0" timeOffset="24333.7">29425 6191 703 0,'0'0'138'15,"0"0"-8"-15,0 0-15 0,0 0-30 16,3-14-33-16,5 10-1 0,5 3-25 16,6-3-5-16,3 2-7 0,3-1-4 15,4-1 2-15,1 2-11 0,1-2 4 16,1 4-5-16,0-1 5 0,-2 2-2 16,-4 3-1-16,-2-1-2 0,-5 0-1 15,-5 0-4-15,-4-2-11 0,-3-1-6 16,-3 0 5-16,-1 0-3 15,-3 1 6-15,1-1 2 0,-1 0 3 16,0 0-9-16,-4 0-34 0,-1 0-75 16,-1 0-222-16</inkml:trace>
  <inkml:trace contextRef="#ctx0" brushRef="#br0" timeOffset="25685.91">31037 5954 572 0,'0'0'106'0,"0"0"34"16,0 0 10-16,0 0-59 0,0 0-44 16,-7-39 19-16,10 35-11 0,4-1-31 15,1-1-11-15,6 6 0 0,2 0-13 16,4 0 9-16,5 8-7 0,1 5-1 16,3 2-1-16,1 8-3 0,0 2 1 15,-2 2 2-15,-3 4 0 16,-1 0 1-16,-7-1-1 0,0 2 0 15,-5-2-1-15,-3-3 1 0,-4-4-2 16,-4-2-1-16,1-3 1 0,-2-2-1 16,-5-1 1-16,0-3 2 0,1 0 4 15,-1-1-4-15,2-2 0 0,0 1 6 16,1-2-4-16,-1 1 0 0,1 0-1 16,1-4-1-16,-1 1 4 0,0-1-3 15,1-1 0-15,-1 1-1 0,2 0 1 16,0-1-1-16,0 0 0 0,0-3 2 15,0 1 2-15,0-2 0 0,0 1 2 16,0-1 19-16,0 0-2 16,0 0 3-16,0 0-5 0,0 0-11 15,0-1 2-15,0-1-12 0,2 1-1 16,1-4-2-16,2 1 1 0,0-1-14 16,3-1 1-16,2-2-3 0,0 1-4 15,3-5 8-15,1-2-9 0,2-1 6 16,1-2 3-16,-2-4-2 0,3 0 14 15,1-4-6-15,-4 2 8 0,0-4 5 16,-2-2-5-16,-3-3 0 0,-6 0 1 16,1-7 0-16,-5-4-1 15,-2-4 13-15,-4 5-13 0,0 10 23 16,-2 7-6-16,-2 9-7 0,-2-4 0 16,-4 4 1-16,0-2-1 0,0 7-8 15,-1 5 1-15,4 2-6 0,1 4 2 16,2 0-9-16,4 7 9 0,2 2-27 15,3 10-55-15,1-4-79 0,1-3-246 0</inkml:trace>
  <inkml:trace contextRef="#ctx0" brushRef="#br0" timeOffset="29954.47">30295 5797 469 0,'0'0'95'0,"-4"0"-36"16,1 0 6-16,1 0-10 0,2 0-27 15,-1 0 39-15,1 0 20 0,0-1-55 16,2 0-13-16,3 1 3 16,3-1 8-16,4 0-12 0,1 0-1 15,4 1-14-15,3-1-1 0,3 1-1 16,3-2 1-16,9 1-1 0,7 1 0 16,9-2 3-16,-2 1-4 0,-3 1 2 15,-7 0-2-15,-10-1 0 0,-9 1 2 16,-6 0-1-16,-5 0 2 0,1 0 0 15,-3 0-3-15,-3 0 0 0,-2-2-2 16,-2 2 5-16,0 0 6 0,-1 0 3 16,-1 0 2-16,-1 0-10 0,1 0-4 15,-1 0 3-15,0 0-3 0,1 0-7 16,-1 0 5-16,3 0 1 16,0 0 0-16,0 0-3 0,0 3 4 15,0-3 0-15,0 1 3 0,0-1 3 16,0 0-6-16,0 0 7 0,0 0 6 15,0 0-13-15,0 0 9 0,0-1-8 16,0 1 2-16,0 0-3 0,0-1 4 16,0-1-2-16,0 1-2 0,0 1-2 15,0 0 0-15,0 0 2 0,0 0-11 16,0 0 9-16,3 4-5 0,-1 0 0 16,1 7 7-16,0 2 0 0,0 3-4 15,1 5 4-15,0 2 0 0,1 3 0 16,0 2 3-16,1 0-3 0,-3 2 0 15,2 2 14-15,-4-2-12 0,1 0 1 16,0-3 6-16,-2-2-6 0,0-2-3 16,0-5 3-16,0-7 0 0,0 0 1 15,0-6 10-15,0-2 1 0,0-3-4 16,0 2 6-16,0-2-6 0,0 0-6 16,0 0 1-16,0 0-4 0,0 0-4 15,0 1 7-15,0-1-5 16,0 1 0-16,0 1 0 0,0 0-3 15,0 2-16-15,-2-1-27 0,-1 2-33 16,-5-2-7-16,0 2-164 0,2-3-162 16</inkml:trace>
  <inkml:trace contextRef="#ctx0" brushRef="#br0" timeOffset="31085.59">30800 6248 262 0,'1'0'15'0,"1"0"-15"0,1 0-16 15,-1 0 6-15,1 0 8 0,-3 0 2 16,3 0 1-16,-3 0 38 16,1 0 66-16,1 0 10 0,-1-1-18 15,1 0-34-15,-2-1-16 0,2 1-6 16,-2 1-4-16,0-1-5 0,0 1-16 15,0 0-16-15,0 0-13 0,0 0-21 16,-2 0 19-16,2 1 14 0,-2-1-3 16,2 2 1-16,-1-1 3 0,1-1 0 15,0 1 2-15,0-1 2 0,0 0-3 16,0 0-1-16,-2 0 0 0,2 0-2 16,-1 0-22-16,-2 0 3 0,1 0-3 15,-1 0 8-15,0 2-18 0,0-1-5 16,-1 3-4-16,1-1 7 15,0 1-75-15,0-2 99 0,0-1 3 16,0 0 9-16,1-1 4 0,1 0 6 16,1 0 36-16,0-2 39 0,0 0-25 15,1-1-20-15,1 1 6 0,1-1 7 16,0 0 0-16,-2 2 5 0,3-1-5 16,-3 0 1-16,2 0-26 0,-1 1 5 15,0 0-13-15,-1 0-2 0,1 1-5 16,-2 0-13-16,2 1-2 0,-2 1 0 15,0 5-1-15,1 0 3 0,1 4 7 16,-2-1-6-16,1 3 3 16,-1 0 1-16,2-2-1 0,-2-2 4 15,3-2-7-15,-3-4 5 0,0 1 8 16,1-3-6-16,-1 1-5 0,0-2 8 16,0 0-6-16,0 1-3 0,0-1-1 15,0 0 1-15,0 0-2 0,0 0-1 16,0 0-13-16,0 0-12 0,0 0-16 15,0 0 8-15,0 3 14 0,-1-2-16 16,-2 0-27-16,0 1-57 0,0 1-52 16,1-2-219-16</inkml:trace>
  <inkml:trace contextRef="#ctx0" brushRef="#br0" timeOffset="33537.89">31349 7135 255 0,'2'-4'52'0,"-2"-2"-49"15,2 1-1-15,-1-2 17 0,1 1 22 16,-2 0-3-16,2-1-1 0,-2 1 11 16,1-1 2-16,-1 3-10 0,0-1 1 15,0 1-22-15,0 1 1 0,0 1 0 16,-1 0-5-16,-1 0 5 16,-1 0-15-16,-1 2-5 0,-2 2 0 15,-3 0 0-15,-2 4 0 0,-4 1 0 16,-2 2 0-16,-3-2 3 0,-1 4-2 15,-4-2 3-15,-4 2-6 0,-6 2 4 16,-8 1-2-16,-8 4 0 0,-6 1 1 16,0-1-3-16,5-1-2 0,6-1 1 15,-1 0 2-15,4-1 1 0,-3 2 1 16,2 0 11-16,-2-3-9 0,-6 4 1 16,-5-2 17-16,-5 0-10 0,-3 0-2 15,-4-1 2-15,-3 2-10 0,-3-3 2 16,-4 0 0-16,-2 1-3 15,-7-3-2-15,-2 2-5 0,-2 0-3 16,-1-4 6-16,-2-1-7 0,1 0 11 16,2-2 0-16,-1-3 2 0,6 2 4 15,2-2-5-15,4 0 10 0,4 1 5 16,2-2-2-16,3 1 2 0,0-1 8 16,1-2 2-16,1 1 3 0,2-2-24 15,4 0 11-15,5 0-11 0,6-4 1 16,5-1-5-16,5 0 10 15,5 1-4-15,9 0-4 0,7 0 1 0,5 2-2 16,3-1-2-16,-1 0 0 16,1-1-3-16,0-1 1 0,4-4-1 15,4 4 0-15,1-1-8 0,2 1 11 16,3 2-3-16,0 0 3 0,0-1-19 16,3 0-9-16,3-1-27 0,0 0-15 15,3-3-5-15,8-1-25 0,-3 3-90 16,0 0-78-16</inkml:trace>
  <inkml:trace contextRef="#ctx0" brushRef="#br0" timeOffset="33941.94">28235 7367 44 0,'0'0'389'16,"0"0"-372"-16,0 0-5 0,0 0 8 15,30-14 10-15,-22 8-7 0,-3 1-6 16,0-1 25-16,-2 3-10 0,0-3 0 15,-1 1 1-15,-1-1 2 0,-1 1-5 16,0 0 9-16,0 1-8 0,0 3-4 16,-1-3 3-16,-4 2-6 0,1 1-22 15,-2 1-2-15,-3 2-2 0,-4 4 2 16,-2 0 5-16,-4 6-5 0,-1-1 0 16,-1 2 3-16,0 1 1 0,2 0-3 15,-1 3 6-15,1 0 5 16,3 1 0-16,-3-1-11 0,3 0 7 15,-2 0-8-15,2-1 5 0,-1 0-2 16,3 1-2-16,0-3 0 0,1 1 2 16,1-1-6-16,3-1 9 0,0-2-12 15,2 2 3-15,2-2 3 0,0 2-4 16,4-3 4-16,1 2 0 0,0-4 10 16,6 3 14-16,3-1 9 0,6 1 3 15,7 1-13-15,14 1 7 0,15 3-12 16,15 2-13-16,8 0-5 15,0 0-11-15,-6-4-50 0,-23-3-127 0,-9-7-152 16</inkml:trace>
  <inkml:trace contextRef="#ctx0" brushRef="#br0" timeOffset="35117.85">31626 3025 572 0,'0'0'63'0,"0"0"-63"0,0 0-5 15,0 0 5-15,0 0 0 0,-43-19 6 16,29 13 0-16,0 1-4 0,-3 1 4 15,-2-2 9-15,1-1-7 0,-2 2 0 16,-1-2-2-16,-1 0 8 0,-3 0-9 16,-2 0-3-16,-8 0 0 0,-8-1 9 15,-10-1 1-15,-9 0-2 0,0 1 4 16,1 4-4-16,-1 2-5 0,-3 0 5 16,-3 1-8-16,-2 0-2 15,-3 1 7-15,-5 0-9 0,-2-1 2 16,-6 1 0-16,-2-3 0 0,-2 1 2 15,-2 1-2-15,1-4 0 0,-4 3 0 16,-5-3 1-16,0 3 15 0,-3-2-5 16,0 2 3-16,0 1 4 0,-3 1 18 15,-2-3-18-15,-5 2-11 0,-1-1 5 16,0 2-4-16,-2 2-6 0,-1-2-2 16,-2 1 1-16,2 2 3 0,5-2-3 15,0 2 0-15,4 2-1 0,1 1-2 16,6 2 1-16,5 1 0 0,2 0 0 15,4 1 1-15,0 1 0 0,5 0 8 16,3 3-8-16,5 0 3 0,6 0-9 16,2 3 12-16,5-2-1 0,2 0-2 15,4 3-3-15,4-2 4 0,0-1-2 16,5-1 2-16,4 0 5 0,5 0-6 16,3-1-2-16,11-4 2 0,6-1-3 15,6-3 0-15,3 0 0 0,0-1 0 16,0 2 3-16,0-1-3 0,3-2 4 15,3 0 0-15,1-1-3 0,3 0-1 16,1-2-10-16,0 0-5 0,0 0-17 16,2 0-15-16,3 0 20 0,2 0-9 15,4-2-20-15,15-7-73 0,-2-2-110 16</inkml:trace>
  <inkml:trace contextRef="#ctx0" brushRef="#br0" timeOffset="35721.53">27138 2750 581 0,'0'0'289'0,"0"0"-289"16,0 7-36-16,1-1 34 0,1 1 4 16,0 1 6-16,1 2-8 0,-2 0 3 15,-1 2-2-15,-1-1-1 0,-6 3-5 16,-4 1-10-16,-8 1-6 15,-3 0 11-15,-13 4 10 0,-7 1 0 16,-10 1 2-16,-1 0-2 0,2-2 2 16,8-6 8-16,6 1 0 0,11-3 24 15,6-4 4-15,6 0 5 0,5-2-10 16,0 2-5-16,-2 3-16 0,1-2 2 16,2 2-3-16,2-2-10 0,-1-1 11 15,3 2-12-15,-1-2 2 0,1-2 3 16,1-1-1-16,0 0-3 0,1-3 9 15,0 1-2-15,1-3-2 0,0 1-5 16,0-1 1-16,0 0 6 0,1 2-4 16,0-2-4-16,0 0 1 0,0 0 5 15,0 0-1-15,0 0 0 0,0 0-3 16,0 0 8-16,0 0 9 0,0 0 5 16,0 0-3-16,0 0-12 0,0 0-8 15,0 1 6-15,1 0-6 0,1 2-1 16,1 0 8-16,5 3 1 0,4 0-2 15,8 1 19-15,16 3-2 0,21 4-11 16,29 4-2-16,11 4-7 0,2 2-4 16,-4-6-36-16,-32-5-125 0,-14-9-339 15</inkml:trace>
  <inkml:trace contextRef="#ctx0" brushRef="#br0" timeOffset="56778.81">25250 3845 293 0,'0'0'156'16,"0"0"-106"-16,0 0 51 0,0 0-23 16,0 0 6-16,-15-28-19 0,14 24 4 15,0 3-24-15,1-2-8 0,0 0-6 16,0 0 12-16,0-1-10 0,1 1-10 16,-1-1 5-16,2 3-10 15,-1-1-6-15,1 0-3 0,-1 0 6 16,0 2-4-16,-1 0 9 0,0-1 0 15,0 1-5-15,0 0-15 0,0 0-1 16,0 0 1-16,0 0-1 0,0 0 0 16,0 3-14-16,0 2 14 0,2 2 1 15,0 3 2-15,1-1-2 0,2 2 1 16,0 1 1-16,1-1-2 0,2-1 0 16,0 2 3-16,0-2-3 0,0 0 0 15,1-1 5-15,-1 1-5 0,0 0-1 16,-1-2 1-16,0-1 0 0,-1 1 3 15,-1-1-1-15,0 0-2 0,-2 0 1 16,1-1-1-16,-2-1 1 16,1-3-2-16,-1 0 2 0,-2 0 0 15,0-1 0-15,0 2-1 0,0-3-1 16,0 4 1-16,0-3 2 0,0-1-2 16,1 1 0-16,-1 0 0 0,0-1 1 15,0 0-1-15,1 0 2 0,0 0 2 16,-1 0 4-16,1 0-1 0,0 0 11 15,0 0-5-15,1 0-6 0,1-3 5 16,0 1-6-16,2-1 2 0,2-2-8 16,3-2 3-16,2-2-3 0,4-4 3 15,5-3-3-15,11-10 0 0,17-11-1 16,19-17-8-16,7-3-26 0,-3 1-27 16,-14 10-28-16,-18 16-11 0,-15 11-46 15,-13 7-90-15,-10 7-92 0</inkml:trace>
  <inkml:trace contextRef="#ctx0" brushRef="#br0" timeOffset="59734.72">27682 4063 311 0,'0'0'51'0,"0"0"22"15,-3-5 14-15,3 4-23 16,0 0-16-16,2-2-34 0,1 0 25 16,1-1-18-16,0 0-5 0,1-2-6 15,1 0-10-15,-1 1 2 0,0 1 7 16,-2-1-5-16,0 2 10 0,0-1-5 15,-2 2 3-15,-1-1 15 0,0 1 9 16,0-1-11-16,-2-1 3 0,0 2 9 16,0-3-4-16,1 4 1 0,0 0-6 15,0 0-13-15,1 1 5 0,0 0-19 16,0 0 2-16,0 0-3 0,0 3-5 16,2 0 5-16,1 1 3 15,0 1-3-15,0-1 5 0,1 1 2 16,1 0-5-16,-1 0-2 0,-1 3 1 15,2-1 0-15,0 1-1 0,0 0 0 16,0 0 2-16,0 1-1 0,0 0-1 16,0 0 1-16,-1-2-2 0,0 3 1 15,1-3-2-15,-2 2 1 0,2-2 1 16,-2 0 0-16,1 0 2 0,-1-2 4 16,0 0-6-16,0 0-6 0,-1-2 3 15,1 0-4-15,-1-1 4 0,-1-2 6 16,0 0 0-16,-1 1 11 0,0-1 7 15,0 0 13-15,0 0 3 0,0 0-21 16,0 0 1-16,0 0-10 0,0-1 3 16,0-1-6-16,0-1-4 0,0 1 9 15,0 0-8-15,0-1 5 0,0 1 2 16,0 0-5-16,0-1 3 0,0 2-3 16,0 0 0-16,0-2 4 0,1 1-4 15,4-2 1-15,-1-1 1 0,3-1-4 16,2-3 1-16,6-1-4 0,4-1 2 15,5-4 0-15,8-4 2 0,11-6-2 16,7-7-2-16,3-2 0 0,-5-2-32 16,-5 5-36-16,-9 7-25 0,-11 6-25 15,-8 7-51-15,-12 4-38 16</inkml:trace>
  <inkml:trace contextRef="#ctx0" brushRef="#br0" timeOffset="67943.22">24890 7006 581 0,'0'0'20'0,"0"0"0"0,0 0 0 16,-12 0 3-16,10 0-7 0,0 0-11 16,1 0-2-16,0 1-2 0,1 0 9 15,0 0 1-15,0-1 3 0,0 1 26 16,0-1 12-16,0 1 1 0,0-1-3 16,1 0-4-16,0 0-13 15,0 0-6-15,0 0-13 0,0 0 7 16,-1 0-12-16,1 0-5 0,-1 0 7 15,0 0 1-15,0-1-2 0,0-2 10 16,0 2-17-16,0-2 8 0,0 0-11 16,0 0 0-16,1 1 4 0,0 0-1 15,-1 0-3-15,1 1 7 0,-1 1-1 16,0-1 2-16,1 0 4 0,0-1-4 16,0 2-3-16,0 0-5 0,1 0 2 15,0 0 0-15,0 3-2 0,1-1-1 16,0 3 1-16,0 0 0 0,0 1 2 15,2 2-3-15,-1 1 1 0,2 0 0 16,0 1 4-16,3 1-3 0,-2 2 0 16,1-2-1-16,-2 2-2 0,2 0 2 15,-2 0 1-15,-1 0-1 0,-2 0-1 16,1 0 1-16,-3-1 0 0,1 0 0 16,-1 0-2-16,-1 0 2 0,2-1 8 15,-1-1-6-15,0 0-2 0,1-2 1 16,2 1 1-16,-2-3-2 0,1 1 2 15,0-2-2-15,0-1 1 0,0-1 1 16,0-1-2-16,0 0 2 0,1 0 9 16,-1-1-9-16,1-1 5 0,1 0 1 15,-3 0-2-15,0 0 7 16,0 0-2-16,-2-1-9 0,2 1 11 16,-2-2-10-16,0 1 4 0,1-1 1 15,-1 1-1-15,1-1-7 0,0 1 2 16,-1-1 0-16,0 1 4 0,0 0 1 15,0-1 1-15,0 1-3 0,0-1-4 16,0 1 12-16,1 0-13 0,-1-1 1 16,1 0 9-16,-1 0-8 0,1-1 2 15,0 1-3-15,1-1 2 0,0 0-1 16,0 0 6-16,3 0-1 0,0-2-6 16,2-2 2-16,3-3-1 15,3-1-1-15,5-6-1 0,4-5-2 16,13-8 2-16,15-13-1 0,15-17-22 15,6-7-36-15,-3 2-39 0,-19 18-53 16,-20 14-161-16</inkml:trace>
  <inkml:trace contextRef="#ctx0" brushRef="#br0" timeOffset="74802.73">32065 3701 35 0,'0'0'687'0,"0"0"-684"0,0 0 37 16,0 0-13-16,0 0 13 0,0 0 0 15,-1-59-16-15,-1 51-13 0,2-2-1 16,-3 3-10-16,0-2 0 0,-4 1 0 16,-2-1-6-16,-2 0-7 0,-2 1-2 15,-4 0 1-15,-7 1-9 0,-4-1 23 16,-10 0-10-16,-8 2-7 0,-6-1 5 16,3 2-1-16,1 1 11 0,5 1 1 15,1 1-3-15,3 0 4 0,-1 0 0 16,2 2 0-16,-1 0-2 0,-7 0 2 15,-1 5 0-15,-7-1 1 0,-3 0 2 16,-3 2-3-16,-3 0 0 16,1-1 0-16,1 3-9 0,-1 2-8 15,2-1 1-15,3 3 2 0,3 2 2 16,0-2 0-16,3 3 5 0,6-1 3 16,-2 0 4-16,4 2 2 0,2 0-1 15,2 2 5-15,1 3-2 0,8-4 6 16,6 0 9-16,5-4-14 0,-2 1 4 15,-2 3-4-15,-4 4 0 0,-2 4-5 16,1-2 0-16,1 1 0 0,3 1-1 16,2-2 1-16,5 1 0 0,1 0 1 15,5 1-2-15,-1-1 1 16,5 1 0-16,1-2 0 0,-1 4 0 16,2-4 1-16,0 3 2 0,3-3 0 15,-1 0 2-15,1 2 6 0,-1-1-2 16,1 2-3-16,1-1 4 0,-2 2-9 15,1 0 4-15,-1 1-2 0,1 1 0 16,-1 1-3-16,-1-1 1 0,3 1-1 16,1-1 0-16,1 1-7 0,6-1-2 15,3-1 2-15,1 1 2 0,3 0 1 16,2-3-3-16,3 1 5 16,1-1 2-16,-2 0 0 0,4 1 0 15,0-1 1-15,-1-1-1 0,4-2 0 16,0 2-1-16,0-3-3 0,3-1 5 15,1 1-1-15,2-2 12 0,1-1-9 16,8 0 7-16,9 0 4 0,8 0 4 16,4-3-2-16,-2-3-1 0,-7-5-4 15,-3-2-2-15,0 1-2 0,3-3 9 16,0-2-13-16,-3-2 22 0,2-2-12 16,-1-3-9-16,-1-3 7 0,0 3-6 15,-3-2 4-15,1-2 0 0,1-2-6 16,1 2-1-16,-2-4 7 0,2 2-9 15,3-3 0-15,-1-1-3 0,6-2 3 16,-2-4 4-16,0 3-3 0,-1-2 5 16,0-1-3-16,0-2-3 0,-3-3-4 15,-1 0 2-15,-3-4 1 0,-4-1 1 16,-2-3 3-16,-2-2 2 0,-4-2 2 16,0-4 9-16,-3-3 6 0,-2-2 16 15,-2 0-13-15,-3-2-4 0,-4-1 3 16,-2 0-11-16,-5-5 15 0,-1 2 3 15,-5-3-16-15,-2-1 5 0,0 0 6 16,-5-5-14-16,1 1 4 0,-2 2-12 16,0 2 5-16,-7 2-9 15,-6 1-2-15,-3 4 1 0,-6 4-31 16,-10 4-29-16,-15 1-62 0,7 10-163 16,1 2-422-16</inkml:trace>
  <inkml:trace contextRef="#ctx0" brushRef="#br0" timeOffset="100543.28">13331 5568 268 0,'0'0'274'0,"0"0"-231"0,0 0 50 16,0 0 3-16,5-26-15 0,-5 22 3 16,2 0-11-16,-2-2-33 0,0 3 2 15,0-1-15-15,-2 3-13 0,1 1-3 16,1-2-1-16,-1 2-6 0,1 0-2 15,0 0-2-15,0 2 0 0,0 0 0 16,0 4 0-16,1-2 2 0,2 2-6 16,0-1 7-16,2 1-3 15,-2 1 0-15,0-1 2 0,0-2 7 16,-3 0-6-16,0-1 8 0,1 1 9 16,-1-2-11-16,0 3 11 0,0 0-8 15,0-1-9-15,0 1 11 0,0-1-12 16,0-2 1-16,1-1-3 0,2-1 0 15,1 2 0-15,3-2 5 0,4 2 2 16,5-2-2-16,1 0 11 0,4-5-10 16,2-2 2-16,2-4-1 0,1-1 0 15,1-1 0-15,0-5 5 0,9-4-11 16,5-9 1-16,12-9 1 0,11-8 0 16,0 0 0-16,0-2-3 0,-16 10 0 15,-11 10-1-15,-19 12-7 0,-15 11-23 16,-11 4-47-16,-5 2-163 0</inkml:trace>
  <inkml:trace contextRef="#ctx0" brushRef="#br0" timeOffset="103280.62">1510 4970 488 0,'0'0'133'0,"0"0"-124"0,0 0-8 15,0 0-1-15,0 0 2 0,0 3 7 16,0-1-1-16,0 0 8 0,0 2-8 15,2 0-4-15,-1 0 11 0,1-1 0 16,0 2-3-16,1-2 13 0,0 4-9 16,1 0-2-16,-2 3-2 0,-2 1 0 15,1 1 15-15,-1 1 2 0,0 2-1 16,0 1 9-16,0 2-17 0,0 1-4 16,0 2 4-16,0 0-5 0,0 1-8 15,0-2-2-15,2-1-3 0,-2-1 1 16,3-2-3-16,0-2 3 0,1-2-3 15,-1-1 5-15,3-4-2 0,0-1 1 16,-3-1 2-16,2-1-5 0,-1-2 3 16,-1-1 8-16,0-1 5 0,-1 0 2 15,1-2 14-15,0-3 0 0,4-3-13 16,0-1-4-16,4-3-9 0,3-5-2 16,4-2-3-16,2-5 2 0,15-8-2 15,9-11 0-15,15-11-2 0,4-3 3 16,0 5 2-16,-7 7-5 15,-8 8 0-15,-8 3 7 0,-7 6-4 16,-8 4-3-16,-8 6 2 0,-2 1 0 16,5-3 1-16,-2-2-3 0,4-3 3 15,-5 4-3-15,-3 0 0 0,-4 6 5 16,-1 2 0-16,-5 3-5 0,-3 4-9 16,1 3-27-16,-2 3-8 0,-5 0-59 15,-4 5-111-15,-3-2-320 0</inkml:trace>
  <inkml:trace contextRef="#ctx0" brushRef="#br0" timeOffset="109128.37">18964 4511 896 0,'0'0'15'16,"0"0"-9"-16,0 0-6 0,0 0 2 15,0 0 1-15,-2-37 7 0,3 31-10 16,0 2 8-16,2-1-1 0,-3 1 11 16,2-1 0-16,-2 3 4 0,0-1 14 15,0 3-7-15,0 0-4 0,0 0-16 16,0 0-9-16,0 4-7 0,-2 3 7 16,1 1 2-16,-1 5 3 0,1 0 8 15,0 1-13-15,1-1 1 0,0 1 7 16,0-2-8-16,2 1-1 0,1-1 0 15,2 0 1-15,-1-3 2 16,0 0-1-16,4-2-1 0,-3-1 8 16,-1 1-1-16,3 0 0 0,-4 0 4 15,3-3-8-15,-4-1 9 0,2 1-7 16,-1 0 0-16,-3-2 5 0,1 2-7 16,-1-1 0-16,0 1 9 0,0 0-9 15,-1-1 4-15,1-2 2 0,-1 0-9 16,-1 1 2-16,2-2-2 0,0 0 1 15,0 0 2-15,0 0-1 0,0 0 4 16,0 0-6-16,0 0 4 0,0 0-2 16,0 0 17-16,0 0-6 15,0 0 3-15,0 0 0 0,0 0-2 16,0 0 9-16,0 0-15 0,0 0-5 16,0 0 2-16,0 0-5 0,0 0 0 15,2-2 0-15,0 1-7 0,1-1 5 16,3-4-4-16,5 0 6 0,6-1 1 15,7-6 0-15,14-7-1 0,21-10 2 16,21-13 3-16,12-7-3 0,0-3-2 16,-1 6 1-16,-8 5-1 0,-1 4 4 15,-11 4-4-15,-18 9 1 0,-23 10-1 16,-17 9 0-16,-10 5-4 0,-3 1 2 16,0 0 2-16,-4 0 3 15,-4 2 42-15,-7 5-32 0,-13 3-10 16,3 2 0-16,-3 1-3 0,0 1 0 15,11-4-1-15,2 1 1 0,3-2-27 16,11 2-58-16,14-9-33 0,1-1-28 16,4-8-326-16</inkml:trace>
  <inkml:trace contextRef="#ctx0" brushRef="#br0" timeOffset="114811.95">21501 4821 307 0,'0'0'16'0,"-16"-9"38"15,6 4-3-15,-1 0-10 0,0-3-15 16,0 1-7-16,0 1 29 0,2-1-38 16,-1 3-6-16,2-2 18 0,2 1-8 15,-1 2-9-15,1-1 18 0,2 1-1 16,0-1 1-16,1 0-9 0,-1 0 0 15,2 1 3-15,0 0 6 0,0 2-2 16,1 1-4-16,1-2-4 0,0 2-10 16,0 0-3-16,1 0 0 0,4 2-3 15,3-1 2-15,5 3-2 0,3 0-14 16,8-1 1-16,12-3 1 0,16 0 2 16,14-5 11-16,9-1-9 0,1-1-6 15,-5 3 10-15,-6 0 7 0,1-1-1 16,-1 1 1-16,1-1 0 0,-2-1 3 15,-3 0 2-15,-4 1 0 16,-5 1-1-16,-5 2-2 0,-4-2 9 16,-5 3-5-16,-8 1-3 0,-7 0-3 15,-6 0 0-15,-5 0 4 0,0 0-1 16,1 0-3-16,-2 0-4 0,-4 1 2 16,-2-1 2-16,-3 0-11 0,-2 0-13 15,0 0 6-15,-4 0 12 0,-1 0 4 16,-2 0-33-16,-2 0-8 0,-6 1-30 15,3 1-86-15,2-2-108 16</inkml:trace>
  <inkml:trace contextRef="#ctx0" brushRef="#br0" timeOffset="115344.13">22428 4419 272 0,'0'0'412'0,"0"0"-405"0,0 0 24 15,7-17 2-15,-3 13-10 0,-2 1-1 16,1 3-11-16,-2 0 4 0,2 0-15 16,-1 5-11-16,0 1 11 0,2 2 1 15,0 2-1-15,1 3 0 0,1 2-3 16,1 1 6-16,1 1-2 0,2 1 0 16,4-1 1-16,1-1-2 0,3 1 6 15,2-4-3-15,0-2 4 0,2 0-6 16,-2-1 12-16,-1-2 14 0,-1 0-4 15,-3-2 5-15,-1 1-3 0,-4-2-13 16,-2-1 0-16,-1 2-8 0,-4 0-1 16,-2-1-3-16,-1 2-2 0,-1-3 2 15,-4-1 6-15,-3-1-1 0,-1 2 4 16,-1-2-9-16,-2 3 4 0,2-3-1 16,-2 2 1-16,0 0 2 0,1-1-6 15,-3 2 1-15,1-1 5 0,-2 1-6 16,-2 2 8-16,-5 4-5 0,-6 5 5 15,-11 7-1-15,-20 15-4 0,-18 13-3 16,-11 10 0-16,3 7-9 0,12-5-17 16,15-6-70-16,18-16-121 0</inkml:trace>
  <inkml:trace contextRef="#ctx0" brushRef="#br0" timeOffset="122668.78">22669 4302 603 0,'0'0'0'0,"0"0"-25"15,0 0 25-15,0 0 20 0,0 0-9 16,0 0 8-16,0 0 11 0,-24-91-2 15,27 80-7-15,3-1-4 16,-3 1-3-16,2-2 2 0,-2 3 14 16,0-2-4-16,1 1-7 0,0 1 3 15,1-2-2-15,1 2-13 0,-1-2 0 16,2 2-3-16,2-3-4 0,3 4 0 16,3-3-1-16,4 1-2 0,4-1-2 15,1-1-2-15,9-2-4 0,11-3 10 16,9-4-6-16,2 1 7 0,-1 1 0 15,-4-1 4-15,-6 6-4 0,1 0-2 16,0-2-1-16,4 1 3 0,-2 0-1 16,3-1 1-16,2 0 1 0,2 2-1 15,2-1 0-15,3 0-1 0,4 0 4 16,3 2-2-16,4-1-1 0,6 1 0 16,4 0-1-16,1-2 0 0,3 3-9 15,-1 1-5-15,1-2 11 0,0 2-11 16,1 2 7-16,0-3 3 0,-4 1 3 15,-2 2 0-15,-6-1 2 0,-3 1 2 16,-2 2 0-16,-3 3 12 0,0-5-5 16,0 2 7-16,0 1 0 0,0 3 1 15,1-1-13-15,4 2 8 0,0 2-9 16,2-3-3-16,3 3-1 0,0 0 1 16,2-3 5-16,-3 4-5 0,0 0-2 15,-2 0 2-15,-3 1 0 16,-1 2 0-16,-1-2-2 0,-3 0 2 15,1 1 0-15,-5 1 1 0,-1-1-1 16,-3 3-1-16,1-1 1 0,-2 2 4 16,2 1 1-16,2-2 1 0,1 2 5 15,2 1-5-15,4 0-2 0,1 3 2 16,3-2-2-16,0 4-4 0,0-2 5 16,-1 3-5-16,-3-2-5 0,-1 2 5 15,-2 1 3-15,-2 2 1 0,-2-2-3 16,-4 2-1-16,-1 1 4 0,-4-3-4 15,1 5 0-15,-2-4 2 16,0 7-2-16,1-1 2 0,-2-2-2 16,3 4 0-16,-1-2 5 0,-1 0-2 15,2 5 5-15,-3 0-7 0,-1 2 2 16,-4 0 0-16,-1 0-3 0,-3 3 0 16,-2-1 1-16,-1 0 2 0,2 0-6 15,-3 0 1-15,-4-6-2 0,-6-3-13 16,-5-4 15-16,-1-1-1 0,4 3-1 15,1 5-1-15,5 2 5 0,-4-1 1 16,0 1-1-16,-3-1 0 0,-3-1 3 16,0 2 6-16,-5 0 0 0,0 2-5 15,-2 0 6-15,-4 1-7 0,-1 2 0 16,-4-1-2-16,-1 2-1 16,-4 5 0-16,-4 7 0 0,-8 3 3 15,0 0-7-15,-4-4 3 0,0-4-16 16,2-6 0-16,0-4 7 0,2-8 3 15,2-2 0-15,1-2 7 0,-3 4 1 16,-3 2 2-16,-2 4-6 0,-3 0 3 16,-1 1-2-16,-3-2 1 0,-1 0-1 15,-8 3 2-15,-7 3 3 0,-9 4-3 16,-4-1-2-16,1-4 2 0,1-2 5 16,2-4-3-16,0-2-4 0,-4 2 2 15,1-5-2-15,-1 1-10 0,1 1 3 16,1-4-13-16,2 1 17 0,2-1 5 15,-2-3 0-15,-1 6-5 0,-4-4 5 16,-3 3 1-16,-2-5 5 0,-5 4-1 16,0-1-5-16,-2-2 4 0,0 3-2 15,-1-3 1-15,-3 2-3 0,0 0 0 16,-2-2 0-16,-1 2-5 0,-1-4-16 16,-1 0-17-16,2-1-4 0,-3 0 20 15,0-1-47-15,-1-2 18 0,-2-3 44 16,-1 0-4-16,0 0 6 0,1-2 5 15,1 0 6-15,2-3 2 0,0 0 3 16,-3-1 19-16,0 0 9 16,-2 2-9-16,0-4 5 0,2 0-24 15,0 1 3-15,3-4-12 0,0 0 5 16,0 0 4-16,2 0-7 0,1-3 15 16,2-1-12-16,2-1-3 0,3 0 6 15,-2 1-3-15,3-2-7 0,0-2-1 16,-1 0 1-16,2-2 1 0,-2 0 8 15,2 0-4-15,0-1 10 0,1-1-6 16,-3 2 9-16,-3-1-10 0,0-1 12 16,0 2-16-16,-1-1-3 0,3-2 0 15,1 4 3-15,2-5 0 16,0-2-4-16,3 5 0 0,-1-6 1 16,4 4-1-16,0-4 0 0,4-1 0 15,2 0-2-15,5-3 3 0,0-1-1 16,1-1 0-16,3 1 4 0,-4-2-1 15,1-1-3-15,-1-3 2 0,-2 1-1 16,0-2 1-16,0 0 0 0,2-3 8 16,0-4-3-16,6-4 18 0,0-1-13 15,6-3 11-15,5-5-2 0,3-3-4 16,6-1 8-16,7-2-13 0,4-1-11 16,10-4 2-16,8-4-6 0,15-8-20 15,11-2-16-15,11-4 0 16,4-4-20-16,-10 22-122 0,-6 6-43 0</inkml:trace>
  <inkml:trace contextRef="#ctx0" brushRef="#br0" timeOffset="156328.79">22687 7186 313 0,'0'0'26'0,"0"0"51"0,0 0-8 16,0 0-13-16,-20 3-11 0,18-3-11 16,0 1-3-16,1-1-5 0,1 0-11 15,0 0 1-15,0 1-10 0,0 0 5 16,0 0 8-16,0 0-18 16,0 1 3-16,0 1 2 0,1-1-2 15,2 0-3-15,2 2-1 0,2-2-9 16,5 2 2-16,4-2 2 0,8 0 5 15,12-2 1-15,19 0 5 0,18 0-5 16,9-2 12-16,2 0-5 0,-3-2 6 16,-6 2 0-16,-3-1 22 0,-3 3-13 15,-7 0 13-15,-9-1-13 0,-8 4-5 16,-13-1-8-16,-11-1-4 0,-6 1-3 16,-6 0-6-16,-3-1-5 0,1 0-21 15,-3-1-12-15,-4 0-10 16,-1 0 15-16,-6 0 30 0,-2 0-3 15,-2 0-14-15,-4-1 0 0,0-2-18 16,-1 2-21-16,-3-1-35 0,5 1-86 16</inkml:trace>
  <inkml:trace contextRef="#ctx0" brushRef="#br0" timeOffset="156741.24">22695 7409 655 0,'0'0'22'0,"0"0"34"16,0 0-1-16,0 0-15 0,0 0-16 15,20-16 16-15,-10 12-5 0,1 0-13 16,5 0-13-16,-1-1-6 0,5 0-2 16,1-1-1-16,2 0 4 0,4 1-1 15,7-2 10-15,9-2-12 16,7 0 5-16,4 1 7 0,-3 0-4 16,-6 1 1-16,-3 0 10 0,-1 1-2 15,-3 3-6-15,-1-1 4 0,-3 3 1 16,-6 1 0-16,-6-2-8 0,-8 2 0 15,-2 0-2-15,-3-2-5 0,2 2-4 16,-3 0 4-16,-3 0-5 0,-3 0-11 16,-2 0-19-16,0 0-10 0,0 2-11 15,0 0-2-15,-7 6-15 0,1 0-35 16,-1-2-114-16</inkml:trace>
  <inkml:trace contextRef="#ctx0" brushRef="#br0" timeOffset="161241.82">25624 7084 481 0,'0'0'24'0,"0"0"5"0,0 0 3 15,0 0-13-15,-10-10-6 0,5 8 4 16,0 0-13-16,1 0 8 0,1-2 6 16,1 1-5-16,1 1 4 0,-1 0 11 15,2 1-9-15,0-1 14 0,0 2-8 16,0 0-12-16,0 0 14 0,0 0-13 15,0 0 2-15,0 0-10 0,2 0 1 16,-1 0-7-16,2 2 2 0,1 1-2 16,1-1 4-16,5 0-4 0,1 1 4 15,4-1-4-15,3 0 0 0,3-2-4 16,2 1-5-16,2-1 8 0,0 0 2 16,0 0 3-16,-4 0-4 0,-4 0 0 15,-4 0 2-15,-5-1 5 0,-3 1 8 16,-4 0 19-16,0-2 9 0,-1 1-12 15,0 0-11-15,-2-1-14 0,-1 1-5 16,-1 1-1-16,-2-2-2 16,-3 2-6-16,1 0-21 0,-2 0 2 15,-2 2-23-15,1 0 2 0,0 0-7 16,-2-1 16-16,1-1 0 0,0 2 22 16,0-2-1-16,2 0 11 0,2 0 7 15,1 0 8-15,4 0 13 0,2 0 0 16,1 0 13-16,0 0-11 0,0 0 10 15,3 0-3-15,3 0 1 0,1 0 2 16,3 0-11-16,2 0-3 0,4 0-15 16,3 0-4-16,-1 0 2 0,3 0-1 15,0 0-1-15,-2-2 0 0,1 0-8 16,-4-1 5-16,-1 0-3 16,-5 0 0-16,-4 2 6 0,-2-1 0 15,-2 1-9-15,-2 1-8 0,0 0 8 16,-5 0 7-16,-3 0 1 0,-3 3 1 15,-4 0 13-15,-1-1-8 0,-2 1 9 16,3 0 17-16,1 0-11 0,5-2 9 16,2-1-21-16,4 1 1 0,3-1-9 15,0 0-15-15,10 0-58 0,1 0-33 16,4-2-186-16</inkml:trace>
  <inkml:trace contextRef="#ctx0" brushRef="#br0" timeOffset="164834.35">23159 7843 573 0,'0'0'8'16,"0"0"-6"-16,0 0 0 0,0 0 1 15,0 0-2-15,0 0 8 0,-14 19 5 16,11-12-6-16,2 2 10 0,1 1 1 16,0 1-6-16,0 1 8 0,4 4-8 15,1 0-6-15,3 1 7 0,1 2-13 16,4 2 2-16,3 0 4 0,3 2-7 15,3 2 0-15,2-1-3 0,5 3-15 16,2 0 4-16,1 1-7 0,1 0 13 16,0 1 6-16,5 3 2 0,7 1-3 15,11 2 3-15,4-3 22 16,2-3 4-16,-2-8-3 0,0-1 4 16,2-2-8-16,4 0 10 0,3 1 3 15,3-4-14-15,-1 0-5 0,2-1-6 16,3 0-4-16,-1-3-1 0,6 0-2 15,0-5-3-15,1 1-5 0,0 0-10 16,-2-3 0-16,0-1-3 0,-1-2 12 16,2 1-3-16,0-4 12 0,0 2 0 15,1-3 2-15,-4-2-2 0,-3-2 0 16,-1 1-1-16,0-1 4 0,0-1-3 16,-1-1 0-16,-3-3 2 0,-1-3 4 15,-5 2-2-15,0-2 5 0,-2-4-7 16,0 3 0-16,0-4-1 0,0-1 0 15,0-2 3-15,0-1 1 0,-2 0-5 16,-1 0-1-16,-1-2 1 0,-3 0 1 16,-5-5-1-16,0 2 3 0,-3-2 1 15,-2 1 8-15,-2 1 7 0,0-3 2 16,-1-2 10-16,0 2-1 0,-2-2-6 16,2-4-6-16,1 6-6 0,-3-4-10 15,1 3 1-15,0-1-3 0,-3 1 0 16,0 3-3-16,-2-4 3 0,-1 2-2 15,-3 0-10-15,-6 3 9 16,-5 6 3-16,-5 2-3 0,-1 0 6 16,4-4-4-16,0-4 2 0,4-3-2 15,-3 1 4-15,-3-1 2 0,-1 3 6 16,-1-1 9-16,-1 3-10 0,0 0 7 16,-1 2 1-16,0 1-12 0,1 2-3 15,0 0-3-15,0 2 0 0,1 2 0 16,-1 0 3-16,1 3-7 0,-2-1 7 15,0 3-6-15,-3-1 1 0,-2 3 2 16,-1 1-1-16,-3 1-5 0,-1 1 6 16,-1 0 2-16,-1 2 1 15,-1 2 4-15,0-1-5 0,0 3 0 16,0 1-4-16,0-1-2 0,0 2 4 16,0 0-1-16,0 0-23 0,0 4 13 15,0 1 7-15,-3 2 6 0,-1 1-2 16,0 2 0-16,-2 1-6 0,-1 1 6 15,-4 3 1-15,-4-1 4 0,-5 2-5 16,-1 0-5-16,-11 4 5 0,-7 1 6 16,-5 1-1-16,4-1-4 0,9-7-1 15,10-3 1-15,8-3 3 0,-1 2-1 16,0 0-3-16,0 2 3 0,5-2-2 16,2 0 1-16,2-1-2 15,2-2 0-15,2 0 0 0,1-1 0 16,1 0-1-16,3-1 3 0,0-3 2 15,-1 1 7-15,-1-2-5 0,0-1-4 16,0 0 12-16,0-4-5 0,-1-1 2 16,3-4-10-16,0-1-2 0,2 0 2 15,2-3-3-15,2 0 2 0,5-2-11 16,4 0-3-16,5 0 12 0,10-2-9 16,6-4 7-16,10 1 3 0,0 0-2 15,-7 4-1-15,-10 2 4 0,-10 3 0 16,-7 4 5-16,0 0-9 0,-2-2 8 15,1 0 1-15,0-2-2 0,-4 4 5 16,-4-2 12-16,-3 0-9 0,-2 2 8 16,-1 0-16-16,-1 0 8 0,0 1-7 15,0 1 4-15,0 2 0 0,0 0-6 16,0 2 5-16,0 1-6 0,0-2 2 16,0 2-2-16,1 0 5 0,-1 0-6 15,2 0-10-15,-1 0-11 0,0-1 12 16,1 1-9-16,0-2 5 0,-2 2 4 15,0 0 3-15,0 0-4 0,0 0 4 16,0 0-8-16,0 0-5 0,0 0 14 16,-2 0-8-16,-1 0 12 15,-3 0-7-15,1 0 1 0,-1 2 4 16,-2-1 4-16,2 2-3 0,1 0 1 16,-3-1-5-16,1 1-34 0,-2 1-30 15,1 3 8-15,-2-2 9 0,0-3 9 16,1 3 21-16,0-4 21 0,3 0 2 15,1-1 1-15,2 0 19 0,2 0 16 16,0 0 20-16,1 0 12 0,0 0-11 16,0-1-18-16,1 1-1 0,1-1-17 15,3 1-4-15,-2-2 4 0,1 2-14 16,0 0 3-16,0 0-7 0,-2 3 0 16,-1 2 7-16,-1 4-4 15,-3 2 15-15,-4 7 2 0,-1 4 2 16,-3 5-15-16,2 1 4 0,2 3-10 15,0 5-4-15,5 7 0 0,2 8-25 16,6-1-48-16,1-5-47 0,0-13-139 16,-1-16-346-16</inkml:trace>
  <inkml:trace contextRef="#ctx0" brushRef="#br0" timeOffset="167732.79">5885 5621 765 0,'0'0'23'16,"0"0"-23"-16,0 0 20 0,0 0-20 16,-11-10-8-16,10 17 3 0,-2 3 1 15,-1 7 4-15,-1 4 0 0,0 3 3 16,0 11-2-16,-1 11-1 0,-1 7 0 15,0 8-9-15,2 1-24 16,2-4 4-16,0 3-8 0,2-2 0 16,1 4 6-16,2 1 5 0,3 1 2 15,6-1 11-15,4 0 3 0,5-1 8 16,1-3 0-16,3 3 2 0,3-3-1 16,2 3 2-16,4 4 9 0,4-2-8 15,6 1 5-15,5-1-2 0,6-1 3 16,4-2-6-16,5 1-2 0,5-2 0 15,2 0-7-15,4 2-17 16,2 2-30-16,6-4-20 0,6 0 12 16,5-3-16-16,6-8 24 0,2 0 32 15,4-2 22-15,1-4 0 0,3 2 25 16,3-2 15-16,3-1 12 0,0 3 18 16,3-2-16-16,1 0 28 0,4 1-40 15,5-3-16-15,1 0-11 0,2-2-5 16,4-3-3-16,5 1 3 0,3-3-10 15,3-2-4-15,3-4-10 0,5-2-16 16,0-3-25-16,3-4-2 0,-1-2 25 16,2-3 23-16,-1-1 9 0,-1-1 2 15,-3 1 50-15,3-5 8 0,1-2-4 16,1-1-17-16,1-3 7 16,2-2-13-16,2-2-7 0,1-1-5 15,-3 0-11-15,5-7-4 0,0-2-1 16,1-5-1-16,1-3-2 0,0-1 4 15,2-3-5-15,-4-3-2 0,0-3 4 16,-2-3-3-16,-1 0 0 0,-7-3-3 16,-2-1 3-16,-7-4 1 0,-6 1 5 15,-4-3-6-15,-6-2 0 0,-3-1 1 16,-2-6 16-16,-7 1-4 0,-4-2 0 16,-3-2 7-16,-8 3-10 0,0-5-2 15,-4 1-3-15,-5-2-5 0,-5-2 0 16,-5-4 2-16,-2-2-2 0,-5 1 2 15,-3-5-2-15,-7 4 0 0,-8 1-9 16,-5 0 5-16,-9 0-5 0,-8-2 5 16,-5 2 4-16,-6 1 0 0,-5 0 0 15,-5 4 0-15,-1-1 4 0,-5 4 5 16,-3 1-5-16,0 1-3 0,0 2 1 16,-2 0 1-16,-1-2-3 0,0 5-3 15,0-2 2-15,-1 2-13 0,-1 2 3 16,-3-1-10-16,0 5-8 0,0-1-2 15,0 4 1-15,-3 1-1 0,-3 1 16 16,-2 4-4-16,0 4 14 0,3 5 0 16,-4 5 2-16,4 1 3 0,-1-5 18 15,-2 1 0-15,3-4 2 0,-2 3 1 16,2 2-16-16,3 0-1 16,2 1 4-16,0 4-8 0,0-1 0 15,0 3 3-15,0 1 2 0,0 4 8 16,0-2-13-16,2 4 2 0,-2 1 6 15,3 0-8-15,-3 1 0 0,0 4 4 16,0-2-2-16,0 2-4 0,0 2 2 16,0 0-8-16,0 0 4 0,0 3-8 15,-2 2 6-15,1 2 5 0,-1 2 2 16,2 2 2-16,-3 1-3 16,1 2-6-16,-1 3 6 0,-2-1 3 15,-4 5 2-15,1 3-7 0,-2-1 6 16,-2 5-4-16,-2 0 2 0,-5 1 4 15,1 2-11-15,-4-2 9 0,-3-1-4 16,2-1 0-16,0-2 2 0,-2 0-2 16,4-2 0-16,2-3 0 0,2-4 0 15,4 0 0-15,-1-4 2 0,6 0 0 16,0-5-2-16,3 0 6 0,1-4-6 16,4 0 7-16,0-3 76 0,0 0-68 15,0-3 9-15,6-2-6 0,2-5-18 16,3-2 3-16,8-3-3 0,-3-2 0 15,4-3-2-15,2-1 7 0,-2-3-10 16,3-1 4-16,-1-1-3 16,0 1-1-16,-1-2 5 0,-1 0 0 15,-2 3 0-15,1-1 4 0,-2 1 6 16,1 1-6-16,-1 0 3 0,-4 1-4 16,1 3 13-16,-5 3-13 0,-2 1 2 15,1 2 4-15,-1 0 6 0,-2 4-9 16,0-2 7-16,0 4 9 0,-2 3-14 15,0 0-6-15,-1 3 0 0,2-1 5 16,-4 0 1-16,2 1-7 0,-1 0 16 16,-1 1-3-16,0 0 0 0,0 0-10 15,0 0-2-15,0 0-2 0,0 0-3 16,0 0 0-16,0 0-1 0,0 4 2 16,0 0 2-16,0 1 0 0,0 2 8 15,0 4-4-15,5 1-1 0,0 5 7 16,3 0 12-16,6 4-8 0,5 5 1 15,11 4 2-15,14 9-15 0,16 6 6 16,3 3-6-16,-1 1-2 0,-5-1-4 16,-10-4-30-16,-5 6-30 0,-5 6-22 15,-10-11-83-15,-11-8-122 0</inkml:trace>
  <inkml:trace contextRef="#ctx0" brushRef="#br0" timeOffset="187222.4">10294 8280 649 0,'0'0'16'15,"0"0"-16"-15,0 0 2 0,0 0 10 16,0 0-11-16,110 323 3 0,-97-263-4 16,0-3-2-16,-2 0 2 0,-2-1-3 15,1 0 5-15,-2-6-2 0,-1 0 0 16,-1-2-1-16,1 0 1 0,-3-4 0 15,0-3 2-15,0 1 2 0,-1-7-4 16,0-4 0-16,-2-8-4 0,1-8-34 16,-1 0-48-16,1-2-32 15,0-4-80-15</inkml:trace>
  <inkml:trace contextRef="#ctx0" brushRef="#br0" timeOffset="187882.8">10636 8109 786 0,'0'0'19'0,"0"0"-19"0,0 0 15 15,0 0-9-15,0 0 2 0,0 0-5 16,68-95 2-16,-34 83 0 0,16 0-5 16,19 3 0-16,7 0-1 0,5 3-15 15,-3 2-32-15,-4 0-4 0,0 4-11 16,0 0-1-16,1 0 22 0,-1 1 14 16,2 3 28-16,-3-2 1 0,-1 3 5 15,-3 2 5-15,-3-1 17 0,-4 4-7 16,0 0 7-16,-4 1 11 0,-5 0-4 15,-3 6-1-15,-9-1-2 0,-8 3-12 16,-8 1-11-16,-7-4-3 0,-2 2-6 16,4 5 0-16,2 11 0 0,0 10-6 15,-1 12 6-15,-4 3-27 0,-10-5-3 16,-3-1-2-16,-4-3 1 0,-1 0 2 16,-4 2 12-16,0-2 17 0,-4-5-2 15,2 1 2-15,3-7 0 0,1-4 14 16,1-5-1-16,1-7 17 0,-1-7 0 15,1 1 6-15,0 1-6 0,-2 2-15 16,-1 2 5-16,2-1-9 16,-3-3-4-16,-1-2-4 0,0 1-2 15,-6 0 1-15,-1-3-2 0,-5 0-30 16,-3-2 7-16,-12 3-3 0,-11 0 2 16,-16-1-3-16,-7 2 23 0,-5-3 0 15,-3-1 2-15,-1-1 1 0,-10 2 1 16,-6-5 1-16,-6 5 1 0,-5 0 5 15,1-1 13-15,4-3 10 0,7-1 10 16,4-4 18-16,9-1 4 0,10 0-2 16,6-3-14-16,11 0-9 0,6-2-23 15,7 1-4-15,9 1-9 0,7 0-1 16,6-1-16-16,-3-1-27 0,3-2-93 16,2-1-133-16</inkml:trace>
  <inkml:trace contextRef="#ctx0" brushRef="#br0" timeOffset="192854.8">31748 5331 443 0,'0'0'140'15,"0"0"-140"-15,0 0-5 0,0 0 5 16,0 0 0-16,0 0-9 0,-97-97-42 16,78 87-20-16,-1 0-20 0,1 1 24 15,-2 2 57-15,-1 0 10 0,0 0 22 16,-5 0 26-16,-3 0 25 0,-8-2-6 16,-12 2-11-16,-12 3-13 15,-6 3-16-15,0 1 0 0,-1 1-10 16,6 5-7-16,-2 4-10 0,0 2 0 15,2 3-2-15,3 1 1 0,1 3-14 16,1 3 5-16,4 1 7 0,-5 2-1 16,-1 2 1-16,4 0-1 0,-1 1 4 15,3 1 1-15,5 0 0 0,-1 6 5 16,5-1 21-16,3 7 6 0,2 0 2 16,2 2 11-16,1 2-5 0,2 3 12 15,1 5-16-15,1-1-20 0,2 3-12 16,1 2-5-16,3-2-7 15,3 1-22-15,2 1-9 0,0-1 12 16,2-1 4-16,3-2-8 0,4 0 6 16,5 2 20-16,6 1-15 0,0-4 19 15,4 1 6-15,7 0-1 0,4 0 22 16,1 2-13-16,5-1 4 0,3-1-5 16,1-1 0-16,5-2 5 0,2 0-1 15,5-1-6-15,4 0 0 0,0-4-4 16,6 0-1-16,0-3-3 0,3 0 3 15,2-3-3-15,4-1 6 0,1-1 4 16,1-2 6-16,4-2-8 0,2-1 7 16,1-3 0-16,0-4 4 15,5-3-12-15,-4-3-1 0,5-4 4 16,0-2-4-16,3-6-3 0,1-4 7 16,0-3 3-16,3-1-4 0,-2-6 9 15,0-6-17-15,-2-2 1 0,0-4-2 16,1-5 4-16,-2 0-1 0,2-8 0 15,-4-1 4-15,1-2 3 0,-5-5-7 16,-4-2-4-16,-4-2 0 0,-5-5 4 16,-1-1-2-16,-2-5-4 0,-7-5 9 15,-2-2 4-15,-1-7-4 0,-2 0 1 16,-4-2-1-16,0-1 3 0,-3-4-7 16,0-2-4-16,-6-4 3 0,-2-3-4 15,-5 2-8-15,-5-2 8 0,-5 2-2 16,-7 1 6-16,-4-1-4 0,-9-3 0 15,-11 5 0-15,-9 0 0 0,-13 9-1 16,-11 1 1-16,-12 5-2 0,-15 8 1 16,-19 6-23-16,-19 12-41 0,-13 4-91 15,26 11-136-15</inkml:trace>
  <inkml:trace contextRef="#ctx0" brushRef="#br0" timeOffset="200863.59">22493 5818 795 0,'0'0'18'0,"0"0"-12"16,0 0-4-16,0 0 9 0,0 0 5 16,0 0-16-16,37-22 0 0,-24 20-3 15,6 0-10-15,3-1 0 0,6 3-12 16,12 0-4-16,12 0 3 0,18-1 16 15,12 1 9-15,5 0 2 0,1 1-2 16,1-1-1-16,9 3 1 0,7-3 1 16,8 0 0-16,6-3 1 0,3 0-1 15,4-2 0-15,4 2 7 0,0-2 4 16,1 3-1-16,-3-2 19 0,2 2-10 16,-1-2 5-16,1 0 2 0,0-3-8 15,-1 2-12-15,-2 0 0 0,-1 3-1 16,-6 0-3-16,-13 2-2 0,-9 3 0 15,-16 3-6-15,-10-1 6 0,-14-1 3 16,-12 0-1-16,-15-2-2 0,-12-1 0 16,-8 4-2-16,-6 0-1 0,1 2-4 15,2 3 7-15,-1 2 12 0,1 1-1 16,0 3 10-16,1 3-11 0,0 3 8 16,1 1-11-16,2 4-7 15,0 0 6-15,1 2-5 0,2 0 2 16,0 9-1-16,3 7-2 0,-3 5 3 15,0 3-3-15,-5-3 0 0,-3-5-10 16,0 0 5-16,-1-2 2 0,1 3-5 16,1 1 8-16,3 0 0 0,1 0-3 15,4-1 2-15,0 3 2 0,3-1 3 16,-1 4 1-16,1-2-4 0,-1-2 1 16,-2 1 2-16,-1-2 4 0,-5 0-8 15,-2-2 6-15,-5-3-6 16,-3-5 0-16,0-5 1 0,-5-7-1 15,-5 4-4-15,-2-5 4 0,0 1 3 16,-6 2-2-16,2-6 1 0,-5 3 2 16,-5 4-2-16,-2-5 4 0,-9 4-6 15,-7-2 12-15,-11 0-2 0,-6-1 6 16,-1-5-1-16,-2-3-12 0,-1-5 10 16,-5-2-9-16,-6-3-2 0,-2-2 3 15,-4 0-4-15,-4-1-2 0,-5-3 3 16,-7 1 2-16,-6-1 3 0,-7-2-6 15,-4-2-1-15,-5 3 0 0,-4-2-5 16,-4-2 5-16,1-1 0 16,0-1 0-16,2 2 0 0,2 0 0 15,2 1 0-15,5 0 2 0,7 0 5 16,5 0-2-16,11 0 2 0,5-2 9 16,10-1-1-16,8 0 0 0,9-2-11 15,9-1 7-15,6-4-10 0,7-1 7 16,8 2-6-16,8 2-1 0,7 1 0 15,-1-1-1-15,1-1-6 0,-3-5-11 16,1-5 4-16,1-1-3 0,3-2 15 16,0-4-8-16,2-1 9 0,-1-4 8 15,1-6-6-15,-3-14 2 0,2-13 12 16,2-8 3-16,1-4 1 0,7 0 9 16,3-2-4-16,2-4 3 0,6-6 11 15,3-5-10-15,3-5-5 0,3-2-11 16,-2 0 11-16,2 5-24 0,-1 3 0 15,-4 5-24-15,-4 25-100 0,-4 6-229 16</inkml:trace>
  <inkml:trace contextRef="#ctx0" brushRef="#br0" timeOffset="213743.87">2025 8542 484 0,'0'0'4'0,"0"0"19"0,0-17-8 15,0 7 1-15,0-1 11 16,0 4-4-16,-2-3 27 0,2 1 6 15,-3 2-5-15,3 3-28 0,0 0 63 16,-1 1-7-16,-2 1-45 0,3 1-14 16,0 1-20-16,6 4-5 0,0 2 5 15,4 3 8-15,2 5 10 0,4 3-5 16,3 2 4-16,0 2-2 0,2 1-12 16,-1 1 5-16,-1-1-7 0,-1 0 5 15,-6-2-6-15,-1-2 0 16,-3 0 4-16,-5-4-4 0,-3-4 0 15,0-1 2-15,0-4 0 0,-3-1-1 16,0-4 12-16,0-1 17 0,-1-6 15 16,-3-3-18-16,2 0-8 0,3-4-9 15,1-3-2-15,1-1 0 0,3-2-8 16,9-3-5-16,1 1-2 0,6 0-12 16,0 4 0-16,5 4 16 0,-1 3 1 15,0 8-1-15,1 3 2 0,-1 1-5 16,-1 7 2-16,-1 6-3 0,-2 0 5 15,1 4 2-15,-4 0-3 0,0 2 4 16,-2 0-1-16,-1-3 1 0,-2 0-1 16,0-1-23-16,-2-4-14 0,1-3 12 15,-1 2-18-15,7-8-69 16,-5 2-61-16,0-5-88 0</inkml:trace>
  <inkml:trace contextRef="#ctx0" brushRef="#br0" timeOffset="214103.64">3089 8427 502 0,'0'0'17'0,"0"0"-16"0,0 0 7 16,-16 22 33-16,5-8 14 0,-2 3-9 15,0 5 4-15,-4 1-7 16,2 3-7-16,-2-1 0 0,0 1-4 15,1-3-19-15,-1 2-4 0,4-3 3 16,0-1-5-16,-1-1-7 0,3-6-23 16,0-2-32-16,0-4-14 0,1-5-42 15,0-2-110-15</inkml:trace>
  <inkml:trace contextRef="#ctx0" brushRef="#br0" timeOffset="214331.59">2872 8554 472 0,'0'0'21'16,"0"0"53"-16,0 0-13 15,0 0 18-15,0 0-7 0,0 0 4 16,0 0-51-16,0 0-16 0,2 7 21 16,1 0 8-16,6 0 3 0,-1 3-9 15,5 0-6-15,2 1 0 0,3 0-8 16,2 3-3-16,3 0-11 0,0 1 2 15,1 3-6-15,1-3-16 0,-3 0-63 16,5-1-43-16,-7-3-102 0,-5-6-222 16</inkml:trace>
  <inkml:trace contextRef="#ctx0" brushRef="#br0" timeOffset="214655.8">3305 8463 815 0,'0'0'175'0,"0"0"-134"0,0 0 26 15,0 0 16-15,0 0-29 0,0 0-5 16,-8-55-1-16,8 55-48 0,3 1 0 15,0 9-18-15,-1 2 8 0,3 6 5 16,-1 8 5-16,1 7-2 0,2 8 0 16,2 6-31-16,0 2 7 0,1-4-1 15,-1-5-8-15,-1-7-1 0,0-7-1 16,-2-5 2-16,-1-7 9 0,-1 0-14 16,0 2 2-16,2 0-55 0,2 4 8 15,0-6-35-15,-3-3-65 0</inkml:trace>
  <inkml:trace contextRef="#ctx0" brushRef="#br0" timeOffset="-214004.98">1856 8408 765 0,'0'0'9'15,"0"0"84"-15,0 0-21 0,0 0-49 16,0 0-6-16,-19-20-3 0,17 15 9 16,2 0-18-16,0-1 0 0,5-2-10 15,3 1 2-15,3-5-6 0,5 0 0 16,6-1-1-16,2-4-8 15,12 0-5-15,10-6 18 0,14-2-8 16,6-3 12-16,4 4 1 0,1-1-4 16,-3 4 4-16,3 1 8 0,3-1 9 15,5 3 4-15,0 2-11 0,8 4 14 16,-3 4-3-16,3 2-12 0,-5 3 10 16,-6 5-13-16,1 6 4 0,-7 4 0 15,-1 6-2-15,-4 1-2 0,-3 1-4 16,-4 7-2-16,-3-1 0 0,-5 2-3 15,-5 3 1-15,-5-1-6 0,-1 1-5 16,-3 2 7-16,-4-3 1 0,-7-2 0 16,-7-6 5-16,-5-2-10 0,-4-2 10 15,2 6 1-15,1 3 11 0,-5 3 4 16,-2 3 4-16,-5-4-8 0,-5 2 4 16,-6-1 4-16,-8-1-15 0,-3 2 3 15,-10 2-3-15,-10 0 4 0,-12 2-9 16,-3-1-3-16,3-5 1 0,-2-4-12 15,5-6 8-15,-1-1 4 0,0-3-6 16,-2-1 8-16,-3-3 1 0,3 0 1 16,-1-3-1-16,-2 0 3 0,-2-1 12 15,-1-2-5-15,-3 1 0 0,-3-2 4 16,-2 0 0-16,-3 1-4 16,-2-1-6-16,-4-1-1 0,1-2-4 15,-1-1 0-15,-1-2-12 0,-1-3 2 16,3-2 8-16,-1-3 2 0,6-2 4 15,4-5-4-15,7-3 0 0,5-5 2 16,3-4-1-16,9-5-1 0,7-5 0 16,7-4-2-16,11-6-11 0,13-6-4 15,13-7-32-15,20-4-22 0,-1 12-74 16,3 6-105-16</inkml:trace>
  <inkml:trace contextRef="#ctx0" brushRef="#br0" timeOffset="-200745.26">17087 7336 772 0,'0'0'98'0,"0"0"-60"0,0 0-5 16,0 0 17-16,13 0-23 0,-7-1-20 16,0 1 0-16,-1 0 2 0,-2 0 0 15,1 0-5-15,-3 0-4 0,2 0 0 16,1 1 2-16,-3-1-1 0,2 0 2 16,-3 0 0-16,2 0 1 0,-2 0-3 15,0 0 0-15,0 0 1 0,0 0 31 16,-2 0 7-16,-6 0-22 0,0-1-18 15,-6-1-9-15,-3 0-10 0,-4 0 1 16,-4 2-2-16,-5 1 7 0,4 2 9 16,-4 2 4-16,2 0 0 0,1 4 5 15,5 0-5-15,6 1 14 0,2 2-1 16,3 2 4-16,2 1 0 0,4 1-2 16,3 1 4-16,2-1-5 15,0 1 2-15,7-2-4 0,2-2-2 16,2-2 0-16,3-4 2 0,2 0-8 15,1-5 4-15,-4 0 5 0,3-2-10 16,-3-3 9-16,-4-4-12 0,0-3-1 16,-2-4-9-16,-1-5-11 0,-1-4-5 15,0-3 2-15,-2-1-15 0,1-4 9 16,-4 2 13-16,0-2 7 0,0 4 7 16,0 0 3-16,0 5 14 0,-4 4 4 15,1 4 24-15,1 6 4 0,-1 4-2 16,3 2-11-16,0 2-25 0,0 2-8 15,5 5-7-15,4 4 6 16,-1 3 2-16,3 4 1 0,0 2-2 16,0 4-4-16,1 1-40 0,-2 1-17 15,-3 2-11-15,-2 0-20 0,-2 0-64 16,-2 2-28-16,-1-7-40 0,0-5-250 16</inkml:trace>
  <inkml:trace contextRef="#ctx0" brushRef="#br0" timeOffset="-200292.61">17112 7413 552 0,'0'0'61'0,"0"0"11"0,0 0 46 16,0 0-34-16,-25-28-5 0,23 21-26 15,2 1-2-15,2-1-26 0,6 0-5 16,3 2-6-16,7-2-9 0,2 1 6 15,4 4 1-15,4 2-4 0,-1 1-8 16,0 4 5-16,-2 4-5 0,-3 2-14 16,-3 2-18-16,-5 0-15 0,-6 3-23 15,-6-4-29-15,-2 3-17 0,-8-3 41 16,-4-1 32-16,-3-3 20 0,-2-4 18 16,3-4 5-16,-2 0 6 0,3-5 41 15,2-2 46-15,3-2 23 0,4-3-18 16,2 2-35-16,5-2-21 0,6-2-29 15,7 0-12-15,6 1 2 0,2 2-3 16,3 1 0-16,-2 2-9 0,1 5-10 16,-6 2 11-16,-4 1-1 0,-2 0-26 15,-8 2-1-15,-2 2 4 0,-4 1-23 16,-2-1 29-16,-4 2 26 0,-3-1 7 16,0 0 9-16,1 0-1 0,2 1 11 15,0-1-18-15,1 0 7 0,4-1-9 16,-1-2-4-16,2 1-2 15,2 0-2-15,1 3-23 0,4-1-16 16,3 2-67-16,1-1-82 0,0-2-119 16</inkml:trace>
  <inkml:trace contextRef="#ctx0" brushRef="#br0" timeOffset="-200032.3">17931 7202 371 0,'0'0'50'16,"0"0"37"-16,0 0 13 0,0 0-79 16,-8-10 7-16,-5 14 13 0,-6 7-31 15,-7 6-4-15,-3 7 1 0,-4 12 2 16,-7 13-8-16,-4 17 12 0,2 0-11 15,3-2 4-15,5-7-4 0,5-12-2 16,4-2-7-16,5-6-14 0,4-6-85 16,3-9-40-16,5-8-169 0</inkml:trace>
  <inkml:trace contextRef="#ctx0" brushRef="#br0" timeOffset="-199352">17964 7638 731 0,'0'0'105'16,"0"0"-31"-16,0 0-67 0,0 0 72 15,0 0-27-15,0 0-15 0,0 0-18 16,0 0-1-16,-39 12-8 0,35-11-4 16,4-1-4-16,-3 0 1 0,3 0 2 15,-1 0-3-15,-1 0 1 0,2-4-3 16,-2 0-14-16,2-3 4 0,0-1-4 15,-3 0-3-15,0 1 6 0,-1 2 4 16,-4 3-1-16,-2 0 3 0,-4 2-6 16,0 4 11-16,-4 3 7 0,2 5-6 15,-1 1 9-15,4 1 2 0,-1 1 2 16,6-1 7-16,2 0-9 0,4-4-8 16,2 0 3-16,2-3 10 0,4-3-6 15,2-3 10-15,3-1 9 0,4-1-10 16,3-7 0-16,0-4-14 0,4-3 4 15,0-1-10-15,1-4 0 0,0-2-12 16,-1-4-14-16,-2 1-5 0,-4-1 0 16,-2 0 3-16,-6 3 24 15,-6 3 3-15,-2 6 1 0,-2 2 11 16,-4 6 9-16,-5 5 0 0,0 1 9 16,0 7-4-16,-2 5-14 0,2 3-1 15,3 3 7-15,2 2-3 0,6 2-4 16,0 0 1-16,6-1-3 0,2-1-5 15,4-2-1-15,1-2 6 0,0-2-8 16,0-3-13-16,-1-4-32 0,-2-1-8 16,-2-6-6-16,0 0-1 0,1-3-12 15,1-4-22-15,2-4-59 0,0-2 89 16,0-3-135-16,1-4 46 16,0-1-48-16,-3-3 158 0,1-3 43 15,-3 3 221-15,-3 1 32 0,-3 6-50 16,-2 3-4-16,0 5-65 0,-2 5-33 15,-2 3-20-15,0 2-40 0,1 6-27 16,-2 6-6-16,0 4 7 0,2 4-1 16,0 1-8-16,3 3-5 0,0-1 1 15,0-2 5-15,2-1-7 0,1 0-10 16,-2-2-31-16,1-2-24 0,1-1-42 16,-3-2-29-16,2-1-40 0,-2-8-154 15</inkml:trace>
  <inkml:trace contextRef="#ctx0" brushRef="#br0" timeOffset="-199208.42">18114 7603 1023 0,'0'0'125'0,"0"0"-15"0,0 0-23 16,0 0-20-16,0-1-20 0,4 0-11 16,3-2-34-16,3-1-2 0,4 1-3 15,7 0-65-15,13-3-94 0,-1 1-120 16,-4-5-588-16</inkml:trace>
  <inkml:trace contextRef="#ctx0" brushRef="#br0" timeOffset="-198644.14">16992 7301 672 0,'0'0'140'15,"0"0"-35"-15,-12-20-2 0,7 11-44 16,2 1-9-16,1-2-7 0,-1 1-9 15,3 0-25-15,0 1-9 0,3 0-2 16,0 2-34-16,2 1-10 0,-3 2-2 16,4 0-9-16,-3 3-61 0,0 3-69 15,-1 0-54-15</inkml:trace>
  <inkml:trace contextRef="#ctx0" brushRef="#br0" timeOffset="-197921.04">18739 6958 707 0,'0'0'266'0,"0"0"-225"15,0 0-31-15,0 0 6 0,0 0-14 16,-84-73 1-16,55 59 0 0,-6-5-1 16,-7 0-4-16,-8-4-15 0,-5 2 3 15,-3 2-13-15,4 3-1 0,-1 2 16 16,-2 3-7-16,-6 3-15 0,-5 1-21 15,-3 2 31-15,-2 0 22 0,-1 5 2 16,0 0 5-16,-4 0 13 16,2 8 8-16,-4 4-13 0,-3 4 9 15,-2 5-12-15,-2 4-3 0,-1 4 6 16,4 1 6-16,2 4-13 0,1 5-3 16,2 2-1-16,2 4-4 0,7 4 1 15,2 0-7-15,8 1 3 0,5 2 5 16,6 1-7-16,3 4 7 0,8 3 11 15,2 2 10-15,12 6-8 0,2 2 12 16,8 1-9-16,8-1 2 0,6 0-9 16,8 1-4-16,12-2 5 0,5 1-10 15,12 0 6-15,4-1-6 0,9-4-2 16,7-5-9-16,10-6 0 16,8-9-3-16,8 0 11 0,8-6 0 15,4-5 3-15,3-2 5 0,6-3 18 16,2-6-1-16,6-8 1 0,2-8 10 15,0-2 6-15,1-6-7 0,1-10-11 16,0-4 11-16,0-12 1 0,-2-7-4 16,-5-7-9-16,-7-4-5 0,-4-7-7 15,-8-7-3-15,-8-4-4 0,-12-7 0 16,-8-7 6-16,-12-4-6 0,-6-3-2 16,-9-3-3-16,-11 0 4 0,-11-2-21 15,-12 2 21-15,-9-1 0 0,-14 6-1 16,-11 4-17-16,-7 8-3 15,-10 6-21-15,-2 5-12 0,-3 7-14 16,1 3-40-16,14 15-96 0,13 7-257 0</inkml:trace>
  <inkml:trace contextRef="#ctx0" brushRef="#br0" timeOffset="-197240.94">22548 5320 873 0,'0'0'7'0,"0"0"41"0,0 0-23 16,0 0-11-16,0 0-7 0,-157 33-4 16,96-6-3-16,-12 8-18 0,-6 3-12 15,-7 9-4-15,-2 2-26 0,-10 8 9 16,-9 10 13-16,-13 3 16 0,-8 5 20 16,-6 6 2-16,-2 1 7 0,0-3 4 15,-4 3 12-15,2-2 9 0,-1 4-11 16,5-1 13-16,3-2-3 0,4-2 32 15,12-3-7-15,6-5-1 0,13 0-16 16,10 0 3-16,8-5-10 16,10-3-16-16,9-8-11 0,9-3-4 15,10-10-1-15,5-5-29 0,12-9-8 16,6-7-24-16,3-1-23 0,5-6-87 16,1-4-99-16</inkml:trace>
  <inkml:trace contextRef="#ctx0" brushRef="#br0" timeOffset="-196883.56">22103 5391 1208 0,'0'0'23'0,"0"0"-23"16,0 0-37-16,0 0-26 0,60 1-25 15,-37-1-58-15,9-5-12 0,-6 0-80 16</inkml:trace>
  <inkml:trace contextRef="#ctx0" brushRef="#br0" timeOffset="-196716.5">22417 5355 828 0,'0'0'177'0,"0"0"-97"0,0 0 18 15,0 0-31-15,0 0 2 0,0 0-21 16,0 0-3-16,0 0-4 16,0 0-18-16,0 0-11 0,38 195-12 15,-50-146-50-15,-1-7-152 0,-1-17-306 16</inkml:trace>
  <inkml:trace contextRef="#ctx0" brushRef="#br0" timeOffset="-191253.2">7085 8932 663 0,'0'0'18'0,"0"0"64"16,0 0 25-16,0 0-26 0,-4-42-18 16,3 37-13-16,1 2-15 0,0 1-3 15,0 2-32-15,1 3-4 0,2 7 1 16,3 5 0-16,1 2 6 0,3 4-2 16,1 2 3-16,3 2-4 15,-1-2-8-15,-1 0-15 0,0-2-2 16,-3-3 12-16,-1-3 5 0,-2-3-3 15,-2-4 10-15,-3-3 1 0,-1-3 0 16,0-2 6-16,-1-2 42 0,-3-4-29 16,-1-4-6-16,0-1-10 0,-1-5 11 15,0-2-7-15,3 2-4 0,3-4-3 16,0 4 1-16,5-1-1 0,5 3-9 16,4 3 8-16,2 1 1 0,6 7-2 15,2 3-3-15,1 2 1 0,2 7 2 16,-1 4-10-16,-1 4 12 15,-2 1 3-15,-2 2-3 0,-1 1-2 16,-2 0 2-16,-3-1 5 0,-3-5-2 16,-2 0-4-16,-2-2 1 0,-3-3-14 15,-2-2-7-15,-1-3-28 0,2-1-66 16,-1-3-106-16,-1-1-207 0</inkml:trace>
  <inkml:trace contextRef="#ctx0" brushRef="#br0" timeOffset="-190963.1">7971 8937 657 0,'0'0'13'0,"0"0"26"15,0 0 9-15,0 0-30 0,-95 80-6 16,72-59-10-16,1 3-2 16,2-3-9-16,0 1-54 0,6-6-6 15,-2 3-14-15,5-8-85 0,2-4-165 16</inkml:trace>
  <inkml:trace contextRef="#ctx0" brushRef="#br0" timeOffset="-190776.14">7710 9010 581 0,'0'0'296'0,"0"0"-191"0,0 0-61 15,0 0-23-15,0 0 5 16,0 0 27-16,0 0-11 0,0 0-22 15,0 0-7-15,65 57-4 0,-47-41-9 16,2 0-13-16,0 0-37 0,2 0-25 16,6 2-56-16,-6-4-79 0,-5-3-88 15</inkml:trace>
  <inkml:trace contextRef="#ctx0" brushRef="#br0" timeOffset="-190356.09">8028 9000 870 0,'0'0'77'15,"0"0"28"-15,0 0-31 0,0 0-10 16,0 0-33-16,0 0-6 0,0 0-22 15,16 1-1-15,-13 6-2 0,1 6 1 16,0-1-1-16,0 4-12 0,0-1-4 16,1 0-21-16,0-2 2 0,-2 0-9 15,1-4 3-15,-2-3 1 0,1-4 8 16,-2-2 22-16,-1 0 10 0,1-3 52 16,-1-4-16-16,0-5-14 0,1 1 12 15,0-4 4-15,0-2-22 0,2 0 12 16,1-1-7-16,2 2-9 0,0 2 0 15,3 4-1-15,1 4 2 0,-1 4 1 16,3 2-14-16,0 7-3 0,1 4 0 16,3 3 3-16,-1 2 2 0,3 5-1 15,-2 0-1-15,-1 0 0 0,1 0-11 16,-2-3-30-16,-1 0-52 0,-1-3-30 16,-2-3-141-16,-5-5-221 0</inkml:trace>
  <inkml:trace contextRef="#ctx0" brushRef="#br0" timeOffset="-183115.82">18053 9575 187 0,'0'0'0'16</inkml:trace>
  <inkml:trace contextRef="#ctx0" brushRef="#br0" timeOffset="-182388.06">17656 9507 358 0,'0'0'27'0,"0"0"-18"0,0 0 11 16,0 0 54-16,-54-4-15 0,45 1-1 15,3 2-17-15,2-1 19 0,4 0-9 16,0 1 15-16,8-1-59 0,6 0 5 15,9 0 1-15,14-3 15 0,17 0 5 16,20-4-8-16,10 3-6 0,3-1 4 16,-1 0-11-16,-5 1 1 0,-3 3-3 15,-1-2-2-15,-1 1 3 0,-5 2-10 16,-3 1 8-16,-3-1-6 0,-7 2-1 16,-7-1 2-16,-4 0-4 0,-12-1 2 15,-8 2-2-15,-7 0 0 0,-10 0-11 16,-4 0 5-16,-1 0-2 0,-2 0-8 15,-2 0 14-15,-1 0-22 0,-4 0 17 16,-4-1-22-16,-3 1-23 0,-4-1 8 16,0 1-13-16,-2 0-29 0,-4 0-15 15,6 0-71-15,3 0-118 0</inkml:trace>
  <inkml:trace contextRef="#ctx0" brushRef="#br0" timeOffset="-182119.43">18628 9307 757 0,'0'0'27'15,"0"0"1"-15,0 0 49 0,0 0-20 16,0 0-5-16,0 0-27 0,14-35-6 16,3 31-11-16,5 4 2 0,8 0-2 15,11 7-2-15,6 11 3 0,1 3-4 16,-11 1-5-16,-11-3 0 0,-13-3-5 15,-3 1 5-15,-1 6 1 0,-4 3-1 16,-3 5-6-16,-7-1 6 16,-11 0 4-16,-16 3-1 0,-14 3 7 15,-14 5-1-15,-7 2-9 0,3-6-14 16,8-6-70-16,19-13-113 0,10-9-304 16</inkml:trace>
  <inkml:trace contextRef="#ctx0" brushRef="#br0" timeOffset="-169767.8">6903 14136 672 0,'0'0'13'0,"0"0"-10"0,0 0 9 16,0 0-11-16,0 0 6 0,0 0 2 15,488-135 4-15,-398 113-13 0,2-4-6 16,2 2 6-16,3-3-20 0,4-1 0 16,5 1-12-16,0 0-1 0,4-2 13 15,-3 3 4-15,2-2 11 16,1 2 5-16,2 1-2 0,2-2 7 16,-2 1 0-16,5 1 23 0,1 0 2 15,3 2-1-15,3-1 1 0,1 0-7 16,5 3 3-16,4-1-2 0,5 0-6 15,5 0 0-15,3 4-6 0,3-3-12 16,5 1 0-16,4 2 4 0,0 0-4 16,3 0-1-16,1 2 1 0,3 0 6 15,0 4-6-15,-3-3-3 0,2 2 3 16,0 2 0-16,1-2 7 16,-2 2 6-16,3 3 23 0,-2 1-1 15,0 0-9-15,2 2 0 0,1 0-13 16,1 1-3-16,0 3 7 0,0-1-12 15,1 2-3-15,-3 0-2 0,0 0-2 16,-3 3 2-16,-1 0 2 0,0-1-2 16,-5 1 1-16,1 0 2 0,-2 2-3 15,-4 0 0-15,-1 2-1 0,-1 0 3 16,-1 3-2-16,-1 1 9 0,0 3 7 16,3 0-9-16,-1 5 0 0,-2 1-6 15,-1 2 6-15,0 4 2 0,-2 2-9 16,1 1 0-16,-2 3 6 0,-4 3-6 15,1 2-3-15,-3 3-4 0,-4 2 5 16,-3-1 0-16,-4 1-4 16,-7 1 3-16,-3 5 3 0,-9-3 0 15,-6 4 2-15,-5 2-2 0,-4-1 1 16,-4 6-1-16,-6 1 12 0,-2 1-5 16,-4 3 0-16,-3 1-6 0,-2 1 9 15,0 1-5-15,-4 4-2 0,-1 3 0 16,-6 0-1-16,-6 4-2 0,-4 1-8 15,-5-2 8-15,-5 0-20 0,-7-1 5 16,-5 0 2-16,-5 0 4 0,-7 4 1 16,-5 0 8-16,-2 0 0 0,-3-1-1 15,-4 0 1-15,2 3 10 0,-4-1-4 16,0 5 6-16,-2 2-6 0,-3 0 5 16,-4 1-11-16,-2 1 2 0,-7-2-6 15,-3 3 3-15,-5-4 0 0,-7 2-3 16,-6-4 4-16,-7 0-13 0,-6-2-7 15,-4-5 1-15,-8-2-1 0,-5 1 14 16,-5-1 5-16,0-2-7 0,-3 4 8 16,-2-4 0-16,-3-2 2 0,-2-4 1 15,-6-2 6-15,-2-2-5 0,-3 1 0 16,-8-2 0-16,1 3 0 16,-7 0-1-16,-4-4-2 0,-6-5-1 15,-6-5 5-15,-5-1 1 0,-5 0-5 16,-7-1-2-16,-7-1 0 0,-7 1-2 15,-5 0 3-15,-7 1 4 0,-2-3-4 16,-5 1 2-16,-1-1-2 0,3-4 3 16,-4-1 0-16,3-2-1 0,1-2-2 15,-4 3 0-15,0-2-1 0,-3 0 1 16,-2-3 8-16,-3-3-8 0,-2 0-1 16,2-2 1-16,-4-2 0 0,1-1 0 15,-2-5 3-15,1-1-3 0,1-2 1 16,-1-2 0-16,1-1-1 0,1-3 1 15,-4 0 8-15,4 0-4 16,-3-2-2-16,-1-3 1 0,2 0 1 16,0-3-3-16,0 0 7 0,1-1 12 15,0-3-8-15,-1 2 0 0,4-2-9 16,0-1 1-16,0 1-3 0,3-1 4 16,0-2-6-16,4-3 2 0,3-2 4 15,7 0-6-15,0-5-17 0,6-2 14 16,4 1 3-16,1-9 0 0,2 1-3 15,2-3 3-15,1-2 0 0,1-3 0 16,2 0 0-16,0-3 16 0,2 2-4 16,1-4 2-16,3-2 5 0,4 0-14 15,6-5 1-15,6 0-6 16,7-3-16-16,10-3 15 0,4-6-1 16,6-3 1-16,6-7-11 0,3-4 2 15,8 0 10-15,3-2 0 0,6 2-2 16,4-5-1-16,0-4-7 0,6-7 6 15,2-2 8-15,4-5 10 0,5 5-5 16,5-1-5-16,4 0 12 0,6-4-3 16,5-7-2-16,4 2-6 0,5-2 0 15,6 4-1-15,4-3 13 0,5 0-17 16,4-6-1-16,4-1 1 0,3 2 3 16,5-1-3-16,3-1-1 0,3 0 0 15,6-3-1-15,2-1-1 0,4 0-8 16,1 0 8-16,3-2-29 0,3-1 32 15,4 1 10-15,3 1-1 0,5 1-8 16,2 0-1-16,5 3-7 0,6 0 5 16,9 5-18-16,14 3-39 0,-17 27-69 15,-2 8-197-15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7:11:4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2849,'29'-34'1366,"-19"12"7450,3-6-6427,-13 27-2391,1 1-1,0-1 0,-1 1 0,1-1 0,0 1 1,-1 0-1,1-1 0,0 1 0,0 0 0,-1 0 0,1-1 1,0 1-1,0 0 0,0 0 0,-1 0 0,1 0 1,0 0-1,0 0 0,0 0 0,-1 0 0,1 1 1,0-1-1,0 0 0,-1 0 0,1 1 0,0-1 0,0 0 1,-1 1-1,1-1 0,0 1 0,-1-1 0,1 1 1,0-1-1,-1 1 0,1-1 0,0 2 0,3 1-59,17 15 203,-21-18-162,0 0 0,0 0-1,-1 0 1,1 0 0,0 0 0,0 0 0,0 0 0,-1 0 0,1 0 0,0 0 0,0 0 0,0 0 0,-1 1 0,1-1 0,0 0 0,0 0-1,0 0 1,-1 0 0,1 0 0,0 0 0,0 1 0,0-1 0,0 0 0,0 0 0,0 0 0,-1 0 0,1 1 0,0-1 0,0 0-1,0 0 1,0 1 0,0-1 0,0 0 0,0 0 0,0 0 0,0 1 0,0-1 0,0 0 0,0 0 0,0 0 0,0 1 0,0-1 0,0 0-1,0 0 1,0 1 0,0-1 47,0 0-1,0 0 1,0 0-1,-1 0 1,1 0 0,0 0-1,0 0 1,0-1-1,0 1 1,-1 0-1,1 0 1,0 0-1,0 0 1,0 0 0,0 0-1,0 0 1,-1-1-1,1 1 1,0 0-1,0 0 1,0 0-1,0 0 1,0 0 0,0-1-1,0 1 1,0 0-1,0 0 1,0 0-1,0 0 1,0-1-1,0 1 1,-1 0 0,1 0-1,0 0 1,0 0-1,1-1 1,-1 1-1,0 0 1,0 0-1,0 0 1,0-1 0,0 1-1,0 0 1,0 0-1,0 0 1,0 0-1,0 0 1,0-1-1,10-10 154,11-4-302,-20 14 112,1 1 1,0-1-1,-1 1 1,1 0-1,0 0 1,-1-1-1,1 1 1,0 0-1,-1 0 1,1 0-1,-1 1 1,1-1-1,0 0 1,-1 1 0,1-1-1,-1 1 1,1-1-1,1 2 1,-1 7-615,-19 4 469,15-13 185,0 1 0,0 0 0,0-1-1,0 0 1,-1 0 0,1 1-1,0-1 1,0-1 0,0 1-1,-1 0 1,1 0 0,0-1 0,0 1-1,0-1 1,-3-1 0,4 2-8,0 0 0,0-1 0,1 1 0,-1 0 0,0-1 0,0 1 0,1-1 0,-1 1 0,0-1 0,0 1 0,1-1 0,-1 1 0,1-1 0,-1 0 0,1 1 0,-1-1 0,1 0 0,-1 1 0,1-1 0,-1 0 0,1 0 0,0 0 0,-1 1 0,1-1 0,0 0 0,0 0 0,0 0 0,0 0 0,0 1 0,0-1 0,0 0 0,0 0 0,0 0 1,0 0-1,0 0 0,0 1 0,0-1 0,1 0 0,-1 0 0,0 0 0,1 1 0,0-2 0,1 0-19,-1 1 0,1-1 1,0 1-1,1-1 0,-1 1 1,0 0-1,0 0 0,0 0 0,1 0 1,-1 0-1,1 0 0,-1 1 1,1-1-1,-1 1 0,1-1 1,-1 1-1,1 0 0,-1 0 1,1 0-1,-1 1 0,1-1 0,-1 0 1,0 1-1,1 0 0,-1 0 1,1 0-1,-1 0 0,0 0 1,0 0-1,1 0 0,-1 1 1,0-1-1,0 1 0,0-1 0,-1 1 1,4 3-1,-6-4-68,0-1 0,0 1 0,0-1 0,0 1 0,0-1-1,0 1 1,0-1 0,0 1 0,0-1 0,0 0 0,0 0 0,-1 0 0,1 1 0,0-1-1,0 0 1,0 0 0,0-1 0,-2 1 0,2 0 86,0 0 0,0 0 1,0 0-1,0 0 0,0 0 0,0 0 1,0 0-1,0-1 0,0 1 0,0 0 0,1-1 1,-1 1-1,0 0 0,0-1 0,0 1 1,1-1-1,-1 1 0,0-1 0,0 0 0,1 1 1,-1-1-1,0 0 0,1 1 0,-1-1 0,1 0 1,-1 0-1,1 0 0,-1 1 0,1-1 1,0 0-1,-1 0 0,1 0 0,0 0 0,0 0 1,0-1-1,0 0 3,1 0-1,0 0 1,-1 0 0,1 0 0,0 0-1,0 0 1,0 0 0,1 1 0,-1-1-1,0 0 1,1 1 0,-1-1 0,1 1-1,0-1 1,-1 1 0,1 0 0,0 0-1,0-1 1,0 1 0,0 1 0,0-1-1,0 0 1,0 0 0,3 0 0,-4 1-66,0-1 1,0 1 0,0-1 0,0 1 0,0 0 0,0-1 0,1 1 0,-1 0 0,0 0 0,0 0 0,0 0 0,0 0 0,0 0 0,1 0-1,-1 0 1,0 1 0,0-1 0,0 0 0,0 1 0,0-1 0,0 1 0,0-1 0,0 1 0,0-1 0,0 1 0,0 0 0,0 0 0,0-1-1,0 1 1,0 0 0,-1 0 0,1 0 0,0 0 0,-1 0 0,1 0 0,-1 0 0,1 0 0,-1 0 0,1 0 0,-1 0 0,0 0 0,1 0-1,-1 1 1,0-1 0,0 0 0,0 2 0,-1-1 6,1 0 0,-1-1 1,0 1-1,0 0 0,0-1 0,0 1 0,0-1 0,0 1 0,0-1 0,0 0 0,-1 1 1,1-1-1,0 0 0,-1 0 0,1 0 0,-1 0 0,0 0 0,1 0 0,-1 0 1,0-1-1,1 1 0,-1 0 0,0-1 0,0 0 0,0 1 0,0-1 0,1 0 0,-1 0 1,-3 0-1,4 0 50,-1 1 0,1-1 0,-1 0 1,1 0-1,-1 0 0,1 0 0,-1 0 0,1 0 1,-1 0-1,1 0 0,-1-1 0,1 1 1,-1 0-1,1-1 0,-1 0 0,1 1 0,0-1 1,-1 0-1,1 0 0,0 1 0,-1-1 0,1 0 1,0 0-1,0 0 0,0-1 0,0 1 1,0 0-1,0 0 0,0-1 0,1 1 0,-1 0 1,0-1-1,1 1 0,-1 0 0,1-1 1,-1 1-1,1-3 0,-1 3-6,1 0 0,0 0 0,0 0 0,0-1 0,0 1 1,0 0-1,0 0 0,0 0 0,0-1 0,0 1 0,0 0 0,1 0 0,-1 0 0,0 0 1,1-1-1,-1 1 0,1 0 0,-1 0 0,1 0 0,0 0 0,-1 0 0,1 0 0,0 0 1,0 1-1,0-1 0,0 0 0,0 0 0,0 1 0,0-1 0,0 0 0,0 1 0,0-1 1,0 1-1,0-1 0,0 1 0,0 0 0,1-1 0,-1 1 0,0 0 0,0 0 0,0 0 0,1 0 1,-1 0-1,0 0 0,0 0 0,0 0 0,0 1 0,1-1 0,-1 0 0,2 2 0,-2-2-17,0 1 0,1-1 0,-1 1 0,0 0 0,0-1 0,0 1 0,0 0 0,0 0 0,0 0 0,0 0 0,0 0 0,0 0 0,0 0 0,-1 0 0,1 0 0,0 0 0,-1 0 0,1 1 0,-1-1 1,1 0-1,-1 0 0,1 1 0,-1-1 0,0 0 0,0 1 0,0-1 0,0 0 0,0 1 0,0-1 0,0 0 0,0 1 0,0-1 0,-1 0 0,1 1 0,-1-1 0,1 0 0,-1 0 0,1 0 0,-1 1 0,1-1 0,-1 0 0,0 0 0,0 0 0,0 0 0,0 0 0,0 0 0,0 0 0,0 0 0,0-1 0,0 1 0,0 0 0,0 0 0,0-1 0,-1 1 0,1-1 0,0 1 0,0-1 0,-2 1 0,-9 0 66,-25 4-93,36-5 40,-1 0 1,1 0-1,0 0 1,-1 0 0,1 0-1,0 0 1,-1-1-1,1 1 1,0 0 0,-1-1-1,1 1 1,0 0-1,0-1 1,0 0-1,-1 1 1,1-1 0,0 0-1,0 0 1,0 1-1,-2-3 1,3 2-8,0-1-1,0 1 1,-1 0 0,1 0 0,0-1-1,0 1 1,0 0 0,1-1-1,-1 1 1,0 0 0,0 0-1,1-1 1,-1 1 0,1 0 0,-1 0-1,1-1 1,-1 1 0,1 0-1,0 0 1,0 0 0,-1 0 0,1 0-1,2-2 1,27-27 175,-21 21-36,0-1 43,19-18 326,-27 28-508,0-1 1,0 0 0,0 1-1,1-1 1,-1 1 0,0-1 0,0 1-1,0-1 1,1 1 0,-1 0-1,0 0 1,0-1 0,1 1-1,-1 0 1,0 0 0,0 0-1,1 1 1,-1-1 0,0 0-1,0 0 1,0 1 0,1-1 0,-1 1-1,0-1 1,0 1 0,0-1-1,0 1 1,2 1 0,1 4-13,-1 1 0,1 0 1,-1 0-1,0 0 0,-1 1 1,0-1-1,0 1 0,0-1 1,0 12-1,-2-17 2,-1 0 0,1 0 1,0 0-1,-1 0 0,1 0 0,-1 0 1,1-1-1,-1 1 0,0 0 0,0 0 0,0 0 1,0-1-1,0 1 0,0 0 0,0-1 1,-1 1-1,1-1 0,-1 0 0,1 1 1,-1-1-1,1 0 0,-1 0 0,0 0 0,1 0 1,-1 0-1,0 0 0,0-1 0,0 1 1,0 0-1,-3 0 0,0 0 3,-1 1 1,1-1-1,-1 0 0,0 0 0,0 0 0,0-1 1,0 0-1,0 0 0,-8-1 0,12 1 28,0 0 0,1-1 0,-1 1 0,1 0-1,-1-1 1,0 1 0,1-1 0,-1 1 0,1-1-1,-1 0 1,1 0 0,-1 0 0,1 1 0,0-1-1,-1-1 1,1 1 0,0 0 0,0 0 0,0 0-1,0-1 1,0 1 0,0 0 0,0-1 0,0 1-1,0-1 1,1 1 0,-1-1 0,1 1 0,-1-1-1,1 0 1,0 1 0,-1-1 0,1 0 0,0 1-1,0-1 1,0 0 0,0 1 0,0-1 0,1 0-1,-1 1 1,1-1 0,-1 1 0,1-1 0,-1 0-1,1 1 1,0-1 0,1-1 0,1-2 36,-1 1 0,1 0 0,0 0 0,0 0 1,1 0-1,-1 1 0,1-1 0,0 1 0,0 0 0,0 0 0,0 1 1,0-1-1,1 1 0,-1 0 0,7-2 0,-7 2-61,1 1 0,-1 0 0,1 0 0,-1 1 0,1-1-1,-1 1 1,1 0 0,5 0 0,-8 1 4,0 0-1,1 0 0,-1 0 1,0 1-1,0-1 1,0 0-1,0 1 1,0-1-1,0 1 1,0 0-1,0 0 0,0 0 1,-1-1-1,1 2 1,-1-1-1,0 0 1,2 2-1,-2-2 2,1 1-1,0-1 1,-1 0-1,0 1 1,1-1-1,-1 1 0,0-1 1,0 1-1,0-1 1,-1 1-1,1 0 1,-1-1-1,1 1 1,-1 0-1,0-1 1,0 1-1,0 0 1,0 0-1,-1-1 1,1 1-1,-1 0 1,0-1-1,0 1 1,0 0-1,0-1 1,0 1-1,0-1 1,0 0-1,-1 1 1,0-1-1,1 0 0,-1 0 1,0 0-1,0 0 1,0 0-1,0 0 1,0-1-1,0 1 1,-1-1-1,1 1 1,-1-1-1,1 0 1,-1 0-1,1 0 1,-1 0-1,1-1 1,-1 1-1,0-1 1,0 1-1,1-1 1,-1 0-1,0 0 1,-4-1-1,-1 1 24,0-1-1,1-1 1,-1 0 0,0 0-1,1 0 1,0-1 0,-1 0-1,1-1 1,0 1 0,1-1-1,-10-7 1,14 5 94,0 0 0,0 0-1,0 0 1,1 0 0,0 0-1,0 0 1,1 0 0,-1-10 0,5 12-109,-1-1 0,1 1 0,-1 0 0,1 0 0,0 0 0,1 0 0,-1 1 0,1 0 0,-1 0 0,1 0 0,10-4 0,-13 6-10,0 1 1,1-1-1,-1 1 1,0 0 0,0 0-1,1 0 1,-1 0-1,0 0 1,0 0-1,0 1 1,1-1 0,-1 1-1,0-1 1,0 1-1,0 0 1,0 0 0,0 0-1,0 0 1,0 0-1,0 1 1,-1-1-1,1 0 1,0 1 0,-1 0-1,1-1 1,-1 1-1,2 2 1,-1 0-35,0 0 0,0 0 0,0 0 0,-1 1 0,1-1 0,-1 1 0,0-1 0,-1 1 0,1-1 0,-1 1 0,0 0 0,0 6 0,-1-8 42,1-1 1,0 1-1,-1 0 0,0-1 0,1 1 1,-1-1-1,0 0 0,0 1 1,-1-1-1,1 0 0,0 0 0,-1 1 1,1-1-1,-1 0 0,0 0 1,0-1-1,0 1 0,0 0 0,0-1 1,0 1-1,0-1 0,0 1 1,-1-1-1,1 0 0,0 0 0,-6 1 1,4-1 4,0 0 0,0 0 1,-1 0-1,1-1 0,0 0 0,-1 0 1,1 0-1,0 0 0,-1-1 1,1 1-1,0-1 0,0 0 0,0-1 1,-1 1-1,-4-3 0,-4-2-28,-10-8 558,133 70 14,-109-55-535,0 0 1,0-1-1,1 1 1,-1-1-1,0 1 1,0-1-1,1 0 1,-1 1-1,0-1 1,0 0-1,1 0 1,-1 0 0,0 0-1,1 0 1,-1 0-1,0 0 1,1 0-1,-1-1 1,0 1-1,2-1 1,10-3 141,-10 3-228,-2 1 99,0 0 0,0 0 0,-1 0 0,1 0-1,0 0 1,0 0 0,0 0 0,0-1 0,0 1 0,0 0 0,0-1 0,-1 1-1,1 0 1,0-1 0,0 1 0,0-1 0,-1 0 0,1 1 0,0-1-1,-1 1 1,1-1 0,-1 0 0,1 0 0,-1 1 0,1-1 0,-1 0 0,1 0-1,-1 0 1,1 0 0,-1 1 0,0-1 0,0 0 0,0 0 0,1 0 0,-1 0-1,0 0 1,0 0 0,0 0 0,0 0 0,0 0 0,-1 1 0,1-3 0,-1 3-165,1 0 1,0-1 0,-1 1 0,1 0 0,-1-1 0,1 1 0,-1 0-1,0-1 1,1 1 0,-1 0 0,1 0 0,-1 0 0,1 0 0,-1 0-1,0 0 1,1 0 0,-1 0 0,1 0 0,-1 0 0,0 0 0,1 0-1,-1 0 1,1 0 0,-1 0 0,0 0 0,1 1 0,-1-1 0,1 0-1,-1 0 1,0 1 0,-26 8 653,22-7-749,-12 4 1425,-7 2-4737,16-7-133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7:12:1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7 222 1217,'0'0'2016,"-6"-9"5345,8 3-7140,0 1 1,1-1-1,0 1 0,0 0 1,0 0-1,0 0 0,1 1 1,0-1-1,0 1 0,0 0 0,9-6 1,-11 8-151,1-1 0,0 1-1,1 0 1,-1 0 0,0 0 0,1 0 0,-1 0 0,1 1 0,0-1 0,-1 1 0,1 0 0,0 1 0,0-1 0,-1 0-1,1 1 1,0 0 0,0 0 0,0 0 0,4 1 0,-5 1-88,-1 0 0,1-1 0,0 1 0,-1 1 1,1-1-1,-1 0 0,0 1 0,0-1 0,1 1 0,-2-1 0,1 1 0,0 0 0,-1 0 0,1 0 0,1 5 1,0-2-222,-1 1 0,0 0 1,0 0-1,0 0 0,-1 0 0,1 8 1,-2-14 222,0 0 1,0 0 0,-1 0-1,1-1 1,0 1 0,-1 0-1,1 0 1,0-1 0,-1 1-1,1 0 1,-1-1-1,1 1 1,-1-1 0,1 1-1,-1-1 1,0 1 0,1-1-1,-1 1 1,0-1 0,1 1-1,-1-1 1,0 0-1,0 1 1,1-1 0,-1 0-1,0 0 1,0 0 0,1 1-1,-1-1 1,0 0 0,0 0-1,0 0 1,0 0-1,1 0 1,-1-1 0,0 1-1,0 0 1,1 0 0,-1 0-1,0-1 1,0 1 0,1 0-1,-1-1 1,-1 0-1,-34-16 128,34 15-81,0 0 1,0 0-1,0 0 0,1 0 0,-1 0 1,1 0-1,0-1 0,-1 1 0,1 0 1,0-1-1,0 1 0,0-1 0,1 1 0,-1-1 1,1 1-1,-1-1 0,1 0 0,0 1 1,0-1-1,0 1 0,0-1 0,0 0 0,1 1 1,-1-1-1,1 1 0,0-1 0,0 1 1,0-1-1,0 1 0,0-1 0,0 1 1,0 0-1,1 0 0,0 0 0,3-4 0,-2 2 50,1 1 0,-1-1 0,1 1 0,0 0 0,0 0 0,0 0 0,1 1-1,-1 0 1,0 0 0,1 0 0,0 0 0,-1 0 0,1 1 0,0 0 0,0 0 0,0 1-1,0-1 1,7 1 0,-12 0-97,1 0 0,-1 0 0,0 0 0,1 0 0,-1 0-1,0 0 1,1 0 0,-1 0 0,0 0 0,0 0 0,1 1 0,-1-1 0,0 0 0,1 0-1,-1 0 1,0 0 0,0 0 0,1 1 0,-1-1 0,0 0 0,0 0 0,0 1 0,1-1-1,-1 0 1,0 0 0,0 1 0,0-1 0,0 0 0,0 1 0,1-1 0,-1 0-1,0 0 1,0 1 0,0-1 0,0 0 0,0 1 0,0-1 0,0 0 0,0 1 0,0-1-1,-7 17-760,-16 9 129,21-24 657,0-1 0,0 0 1,0 1-1,0-1 0,0 0 0,0 0 1,-1-1-1,1 1 0,0 0 1,-1-1-1,-3 1 0,5-1 30,0 0 0,1 0 0,-1 0 0,1 0 0,-1 0 0,1-1 0,-1 1 0,1 0 0,-1 0 0,1-1 0,-1 1 0,1 0 0,-1 0 0,1-1 0,-1 1 0,1 0 0,0-1 0,-1 1-1,1-1 1,-1 1 0,1-1 0,0 1 0,0-1 0,-1 1 0,1 0 0,0-1 0,0 0 0,-1 1 0,1-1 0,0 0 0,0-2 23,0 0-1,0 1 1,1-1 0,-1 0 0,1 0-1,-1 0 1,1 1 0,0-1 0,0 0-1,0 1 1,1-1 0,-1 1 0,1-1-1,-1 1 1,1 0 0,0-1 0,3-2-1,0 0-40,-1 1-1,1 0 0,0 0 0,0 0 0,1 1 0,-1-1 1,1 1-1,0 1 0,-1-1 0,1 1 0,0 0 0,1 0 1,-1 1-1,12-2 0,-20 6-65,0 0 0,1 0 0,-1-1 0,-1 1 0,1 0 1,0-1-1,0 0 0,-5 4 0,-2 1-144,5-3 117,0 0 0,0-1 0,-1 0 0,1 0 1,-1 0-1,0 0 0,-8 3 0,12-6 196,41-33 854,-12 16-717,-23 18-94,-18 12-192,10-9 22,-1-1 0,0 1 0,0-1 0,-1 0 0,1 0 0,0 0 0,-1 0 0,0-1 0,0 0-1,0 0 1,0 0 0,-7 1 0,12-3 64,0-2-39,0 1-1,0-1 1,0 1 0,1-1 0,-1 1 0,0 0 0,1-1 0,-1 1 0,1-1-1,-1 1 1,1 0 0,0-1 0,0 1 0,0 0 0,-1 0 0,1-1-1,0 1 1,0 0 0,1 0 0,-1 0 0,0 0 0,0 1 0,0-1 0,1 0-1,-1 0 1,0 1 0,1-1 0,-1 1 0,1-1 0,-1 1 0,0-1 0,1 1-1,-1 0 1,1 0 0,2 0 0,-2 0-23,0 0 0,0 0 0,1 0 0,-1 0 0,0 1 0,0-1 0,0 1 0,0-1-1,0 1 1,0 0 0,0 0 0,-1 0 0,1 0 0,0 0 0,0 0 0,-1 1 0,1-1 0,-1 0 0,1 1 0,-1-1 0,1 1 0,-1 0 0,0-1 0,0 1 0,0 0-1,1 2 1,3 20-258,-5-23 253,0-1-1,0 1 1,0-1-1,0 1 1,0-1-1,0 1 1,-1-1-1,1 1 0,0-1 1,0 1-1,0-1 1,0 1-1,-1-1 1,1 1-1,0-1 1,0 1-1,-1-1 1,1 0-1,0 1 0,-1-1 1,1 1-1,0-1 1,-1 0-1,1 1 1,-1-1-1,1 0 1,-1 0-1,1 1 1,0-1-1,-1 0 1,1 0-1,-1 0 0,1 0 1,-1 1-1,1-1 1,-1 0-1,1 0 1,-1 0-1,1 0 1,-1 0-1,0 0 1,-1-1 13,1 0 0,0 0 0,0 0 1,0 0-1,0 0 0,0 0 1,0 0-1,1 0 0,-1 0 1,0 0-1,0 0 0,1-1 0,-1 1 1,1 0-1,-1-1 0,1 1 1,-1 0-1,1-1 0,0 1 1,0 0-1,0-1 0,0 1 1,0-1-1,0 1 0,0 0 0,0-1 1,0 1-1,1 0 0,-1-1 1,0 1-1,1 0 0,-1-1 1,1 1-1,0 0 0,-1 0 1,1 0-1,0-1 0,0 1 0,0 0 1,0 0-1,0 0 0,0 0 1,2-1-1,-1 2 4,0-1-1,0 1 1,0 0-1,0-1 1,0 1-1,0 0 1,0 0-1,0 1 1,0-1 0,0 0-1,1 1 1,-1-1-1,0 1 1,2 1-1,-3-2-29,-1 0 0,1 1 0,0-1-1,-1 1 1,1-1 0,-1 1-1,1 0 1,-1-1 0,1 1 0,-1 0-1,1-1 1,-1 1 0,0 0-1,1-1 1,-1 1 0,0 0-1,1 0 1,-1-1 0,0 1 0,0 0-1,0 0 1,0-1 0,0 1-1,0 0 1,0 1 0,0 0-24,-1 0 0,0 0 0,0 0 0,0 0 0,0 0 0,0 0 0,0 0 0,0-1 0,0 1 0,-1 0 0,1-1 1,-1 1-1,1-1 0,-1 1 0,0-1 0,1 0 0,-1 1 0,0-1 0,0 0 0,0 0 0,0 0 0,0-1 0,0 1 0,0 0 0,-3 0 0,4-1 68,0 0-1,0 0 1,0 0-1,0 0 1,0 0-1,0 0 1,0 0-1,1 0 1,-1 0-1,0 0 0,0 0 1,0 0-1,0-1 1,0 1-1,0 0 1,1-1-1,-1 1 1,0 0-1,0-1 1,0 1-1,1-1 1,-1 0-1,0 1 1,1-1-1,-1 1 0,0-1 1,1 0-1,-1 0 1,1 1-1,-1-1 1,1 0-1,-1-1 1,0-2 19,0 0 0,0 0 0,0 0 0,0 0 0,1 0 0,-1 0 0,1 0-1,0-5 1,2-6 57,-1 0 0,2 0-1,6-24 1,-9 38-96,1 1 0,-1-1 0,0 1 0,0-1 0,0 1 0,1-1 0,-1 1 0,0-1 0,1 1 0,-1-1 0,0 1 0,1-1 0,-1 1 0,1-1 0,-1 1 0,1 0 0,-1-1 0,1 1 0,-1 0 0,1-1 0,-1 1 0,1 0 0,-1 0 0,1-1 0,-1 1 0,1 0 0,0 0 0,-1 0 0,1 0 0,-1 0 0,1 0 0,0 0 0,0 0 0,23 12 44,14 27-88,-37-37 14,0-1-1,0 0 1,0 1 0,0-1 0,0 1-1,0 0 1,0-1 0,-1 1 0,1-1-1,-1 1 1,1 0 0,-1 0 0,0-1-1,1 1 1,-1 0 0,0 0 0,0-1-1,0 1 1,0 0 0,-1 0 0,1-1-1,-1 3 1,0-2 9,0-1 1,0 1-1,-1-1 0,1 0 1,0 1-1,-1-1 0,1 0 0,-1 0 1,1 0-1,-1 0 0,0 0 0,1 0 1,-1-1-1,0 1 0,0-1 1,1 1-1,-4 0 0,-11 1 5,0 0 0,0-2 0,-32-1 0,29 0 35,12 1-122,-5 0 186,0 0 0,0-1 1,0 0-1,-11-3 0,22 4-63,0 0-1,0 0 1,0-1-1,0 1 1,0 0-1,0-1 1,1 1-1,-1 0 1,0-1-1,0 1 1,0-1-1,1 0 1,-1 1-1,0-1 1,1 1-1,-1-1 1,0 0-1,1 0 1,-1 1-1,1-1 1,-1 0-1,1 0 1,0 0-1,-1-1 0,1 0 10,1 1-1,-1-1 0,0 0 0,1 1 0,0-1 0,-1 0 1,1 1-1,0-1 0,0 1 0,0-1 0,0 1 0,0-1 1,0 1-1,0 0 0,1-1 0,-1 1 0,1 0 0,1-1 1,1-2-37,-1 0 0,1 1 1,0 0-1,1 0 0,-1 0 0,1 1 1,-1-1-1,1 1 0,0 0 1,9-2-1,-12 4 1,0 0 0,0 0-1,0 0 1,0 0 0,0 1 0,0-1 0,0 1 0,0 0 0,0-1-1,0 1 1,0 0 0,0 0 0,0 0 0,-1 1 0,1-1-1,0 0 1,-1 0 0,1 1 0,-1-1 0,0 1 0,1 0-1,-1-1 1,0 1 0,0 0 0,0 0 0,0 0 0,0-1 0,0 1-1,0 3 1,2 3-47,0-1-1,0 0 1,-1 1-1,0 0 1,0 0-1,-1 0 0,0 0 1,0 14-1,-1-21 40,0 1-1,0 0 0,-1 0 0,1 0 1,0 0-1,-1 0 0,0 0 1,1 0-1,-1-1 0,0 1 0,0 0 1,0-1-1,0 1 0,0 0 0,0-1 1,-1 1-1,1-1 0,-1 0 0,1 1 1,-1-1-1,1 0 0,-1 0 0,1 0 1,-1 0-1,0 0 0,0 0 1,1-1-1,-1 1 0,0-1 0,0 1 1,0-1-1,0 0 0,0 1 0,0-1 1,0 0-1,0 0 0,0 0 0,0-1 1,1 1-1,-1 0 0,-3-2 1,4 2 21,0-1 0,0 0 0,0 0 0,0 1 1,-1-1-1,1 0 0,0 0 0,1 0 0,-1 0 1,0-1-1,0 1 0,0 0 0,1 0 0,-1 0 1,1-1-1,-1 1 0,1 0 0,-1-1 1,1 1-1,0 0 0,-1-1 0,1 1 0,0 0 1,0-1-1,0 1 0,0-1 0,0 1 0,1 0 1,-1-1-1,0 1 0,1-2 0,0-3 0,0 0 0,0 0-1,0 0 1,1 1-1,-1-1 1,5-7 0,-6 12-54,1 0 1,0 0 0,0 0 0,0 0-1,0 0 1,0 0 0,0 0-1,0 0 1,0 0 0,0 0 0,0 1-1,1-1 1,-1 1 0,0-1-1,0 1 1,1-1 0,-1 1 0,0-1-1,1 1 1,-1 0 0,3 0-1,18 3-4823,-11-1-657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7:12:1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47 205 4210,'-1'0'194,"0"0"1,0 0-1,-1 0 0,1 0 0,0 0 1,0-1-1,-1 1 0,1 0 1,0-1-1,0 1 0,0-1 1,0 1-1,0-1 0,0 0 0,-1 1 1,1-1-1,0 0 0,1 0 1,-1 0-1,0 0 0,0 0 1,0 0-1,1 0 0,-1 0 1,0 0-1,1 0 0,-1 0 0,1 0 1,-1 0-1,1-1 0,-1 1 1,1 0-1,0 0 0,0-1 1,0 1-1,0-2 0,0 1-103,1 0-1,-1 0 1,1 1 0,0-1-1,0 0 1,-1 1 0,1-1-1,0 1 1,0-1 0,1 1-1,-1-1 1,0 1-1,0 0 1,1 0 0,-1-1-1,1 1 1,-1 0 0,1 0-1,0 1 1,-1-1-1,1 0 1,0 0 0,-1 1-1,1-1 1,2 0 0,4 0 26,0-1 0,-1 1 1,1 0-1,0 0 0,-1 1 0,1 0 1,0 0-1,0 1 0,13 3 1,-19-3-137,0 0 0,1 0 0,-1 0 1,0 1-1,0-1 0,0 1 1,0-1-1,0 1 0,0 0 0,-1-1 1,1 1-1,0 0 0,-1 0 0,1 0 1,-1 1-1,0-1 0,0 0 1,0 0-1,0 1 0,0-1 0,0 1 1,-1-1-1,1 1 0,-1-1 0,0 1 1,0-1-1,1 1 0,-2-1 1,1 1-1,0-1 0,0 1 0,-1-1 1,0 4-1,0-2-40,0 0 1,0 0-1,0 0 0,-1 0 1,1 0-1,-1 0 1,0 0-1,0-1 0,0 1 1,-1 0-1,1-1 1,-4 4-1,5-7 91,0 1-1,0 0 0,0 0 1,0 0-1,0-1 1,0 1-1,0 0 1,0-1-1,0 1 1,-1-1-1,1 1 1,0-1-1,0 0 1,-1 1-1,1-1 1,0 0-1,0 0 1,-1 0-1,1 0 1,0 0-1,-1 0 1,1-1-1,0 1 1,0 0-1,-1 0 1,1-1-1,0 1 1,0-1-1,0 1 1,0-1-1,-1 0 1,1 1-1,0-1 1,0 0-1,0 0 1,0 0-1,1 0 1,-1 0-1,0 0 1,0 0-1,0 0 1,0-2-1,-3-1 69,1 0 1,0 0-1,0-1 1,1 0-1,-1 1 0,1-1 1,0 0-1,0 0 0,1 0 1,0 0-1,-1 0 0,2 0 1,-1-1-1,0 1 0,1-7 1,1 8-100,0 0 0,0 0 1,0 0-1,0 0 0,0 1 1,1-1-1,-1 1 1,1-1-1,0 1 0,1 0 1,-1-1-1,0 1 0,1 0 1,0 0-1,-1 1 0,1-1 1,0 1-1,0-1 0,1 1 1,-1 0-1,5-2 1,-6 3 0,-1 0 0,0 0 0,1 1 0,-1-1 0,1 1 0,-1-1 0,1 1 0,-1 0 1,1 0-1,-1-1 0,1 1 0,0 0 0,-1 0 0,1 0 0,-1 1 0,1-1 0,-1 0 1,1 1-1,-1-1 0,1 1 0,-1-1 0,1 1 0,-1 0 0,0-1 0,1 1 0,-1 0 1,0 0-1,0 0 0,0 0 0,1 0 0,-1 0 0,0 0 0,0 1 0,0-1 0,-1 0 1,1 0-1,0 1 0,0-1 0,-1 1 0,1-1 0,-1 1 0,1-1 0,-1 3 0,1-2-40,0 0-1,0 0 0,-1 0 0,1 0 0,-1 0 0,0 0 0,1 0 0,-1 0 0,0 0 1,0 0-1,0 0 0,-1 0 0,1 0 0,0 0 0,-1 0 0,1 0 0,-1 0 1,0 0-1,0 0 0,0-1 0,0 1 0,0 0 0,0 0 0,0-1 0,0 1 0,-1-1 1,1 1-1,0-1 0,-1 1 0,-2 0 0,3-2 58,0 0-1,0 0 1,0 0-1,0 0 1,0 0-1,1 0 1,-1-1-1,0 1 1,0 0-1,0-1 1,0 1-1,0-1 1,0 1-1,1-1 1,-1 1-1,0-1 1,0 0-1,1 1 1,-1-1-1,1 0 1,-1 1-1,0-1 1,1 0-1,-1 0 1,1 0-1,0 0 1,-1 1-1,1-1 1,0 0-1,-1 0 1,1 0-1,0 0 1,0 0-1,0 0 1,0 0-1,0 0 1,0 0-1,0-1 1,-3-40 86,4 38-103,0 0 0,0 0 0,0 0 0,1 0 0,0 0 0,-1 0 0,2 0 0,3-6 0,-4 8 15,-1 0 0,0 0-1,1 1 1,-1-1 0,1 0 0,-1 1-1,1-1 1,0 1 0,0 0 0,-1 0-1,1-1 1,0 1 0,0 1 0,0-1-1,0 0 1,1 0 0,-1 1 0,3-1-1,-4 1-15,-1 0-1,0 1 1,1-1-1,-1 0 0,0 1 1,1-1-1,-1 1 1,0-1-1,0 1 1,1-1-1,-1 1 0,0-1 1,0 1-1,0-1 1,0 1-1,1-1 1,-1 1-1,0-1 0,0 1 1,0-1-1,0 1 1,0-1-1,0 1 1,-1 0-1,1-1 0,0 1 1,0-1-1,0 1 1,0-1-1,-1 1 1,1-1-1,0 1 0,0-1 1,-1 0-1,1 1 1,0-1-1,-1 1 1,1-1-1,0 0 0,-1 1 1,1-1-1,-1 1 1,-14 21-4,13-20 9,1 0-1,-1 0 1,0 0-1,0-1 1,0 1-1,0-1 0,-1 1 1,1-1-1,0 0 1,-1 0-1,1 0 1,0 0-1,-1 0 1,1 0-1,-1-1 1,0 1-1,1-1 1,-1 0-1,-4 0 0,6 0 10,0 0 0,1-1 0,-1 1 0,0 0 0,0-1 0,1 1 0,-1 0-1,0-1 1,0 1 0,1-1 0,-1 1 0,1-1 0,-1 1 0,0-1-1,1 0 1,-1 1 0,1-1 0,-1 0 0,1 1 0,0-1 0,-1 0 0,1 0-1,-1-1 1,1 0 7,0 0-1,-1-1 0,1 1 1,0-1-1,0 1 1,0 0-1,1-1 1,-1 1-1,1 0 0,-1-1 1,1 1-1,1-3 1,0 2-21,-1 0 1,1 0 0,1 0-1,-1 0 1,0 1 0,1-1-1,0 1 1,-1-1 0,1 1-1,0 0 1,0 0 0,0 0 0,6-2-1,-7 3 1,0 0-1,-1 0 1,1 0-1,-1 0 1,1 1-1,0-1 1,0 1-1,-1-1 1,1 1-1,0 0 1,0 0-1,0-1 1,-1 1-1,1 0 1,0 1-1,0-1 0,0 0 1,-1 0-1,1 1 1,0-1-1,0 1 1,-1 0-1,1-1 1,0 1-1,-1 0 1,1 0-1,-1 0 1,3 2-1,-3-2-5,0 1 1,0-1-1,0 0 0,-1 1 0,1-1 0,0 1 1,-1-1-1,1 1 0,-1 0 0,1-1 0,-1 1 0,0-1 1,0 1-1,0 0 0,0-1 0,0 1 0,0 0 0,0-1 1,0 1-1,-1-1 0,1 1 0,0 0 0,-1-1 1,0 1-1,1-1 0,-1 1 0,0-1 0,0 0 0,0 1 1,0-1-1,0 0 0,0 1 0,0-1 0,0 0 0,0 0 1,-1 0-1,1 0 0,0 0 0,-1 0 0,1-1 1,-1 1-1,-2 1 0,1 0 9,-1 0 1,0 0 0,0-1-1,0 1 1,-1-1 0,1 0-1,0 0 1,0 0-1,-1 0 1,1-1 0,-1 0-1,1 0 1,0 0-1,-1 0 1,-5-2 0,7 1 12,-1-1-1,0 1 1,1-1 0,-1 0 0,1 0 0,-1-1 0,1 1 0,0-1 0,0 1 0,0-1 0,0 0 0,1 0 0,-1 0 0,1-1 0,-1 1-1,-1-6 1,3 7-10,1 1 0,-1-1 0,1 0 0,0 0 0,0 0 0,0 0 0,0 1 0,0-1 0,0 0 0,0 0-1,0 0 1,1 0 0,-1 1 0,1-1 0,0 0 0,-1 0 0,1 1 0,0-1 0,0 0 0,0 1 0,0-1 0,0 1-1,0 0 1,1-1 0,-1 1 0,0 0 0,1-1 0,-1 1 0,1 0 0,-1 0 0,1 0 0,0 0 0,-1 1 0,1-1-1,0 0 1,0 1 0,1-1 0,0 0-14,0 0 0,0 0-1,0 0 1,0 0 0,0 1 0,0-1-1,0 1 1,0 0 0,0 0 0,0 0-1,0 0 1,5 2 0,-7-2 4,0 0-1,-1 1 1,1-1 0,0 1 0,0-1-1,-1 1 1,1-1 0,0 1 0,-1 0-1,1-1 1,0 1 0,-1 0 0,1-1-1,-1 1 1,1 0 0,-1 0 0,1 0-1,-1-1 1,0 1 0,1 0 0,-1 0 0,0 0-1,0 0 1,0 0 0,0 0 0,1-1-1,-1 1 1,0 0 0,-1 0 0,1 0-1,0 0 1,0 0 0,0 0 0,0 0-1,-1 0 1,1-1 0,0 1 0,-1 0-1,1 0 1,-1 0 0,1-1 0,-1 1-1,1 0 1,-1-1 0,0 1 0,0 1-1,-3 2 7,0 1 0,-1 0 0,0-1 0,0 0 0,0 0 0,0 0 0,0 0 0,-1-1-1,1 0 1,-1 0 0,0-1 0,0 0 0,0 0 0,0 0 0,-1-1 0,1 1-1,0-1 1,-1-1 0,1 0 0,-1 1 0,-6-2 0,13 1 11,-1 0 0,1 0 0,-1 0 0,1 0-1,-1 0 1,0 0 0,1 0 0,-1 0 0,1 0 0,-1 0 0,1 0 0,-1-1 0,1 1 0,-1 0 0,0 0 0,1-1 0,-1 1 0,1 0 0,0-1-1,-1 1 1,1 0 0,-1-1 0,1 1 0,-1-1 0,1 1 0,0 0 0,-1-1 0,1 1 0,0-1 0,0 1 0,-1-2 0,9-14 156,24-12-127,-21 23-104,0 0 0,1 1 0,-1 0 0,1 1 0,0 0 0,0 0 0,0 2 0,0-1 0,0 1 0,0 1 0,17 2 0,-28-1 59,1-1 0,-1 1-1,1 0 1,-1 0 0,0 0-1,1 0 1,-1 1 0,0-1-1,0 0 1,0 0 0,0 1-1,0-1 1,0 1 0,0-1-1,0 1 1,-1-1 0,1 1-1,-1-1 1,1 1 0,-1 0-1,1-1 1,-1 1 0,0 0-1,0-1 1,0 1 0,0 0-1,0-1 1,0 1 0,0 0-1,-1-1 1,1 1 0,-1 0 0,1-1-1,-2 3 1,2-1 7,-1-1 1,1 0 0,-1 0-1,0 0 1,1 1-1,-1-1 1,0 0-1,0 0 1,-1 0-1,1 0 1,0-1-1,-1 1 1,1 0 0,-1 0-1,1-1 1,-1 1-1,0-1 1,0 1-1,0-1 1,0 0-1,0 0 1,0 0-1,0 0 1,-4 1 0,5-3 17,0 1 1,0-1 0,0 0-1,0 0 1,0 0 0,0 0-1,0 0 1,0 0 0,0 0-1,1 0 1,-1 0 0,0 0-1,1 0 1,-1-1 0,1 1 0,-1 0-1,1 0 1,-1-1 0,1 1-1,0 0 1,0-1 0,0 1-1,0 0 1,0-1 0,0 1-1,0 0 1,0-1 0,0 1 0,1-2-1,-1 1-74,0 1 0,0-1 1,0 1-1,0-1 0,0 1 0,0-1 0,0 1 0,1-1 0,-1 1 0,1-1 0,-1 1 1,1 0-1,-1-1 0,1 1 0,0 0 0,0-1 0,0 1 0,-1 0 0,1 0 0,0 0 0,0-1 1,1 1-1,-1 1 0,0-1 0,0 0 0,0 0 0,2-1 0,-24 24-5344,10-10 1707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3:19:04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7598 4256 1018 0,'0'0'35'0,"0"0"-25"16,0 0 2-16,0 0 7 0,0 0-1 16,0 0-15-16,0 0 0 0,0 0-3 15,32-269-7-15,1 209-4 0,4-4-25 16,3 4 14-16,2 5 13 0,-3 7 1 15,4 1-8-15,1 3 16 0,2-1 10 16,2-1-4-16,1 4-4 16,6-2 1-16,4 3 4 0,5-5-4 0,5 2 14 15,9 1-16-15,8-4 1 16,9 2-2-16,13-3 10 0,8-2-10 16,8-2-16-16,7 0-9 0,7-2-36 15,8 3 21-15,2-2 18 0,5 4-8 16,1 2 10-16,-2 1 9 0,0 4-19 15,-4 5 15-15,0 3 15 0,-2 0 13 16,-2 6 3-16,0 1 15 0,1 4 12 16,5 3-16-16,3 1 1 0,7 3-20 15,7 1 7-15,6 2-14 0,7 0 8 16,8 2-9-16,2 4-3 0,5 2-7 16,2 4-16-16,-6 1-10 0,-2 6 2 15,-6 3 24-15,-8 5-2 0,-8 2 7 16,-5 5 6-16,-11 6-1 0,-5 2 25 15,-7 6-3-15,-5 2 7 0,-6 6-8 16,5 2-9-16,4 7-9 0,6 1-1 16,7 4-4-16,5 0 8 0,6 5-3 15,1 2-3-15,-2 2-6 0,-7 3-9 16,-6 1-46-16,-11 3-8 0,-8 4-9 16,-14 0 47-16,-11-1 22 0,-18 0 8 15,-11-2 1-15,-12 2 8 0,-10 3 25 16,-8 0-19-16,-8 2 19 0,-4 2-7 15,-4-4-4-15,-1 1-2 16,-3-2-7-16,-2 1-4 0,-3 2-3 16,-6 0 0-16,-5-4-3 0,-5-2 0 15,-3-1-3-15,-6-6-2 0,-9 0-19 16,-10-5-5-16,-5 0-3 0,-10 0 17 16,-8 1 12-16,-11-4 12 0,-6-4-1 15,-9 1 24-15,-8-3-1 0,-7-2-5 16,-4-2 4-16,-5 0-10 0,-5-3-12 15,-2-3 4-15,0 0-3 0,-2-4-12 16,-2 0 1-16,-7-5 8 16,0 0-9-16,-4-3 2 0,-5-2-1 15,-5-1-1-15,-6-2 0 0,-4-4 0 16,-7-2 2-16,-3 1-2 0,-7-3 5 16,-6-2-2-16,-4-1-3 0,-5-2-3 15,-5-3 3-15,-3 0 0 0,1-3 4 16,-3 1 7-16,4-2-8 0,6-3-1 15,3-3 9-15,0 0-7 0,6-7 1 16,0 0 0-16,2-4-5 0,3-2 4 16,0-4-2-16,2-3-1 0,-1-2 8 15,-4-3-8-15,-1-3 5 0,-4 0-5 16,-2-1 4-16,-1-2 0 16,0-3 11-16,2-1-15 0,1-2 11 15,0 4-2-15,2-2-10 0,0-1 1 16,4 1 0-16,4-1-1 0,6-2 0 15,8-2 4-15,8 1-4 0,8-5 4 16,6 1-3-16,7-4 6 0,8-1 8 16,1-3-4-16,6 1-1 0,2-2 0 15,2-3-4-15,5-3 12 0,6 0 1 16,4-2-12-16,7 0 1 0,3-5-7 16,6-2-1-16,5-6-8 0,10-4-28 15,7-10-54-15,14 16-119 47</inkml:trace>
  <inkml:trace contextRef="#ctx0" brushRef="#br0" timeOffset="1231.32">3093 4023 832 0,'0'0'7'0,"0"0"-4"0,0 0 29 16,0 0-1-16,0 0 1 0,0 0-2 15,-3-127-18-15,0 120-8 0,2 5-4 16,0 2-3-16,1 1-25 0,-1 7 27 16,-1 12 1-16,1 16 5 0,-3 21-2 15,1 25 1-15,1 12 9 0,2 2-4 16,7-6 23-16,1-9 5 0,3-2-11 15,-3-3-2-15,0-2 6 0,-2-2-14 16,-3-4 0-16,-1-4-6 16,1-4-7-16,-6-2 3 0,3-4-9 15,-2-2 5-15,-4-4-4 0,1-3-12 16,-3-5-5-16,2-4 9 0,-2-10-26 16,5-7 18-16,-2-8 10 0,5-3 3 15,-3 0-11-15,2-1 8 0,0-1-21 16,1-3-25-16,0-3-47 0,0-13-54 15,2-1-47-15</inkml:trace>
  <inkml:trace contextRef="#ctx0" brushRef="#br0" timeOffset="1628.37">2881 5132 906 0,'0'0'0'16,"0"0"-59"-16,0 0 31 0,0 0 24 16,0 0 0-16,0 0-14 0,30 3 14 15,-25 10 4-15,1 3 16 0,2 5 2 16,2 1 5-16,4 0 20 16,6 1-26-16,3-4 1 0,6-2-13 0,8-3-3 15,9-7 3-15,9-5-9 16,0-2 4-16,-9-7-7 0,-8 0-7 15,-11 0 12-15,-8-1 1 0,-8 3 2 16,-3-1-2-16,-2 3 1 0,-1-3 0 16,-2-1 10-16,-3-1 7 0,0-5-17 15,-3 0-14-15,-2-1-25 0,0-1 31 16,1 2-16-16,2 2-25 0,0 4 4 16,0 2 28-16,0 4 17 0,2 2 6 15,-2 7 6-15,-1 3 24 0,0 5 27 16,1 6-18-16,-2 4-4 0,-4 8-16 15,-5 10-15-15,-4 4-10 0,-2-4-27 16,-5-5-110-16,5-14 37 0,5-12-520 16</inkml:trace>
  <inkml:trace contextRef="#ctx0" brushRef="#br0" timeOffset="2292.46">2063 4791 856 0,'0'0'13'0,"0"0"-13"0,0 0 9 15,-8-18-9-15,8 18-7 0,0 0-20 16,0 7-22-16,3 4 49 0,2 4 4 16,6 6-3-16,5 1 1 0,3 6 5 15,3-2-7-15,6 0 14 0,1-2-3 16,-1-2-9-16,-1-4 14 0,1-3-6 15,-4-3 0-15,-3-3-9 0,-1-3 0 16,-4-3 4-16,-2-3-2 16,-4 0 2-16,2-2-2 0,-5-5 23 15,-1-4-2-15,-1-4-16 0,1-8 0 16,-1-9-8-16,-2-10-16 0,-2-10 4 16,-1-3-2-16,0 8-17 0,0 11 12 15,0 17 19-15,-4 11 21 0,1 3 59 16,1 3-15-16,-1 1-41 0,0 2-24 15,0 12-1-15,-2 8 1 0,0 16 1 16,-4 19 18-16,1 20 12 0,3 9-23 16,-3 0-1-16,2 1-2 0,-6-7-5 15,-2-1-67-15,-2-2-59 0,4-22-79 16,0-11-165-16</inkml:trace>
  <inkml:trace contextRef="#ctx0" brushRef="#br0" timeOffset="16019.5">11307 2798 377 0,'4'-15'1'0,"0"-2"8"0,3-1-9 15,-1-6 1-15,0 1-1 0,-1 5 0 16,0-1 0-16,-3 6-1 0,0-1 2 15,0 5 7-15,-2 1 13 0,0 1 17 16,0 1 24-16,0 1-19 0,-3 4-1 16,1 0 5-16,0 1-7 0,-1 3-33 15,-2 6-2-15,-2 3-3 0,-5 7 25 16,-1 4 0-16,-5 9 8 0,-6 6-7 16,-8 15-3-16,-6 6-7 0,-1 3-3 15,2-6-3-15,4-6-7 0,5-9-4 16,-1 0 3-16,5-6-4 0,6-7-14 15,4-11-1-15,5-5 5 0,4-6 2 16,0 1 7-16,1-1 0 16,1-1-3-16,3-3-9 0,0-2 3 15,0 0 10-15,2-3 35 0,3-4 14 16,2-3-35-16,4-5-12 0,4-4 0 16,1-4-2-16,3-2-14 0,0-3-1 15,2-2-19-15,3-7-10 0,6-9 21 16,5-9 22-16,-1-3-8 0,-3 8 2 15,-5 3 7-15,-6 11-9 0,-6 5 9 16,-3 7 4-16,-1 7-1 16,-2 0 9-16,-1 0-1 0,0-1 19 15,-2 2 43-15,-5 2-23 0,0 7-15 16,-5 0-2-16,0 1-18 0,-1 5-10 16,0 1-5-16,0 1-1 0,-2 6 1 15,1 3 3-15,-1 3-3 0,1 5 1 16,2 1-2-16,2 0-1 0,3 2 1 15,3 0-2-15,5-1-1 0,3-1 2 16,4-1-14-16,1-6 5 0,2 0 10 16,-1-5 2-16,1-2 3 0,-1-4 4 15,2-1-4-15,-1-6 5 0,2-4-9 16,4-4 4-16,4-6-1 0,-1-5 4 16,7-8-7-16,0-7 0 0,-5 6 0 15,-7 5 0-15,-10 10-5 0,-9 12 5 16,-2 2 0-16,-1 5-24 15,-7 10 24-15,-5 11 4 0,-11 18 2 16,-10 22-2-16,0 16 4 0,6 2-4 16,12-6-4-16,13-25-69 0,3-23-257 15</inkml:trace>
  <inkml:trace contextRef="#ctx0" brushRef="#br0" timeOffset="17248.32">7368 6607 1073 0,'0'0'15'16,"0"0"-20"-16,0 0 5 0,0 0-52 15,0 0-3-15,0 0-49 0,0 0 32 16,-52-155 24-16,33 134-23 0,-3 1 30 16,-4 1 24-16,-3 2 17 0,-6 2 5 15,-9-3 11-15,-7 3 5 0,-1 0 1 16,2 3 11-16,5 7 2 0,3 2-2 16,0 4-13-16,-5 9 7 0,-1 0-18 15,-1 5 1-15,-1 3-8 0,2 4 0 16,0 6-2-16,-1 1 0 0,2 6-3 15,-1 1 0-15,-1 6-4 0,3 1-12 16,-2 4 4-16,4 2 9 0,0 5-3 16,6 1 0-16,2-1 7 0,4 0-5 15,5-1 12-15,3 2-5 0,6-3 4 16,5 4 10-16,4-1 10 0,5 0-12 16,3 1 15-16,1 1-13 0,6 2 1 15,4 3-2-15,4-1 1 16,2 1-10-16,7-1 1 0,2-2-4 15,5-2 1-15,4-1-2 0,4-5-13 16,1-1-3-16,5-3 5 0,0-2 11 16,2 0-1-16,3-5-7 0,2-3 8 15,1-6 9-15,4-2-8 0,3-6 25 16,5-4 3-16,5-4 2 0,2-6-4 16,5-6 3-16,1-3-3 0,1-2-18 15,-1-8 4-15,-1-7-11 0,1-4 0 16,-3-6-2-16,-1-7 7 0,-6-5-4 15,-4-6-3-15,-8-6 0 0,-6-4 0 16,-6-3 0-16,-7-6 0 16,-3-4 13-16,-4-5-1 0,-1-4 20 15,-4-7-8-15,1-5 4 0,0 2-12 16,-1-4-10-16,-2-4 3 0,-6 2-7 16,-8-2 9-16,-8 2 5 0,-4 6 12 15,-12 5-14-15,-11 6-4 0,-11 12-5 16,-12 3-5-16,-11 10-2 0,-14 9-24 15,-16 15-13-15,-21 15-59 0,-19 16-47 16,25 4-100-16,10 3-487 0</inkml:trace>
  <inkml:trace contextRef="#ctx0" brushRef="#br0" timeOffset="19196">6262 3802 757 0,'0'0'0'16,"0"0"0"-16,0 0 28 0,0 0-6 15,0 0-17-15,0 0-4 0,-181-36-1 16,129 51-10-16,-6 4-7 0,3 5-20 15,5-2-14-15,6 2 5 0,0 2 8 16,-1 3 0-16,0 5-7 0,-3 1 22 16,0 1 16-16,-1 3-2 0,1 4 9 15,5 1 5-15,1 4 0 0,4 1 20 16,4 1 10-16,4 1-4 0,8 1-1 16,7-1-4-16,9-2-1 0,5 1-4 15,9-3-17-15,8 2-4 16,5-2 0-16,6-3 4 0,5-2 0 15,4-6-4-15,5-1 0 0,0-6 0 16,5-1 1-16,1-5-1 0,2-4 1 16,1-4-1-16,1-3 14 0,1-5 1 15,-1-5 12-15,2-2 9 0,-2-2 13 16,2-8-2-16,2-5-12 0,2-4 4 16,4-9 6-16,1-4-14 0,2-5-15 15,1-6-1-15,0-7-15 0,1-5 5 16,-3-9-5-16,-2-5 5 15,-6-5-5-15,-4-5 0 0,-8 3 0 16,-7-3 1-16,-11 1-1 0,-8 2 4 16,-12 1-4-16,-10 6 3 0,-17 8 1 15,-16 9 12-15,-18 10-8 0,-14 14-7 16,-17 13-2-16,-16 15-15 0,-12 12-26 16,-9 17-35-16,-6 5-48 0,32-4-62 15,15-6-299-15</inkml:trace>
  <inkml:trace contextRef="#ctx0" brushRef="#br0" timeOffset="20356.72">13450 3801 578 0,'0'0'7'16,"0"0"-2"-16,0 0 18 0,0 0-1 16,0 0 5-16,0 0-17 0,0 0 3 15,-17-101-12-15,15 94 1 0,-1 1-2 16,-1 1-4-16,0 2-4 0,1 1 4 15,1-1-2-15,-4 3 3 0,0 0-2 16,-1 3 4-16,-2 4-1 0,-4 1 2 16,-1 5-2-16,-5 1 4 0,-3 5-1 15,-2 4 2-15,-9 8-2 0,-6 9-1 16,-7 10 0-16,-2 7 2 0,4-1-2 16,6-1-6-16,2-3-1 0,1 1-1 15,4 1 7-15,3 0-3 0,5 0 3 16,2-1 0-16,3-2 1 0,5-1 2 15,3 0 8-15,3-3 2 16,5-1 14-16,2 0-4 0,1-4 2 16,7-2 8-16,1-1-15 0,3-3 11 15,2-5-25-15,-2-7 13 0,-1-5-10 16,0 0 1-16,3 1-7 0,4 2 3 16,3-1-2-16,-2-5-1 0,1-3-9 15,-2-5 5-15,1-5 0 0,-1-3-2 16,-3-3-5-16,2-9 9 0,0-4 2 15,2-9 5-15,5-11 7 0,0-11-12 16,8-18 11-16,0-7 13 0,0-6 8 16,-1-2 5-16,-3 6 21 0,-1-6-18 15,0 4-8-15,-2 0-7 16,-3 2-3-16,-3 5 6 0,-5 1-17 16,-5 4-10-16,-5 7 22 0,-4 3-22 15,-5 7-1-15,-3 5-2 0,-6 5-7 16,1 10-27-16,3 5-3 0,-8 3-41 15,5 6-64-15,-3 1-122 0</inkml:trace>
  <inkml:trace contextRef="#ctx0" brushRef="#br0" timeOffset="21010.13">4824 6670 595 0,'0'0'383'16,"0"0"-383"-16,0 0 0 0,0 0-2 15,0 0-18-15,0 0 2 0,0 0-94 16,-159-89-22-16,114 99-38 0,-14 10-55 16,7-3 46-16</inkml:trace>
  <inkml:trace contextRef="#ctx0" brushRef="#br0" timeOffset="21356.11">4262 6802 267 0,'0'0'22'0,"0"0"42"0,0 0-3 16,0 0-10-16,0 0 4 0,0 0-4 15,0 0 5-15,0 0-10 0,0 0-13 16,0 0-21-16,-348 642-1 0,344-576-9 15,4-1 3-15,4-1-5 16,8-7-4-16,10-5-7 0,5-7-3 16,6-6 11-16,5-4-6 0,4-6 9 15,3-1 4-15,2-8 7 0,2-5 28 16,4-2 11-16,1-9-2 0,2-3 4 16,1-4-6-16,-1-7-1 0,0-4-9 15,-2-5-21-15,1-8 13 0,-2-3-15 16,-1-9-6-16,-1-7-2 0,0-8-3 15,-1-10 6-15,0-9-4 0,-2-8 3 16,-3-6-7-16,-3-4-1 0,-7-3-12 16,-8 0 4-16,-8-1-3 0,-10 0 5 15,-9 7-24-15,-8 8 20 0,-13 10 11 16,-8 12 22-16,-8 9 30 0,-9 11-32 16,-8 10-20-16,-11 10 2 0,-8 15-8 15,-9 13 6-15,-7 18-32 0,-1 12-16 16,1 9-41-16,9 1-46 0,25-11-36 15,14-10-187-15</inkml:trace>
  <inkml:trace contextRef="#ctx0" brushRef="#br0" timeOffset="26576.93">16096 3656 583 0,'0'0'32'0,"0"0"-26"15,0 0-5-15,0 0 14 0,0 0 15 16,0 0-19-16,0 0-9 0,0 0 12 16,-437-361-13-16,372 325-1 0,-1 1 0 15,-4-1-2-15,2 1-3 0,-4-1 5 16,-3 1-11-16,-5 1 11 0,-6-2 0 15,-4 2 7-15,0-1-5 0,-5-1 1 16,2 3 19-16,-6 0-4 0,-1 2-2 16,-1 3 0-16,1-1-8 15,-5 1 11-15,-1 1-12 0,-6 0 0 16,-7 4-1-16,1 0-6 0,-6 0 1 16,0 2-1-16,-3 0 0 0,-4 3 1 15,-2 1 1-15,-2-2-2 0,0 4-1 16,-5 1 1-16,4 3-2 0,1 0-2 15,0 4 4-15,2 1 0 0,0 4 6 16,0 1-1-16,3 1-5 0,0 0-1 16,1 2 1-16,1 5 1 0,0-1-1 15,5 3 1-15,-2 4-1 0,-1 0 0 16,1 4 4-16,0 5 0 0,0 3-4 16,-1 0 0-16,1 4 0 0,1 1-6 15,3 3 6-15,3 3 0 0,1-1-3 16,5 0 3-16,3 3-4 0,7 1 3 15,4 4-1-15,0 0 0 0,4-1-3 16,4 2 3-16,5 0-1 0,3 1 0 16,2 3 3-16,4 1 0 0,-2 3 3 15,4 1 0-15,1 2-1 0,1 1-2 16,4 1-2-16,0 3 2 0,4-3 0 16,3 0-1-16,2-1-2 0,5 0 0 15,3 1-3-15,4 3 6 16,7-2 1-16,7-1-1 0,6 1-3 15,8-4-4-15,8 1-6 0,6-3 11 16,5 0-4-16,6-2 4 0,9-1-9 16,4 3 7-16,5 0 4 0,4 0 8 15,3 0-5-15,4 0 0 0,2 1 2 16,4-2-5-16,3 0-2 0,2-1-7 16,2-1 5-16,3 0-16 0,3 0 6 15,4-2 6-15,4-1-5 0,5-1 13 16,6-3 0-16,3 3 2 0,6-4-2 15,3 0 5-15,5-1 3 0,4-3-8 16,6 0 7-16,1 0-4 16,1 0-1-16,0 0-1 0,-1 2 0 15,2-2 2-15,0-2-3 0,2-3-7 16,0-3 6-16,0-2 1 0,-1-3 0 16,1 2-10-16,2-3 10 0,2-2 0 15,2-1 3-15,1-4-3 0,4 2 0 16,3-3 0-16,3-1 0 0,3 1 5 15,-2-1 1-15,2-3 9 0,-1 3 7 16,0-3 2-16,-2-1-14 0,1-2 13 16,0-1-1-16,1-3-8 15,-3 1 3-15,1 0-3 0,-2-3-9 16,0 0 1-16,1 0-5 0,-4-4 4 16,-1-1-7-16,-3-3 4 0,1-3-2 15,0-3 0-15,-2-3-12 0,-1-1 12 16,-3-2 0-16,-2-4-1 0,0 1 1 15,-2-7 0-15,-1 0 7 0,-5 1 0 16,1-5-2-16,-4-3 3 0,-2-2 5 16,-1-6 3-16,-5 0-2 0,0-1 6 15,-5-4-2-15,-2-3 0 0,-4 0-10 16,-1-5 6-16,-3 1 8 0,-7-6-9 16,-2-5-5-16,-6 1 0 0,-6-4-2 15,-2 1 1-15,-5-3-7 0,0 0 6 16,-8-2-8-16,1-2 5 0,-7-3-5 15,-3 0 2-15,-2 0 0 0,-6-1-6 16,-8 4-1-16,-6 0-38 0,-5 3 41 16,-10 2-7-16,-4 0-69 0,-2 0-22 15,2 19-91-15,1 4-426 0</inkml:trace>
  <inkml:trace contextRef="#ctx0" brushRef="#br0" timeOffset="29020.98">14978 3752 135 0,'0'0'299'0,"0"0"-285"0,0 0 20 16,-3-18 8-16,3 13-8 0,3 0-7 15,-1-2 2-15,5 1 0 0,-2-4 16 16,3 2-11-16,0 0-7 0,6-2-13 16,2 1-8-16,1 0-5 0,5 1-1 15,-1 1 1-15,4 0-1 0,-1 0-1 16,-2 3 0-16,-1 3-4 0,-1-1 10 16,0 2-5-16,0 0 3 0,0 3-6 15,2 4 4-15,-1 2-1 0,1 2 4 16,3 4-3-16,2-1 11 0,-2 6-5 15,4 1-2-15,-2 3 1 0,3 1-2 16,0 4-8-16,3 7 6 0,6 9-4 16,1 5-19-16,-4 2-18 0,-7-4 3 15,-11-4-4-15,-8-4 12 0,-5-1 6 16,-5-1 15-16,0-1 7 0,-5-1 0 16,0 3 17-16,-4 2 18 0,1 0 5 15,0-2 3-15,0 4 2 0,-3-1-4 16,3 2-7-16,0-2-6 0,-1 0-9 15,-1 2-7-15,-1-2-7 0,-3-1-4 16,-2-1 4-16,-1-2-5 0,-2 1-13 16,-5-3-21-16,2-5 13 15,4-5-2-15,0-7 1 0,2-1 11 16,-5 2-5-16,-6 3 12 0,-3 3 2 16,-3-3 2-16,3-2 0 0,-3-1 8 15,1-1 12-15,1-5-2 0,4-2 9 16,-3-3-3-16,5-2-5 0,-2-4-6 15,0-1-4-15,0-2 3 0,0 1-12 16,2-6 7-16,-5-3 0 0,5-6-7 16,-2-2 8-16,0-3 3 0,2-5-1 15,1-1 8-15,-6-11-8 0,-2-8 8 16,-5-10-17-16,0-6 12 0,4 4-7 16,3 3 3-16,6 1-2 15,5 0-1-15,4-7 2 0,0 1 2 16,7-4 5-16,4-3-12 0,4-2 1 15,9-4-4-15,1-3-4 0,7-3 2 16,2-4 0-16,8-4-29 0,3 0 25 16,8 0-46-16,-2 0-39 0,-7 23-135 15</inkml:trace>
  <inkml:trace contextRef="#ctx0" brushRef="#br0" timeOffset="38100.99">12466 6123 760 0,'0'0'14'0,"0"0"-10"16,0 0 0-16,0 0 11 0,0 0 0 15,0 0-8-15,0 0 7 0,0 0-14 16,-358-271-4-16,308 249-4 15,-3 0-14-15,-1 0-10 0,0 2-7 16,-1-4-22-16,-2 0 13 0,0-2 12 16,-4 2 18-16,-4 1 14 0,-1-1 4 15,-6 3 13-15,-2 0 14 0,-2 3 10 16,-3 1 2-16,-2 4-14 0,-3 3-2 16,-2 4-2-16,0 2-6 0,-1 2-5 15,1 2-4-15,2 4-5 0,-2 4 3 16,0 3-8-16,1 3 2 0,-1 3 1 15,4 2-22-15,1 2 8 0,4 0-4 16,0 3-7-16,0 3 16 0,-1 1 10 16,1 1-2-16,-1 7 0 0,2-1 2 15,-1 4 8-15,3 1 4 0,-1 4 13 16,1 0 3-16,1 3-7 0,3 3-17 16,2 4 11-16,4 3-9 0,3 1 0 15,6 3-2-15,7 1 1 0,3 1-8 16,5 1 5-16,3 3-4 0,2-2 4 15,1 1-4-15,3 4 2 0,-1 0-5 16,2 5 5-16,0 0 0 0,1 1 0 16,0 0 0-16,3 2-3 0,0-1 6 15,3 1-3-15,3 3 7 0,4 3 0 16,0 1 16-16,5-1-17 0,4 0 5 16,2 1-5-16,4-2-2 15,2 3-4-15,4-2 0 0,2 0 0 16,3-1 2-16,3-2 0 0,0-1-4 15,3 1-1-15,1-1 1 0,1 4 2 16,0-2 3-16,1-1-2 0,0 0-1 16,-1 0 0-16,2-2 0 0,0 4 0 15,1-1 2-15,3-1 4 0,5-1 0 16,2-4-4-16,6-2 2 0,2-3-2 16,5 0 2-16,3-3-2 0,4-2-2 15,4-3 0-15,3 0-1 0,4-2 1 16,2-5 1-16,3 0-1 15,1-2 0-15,2-2 1 0,0 0 1 16,-1-1 0-16,-1 0-3 0,5-1 2 16,0-2 3-16,4 0-2 0,4-1-1 15,1-2 1-15,3-4 3 0,4-1-5 16,2-2-1-16,6-4 1 0,5-2 2 16,0-2-2-16,2-2-3 0,0-5-1 15,-1-1 8-15,-1-2-10 0,0-4 5 16,-3-1-3-16,-6-4 4 0,0-3-1 15,0-2 1-15,1-3 0 0,2-1 1 16,1-2 11-16,1-5 7 0,-2-1-9 16,2-2 9-16,0-5-10 15,1-1 10-15,3-3-18 0,-2-2 3 16,-2-4 2-16,2-3-6 0,2-2 1 16,-2-2-3-16,-1-4 2 0,-2 0-4 15,-4-6 3-15,-3 0 2 0,-3-5 6 16,-1-3-7-16,-2-3 1 0,-3 0-2 15,-2-5 2-15,-6-2 2 0,-2-3 2 16,-2 0-4-16,-1-2 8 0,-3-4-3 16,-4 1-3-16,-2-6 6 0,-4-2-7 15,-7-2-1-15,-1-4 1 0,-7 0 0 16,-4-3 3-16,-4-3 1 0,-7-2 3 16,-3-5 3-16,-11-2 5 0,-3-2 0 15,-6 0 2-15,-2-4-13 0,-8-3-3 16,-2-3 1-16,-4-5-3 0,-2 0 7 15,-1-2-6-15,-4-3-1 0,-6-6-1 16,-1 0 2-16,-7-1 6 0,0-1-5 16,-9-2 49-16,-6-3-51 0,-6-2 10 15,-13-3-10-15,-7 3-1 0,-9 1-1 16,-10-1 1-16,-11 3 1 0,-17 3-1 16,-13 0 5-16,-18 4-13 0,-16 4 5 15,-23 10 1-15,-20 6-16 0,-24 11-29 16,-16 7-24-16,52 24-90 15,23 10-158-15</inkml:trace>
  <inkml:trace contextRef="#ctx0" brushRef="#br0" timeOffset="42997.55">11705 7901 218 0,'0'0'37'16,"0"0"-19"-16,-5 3 15 0,3 0 7 15,2-1 4-15,0-2-6 0,0 1-18 16,0-1 32-16,0 0 9 0,0 0-3 16,0 0 23-16,0-1-38 0,0-2-18 15,0-3-16-15,0 1-8 0,0-1 6 16,0-1-6-16,0-1 2 0,0 1 3 15,0-1-6-15,-1 0-1 0,-1 0-2 16,1 1 6-16,0 3 2 0,0-2-4 16,2 2 3-16,-1 1 11 0,2-1-14 15,3 2 2-15,0 1-1 0,0 0-2 16,2-1 3-16,0 1-1 16,-1-1 1-16,-1 2-3 0,-2-2 1 15,0 2-1-15,-3 0 5 0,1 0-5 16,-1 0 0-16,0 0-4 0,0 0 4 15,0 0-1-15,0 0 0 0,0 0-2 16,0 0-9-16,0 0-1 0,0 0 12 16,0 2 0-16,0-1 1 0,0 0-2 15,1 1 4-15,0-1-2 0,2-1 1 16,0 1 7-16,1 0-5 0,1-1-3 16,1 0 2-16,-1 0 5 0,2 0-7 15,-5-2 0-15,1 1 9 0,-1-2 6 16,-2 0 14-16,0-1-4 0,0 0-9 15,0 0-9-15,0-2-7 0,0 3 2 16,1-2 5-16,0 2-4 0,2-1-1 16,1 0-2-16,2 1-7 0,2 2 7 15,0-3 5-15,0 4-3 0,1 0-4 16,-2 0 0-16,1 0-19 0,-3 4 3 16,-2 0-11-16,-2 1 3 0,-1 1-19 15,-1-1 8-15,-4 2 25 0,-2 0 6 16,-2 0 1-16,1 0 5 0,-2-1 4 15,-2-1-4-15,0 1 0 0,-1-2 6 16,1-3 2-16,2 0 17 16,0-1-5-16,3 0 9 0,3 0-1 15,1-1 7-15,1 0 0 0,2 1-23 16,0-1-4-16,0-1-2 0,0 0 1 16,0 0-7-16,4 1-8 0,0-3 8 15,2 3 0-15,1-3 0 0,-1 4-14 16,1 0-1-16,-2 0 3 0,0 0-17 15,-1 2 17-15,0 1-11 0,0 2 19 16,-2-2-18-16,-1 1 15 0,0 0 6 16,-1 0-3-16,0-1-10 0,0 0 12 15,0-2 2-15,-1 2 0 16,1-1 1-16,0-1-2 0,0 0 2 16,0-1 2-16,0 0 1 0,1 0 7 15,-1 0 25-15,2-1-15 0,-2-1 4 16,1-2-20-16,0 2 4 0,-1-3 12 15,0 4-20-15,0-2-1 0,-2 3-36 16,-1 4-134-16,-1 1-201 0</inkml:trace>
  <inkml:trace contextRef="#ctx0" brushRef="#br0" timeOffset="44533.91">13809 8001 616 0,'0'0'0'0,"0"0"-2"16,12-56 2-16,-10 35 0 0,1-4-12 16,-3-5 12-16,0 0 8 0,-5-3 3 15,-6 1 1-15,-3-7 13 0,-6-4 13 16,-7-6 18-16,-3 0-6 0,1 8-8 15,4 9 5-15,-2-3-16 0,-8-2-3 16,-7-5-15-16,-6-3-13 0,-4 8 0 16,0 6 0-16,-5 1-28 0,-5 4-25 15,-5 1 10-15,2 1 19 16,-3 2 1-16,3 0 11 0,-2 1 11 16,1 3 1-16,-3 3 0 0,1 3 5 15,-3 3-1-15,1 3 10 0,-4 3 5 16,1 3-8-16,-2 2-6 0,2 6 9 15,-3 5-7-15,-2 0-3 0,0 6-3 16,3 1-1-16,1 2-1 0,5 2-22 16,3 0 1-16,4 4 4 0,2 0 4 15,7 3 9-15,1 1 0 0,6 1 1 16,6 4 4-16,2 2-6 0,2 6 12 16,3 4-3-16,1 5 0 15,2 0-2-15,0 3 14 0,2 2 1 16,0 1-5-16,1 3 3 0,-1 4 4 15,1 0-3-15,1 5-11 0,2 0-3 16,3 0 0-16,4 2-2 0,7-1-8 16,6 0-7-16,4-1-13 0,8 0-1 15,4-1 11-15,5-2 7 0,5 3 8 16,-1-1 4-16,3 1 3 0,1-2-2 16,0-1 2-16,2 1 8 0,0-1-3 15,-1-1 22-15,4-1-4 0,3-2 7 16,6-2-1-16,6-2-16 0,6-2-3 15,6-2-5-15,6 0-6 16,4-4 0-16,7 1-1 0,5-5-1 16,5-4 0-16,6 0-12 0,4-5 6 15,4-3-11-15,-3-3 6 0,-1-4 0 16,0-7 5-16,-2-5 6 0,0-7 3 16,-2-3-3-16,-3-5 14 0,-5-4 31 15,-2-5-3-15,-1-5-2 0,0-5 6 16,4-6-15-16,0-6 8 0,4-6-18 15,-1-7 7-15,1-7-13 0,2-6-3 16,-3-5-12-16,2-6 4 0,-4-4-2 16,-4-4-2-16,-6-7-2 0,-7-4 2 15,-9-1 0-15,-9-7-2 0,-9 1 2 16,-12-1 0-16,-9 0 0 0,-11 3-3 16,-8-6 3-16,-8 3 18 0,-11-4-10 15,-6 2-1-15,-5-1-7 0,-7 1 8 16,-2 0-4-16,-2 0-4 0,0-3 0 15,-2 4 0-15,-6 2 1 0,0 0-1 16,-6 5-2-16,0 4-10 0,1 2-10 16,-3 6-29-16,5 3-16 0,0 9-10 15,1 5-63-15,15 16-73 0</inkml:trace>
  <inkml:trace contextRef="#ctx0" brushRef="#br0" timeOffset="47769.28">11987 12135 974 0,'0'0'55'16,"0"0"-55"-16,0 0-6 0,0 0 1 16,0 0 7-16,0 0-2 0,0 0 0 15,-256-312-5-15,206 275-22 0,-3-2 8 16,-5 2 15-16,-3-5 2 0,-3 2 4 16,-4 1-5-16,-2-1 6 0,-3 0-3 15,-6-1 6-15,-2 4-5 0,-6 0 16 16,-6 3-11-16,-3 0 11 0,-6 0-10 15,-5 0 5-15,-4 2-12 0,-5 2 3 16,-3-1 3-16,-1 0-3 0,-5 1 0 16,-4 2-3-16,-3-1 1 0,-3 1 0 15,-4 0-1-15,-5 2-2 0,-2 2 0 16,-3-3-8-16,-1 4 3 16,-1-3 7-16,-2 3 1 0,1-2 0 15,-1 4 0-15,1-1-1 0,1 1-3 16,-3 1 3-16,2 0 6 0,0 1-3 15,0-1-1-15,1 1 3 0,-1 1 2 16,1 2-5-16,-1 0-2 0,-2 2 0 16,0-1 5-16,0 0-5 0,-1 4 0 15,0 0 2-15,0 2-1 0,-2 4-2 16,0 2 5-16,-2 3-10 0,-2 0 6 16,3 6-1-16,-2 2 1 0,0 0 0 15,3 5-1-15,1 4-3 0,2 0 4 16,0 0 5-16,6 5-4 15,0 0-1-15,4 2 0 0,3 4-5 16,0 1 5-16,4 4 0 0,0 0 2 16,3 3-2-16,4 3-6 0,2 4 6 15,0 1 0-15,5 3 2 0,0 5-4 16,4-1 2-16,4 6-2 0,1 0 2 16,11 1 5-16,9-3-5 0,10-3 1 15,13 1-1-15,9-2-11 0,7 4 11 16,6 3 9-16,8 3-8 0,4 3-1 15,4 0-3-15,6 4 3 0,4-3-2 16,1 4-2-16,9-1 3 0,3-1 1 16,3 2 0-16,7-1 0 15,0-1-3-15,11 1-1 0,1 0-3 16,7-2 6-16,2 1-11 0,6-2 4 16,10 2-3-16,3-4 9 0,8 0-6 15,5-3 4-15,4-4-8 0,8 1 10 16,3-3 2-16,6-1 0 0,2-3 0 15,8-1 0-15,2 0-2 0,6 3 2 16,1-3 4-16,4 1 6 0,2 2-10 16,1-4-1-16,7-1 1 0,-1 2 5 15,6-3-5-15,-1-1 0 0,6 1 0 16,6-3-4-16,5-4 1 0,8-1 3 16,3-4 6-16,7-4-3 0,3-1-3 15,3-3 3-15,-2-3 6 0,3 2-9 16,-2-2-3-16,1-1 3 0,-3-1-2 15,4-3 3-15,1-3-1 0,3-1 3 16,5-3 4-16,2-3-7 0,2-5 0 16,5 2 1-16,3-5 3 0,1 0 1 15,1 0-3-15,3-5 10 0,-1-1-6 16,0-2-5-16,2 0 6 0,1 1-3 16,-1-2-2-16,0 3-2 0,0-5 4 15,-3 2-4-15,0-5 0 0,3-1-3 16,-1-4 2-16,-1-2 2 15,0-6 8-15,-2-2-9 0,-4-3-2 16,-2-3 2-16,-2-2 2 0,-4 0 4 16,-3-4 9-16,-2-2 2 0,-4-2-11 15,-4-7-5-15,-2-2 8 0,-4-7 2 16,-5-6-1-16,-2-4 2 0,-6-2-3 16,-6-6 2-16,-7 1-8 0,-7-5-1 15,-7-4 1-15,-9-2-1 0,-11-3-1 16,-13-1-2-16,-17 2-3 0,-12 1-10 15,-19 2-5-15,-12 2-19 0,-12 2-85 16,-13 2 72-16,-8 4-1 0,-12 8-25 16,6 20-73-16,1 12-192 15</inkml:trace>
  <inkml:trace contextRef="#ctx0" brushRef="#br0" timeOffset="49040.3">12021 14609 821 0,'0'0'125'0,"0"0"-118"16,0 0-7-16,0 0 5 0,0 0 2 16,0 0 4-16,0 0-9 0,0 0-4 15,-327-259 6-15,240 217-10 0,-4 2 6 16,1 4 0-16,-6-1 0 0,-6 0 0 16,-9 1 0-16,-7 0-12 0,-6-2 7 15,-1 0 3-15,-4 0-4 0,-2-2-1 16,-3 1 0-16,0-1 0 0,-1 1 7 15,-5 1 4-15,-3 3-2 0,-3 1 2 16,-5 0-2-16,-3 1 13 16,-5 2 1-16,-5-1-6 0,-3 3 3 15,-7 3 0-15,-3 1-12 0,-2 3 2 16,-4-1-3-16,0-2 0 0,1 1 0 16,1 0 0-16,5-1 1 0,5 1 2 15,0 1-3-15,2 1 3 0,2 2-3 16,1 3-5-16,-1 4 5 0,3 3 4 15,1 4-1-15,-1 5 7 0,-2 2-8 16,-2 8-2-16,-4 4 0 0,-3 6 7 16,1 5-7-16,-3 4-5 0,-1 4-1 15,0 6 6-15,6 0-10 0,0 4-5 16,6-1-7-16,7 3-14 16,3 1 36-16,8 2-1 0,5 0 2 15,5 2-2-15,9 1 1 0,9 1 0 16,4 3 3-16,7 4-2 0,0 7 1 15,5 2-4-15,2 5 5 0,3 2-3 16,6-2 0-16,8 1-2 0,6-2-2 16,11 0-10-16,8 0 14 0,9 5 0 15,7 0 6-15,9 1-12 0,6 0 7 16,6 1-2-16,7 0-10 0,8 3 8 16,8-2-13-16,5 1 14 0,6-3-4 15,8-3 2-15,8 0 1 0,3-5 2 16,8 0-1-16,8-3-2 15,6-2 4-15,8-2 1 0,11-5 1 16,6-3 7-16,6-4-1 0,10-5-2 16,6-4-2-16,6-3 3 0,9-2 7 15,4-1-10-15,3-3 12 0,1 3-4 16,6-2-11-16,0 0 1 0,5-1 9 16,3-1-11-16,1-4 7 0,5 0-6 15,4-1 9-15,2-3-8 0,7 1 5 16,4-4-3-16,5-3-3 0,6-1 5 15,3-3-6-15,3-5 2 0,3-1 8 16,3-4-7-16,-3-2-1 0,1-1-4 16,0 0 1-16,-3-4 1 0,1-3 5 15,1-3-4-15,-2-4-1 0,-4-1 0 16,2 0 0-16,0-2 9 0,-2 3-5 16,4 0 14-16,0-4-12 0,-2 1-6 15,-1-3 0-15,2 2 3 0,-1 0-2 16,-2 0 5-16,1 1-2 0,-2-4-4 15,-1-3-2-15,-1 0 1 0,-2-4 2 16,-3-1-2-16,-3 1 4 0,-6-3-2 16,-3-3-1-16,-4-3 1 0,-2-1-1 15,-2-4 0-15,-3-5 0 0,-3-3 1 16,-1 1-1-16,-4-4 8 16,-6 0-5-16,-6 1 18 0,-6-4-12 15,-13 1 22-15,-9 0-14 0,-8-1 4 16,-12-2-2-16,-5-4 0 0,-6-5-2 15,-11-4 6-15,-7-2 1 0,-10-5-11 16,-11-2 2-16,-11-2-9 0,-10-6 7 16,-8-4-13-16,-13-7-2 0,-15-5-22 15,-16-2-23-15,-14-3-36 0,7 25-74 16,3 13-168-16</inkml:trace>
  <inkml:trace contextRef="#ctx0" brushRef="#br0" timeOffset="50245.46">15834 6046 1039 0,'0'0'0'16,"0"0"-5"-16,0 0 5 0,188-37 4 15,-106 24-4-15,2 1-1 0,3 1-5 16,3 1 3-16,8 0-24 0,3 0 11 16,5 2-8-16,3 5 13 0,5-1-1 15,0 4-9-15,1 0 7 0,0 7 6 16,4 1 6-16,-4 2 2 0,5 4 0 16,-1 0 0-16,1 3 0 0,3 3 8 15,4 3-4-15,5 3 1 0,4 3-3 16,3 5 2-16,6 3-1 0,-1 4 5 15,0 5-7-15,3 2-1 0,0 7 0 16,-3 4-3-16,-5 5 8 0,-2 5-8 16,-8 3 5-16,-8 5-4 0,-10 6 2 15,-9 6-6-15,-13 3 6 0,-9 3 4 16,-7 4 2-16,-5 2-2 0,-5 5-4 16,-5 5 5-16,-2 1 4 0,1 1-8 15,3 0 7-15,5 0 3 16,4-2 0-16,5 1 1 0,1-4-4 15,-2-3 8-15,-4-2-15 0,-6-2 3 16,-8-1 0-16,-10-4-4 0,-5-5-1 16,-9-6 1-16,-12-5 4 0,-4-4 9 15,-9-2 9-15,-4-3 0 0,-2-9 1 16,-2-4 0-16,-2-8-12 0,1-5 5 16,0-8 1-16,3-9-12 0,0-7 0 15,0-7-3-15,3-5 3 0,2 1-2 16,0 1-3-16,2-2 0 0,0-2-13 15,2-4-29-15,2-8-20 0,-2-2-82 16,0-7-185-16</inkml:trace>
  <inkml:trace contextRef="#ctx0" brushRef="#br0" timeOffset="50621.32">20759 8745 1155 0,'0'0'50'0,"9"4"-50"15,3 3-112-15,2 6 112 0,5 3 1 16,0 5 4-16,4 2-5 0,4 10 2 16,9 9 7-16,9 7-9 0,5 4-1 15,-2-3 1-15,-5-5 2 0,-4-4 0 16,-3-4 1-16,-2-2-3 0,-7-5-2 16,-5-9 0-16,-5-4 4 0,-3-4-1 15,2 3 8-15,1 1-9 0,0-1-3 16,-3-3 3-16,-2-4-3 0,-1-3-10 15,1-4-37-15,-1-2-17 0,12-19-69 16,-3-1-124-16</inkml:trace>
  <inkml:trace contextRef="#ctx0" brushRef="#br0" timeOffset="50801.54">21905 8824 1234 0,'0'0'10'0,"0"0"-5"15,0 0-5-15,0 0 29 0,0 0-29 16,0 0-13-16,0 0-5 16,-112 30 11-16,47 44 2 0,-14 15 5 15,-8 18-12-15,-2 8-39 0,2 4-44 16,4 2-43-16,20-28-119 0,16-22 61 16</inkml:trace>
  <inkml:trace contextRef="#ctx0" brushRef="#br0" timeOffset="59768.65">9093 11664 581 0,'0'0'0'0,"0"0"1"16,0 0 11-16,-125-28 4 0,92 25-11 16,6 0-3-16,8 2 0 15,-3 1-2-15,-1 0 0 0,1 4-2 0,1-1-5 16,0 3-10-16,-2 1 9 16,0 4-17-16,-3 0 19 0,-8 8 3 15,-11 8 3-15,-13 11 4 0,-6 10-3 16,-1 3 15-16,2 5 8 0,5 0-3 15,2 6-21-15,2 3 5 0,-1 2-5 16,8 3 4-16,9 1-4 0,8 5-36 16,13-3-91-16,5-2 124 0,7-5-12 15,5 0-3-15,8-3 18 0,3 0 0 16,5-2 3-16,1 1-3 0,2-2 9 16,6 0 32-16,1-6 51 0,4-1-82 15,3-3 38-15,1-2-18 0,1-2-4 16,1-3-17-16,2-5 2 0,1-3 1 15,3-6-6-15,1-5 4 0,3-6-1 16,2-6-3-16,1-7 13 0,2-5-5 16,0-9 14-16,1-7 4 0,-2-7-5 15,-3-6-5-15,-1-6 11 0,-4-8-4 16,-2-5-6-16,-3-4 6 0,-3-4-4 16,-5-3-2-16,-2-5 4 0,-7-6-8 15,-3-3 3-15,-6-4-9 0,-3-2 1 16,-5-3-1-16,-3-2-8 0,-2-5-1 15,-4-4-4-15,-3-3-3 16,-2-4-19-16,-5 3-15 0,-3 4-27 16,-6 3-23-16,3 24-96 0,-2 13-96 15</inkml:trace>
  <inkml:trace contextRef="#ctx0" brushRef="#br0" timeOffset="61052.81">7207 11237 261 0,'-15'-15'515'16,"-2"0"-515"-16,-1-1-8 0,-3-2 8 16,0 3 8-16,1 3 0 0,-1 1-1 15,-1 1-6-15,-2 2-1 0,-2 2-7 16,-1 2 2-16,-1 1-6 0,-9 3-12 16,-8 4-2-16,-11 5-11 15,-4 4 10-15,1 4 11 0,4 2 15 16,4 2 5-16,0 2-5 0,0 6 0 15,-1 2 0-15,-1 3 0 0,2 3 1 16,3 2 1-16,0 2 1 0,6 3-6 16,2 1 9-16,2 4 0 0,4 3-3 15,4 4 8-15,2 2-1 0,4 3-4 16,1 2-1-16,2 2-3 0,3 1-4 16,0 2 1-16,3 6 1 0,0 1 0 15,1 3 0-15,2 1 0 0,1 0 2 16,6 0-2-16,2 0-4 15,2-1 4-15,5 0 0 0,5-2-2 16,4-2 2-16,5-1 2 0,3-3 0 16,2 1-2-16,4-3 1 0,0-1-1 15,1-1 7-15,2-1-6 0,2-2-1 16,2-2 8-16,3-5 5 0,2-4-1 16,0-3-5-16,4-6 3 0,3-4 5 15,1-4-10-15,1-4 4 0,0-3 8 16,0-7-1-16,1-1-8 0,1-5 13 15,3-7-9-15,2-3 4 0,2-5 3 16,0-6-12-16,1-5 11 0,1-6-2 16,-1-4 3-16,0-4 0 0,-2-6-4 15,-1-4-3-15,-2-4 3 0,-1-6-10 16,-2-7 6-16,-4-4 8 0,-1-7-2 16,-4-5 4-16,-6-5 0 0,-1-4 1 15,-5-5-7-15,-4-6 11 0,-3-4 2 16,-5-8-20-16,-4-6 9 0,-6-5-1 15,-3-3-5-15,-4-8-3 0,-7-5-1 16,-7-6-1-16,-7-1-3 0,-6 2 11 16,-12 1-12-16,-9 7-2 0,-10 5 2 15,-15 10-6-15,-12 15-4 0,-14 16-32 16,-20 18-57-16,23 19-48 0,5 16-199 16</inkml:trace>
  <inkml:trace contextRef="#ctx0" brushRef="#br0" timeOffset="62602.01">4753 10914 745 0,'0'0'0'15,"0"0"-17"-15,0 0 15 0,0 0 2 16,0 0 0-16,0 0-3 0,0 0-12 15,-319-124-29-15,257 123-8 0,5 2-13 16,-1 3 27-16,1 2 20 0,1 1 9 16,-2 1 9-16,0 5 6 0,-1 2 6 15,-2 6 5-15,0 1 6 0,-1 6 1 16,2 5 11-16,0 5-17 0,3 7-8 16,-1 6-10-16,1 8 0 0,-3 5-1 15,6 4-1-15,-3 3-24 0,7 3-3 16,2 2 1-16,1 3 1 0,6 4 10 15,5 2-7-15,2 3 16 0,7-2 1 16,4-1-2-16,2 3 8 0,6 0-4 16,1 2 7-16,4 2-4 0,2-1 4 15,4 3 0-15,-1 5 4 0,3 3 14 16,2 5 1-16,8-2-4 0,4-6 17 16,10-5-23-16,3-5-3 0,7-5-3 15,8-5 0-15,4-3 2 0,8-6-5 16,8-7 3-16,2-9-4 0,5-8 4 15,2-4 2-15,3-5 13 0,-4-2 11 16,1-2-5-16,-2-3-4 0,2-3 0 16,0-7 12-16,-1-1 10 15,-2-3-21-15,2-8 8 0,-1-4-24 16,-1-4 3-16,-1-9-5 0,2-7 10 16,-1-6 0-16,1-4-3 0,-4-6 10 15,0-9-15-15,-1-9 32 0,1-7-13 16,-2-9-8-16,0-10-9 0,-1-7 5 15,-2-5 1-15,0-6-10 0,-4-2 8 16,-5-5-10-16,-4-5 0 0,-7-5-6 16,-5-5 7-16,-11-3-8 0,-9-5 4 15,-7-1-5-15,-11-3 1 0,-10 0-8 16,-12 2 11-16,-9 1-10 0,-12 6 5 16,-10 1 1-16,-9 9 5 15,-7 7-2-15,-7 10 0 0,-6 11-8 16,-3 12-30-16,-7 8-60 0,23 19-66 15,8 9-226-15</inkml:trace>
  <inkml:trace contextRef="#ctx0" brushRef="#br0" timeOffset="67124.72">11814 14232 391 0,'0'0'303'0,"0"0"-303"0,0 0-2 16,0 0 2-16,0 0 15 0,0 0-8 16,0 0-6-16,0 0 2 0,-146-190 2 15,124 175 0-15,-1 3 0 16,-1 0 6-16,-2 3-6 0,-4 2 9 15,-7 3-8-15,-10 4 7 0,-9 10-12 16,-6 4 2-16,4 5 4 0,0 0-7 16,5 4 4-16,-4 3-4 0,-3 1 5 15,-1 6-4-15,0 2 0 0,0 2-1 16,2 5 0-16,4 0 0 0,5 5 0 16,3-2 1-16,6 6-1 0,4 2-1 15,5 1 1-15,3 1 3 0,5-1-3 16,2 3 4-16,3 0 3 0,1 2 8 15,5 3 4-15,3 0-17 0,5 3 3 16,5-1-4-16,3 2 1 0,9-2-2 16,5-2 0-16,8-5-1 15,4-2 5-15,7-4-5 0,2-4 2 0,5-6-1 16,2-4 2-16,0-5-4 16,2-5 6-16,2-5-3 0,-1-4 6 15,3-8-2-15,1-4 6 0,0-6 21 16,2-4 2-16,3-7-3 0,-1-7 0 15,2-6-15-15,2-5 4 0,-1-10-18 16,1-4 9-16,-1-7-11 0,-3-11 10 16,-5-6-8-16,-6-7 8 0,-5-5-3 15,-8-6 11-15,-5-5-11 0,-9-3 4 16,-5-4 5-16,-8 0-6 0,-8 0 6 16,-12 2 0-16,-12 6-8 0,-11 7 7 15,-13 9 7-15,-12 7-6 0,-13 15-13 16,-11 9-2-16,-7 14-1 0,-3 12-3 15,4 8-34-15,9 6-42 0,11 4-16 16,23 2-84-16,15-4-167 0</inkml:trace>
  <inkml:trace contextRef="#ctx0" brushRef="#br0" timeOffset="69794.64">14802 10305 362 0,'0'0'107'16,"0"0"-107"-16,0 0-81 0,0 0 81 16,0 0 6-16,0 0 8 15,258-31 13-15,-182 25 0 0,1 0-8 16,-6 2-2-16,5 2 17 0,2 0 16 16,4 1-2-16,6 1 2 0,7-1-27 15,5 1 3-15,7 0-3 0,7-1-14 16,11 1 9-16,10-4-18 0,6 0 9 15,13 0-8-15,6-2 2 0,10 1 0 16,8-2 1-16,9-1-6 0,5 2 2 16,7-2 0-16,5-1 0 0,3 1-1 15,7 1 1-15,4 0 1 0,1-1 3 16,6 1-3-16,4 0-1 16,0-1 0-16,6 1 1 0,3 1 4 15,0 0 0-15,4-1 1 0,1 1 4 16,6 0-7-16,-1-1-2 0,6 1-1 15,5 0 4-15,2 0-3 0,5 1 3 16,1-1-4-16,1 0 0 0,0 1 1 16,1 2-3-16,-3-3 4 0,0 2-2 15,-1-1 1-15,-7-2 2 0,-5 0 8 16,-11-1-1-16,-9 2 2 0,-11-2 10 16,-9-1 5-16,-8 0-12 0,-7-2 1 15,-7 2-16-15,-4 1 7 0,-5 0-6 16,-6 1 3-16,-5 2-4 0,-4 1 0 15,-7 3 0-15,-6 1 0 0,-5-2-2 16,-7 8 2-16,-4 1 3 0,-9 3-3 16,-6 1-17-16,-7 1-5 0,-9 1-1 15,-6 0 4-15,-14 1 14 0,-6 3 3 16,-8 0 2-16,-4 2 0 0,-7 3 6 16,-1 3-1-16,-3 3 4 0,-2 5 6 15,-1 5-10-15,-1 5 1 0,-2 4-6 16,-1 3 5-16,-1 6-5 0,-2 4 0 15,1 3-4-15,-1 7 3 0,0 2 0 16,-3 2 1-16,0 4 1 0,-2 2-1 16,-1 5 3-16,1 1-6 15,-2 4 2-15,2 0 1 0,1 3 0 16,5 3 1-16,1-1 0 0,-2 5-1 16,1 1 2-16,-2-2-2 0,-1 3 7 15,-3-3 2-15,-5-3 2 0,-7 3-2 16,-2-2 2-16,-6-3-6 0,-4-1 2 15,-3-3-7-15,0-3 1 0,-8 0 2 16,0-2 0-16,-5 0 2 0,3-4-5 16,-5-4-1-16,-1-3-1 0,0 0 2 15,-5-5 0-15,-3 0 2 16,-4-4-1-16,-3 0-2 0,-3-1 1 0,-4-3 0 16,-3 1 2-16,-7-5-2 0,-1 1-1 15,-5-1 1-15,-8-2 0 16,-3-1 0-16,-8 1-1 0,-7-2 3 15,-5-1-2-15,-9 0 0 0,-6-4-1 16,-6-1 0-16,-9-4-6 0,-6 0-4 16,-5-2 3-16,-5-2-12 0,-4-2-13 15,-5-5 10-15,-6-3 23 0,0-4 1 16,-6 0 1-16,-6-2 10 0,-7-2 20 16,-3 1 9-16,-8-2-6 0,-3 1-22 15,-4 0 7-15,-7-2-6 0,-6-1 2 16,-4-1-16-16,-7-2 2 0,-6-1 10 15,0-2-10-15,-8-1 5 16,-2 2-5-16,-4-1-2 0,-6-1-1 16,-3 0 1-16,0-1 0 0,-5 1 1 15,1 0-1-15,-4-1-3 0,-1 1 2 16,0 0 0-16,-4 1 1 0,0 1 4 16,2 1-2-16,-4 0-2 0,2 2 1 15,-5-1 6-15,0 0-7 0,0 2-2 16,-2-1 1-16,0-1 0 0,-4-2 1 15,2 2 1-15,2-3 5 0,0-2-10 16,5 2 4-16,0-3-6 0,4 0 4 16,4-1-5-16,2 0 7 0,7-5 0 15,5 2-2-15,1-4 2 0,11 1-1 16,-2-1 2-16,6-1-1 0,4 0 0 16,1-1 2-16,3-1-2 0,2-2 0 15,1 1 0-15,-1 1 6 0,5-3-6 16,4-2 4-16,5-3-3 0,11-4-1 15,9-4 0-15,12-3-4 0,16-7 3 16,8-1 1-16,14-7 0 0,10-4 9 16,6-1 1-16,10-2-9 0,4-3 1 15,7-5-2-15,4-1-1 0,2-5 1 16,2-3 0-16,6 1 12 16,1-3-6-16,2-6 6 0,2 1-3 15,6-7 1-15,-1-2-9 0,6-4 2 16,0-9-3-16,3-3 2 0,6-8-2 15,6-6 0-15,4-5 1 0,6-8 1 16,3-9 4-16,6-3-1 0,4-7 5 16,4-4-10-16,2-7 1 0,6-3 0 15,1-7 4-15,5-1-1 0,1-2-4 16,1-1-3-16,3 2 3 0,3 5 3 16,-1 7 5-16,1 6 5 0,-3 7-1 15,0 11 4-15,-3 9 0 16,-5 7-7-16,1 15 8 0,-3 12-12 15,0 12-5-15,2 10-18 0,-1 5-63 16,1 14-81-16,-6 8-370 0</inkml:trace>
  <inkml:trace contextRef="#ctx0" brushRef="#br0" timeOffset="71478.07">18168 15479 751 0,'0'0'463'16,"0"0"-463"-16,0 0-84 0,0 0 68 16,0 0 16-16,0 0 0 0,0 0 3 15,-200 252 1-15,158-157-3 0,-1 5 4 16,-4 10-1-16,-1 6-2 0,-3 4-4 15,3 1 2-15,4 1-3 0,1-3-1 16,2-6-10-16,-2-3 7 0,0-3 7 16,-2-3 1-16,-2-5 1 15,4-8 0-15,0-6 2 0,-1-4-1 16,3 0 10-16,3-1-13 0,2-6 5 16,10-2 0-16,8-13-5 0,8-7-1 15,10-6 1-15,6-4 0 0,10 0-4 16,6-5-1-16,10-1 2 0,6-4 6 15,6-1-2-15,5-2-1 0,6-5 0 16,7 2 1-16,5-4 7 0,5 0-7 16,2 1 4-16,2-1-4 0,3 0-1 15,5 0-2-15,3-1 1 0,4 1-12 16,2 0 13-16,5 1 0 16,2 2 0-16,10-3-1 0,7-1 1 15,7 1 8-15,7-2-8 0,8-2 0 16,8-1 0-16,6-4 0 0,8-2-5 15,-1-1 5-15,3-1 4 0,-4 0 4 16,-2-5-6-16,-4 3 6 0,-4-1 20 16,-3 1 2-16,-1 1-3 0,-1 1-6 15,0 0 18-15,-1 1-15 0,1 3-19 16,3-3 3-16,4 4-3 0,6-2-5 16,5-2-14-16,9 4 5 0,5-2 3 15,8 1-11-15,8 1 0 16,3 0 9-16,1 1 2 0,2 2-14 15,-6-2 20-15,-5-1 2 0,-7-3 2 16,-6-1-1-16,-8 0 0 0,-8-3 1 16,-7 0-1-16,-6-6 17 0,-7-1-11 15,-5-1-8-15,-6-4 1 0,-3-1-3 16,3-1 1-16,0-2-13 0,5-1-2 16,5 2 3-16,5-3 5 0,5 2-6 15,2 1-22-15,0 1 7 0,-4 3 28 16,-2 0-1-16,-5-1-8 0,-7 0 9 15,-8-4 2-15,-9 0 10 0,-10-5 10 16,-11-5 9-16,-12-1-3 0,-6-4 1 16,-8-3-21-16,-5-5-8 0,-7-4-2 15,-3-4-1-15,-4-6-12 0,-4-6-13 16,1-4-21-16,-2-3 9 0,2-9 4 16,2-2 6-16,1-3 9 0,3-4 21 15,2 0 6-15,3 2-3 0,1 1-2 16,-2 0 6-16,-1-2 16 0,-2-1-1 15,-2 0 5-15,-5 6-1 0,-7 2-11 16,-3 6 10-16,-10-2 4 0,-3 3-8 16,-6-2-5-16,-5-2-7 0,-6 1-2 15,-5-2-7-15,0-3-23 0,-10 3-24 16,-2-4-12-16,-3 0-11 16,-3-3 7-16,2 0-31 0,-2 1-9 15,2 2 68-15,-2 1 35 0,0 5 13 16,-4 2 13-16,-2 3 34 0,-4 4-1 15,-2 3-11-15,-6 2-5 0,-3 4-22 16,-4 2 2-16,-3 3-13 0,-4 0-5 16,-6 5-5-16,-3-2 1 0,-5 2-1 15,-8 3 1-15,-4 0-1 0,-5 3-9 16,-3 1 6-16,-1 2-7 0,-1 1 0 16,2 3 2-16,-1 1 2 0,-1 1 3 15,0 1 2-15,-5 1 2 0,-3 3 6 16,-5 1-4-16,-1 4 5 15,-5 1 2-15,-3 2-6 0,-2 2 0 16,-3 1 8-16,-1 1 5 0,-3 3-14 16,-1 1 5-16,-4 0-2 0,0 0-5 15,-1-1 5-15,-1 1-6 0,-1-1-3 16,-2-3 3-16,-1 2 6 0,1-1-6 16,-2 1-4-16,-1-1 2 0,-2 1 0 15,-2-1 2-15,2 0 0 0,-1 0 4 16,0-2-4-16,-1 3 11 0,0-1 0 15,-4 2-3-15,-2 2 3 0,-2-1-11 16,-2 1 14-16,-1 3 0 0,-4 4-14 16,-3 1 4-16,-4-2 3 15,-2 5-6-15,-3-1-1 0,-2 3-1 16,0 2-2-16,-3 0 3 0,-3 2 0 16,-5 2 5-16,-9 2-5 0,-7 5-3 15,-13 2 1-15,-16 4-2 0,-11 1 4 16,-22 8-10-16,-18 4-43 0,60-10-45 15,21-6-175-15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2:38:43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5347 6306 263 0,'0'0'0'15,"0"0"-3"-15,0 0-26 0,0 0-43 16,-100 14-78-16</inkml:trace>
  <inkml:trace contextRef="#ctx0" brushRef="#br0" timeOffset="311.25">5113 6334 120 0,'0'0'33'0,"0"0"30"16,0 0 3-16,0 0 30 0,0 0 14 16,0 0-23-16,0 0-18 0,0 0-7 15,0 0-16-15,0 0-9 0,-55-21-7 16,55 18-11-16,2-1-1 0,1 1-16 15,2-1 5-15,1 2-3 0,3 0-3 16,4 0 0-16,7 2-1 0,12 0 0 16,17 0-1-16,18-1-1 0,10 0 2 15,5-4-1-15,0 3 2 0,-6-5-1 16,2-2 10-16,-5 5 0 0,-3-3 17 16,-7 4 19-16,-7 2-18 0,-7-2 6 15,-9 3-25-15,-11 0 1 0,-8 0-2 16,-8 0-3-16,-3 2-1 0,-2-2-3 15,-1 0-1-15,-2 0-8 16,-3 0 3-16,-1 0 0 0,-1 0-5 16,0 0-3-16,0 0-12 0,-2 0 12 15,1 0 0-15,-1 0-29 0,1 0-19 16,0-2 5-16,0 2-28 0,1 0-61 16,0 0-231-16</inkml:trace>
  <inkml:trace contextRef="#ctx0" brushRef="#br0" timeOffset="847.49">5989 6106 305 0,'0'0'151'0,"0"0"-82"16,0 0-27-16,0 0 5 0,-1-11 4 15,1 11-13-15,1 0 5 0,3 0-24 16,1 1-1-16,1 3 12 0,4 3 1 15,1 3-4-15,0 1 0 0,2 3-3 16,1 1-19-16,0 0 2 0,2 4-3 16,0-3 4-16,3-1-6 0,-1 1 1 15,0-4 5-15,1 0-2 0,-2-2-3 16,1 1-3-16,-3-4 1 0,0 0 6 16,-2-1-4-16,1-3-1 0,-6 1 12 15,-1-3 0-15,-3 0 9 0,-1-1-7 16,-1 0 3-16,-2 0-9 0,1 0-6 15,-1 0 7-15,0 0-2 0,0 0 2 16,0 0-2-16,0 0 8 0,0 0-10 16,0 1-3-16,0-1-4 0,0 0 1 15,-3 4-2-15,0-1 1 0,-2 1 0 16,-3 4 2-16,-4 1-2 0,-5 3 1 16,-4 3 7-16,-3 6-8 0,-5 3 1 15,-10 8-1-15,-15 8-81 0,6-5-85 16,6-9-84-16</inkml:trace>
  <inkml:trace contextRef="#ctx0" brushRef="#br0" timeOffset="4851.04">7087 3459 185 0,'0'0'136'0,"0"0"-28"0,0 0 18 15,0 0-19-15,0 0-20 0,-7-32 23 16,7 24-2-16,0 2-55 16,0-1-9-16,0 6-16 0,0 1-15 15,2 1-13-15,1 6 0 0,2 5 5 16,0 4 5-16,1 5-4 0,-4 10-6 16,-1 8 4-16,-1 9-4 0,-3-1 3 15,-2-11-3-15,2-11-6 0,-1-7 6 16,1-4-1-16,1 2 3 0,-2 1 0 15,1-1 3-15,0-3-5 0,1-6 0 16,-1-2 2-16,0-3 5 0,0-2 41 16,-2-4 24-16,1-4-27 0,-1-7-29 15,1-5-6-15,3-5 3 0,1-11-13 16,7-14 0-16,8-10-1 16,7-4-34-16,5 5-7 0,0 9 13 15,-4 15 20-15,-6 10-39 0,-4 10 48 16,-7 9 9-16,-1 4-7 0,1 2-2 15,3 2-18-15,3 8 17 0,0 5 1 16,1 5 1-16,0 11-1 0,-3 10-6 16,-1-5 5-16,-4-2-13 0,-3-8-13 15,-2-6 16-15,0 3-8 0,0-3 9 16,-3-3 8-16,-1-6-1 0,1-2-1 16,2-5 4-16,0-3 1 0,1-1-1 15,3-2-4-15,4-4-3 16,3-4 2-16,3 0 5 0,1-1 6 15,0 3-5-15,-2 3 1 0,-2 3-2 16,1 2-3-16,-4 5-9 0,-2 3 12 16,-3 5 7-16,-2 3 2 0,-3 3-4 15,-5 0 5-15,-3 2-2 0,0 0 3 16,-2 0-9-16,-2-3 12 0,0-1-10 16,0-3-3-16,3-2 8 0,1-3-6 15,4-1-1-15,3-4-4 0,4 0-23 16,13-10-99-16,4-4-80 0,1-6-323 0</inkml:trace>
  <inkml:trace contextRef="#ctx0" brushRef="#br0" timeOffset="5268.03">7581 3578 589 0,'0'0'44'0,"0"0"-44"0,0 0 1 16,0 10 14-16,2-3 43 0,1 0 10 16,3 2 5-16,0 3-12 0,1 0-1 15,3-2-2-15,2 3-1 16,-1-3-17-16,0 0-3 0,1-3-8 16,-2-1-3-16,-1-3-15 0,1-1-8 15,-2-2 8-15,-1 0 7 0,1-3 6 16,1-3-12-16,-1-2 1 0,1-5-8 15,3-4-5-15,-1-2-14 0,1-4-14 16,0 3-9-16,-1 0 32 0,-3 4 5 16,-1 4 29-16,-4 5 31 0,-1 6-9 15,1 1-25-15,0 6-26 0,3 3 0 16,2 7 5-16,5 3 14 0,1 3-14 16,3 2 2-16,4-1-1 0,3-2-6 15,10-1-9-15,17-8-69 16,-8-3-90-16,-4-9-267 0</inkml:trace>
  <inkml:trace contextRef="#ctx0" brushRef="#br0" timeOffset="7243">7353 6645 598 0,'0'0'47'0,"0"0"57"16,0 0-36-16,0 0-68 0,-3 11 3 16,4 1 19-16,0 9 24 0,1 8 8 15,-2 0-29-15,1 4-18 0,-2 0 4 16,1-5-5-16,-2 3-6 0,-1-2 0 15,0-3 9-15,-2-5-5 0,2-4-1 16,-1-4 2-16,-1-5 4 0,0-3 6 16,-1-2 17-16,-2-4 22 0,1-7-8 15,1-5-12-15,-1-2 0 0,0-4-10 16,3-5-4-16,1-10-8 0,3-8-10 16,0-12 1-16,4-1 3 15,4 5-6-15,-2 12 0 0,0 15-1 16,0 7-1-16,-1 2-2 0,2 4 4 15,-1 2 0-15,-2 1 27 0,0 5-27 16,0 4-5-16,2 7 5 0,2 4 0 16,3 6 19-16,1 5-8 0,2 9 3 15,3 6-12-15,4 5 6 0,-2-4-7 16,-5-9 1-16,-3-8 1 0,-4-7-1 16,0 3-1-16,2 2-1 0,0 0-11 15,-3-3-3-15,-1-5-16 0,-2-3-17 16,-2-4-9-16,0-2-29 0,-2-2-21 15,-3-2-80-15,-1 0-88 16</inkml:trace>
  <inkml:trace contextRef="#ctx0" brushRef="#br0" timeOffset="7396.95">7278 6872 1119 0,'0'0'24'0,"0"0"38"0,0 0-21 15,0 0-33-15,0 0-8 0,31-7-9 16,-3 3-17-16,16-3-39 0,11 2-87 16,-6-1-91-16,-11 1-268 0</inkml:trace>
  <inkml:trace contextRef="#ctx0" brushRef="#br0" timeOffset="7922.98">7645 6758 768 0,'0'0'129'16,"0"0"-32"-16,0 0-57 0,0 0 7 15,0 0 15-15,0 0-34 0,0 0-18 16,0 0-5-16,59 0-4 0,-49 9-1 16,2 3 4-16,-2 2-4 0,-2 2-20 15,0-1-29-15,-3 3 4 0,-2-1-26 16,-2 1 4-16,-1-2-19 0,-3-2 9 16,-2-5 18-16,-1-1 14 0,-2-2 31 15,0-3 14-15,1-2 4 0,1-1 49 16,0-1 23-16,2-5 7 0,3 0 5 15,1-2-34-15,2-4-11 16,5 0-29-16,3-3-1 0,3 0-11 16,4-1-2-16,1 0 4 0,3 0 3 15,0 0-7-15,-3 2 0 0,-1 0-4 16,-6 5 4-16,-3 2 0 0,-3 2-2 16,-4 4 1-16,-1-1-9 0,0 2 10 15,-5 0 8-15,-3 3-2 0,-2 3 19 16,1 2 25-16,-1 2-5 0,4 1 6 15,2-1-12-15,3 2-13 0,1-2 1 16,2 0 5-16,7 0-1 0,3-1 1 16,3 1-13-16,4-3-9 15,3-2-10-15,1-3-14 0,12-5-72 16,-5-6-66-16,-3-2-148 0</inkml:trace>
  <inkml:trace contextRef="#ctx0" brushRef="#br0" timeOffset="12499.95">14076 4576 435 0,'0'0'21'0,"6"-15"44"0,-1 4 0 15,-1 0-29-15,2-1-1 0,1-1-19 16,-2 3-15-16,0-1 6 0,-2 2-4 15,1-2-1-15,-2 2-2 0,-2 2-1 16,-2 0-5-16,-7 0 1 16,-1 0-11-16,-1 2 13 0,-6 3 3 15,0 1 0-15,-1 2 4 0,-2 1-1 16,-5 5-3-16,2 4 2 0,-4 1 5 16,0 6 10-16,1-2-3 0,1 3 0 15,1 3 1-15,0 1-3 0,2 0-4 16,-3 1-2-16,3 2-3 0,1 2 1 15,-1 1-4-15,2 0 4 0,2 2-8 16,1 0 5-16,0 0-1 16,0 5 0-16,0 3 0 0,3-1-2 0,4-4 4 15,4-5 0-15,0-3-2 0,3 8 2 16,2-1 4-16,1 1 8 16,1 4 1-16,5-11 4 0,0 7-6 15,2-2-1-15,0-6 1 0,1 6-5 16,2-3 1-16,1 0-4 0,2-1-3 15,2 0 2-15,4-2-1 0,0-1 2 16,3 0-4-16,-1 0-1 0,4-1-5 16,0-1 5-16,4 1 4 0,-2-3-2 15,2 0-1-15,2-3 2 0,-2 3-1 16,0-3 5-16,3-2-2 0,-3 0-3 16,2-2 10-16,-2-2-1 0,3-2-1 15,-3-2-6-15,3-4 5 0,-1 0-3 16,1-3 4-16,5-1-8 0,5-2 6 15,6-9-6-15,1-3-1 0,-5-1 2 16,-7-1-3-16,-8 0 6 0,-5 1-3 16,-8 1-1-16,-1 1-1 0,3-3 8 15,-3-2 0-15,3-5 19 0,-5 0 6 16,-5 0 7-16,-3-1-4 0,-4 0-8 16,-2-1 0-16,-1 1-5 0,-4-3-5 15,0-1-4-15,-4-4-7 0,4 1-5 16,-1-1 11-16,1-5-9 0,0-5-5 15,2-11 3-15,0-1 2 0,0 3-5 16,3 5 0-16,0 6 0 16,-2 0 0-16,-1-2-2 0,0 4 2 15,0 8 1-15,-1 4-1 0,-2-2 0 16,-8-4-1-16,-2 1-5 0,-1 2-7 16,1 9 6-16,-1 5-5 0,-5-2-1 15,-3-1-4-15,-11 2 12 0,-6 0-34 16,-10 8-12-16,-1 5-23 0,0 4-15 15,4 3-39-15,6 4-19 0,10-1-36 16,9-3-228-16</inkml:trace>
  <inkml:trace contextRef="#ctx0" brushRef="#br0" timeOffset="21928.05">16136 6116 667 0,'0'-7'15'0,"0"-2"-10"0,0 1 1 16,3-2 23-16,-1 1-7 0,1 3-1 15,0-1 22-15,-3 2 7 0,2 3-7 16,-2 2 4-16,0-1-30 0,0 1-10 16,0 1-7-16,0 1 0 0,1 6 14 15,1 2 4-15,2 2-8 0,1 3 4 16,0 0-6-16,3-1 1 0,0 0 9 16,1 0 1-16,-1-1 9 0,0-4 0 15,-1 1-10-15,0 0 16 0,1-3-15 16,-3 0 3-16,-2-2 2 0,2 0-12 15,-1 2-7-15,-2-1 13 0,1 0-12 16,0-2-3-16,-3-1 8 0,2-2-9 16,0-1 0-16,-1 2 2 0,-1-1 2 15,0 0-2-15,0 1-3 0,0-1 0 16,0-1 2-16,0 2-3 0,0 0 1 16,0 0 7-16,0 0-4 0,0 0 6 15,0-1-9-15,0 1 7 0,2-1-6 16,-1-1 2-16,3 1-3 0,-1-1 10 15,2 0-1-15,2-1 9 16,1-5-7-16,5-3 12 0,7-4-14 16,12-10-10-16,17-13 8 0,11-10-8 15,8-9-15-15,-2 3-53 0,-9-5-54 16,-19 17-72-16,-11 3-224 0</inkml:trace>
  <inkml:trace contextRef="#ctx0" brushRef="#br0" timeOffset="26603.73">18071 5702 443 0,'0'0'147'0,"0"0"-15"16,0 0-34-16,-20-20-22 0,7 17-48 15,-6 3-6-15,-6 2-13 0,-1 5 9 16,-2 3 2-16,1 7-5 0,1 0 11 16,2 4-5-16,5 1 2 0,5 3-2 15,4-1 4-15,7 1-5 0,3-3-2 16,3 0-15-16,5-1 8 0,5-1-1 16,1-4-4-16,2 1-5 0,4-3-1 15,2-4-5-15,-1-2-43 0,6-2-35 16,15-6-58-16,-10-2-104 0,0-6-316 15</inkml:trace>
  <inkml:trace contextRef="#ctx0" brushRef="#br0" timeOffset="27116.5">18264 5793 689 0,'0'0'165'0,"0"0"-35"0,0 0-18 16,0 0-35-16,0 0-46 0,0 0-19 16,0 0-12-16,49-1-2 0,-46 9-6 15,2 7 8-15,-2-1-3 0,-1 5 3 16,-2 3-9-16,0-3-34 15,0 3-5-15,-2-1-23 0,-1-3-19 16,1 0-6-16,-4-2 1 0,0-5 22 16,1-4 11-16,-1-3 40 0,1-3 21 15,-1-1 1-15,2-3 56 0,-1-4 31 16,3 0 1-16,2-2-5 0,3-4-34 16,5 0-7-16,1-1-13 0,8-2-19 15,1-3 3-15,7 1-10 0,9-5 4 16,7-3-2-16,-2 4-5 0,-7 4 1 15,-10 7 2-15,-8 3-3 0,-3 1-52 16,0 1 52-16,-9 3 0 16,-2 3-67-16,-9 2 44 0,-4 5 23 15,-4 6 20-15,-3 0 33 0,-2 3 8 16,3 0 27-16,2 2-7 0,3 3-21 16,6-3-2-16,3 0-16 0,5 1-13 15,7-2 11-15,6-3-10 0,5 0-2 16,15-1-20-16,14-5-5 0,10-3-3 15,6-9-119-15,-16-3-123 0,-11-7-277 0</inkml:trace>
  <inkml:trace contextRef="#ctx0" brushRef="#br0" timeOffset="31404.55">12789 799 151 0,'4'-15'-45'0,"-2"4"45"15,3-5 0-15,-1-2 0 0,2-4 0 16,-1-3 0-16,3 3 0 0,9-8 0 16,-2 4 0-16,0 3 0 0,-2 3 292 15</inkml:trace>
  <inkml:trace contextRef="#ctx0" brushRef="#br0" timeOffset="31421.56">12900 548 101 0,'8'-14'241'16</inkml:trace>
  <inkml:trace contextRef="#ctx0" brushRef="#br0" timeOffset="31440.32">12924 506 87 0,'6'-12'155'16,"-3"3"4"-16</inkml:trace>
  <inkml:trace contextRef="#ctx0" brushRef="#br0" timeOffset="31663.54">12276 1431 4 0,'-74'97'50'0,"-5"-2"7"0,-8 2-19 16,-3 8-14-16,-3-3 0 0,-2-3-24 15,4-8-5-15,1-7 5 0,7-5 0 16,9-10 0-16,8-5 12 0,8-8-12 15,8-9-3-15,7-8 3 0,6-6 3 16,8-8-3-16,8-8 2 0,8-8 8 16,3-3-10-16,2 0-5 0,0-1-21 15,1-4 2-15,4-2-14 0</inkml:trace>
  <inkml:trace contextRef="#ctx0" brushRef="#br0" timeOffset="32332.44">11071 2583 261 0,'5'-43'-155'16,"-2"9"155"-16,3-17 0 0,1-10 0 15,2 0 0-15,4-1 0 0,1-2 0 16,3-3 0-16,1-2 0 0,1-1 0 15,-1-1 0-15,1-6 0 0,-1 4 0 16,2-11 0-16,-2 5 0 0,-2 6 0 16,-5 1 0-16,-6 3 0 0,-4 5 0 15,-2 5 0-15,-7 6 0 0,-1 6 0 16,-4 1 0-16,1 3 0 0,2 1 0 16,3 0 0-16,4 4 0 0,3-3 0 15,1 0 0-15,0-2 0 0,1 1 0 16,0 6 0-16,0 7 0 0,-2 7 0 15,0 3 0-15,0 5 0 16,0-2 0-16,0 2 0 0,-2 1 0 16,0-6 0-16,-1 1 0 0,-1-3 0 15,-3-2 0-15,-1 5 0 0,-2 0 0 16,-2 5 0-16,3 5 0 0,-3 1 0 16,2 3 0-16,-1 1 0 0,3 2 0 15,0 1 0-15,1 0 0 0,4 5 0 16,-2-2 0-16,4 4 0 0,1-2 0 15,0 3 0-15,6-1 0 0,1 1 0 16,4 3 0-16,6-1 0 0,8 4 0 16,7 2 0-16,8 0 0 0,10 0 0 15,6-1 0-15,11 2 0 0,7 1 0 16,3 1 0-16,5 2 0 0,-9-2 0 16,-5-1 0-16,-7-5 0 0,-10-6 0 15,4-3 0-15,1-4 0 0,-3-1 0 16,2-2 0-16,0-1 0 0,-3 1 0 15,0 3 0-15,2 0 0 0,-2 1 0 16,-1 3 0-16,-2-4 0 0,-4 0 0 16,3-4 0-16,1-1 0 0,-3 1 0 15,2-6 0-15,-13 3 0 0,-7-1 0 16,-6-8 0-16,-13 3 0 0,-3-3 0 16,-4 2 148-16,-1 6-134 15,-1 2 7-15,0 0-21 0,0 1 48 16,0 3-17-16,-2 2-31 0,-2 1-26 15,-5 9-41-15,-4 5 10 0,-13 15 45 16,-15 17 3-16,-15 17-1 0,-6 7-14 16,-6 4 24-16,2-2 15 0,-1-1-15 15,-6 10 0-15,-5 9 14 0,-6 7-5 16,-7-1 3-16,-6 2 3 0,-1 1 18 16,-1 1-19-16,-1 3 17 0,1-2-22 15,2-2 29-15</inkml:trace>
  <inkml:trace contextRef="#ctx0" brushRef="#br0" timeOffset="32408.56">11181 2428 25 0,'-68'78'72'0,"5"-7"-18"0,10-7-8 16,8-6-1-16,6-8-33 0,9-7 4 16,9-10-16-16,6-10-31 0,7-9-38 15,1-5-54-15</inkml:trace>
  <inkml:trace contextRef="#ctx0" brushRef="#br0" timeOffset="32607.46">10821 2882 285 0,'-6'-8'-262'0,"3"-4"433"0,0-9-35 16,1-21-360-16,2-3 224 0,1-11 0 0,6-15 0 15,4 1 0-15,3-6 0 0,7-14 0 16,0 0 0-16,1 7 0 0,0 2 0 15,-2-2 0-15,1 0 0 0,2-13 0 16,-1 4 0-16,-3 1 0 0,-1 8 0 16,-4 2 0-16,1 1 0 15,-1-1 0-15,-2-1 0 0,-4 4 0 16,0 5 0-16,-3 8 0 0,-1 8 0 16,-1 8 0-16,1 1 0 0,-1 10 0 15,-2 7 0-15,1 8 0 0,-2 9 0 16,0 0 0-16,-3-5 0 0,-6 0 0 15,-1 1 0-15</inkml:trace>
  <inkml:trace contextRef="#ctx0" brushRef="#br0" timeOffset="32640.47">11095 702 20 0,'-2'-6'12'16,"2"5"-12"-16</inkml:trace>
  <inkml:trace contextRef="#ctx0" brushRef="#br0" timeOffset="32652.48">11095 702 308 0</inkml:trace>
  <inkml:trace contextRef="#ctx0" brushRef="#br0" timeOffset="32711.98">11095 702 308 0,'19'-6'-61'0,"-2"14"44"0,7 4-14 0,10 6 2 0,11 11 29 0,10 11 0 0,6 6 8 0,-2 3 13 0,0 0 29 15,-3-2 2-15,3 4 3 0</inkml:trace>
  <inkml:trace contextRef="#ctx0" brushRef="#br0" timeOffset="32832.5">12115 1557 49 0,'74'63'31'0,"0"0"0"16,0 2-14-16,-3-4 21 0,-5-3-22 15,0-2 8-15,-9-2-14 0,-2-4 13 16,-7-4 8-16,-4-6 3 0,-8-3 1 16,-6-7-18-16,-8-7 21 0,-6-3-34 15,-2-4 4-15</inkml:trace>
  <inkml:trace contextRef="#ctx0" brushRef="#br0" timeOffset="32915.19">12925 2328 377 0,'11'20'-173'0,"-3"-8"341"0,-7-12-170 16</inkml:trace>
  <inkml:trace contextRef="#ctx0" brushRef="#br0" timeOffset="51331.94">14264 7936 79 0,'0'0'351'0,"0"-6"-260"0,0 0-26 15,0 0 0-15,-2 1-29 0,-1 0-16 16,-2-1-9-16,0 0-11 16,2 2 0-16,-5-2-8 0,4 1-15 15,2 0 8-15,2 3 2 0,0-4-37 16,2 2 15-16,4-2 26 0,1 1 9 15,0-2 6-15,-2 3 8 0,0-2 18 16,-2 3 13-16,0 0 1 0,-3 0 24 16,0 1 4-16,0 1-15 0,0-1-4 15,0 0-27-15,0 1-6 0,0-3 1 16,-3 1-17-16,3 1-5 0,-3 0-2 16,1 0 1-16,2 0-2 0,-2 2 1 15,1-1-10-15,1 0 10 0,0 0-1 16,0 1 0-16,0 0 0 0,0 0 1 15,0 0-2-15,0 0 3 0,0 0 3 16,0 0-3-16,0 0 0 0,0 1 0 16,0 1 9-16,0 2 1 0,0 2-2 15,-3 1-1-15,1 2-1 0,-1 1 8 16,-2 3-11-16,-1 1-2 0,0 0 5 16,2 1-5-16,0 2 3 0,2 1-6 15,-1 1 4-15,3 0-1 0,0 2 1 16,0 3 1-16,0-2 0 0,3 6-3 15,-1 0 0-15,2 0 1 0,0 1 0 16,0 6 1-16,0 7 5 16,-3 7 0-16,2 1 2 0,-3-3 0 15,-4 0-6-15,2-5 8 0,-1 3-9 16,0 3 9-16,1 0-3 0,2 1-6 16,0 0-1-16,0 1 7 0,5 1-8 15,-2 1 1-15,-1-1 3 0,4 2-3 16,-2-2 8-16,3 4 2 0,-4 0 0 15,2 1 2-15,-2 1-9 0,-3-1 5 16,0 1-1-16,-3-2-2 0,-2 1-2 16,-1-1-2-16,1-4-1 0,-3 3 1 15,5-2-2-15,-2-1 0 0,4-1 7 16,-1-3-7-16,2 0-3 16,2-2 3-16,2-2 4 0,0-1-4 15,1-2 1-15,-1-2 1 0,-1-2 4 16,0-6 0-16,-1-6-1 0,1-5-2 15,-3-1-1-15,2 3 1 0,1 3 3 16,-2 2-3-16,1-2-3 0,-2-1 4 16,0-2-2-16,2-4 1 0,-2-2-3 15,1-3 0-15,2-3-2 0,-3-2-1 16,0-1 0-16,1-4-15 0,0-1-18 16,-1-1-24-16,3 0-19 0,0-9-34 15,2-4-114-15,-4-1-316 0</inkml:trace>
  <inkml:trace contextRef="#ctx0" brushRef="#br0" timeOffset="51760.66">14001 9854 329 0,'0'-5'496'0,"0"0"-463"0,0 1 16 16,0 1 33-16,0 1-35 0,0 0-14 16,0 1-5-16,0 0-15 0,0 1-12 15,0 0-1-15,0 2-6 0,3 4 6 16,4 1 3-16,1 3-3 16,6 3 1-16,-1 1-5 0,4 2 1 15,0 1-19-15,1-1-3 0,1 0-12 16,-4-1 11-16,0 3-7 0,-1-4 1 15,-3 3-7-15,-3-1 9 0,-2-1-16 16,-1 6-18-16,-2-4-65 0,-3-5-138 16</inkml:trace>
  <inkml:trace contextRef="#ctx0" brushRef="#br0" timeOffset="52017.66">14516 9745 687 0,'0'0'59'15,"0"0"-13"-15,0 0-14 0,0 0 0 16,0 0 7-16,0 0-9 0,-74 31 5 15,51-7-6-15,-4 8-18 0,4-1-11 16,0 2-22-16,-1 6-82 0,-1 2 2 16,4-2-119-16</inkml:trace>
  <inkml:trace contextRef="#ctx0" brushRef="#br0" timeOffset="53824.12">14044 10426 578 0,'0'0'8'0,"0"0"2"0,0 0 0 16,0 0-7-16,0 0-3 0,0 0-1 15,2-16-1-15,4 13-5 0,-1-1 1 16,1 1 6-16,-1-1 5 0,-2 1 3 16,0 0 24-16,-3 2 10 0,0-1 30 15,0 1 4-15,0-2-33 0,-5 2-8 16,-1 0-9-16,-5 1-14 0,0 0 7 15,-5 1-2-15,-3 3-3 0,-3-1-3 16,-3 2-11-16,-2 0 0 16,-3-1-11-16,0 0-11 0,0 0-6 15,-3-1 1-15,3 0 8 0,-8 1 14 16,-5-1 2-16,-12 1 2 0,-5-2 1 16,-2 3 3-16,-6-1-2 0,-2 1 4 15,-9-2 16-15,-7 1-10 0,-7 2 11 16,-5-1-1-16,-7 2-6 0,-7 0 8 15,-7 0-7-15,-2 0-3 0,-5 0-6 16,1-3-6-16,-2 2 3 0,-4-1-1 16,1 1 2-16,0 0-4 0,-4-2-2 15,-2 0-3-15,1 0 1 0,-4-3-4 16,0 2-3-16,-2 0-1 16,-3-2-8-16,-4 4 14 0,-3-3 4 15,-3 1-11-15,-2 1 7 0,-2 1 3 16,-1 0 0-16,-3-1 0 0,0 2 2 15,-1-1 6-15,0 0-6 0,-1 0-2 16,1-1 1-16,1-1 1 0,3 0 0 16,0-1 2-16,3 1 1 0,0-1-3 15,-1 0 0-15,2-1-2 0,-1 4 2 16,-2-3-2-16,0 2 7 0,-3 2 0 16,-1-2-3-16,1 3 2 0,2 0 2 15,0 0-4-15,3 0 5 0,3 1-6 16,5-2 0-16,3 1 6 0,7-1-5 15,3-3-2-15,6-2 0 0,9 0 1 16,6-1 8-16,4-3-6 0,1-1-2 16,4 0 1-16,5-4 1 0,3 1 1 15,2 0-4-15,3-1-1 0,-1 1 1 16,3-4 10-16,3 0-5 0,4 0 9 16,4-1 2-16,2 0-3 0,5-1 2 15,3-1-9-15,7-1 37 0,5-1-28 16,7-1-10-16,4-1 2 0,5-3 0 15,3-1 2-15,3 0 4 0,7 4-3 16,4 2 2-16,8 2-4 16,-3 0-1-16,-1-3-5 0,-3-4-1 15,-2-4-1-15,0 0 0 0,1 0-1 16,1-2 1-16,0-1 0 0,2 0-4 16,0-6-11-16,4 2 6 0,1-1 8 15,0-9-2-15,0-4 3 0,-2-15 2 16,1-2-1-16,3 0 0 0,0 3 8 15,5 3 13-15,-1-3-13 0,-1-1-1 16,1-3 0-16,1-4-5 0,-2-5 2 16,3-2 7-16,1-6 0 0,0 0-11 15,-1-3 1-15,3-6 1 16,2 1-3-16,3-4 0 0,0-5 2 16,0 1 0-16,0-1 0 0,0-1-1 15,2 2 3-15,-1-5-4 0,2 1 9 16,-2 1 2-16,0 3-4 0,-1 0 2 15,3 1-6-15,1-2 4 0,1 1-4 16,0 1-2-16,0 5 0 0,1 2 5 16,-1 3-11-16,0 0 5 0,4-2 0 15,-1-2 0-15,2 5 5 0,-1 5-5 16,-1 3 0-16,-2 4 1 0,1 2-2 16,-4 3-4-16,3 4 5 0,-3 7 7 15,0 5-5-15,-1 4 0 0,1 2 0 16,2 9-2-16,-1 6 0 15,-1 8 0-15,-2 8-3 0,-1 0-1 16,2 0-14-16,-2 1-2 0,0 0 1 16,0 4-13-16,0 5-11 0,0 2 14 15,0 3 3-15,-2 3 2 0,-1 5-11 16,-4 6 26-16,-1 4 7 0,0 6 2 16,-1 4 0-16,1 1 3 0,-3 7-3 15,-1 7 3-15,-1 9-1 0,-3 1 2 16,-1 0-3-16,-1-4 2 0,-1-5 1 15,1 1 2-15,-3-4-5 0,3 0-2 16,-2-6-4-16,7-5-7 0,-1-8 12 16,6-6-2-16,2-3 2 0,-2 1 0 15,5-1 0-15,-2-3 0 0,3-2-1 16,0-3 0-16,2-2 1 0,-1-3 4 16,1 0 11-16,0 0 9 0,0-7 17 15,0-3-7-15,3-3-25 0,2-7-7 16,0-2-2-16,4-2 0 0,-1-4 0 15,0-5-1-15,2-6 1 0,-3 2-3 16,0 6 2-16,-4 3-5 0,0 3 6 16,-1-2-1-16,1-3-3 0,-3 1 4 15,0 3 3-15,2 4 7 16,-2 2 3-16,0 5-4 0,0 2 6 16,0 1 4-16,0 4 1 0,3-1-9 15,-2 2-11-15,5 0-1 0,1 0 0 16,4-1-3-16,3 2 4 0,-1 0-1 15,4 3 1-15,1 2-9 0,-3 1-3 16,-2 4-1-16,0 5-12 0,-4 4 25 16,1 5 1-16,-1 4 7 0,-2 6 3 15,2 8-4-15,5 9-5 0,7 7 4 16,9 3-6-16,10-6-30 0,9-8-31 16,7-13-28-16,-10-12-87 0,0-9-414 15</inkml:trace>
  <inkml:trace contextRef="#ctx0" brushRef="#br0" timeOffset="54845.25">4287 8918 633 0,'0'0'17'0,"0"0"57"0,0 0 23 16,-20-28-25-16,12 28 46 0,0 0-85 15,0 8-31-15,-1 7 8 0,3 5-6 16,4 5 3-16,2 5-2 0,8 6 8 15,6-2 0-15,4 0-1 0,4-4-7 16,3-5 9-16,5-2-7 0,6-3 12 16,5-5-3-16,-2-7-7 0,-7-4 7 15,-7-4 5-15,-7-6-1 16,2-2-1-16,-2-6-1 0,-1-5-7 16,-5-4 2-16,0-10-12 0,-2-10 0 15,-1-10-2-15,-2 0-29 0,-2 6-21 16,-4 11-6-16,-1 14 27 0,-2 9 30 15,-2 5 0-15,-2 2 32 0,2 6 19 16,0 0-16-16,0 13-32 0,3 6-3 16,1 11 14-16,3 7 14 0,4 0-2 15,4-4-6-15,-1-4 1 0,1-5-8 16,1 2-10-16,1 4 6 0,1-3-4 16,-4-2-5-16,1-5-20 15,1 0-24-15,-1-4-30 0,11-4-62 16,-3-5-127-16,0-7-591 0</inkml:trace>
  <inkml:trace contextRef="#ctx0" brushRef="#br0" timeOffset="55194.91">5423 9001 844 0,'0'0'165'0,"0"0"-82"0,0 0-17 16,5-7-13-16,8 5-23 0,6-2 1 15,10-2-20-15,9 2-5 0,8-2-6 16,0 5-15-16,-10-2-66 0,-4 3-39 16,-13 0-53-16,-5 0-139 0</inkml:trace>
  <inkml:trace contextRef="#ctx0" brushRef="#br0" timeOffset="55341.31">5464 9064 868 0,'0'0'73'0,"0"0"30"15,0 0-13-15,0 0-32 0,0 0-20 16,0 0-5-16,0 0-23 0,0 0-3 16,0 0-7-16,194-22-6 0,-134 11-63 15,-12 1-56-15,-20 3-130 16,-6-3-404-16</inkml:trace>
  <inkml:trace contextRef="#ctx0" brushRef="#br0" timeOffset="55704.37">6114 8762 809 0,'0'0'29'0,"0"0"71"16,0 0-11-16,0 0-34 0,0 0-15 15,0 0-40-15,0 0-7 0,12-15-3 16,-11 29 5-16,0 6 5 0,1 5 1 16,1 2 2-16,0 3-3 0,2 1-2 15,1-1-3-15,1-1-9 16,0-2 4-16,-1-1-10 0,1-2-15 16,0-2-16-16,-2-2-36 0,-1-4-16 15,0-4-40-15,-2-5-95 0</inkml:trace>
  <inkml:trace contextRef="#ctx0" brushRef="#br0" timeOffset="55998.02">6467 8756 971 0,'0'0'55'0,"0"0"-1"0,0 0-26 15,0 0-27-15,0 0-2 0,0 0-3 16,0 0 4-16,-60 37-2 0,37-17 2 16,-2 2-14-16,1 4 3 0,-1 1 8 15,2-3 3-15,6 1 0 0,2-4 4 16,5-4-3-16,3-3 0 0,2-2 1 16,4-3 15-16,1-3-7 0,7 0 10 15,4-1 15-15,5-3-6 0,7 0-9 16,9-2-7-16,13 0-13 0,11-4-24 15,1-5-69-15,-12 2-42 16,-12-1-197-16</inkml:trace>
  <inkml:trace contextRef="#ctx0" brushRef="#br0" timeOffset="56485.46">6580 8948 404 0,'0'0'17'0,"0"0"-17"0,0 0 0 16,0 0 2-16,0 0 3 0,0 0 4 16,0 0 16-16,0 0 35 15,69-67 20-15,-59 61 17 0,-2 2-11 16,0 2 6-16,-1 2-17 0,-1 0-16 16,-1 2-14-16,-1 4-12 0,0 5-7 15,-1 0-17-15,-3 5-8 0,0 2 5 16,0 3-6-16,0 1-6 0,-1 2-30 15,-1-2-12-15,-2 0 0 0,2-1-21 16,-1 0-11-16,2-2 4 0,0-5-4 16,1-2-1-16,0-4 38 0,0-5 31 15,0-3 12-15,2 0 89 16,1-7 34-16,3-6-22 0,0-2-21 0,3-2-14 16,2-4-23-16,3 0-13 15,1-1 13-15,3 2-8 0,2 1-18 16,0 0-15-16,1 4 5 0,0 1-7 15,-2 5 1-15,-1 1-4 0,-4 4-33 16,-2 2-8-16,-5 2-5 0,-3 5-6 16,-4 3-11-16,-2 1 27 0,-5 3 39 15,-5 2 12-15,0 0 38 0,-1 1 9 16,-2-1 2-16,2 1-16 0,1 1-5 16,3 1-12-16,3-3-10 0,4 1 0 15,2-1-12-15,4 1-1 0,7-1-5 16,6-1-18-16,18 1-78 0,-4-6-91 15,0-6-337-15</inkml:trace>
  <inkml:trace contextRef="#ctx0" brushRef="#br0" timeOffset="57369.57">7567 8476 785 0,'0'0'89'16,"0"0"-7"-16,0 0-14 0,-76-47-46 15,54 32 9-15,-2 0 8 0,1-1-15 16,1-3-3-16,-1 1 0 0,2-1-16 16,0-1-1-16,1-2-1 0,-3 0 6 15,-1-3-9-15,-3 1 0 0,-2-1 0 16,-10-3 1-16,-12-5-1 16,-14 0-2-16,-7 1 2 0,-4 3 1 15,1 8 1-15,5 1 5 0,-4 4-6 16,0 2 15-16,-3 0-14 0,-1 3-2 15,-4 2 0-15,-2 2 0 0,-1 1 2 16,-2 0-2-16,-2 5-6 0,1 1 2 16,-2 2 1-16,-1 6 2 0,-3 0 0 15,1 3-2-15,1 4 5 0,0 0-2 16,2 5 1-16,-2 5-1 0,-2 4 5 16,2 4 3-16,1 3-8 0,1 3 0 15,4 3 4-15,-1 4-4 0,4-1-6 16,-1 3-13-16,7-1 4 15,0-1 2-15,6 4-3 0,3 2-2 16,3 3 10-16,3 2-2 0,2 0 10 16,4 2 0-16,3 0 0 0,7-1-1 15,8 0-4-15,7-1 5 0,10-1 0 16,7-1-4-16,8 4 6 0,5-1-2 16,8 3 3-16,9-4-3 0,8 1-6 15,6-3-1-15,9-3 4 0,7-1 3 16,6-2-1-16,7-2-5 0,3-1 6 15,5 1 1-15,4-3 4 0,5-2-3 16,6-2-1-16,6-1 13 0,4-6-2 16,3-1 4-16,3-4-8 0,1-4 5 15,3-1-10-15,5-4 8 0,2-2 8 16,2-5-16-16,1-3 0 0,2-3-1 16,2-4-2-16,3-3 3 0,-1-5-1 15,-2-4-2-15,2-5 3 0,0-3 3 16,-4-4-6-16,-3-5 3 0,-8-5-2 15,-5-4-2-15,-5-6 4 0,-6-5 12 16,-6-4 27-16,-6-6-12 0,-6-4 2 16,-8-3-4-16,-7-5-2 0,-6-2-9 15,-5-6-8-15,-3-3 4 0,-3-7-3 16,-5-4-10-16,-7 3-4 0,-12-6-1 16,-10 4 2-16,-13 1 2 15,-12-1-3-15,-14 4 4 0,-8 5 4 16,-11 5-4-16,-11 5-7 0,-14 8-28 15,-16 4-48-15,-15 0-67 0,21 19-100 16</inkml:trace>
  <inkml:trace contextRef="#ctx0" brushRef="#br0" timeOffset="77561.1">15741 7708 663 0,'10'-15'0'16,"5"-2"0"-16,-2 0 1 0,4-1 5 15,-2 6 10-15,-3 3 14 0,-4 4 6 16,-2 3-4-16,-1 2-17 0,1 2 5 15,-1 5 16-15,0 5 8 0,1 5-7 16,1 0-7-16,2 1-15 0,-1 4-2 16,1-2-12-16,2 0-1 0,0-3-13 15,1-2-16-15,3-3-21 0,0-4 19 16,0-4 7-16,3-1 9 0,2-3 15 16,-1-6 0-16,5-3 0 0,1-6 0 15,2-3 11-15,-2-3-7 16,0-4 10-16,-4 0-7 0,-2-1 14 15,-2 2-5-15,-4 3 3 0,-5 7 12 16,-3 5 2-16,-5 6 47 0,0 3-43 16,0 7-37-16,0 5-3 0,0 6 3 15,0 5 17-15,4 2-7 0,6 3-10 16,6 3-3-16,16 9-83 0,-2-9-117 16,-2-7-209-16</inkml:trace>
  <inkml:trace contextRef="#ctx0" brushRef="#br0" timeOffset="79374.34">17005 7391 500 0,'0'0'426'16,"0"0"-355"-16,0 2-66 0,0 8 5 16,3 4 26-16,-1 5 15 0,1 6-23 15,1 10-5-15,-2-3-23 16,1 3 10-16,-1-3-10 0,-1-3-2 16,-1 3-28-16,0-2 1 0,-3-1-2 15,-2-2-10-15,1-2 6 0,-1-3-9 16,4-2-7-16,-1-1-34 0,0-2 14 15,2-2-1-15,2 0-8 0,1-4-62 16,-1-7-114-16</inkml:trace>
  <inkml:trace contextRef="#ctx0" brushRef="#br0" timeOffset="79562.22">16812 7767 930 0,'0'0'58'16,"0"0"10"-16,0 0-31 0,0 0 2 16,0 0-13-16,0 0 1 0,0 0-9 15,63-24-16-15,-28 17-2 0,14 0 0 16,13-1-31-16,1 0-33 0,-6-3-62 16,-18 2-149-16</inkml:trace>
  <inkml:trace contextRef="#ctx0" brushRef="#br0" timeOffset="80070.42">16937 9162 963 0,'0'0'45'0,"0"0"-36"0,0 0 39 16,0 0-3-16,0 0-1 0,272-47-18 15,-211 39-14-15,-5 1-10 0,-1-1-2 16,-1 0-15-16,-7 0-35 0,-12-1-29 16,-12 0-162-16,-10 0-411 0</inkml:trace>
  <inkml:trace contextRef="#ctx0" brushRef="#br0" timeOffset="81010.05">18323 8983 225 0,'0'0'0'0,"0"0"-107"16</inkml:trace>
  <inkml:trace contextRef="#ctx0" brushRef="#br0" timeOffset="89402.95">24732 7829 371 0,'0'0'0'16,"0"0"-40"-16,0 0-2 0,-29 7-47 15</inkml:trace>
  <inkml:trace contextRef="#ctx0" brushRef="#br0" timeOffset="96855.54">24810 7980 144 0,'0'0'0'0,"0"0"-80"0</inkml:trace>
  <inkml:trace contextRef="#ctx0" brushRef="#br0" timeOffset="171084.82">6031 12032 337 0,'-3'-6'297'0,"0"1"-290"16,1 1 2-16,-2-1 34 0,3 1-15 16,1 1 11-16,0 1-6 0,6-2-22 15,2-1 3-15,6 1 11 16,6-1-22-16,13-2 10 0,11 2-5 16,12 3 21-16,4 2 4 0,-3 5 1 15,-6 4 0-15,-9 4-8 0,-4 6-13 16,-10-2 4-16,-7 3-17 0,-9-1-1 15,-4 9-1-15,-8 14-9 0,-13 16-31 16,-13 12-21-16,-12-1-30 0,-9-2-12 16,-1-8-2-16,-3-4 44 0,-1-4 50 15,1-8 6-15,2-7 7 0,6-5 1 16,6-9 10-16,9-7 62 0,8-5 18 16,8-6-8-16,6-2-11 0,0 0-14 15,3-2-7-15,3-2 3 0,7-6-24 16,9-7-25-16,16-14 3 0,21-14-5 15,22-15-6-15,10-5-20 0,5 3 7 16,-2-2 4-16,-9 7 7 0,1 1-30 16,-4 1 35-16,-4 4-1 0,-3 3 1 15,-5 7 0-15,-9 2 9 0,-9 7-6 16,-15 10-2-16,-11 5 3 0,-12 9 2 16,-5 3 4-16,-2-1 0 0,-1 3-7 15,-6 1 0-15,-7 4-3 0,-13 10 4 16,-14 13-4-16,-13 16 1 0,-2 6 14 15,7 1 6-15,7 0-13 0,12-7 14 16,4 3-13-16,3-3 4 16,7-3 6-16,7-2-7 0,5-4 5 15,3-6-8-15,5-6-6 0,2-6-3 16,6 2 0-16,5-2-9 0,17 5-25 16,16 1-14-16,18-6 0 0,8-8-44 15,-17-6-119-15,-15-4-182 0</inkml:trace>
  <inkml:trace contextRef="#ctx0" brushRef="#br0" timeOffset="171883.91">6560 11500 1014 0,'0'-6'40'0,"1"5"-14"16,2-3-2-16,0 3-11 0,0 1-2 15,1 0-9-15,-1 1-2 0,-2 3 0 16,-1 3-9-16,0 2 1 0,-5 2-33 15,-4 2 2-15,-2 0-8 0,-5 1 14 16,0-3 10-16,-2-3 23 0,3-1 4 16,0-3 1-16,3-4 26 0,1 0 13 15,3-5 1-15,2-2 6 0,2-2-13 16,3-3 16-16,1-1-22 0,4-1-1 16,3 1-22-16,1 0 8 0,1 3-2 15,-1 3 12-15,-1 1-19 16,-1 5-8-16,0 1-3 0,-3 0-27 15,-2 5-58-15,-2 4-10 0,-7 6-3 16,-3 5-43-16,-12 9-103 0,4-2 8 16</inkml:trace>
  <inkml:trace contextRef="#ctx0" brushRef="#br0" timeOffset="175173.34">8087 12356 782 0,'0'0'73'0,"0"0"-9"0,0 0 17 16,0 0-31-16,0 0-12 0,0 0 10 15,-18-40-5-15,34 35-19 0,15 1-21 16,17-3 4-16,19 0-5 0,8-1-4 15,-3 0-2-15,-6 2-34 0,-9 0 1 16,-7 2 1-16,-5 2 13 0,-10 1-2 16,-10 1 12-16,-10 0-12 0,-8 1-34 15,-3 2-43-15,-2 2-31 0,-2 1-10 16,0 0-86-16</inkml:trace>
  <inkml:trace contextRef="#ctx0" brushRef="#br0" timeOffset="175448.36">8066 12530 182 0,'0'0'456'16,"0"0"-387"-16,0 0 16 0,0 0-4 16,0 0 7-16,0 0-26 0,0 0-6 15,390-11-27-15,-332 15-18 0,0 3-11 16,0-1-10-16,-2 1-18 0,-2 1-20 16,-7-2-23-16,-12-2-100 0,-10-3-213 15</inkml:trace>
  <inkml:trace contextRef="#ctx0" brushRef="#br0" timeOffset="175973.12">9858 12240 996 0,'0'0'40'0,"0"0"-28"16,0 0 9-16,0 0-21 0,0 0 1 16,0 0-4-16,0 0-4 0,44 136-34 15,-44-107-21-15,-6 1-19 0,2 0 18 16,-1-4 35-16,1-2 21 0,0-4 5 15,1-5 2-15,1-3 0 0,1-5 3 16,0-3 13-16,-2-4 43 0,1-1 100 16,-1-9-75-16,0-4-36 0,0-5-17 15,0-16 3-15,3-12-19 0,3-14-5 16,8-6-2-16,7-1-7 0,5 6-2 16,4 12-6-16,1 2-1 0,2 11-19 15,-4 9 18-15,-5 9 9 0,-3 10 7 16,-3 4 0-16,3 4-3 0,2 1-1 15,4 6 3-15,-2 8-6 0,-4 6 0 16,-1 3-1-16,-4 12 1 0,-2 10 0 16,-3 8-2-16,0 3 2 0,-3-6 5 15,1-5-5-15,-2-14-16 0,-1-7 3 16,-1-3 0-16,0-1-2 0,-2 3-2 16,1 1-8-16,1 2-11 0,-2-2 15 15,0-4-38-15,-6 0-30 0,-2-5-127 16,-1-8-203-16</inkml:trace>
  <inkml:trace contextRef="#ctx0" brushRef="#br0" timeOffset="176123.47">9965 12475 896 0,'0'0'312'0,"0"0"-308"0,0 0 7 16,0 0-11-16,0 0-28 0,0 0-50 15,196-111-30-15,-160 94-89 0,-8 0-231 16</inkml:trace>
  <inkml:trace contextRef="#ctx0" brushRef="#br0" timeOffset="176631.64">10645 12192 677 0,'0'0'37'0,"0"0"46"0,0 0 49 16,0 0-68-16,0 0-19 0,0 0-2 15,0 0-6-15,0 0-4 0,108-39-9 16,-81 46-11-16,-2 4-11 0,-2 1-4 15,-6 6-18-15,-4 2-30 16,-7 3-4-16,-5 4-17 0,-4 0-25 16,-9 2-29-16,-1-2 9 0,-5 1 12 15,1-5 41-15,-3-3 60 0,1-1 3 16,0-4 11-16,0-4 19 0,3-3 21 16,2-4 28-16,3-4 11 0,5 0 11 15,2-7 14-15,4-3-36 0,8-4-27 16,7-4-31-16,15-6-16 0,18-10 9 15,21-8-10-15,8 2-4 0,-3 4 2 16,-11 8-2-16,-17 9 0 0,-16 5-25 16,-12 6 6-16,-10 5-9 0,-7 0 19 15,-1 3-7-15,-7 0-27 0,-6 3 43 16,-9 4 0-16,-12 6 0 0,-13 7 4 16,-7 6 13-16,2 2 6 0,14-2 17 15,14-5-15-15,15-6-2 0,7 3-13 16,2 3-8-16,5 2 2 0,10 0 0 15,19 1-4-15,22-6-25 0,23-7-77 16,-10-5-166-16,-9-7-489 0</inkml:trace>
  <inkml:trace contextRef="#ctx0" brushRef="#br0" timeOffset="177003.85">12348 12035 984 0,'0'0'12'16,"0"0"4"-16,0 0-15 0,6 6-1 15,-4 6 14-15,-1 1 7 0,2 4-10 16,-3 4 5-16,2 5-9 0,2 3-5 16,-1-1-1-16,-1 2-1 0,2 2 0 15,-1 1-1-15,1-1 1 0,-2-2-6 16,2 2-17-16,-1-3-6 0,0-1 11 15,-2-2-20-15,-1-5-47 0,-1 2-35 16,-3-4-103-16,-1-9-110 0</inkml:trace>
  <inkml:trace contextRef="#ctx0" brushRef="#br0" timeOffset="177259.59">12151 12390 1147 0,'0'0'7'16,"0"0"6"-16,0 0-13 0,0 0-4 15,0 0-17-15,0 0 19 0,0 0-6 16,0 0-44-16,124-62 14 0,-90 56 11 16,9 2 4-16,7 1 23 0,1 2-3 15,-2 1 6-15,-7 0-2 0,-2 2 1 16,-5 0 15-16,3-1-5 0,-2 1 1 15,-1-2-10-15,-2 0 0 0,-6 0-3 16,-2-5-47-16,-6 0-174 0,-6-4-189 16</inkml:trace>
  <inkml:trace contextRef="#ctx0" brushRef="#br0" timeOffset="177989.25">13682 12101 818 0,'0'0'75'16,"0"0"-47"-16,0 0 22 0,0 0 9 16,0 0-25-16,0 0-4 0,32 61-10 15,-27-45-14-15,-1 0 1 0,-1 0-4 16,-1 2-3-16,-1-2 7 0,1-3-7 16,-2 1-4-16,0-3 4 0,-3-2 0 15,-2 0-7-15,-3-3 6 0,0-1 2 16,-1-2 5-16,-5-3-1 0,1 0-4 15,-4-4 11-15,1-6-6 0,-6 0-5 16,0-4 0-16,-2-5-2 0,-3-2 2 16,2-6 4-16,1-2 0 0,5-7-5 15,2-10 4-15,14-4 1 0,11 0-1 16,17 6 42-16,10 6-40 16,9 9 34-16,0 6-26 0,5 5-4 15,-5 4 10-15,-6 5 9 0,-6 3-1 16,-10 5-1-16,-6 1-16 0,0 0-3 15,-2 1-5-15,1 4-3 0,-3 3-5 16,-3 0 4-16,-6 5-40 0,-6 2-11 16,-6 4-8-16,-6-2 13 0,-5 3-8 15,0 1 4-15,-2-2 6 0,4-2 19 16,-1 2 10-16,5-3 16 0,4 2 0 16,7-4-1-16,3 1-7 0,10 0 8 15,5-1 23-15,6 0 12 0,10 1-7 16,6 3 3-16,2-3-1 0,-9-1 0 15,-3-1-1-15,-9-2 5 0,2 2-7 16,-4 1-12-16,-2 1-7 0,-9-3-8 16,-4 4-8-16,-2-1 8 0,-4 1 2 15,-3-1-2-15,-4 1-35 0,4-2-10 16,1 0-5-16,-1-2 18 0,4 1 26 16,1-3-4-16,1 1 8 0,0-2 1 15,1 2-11-15,-2-2 5 0,1-1-14 16,-3-1-34-16,2-3-30 0,-3-1-97 15,4-3-21-15</inkml:trace>
  <inkml:trace contextRef="#ctx0" brushRef="#br0" timeOffset="178396.73">14332 12153 787 0,'0'0'65'0,"0"0"39"15,0-9-9-15,0 8-16 16,0 1-45-16,0 0-17 0,0 4-15 0,0 3-2 16,0 6 12-16,0 2-10 15,3 3 0-15,4 2 5 0,1-2-4 16,4 3 0-16,3-1 0 0,3 1-1 15,1-2 0-15,6 1-2 0,0-5 4 16,5-1-1-16,5-3-1 0,8-4-2 16,7-4 7-16,-4-3-7 0,-7-7 9 15,-13-3-9-15,-11 0 2 0,-2-2 4 16,3-6-2-16,0-3 0 0,-2-3-4 16,-3 2 27-16,-4 6 36 0,-2 3 1 15,-3 6-5-15,-2 5 12 16,2 0-37-16,3 2-34 0,3 7-6 15,7 4 6-15,6 4 4 0,6 4-4 16,11 4-12-16,14 5-74 0,11 1-20 16,4-2-65-16,-14-9-91 0,-10-8-242 0</inkml:trace>
  <inkml:trace contextRef="#ctx0" brushRef="#br0" timeOffset="188588.54">5174 14266 808 0,'0'0'4'0,"0"0"21"0,0 0 27 15,0 0-30-15,0 0-21 0,33-55 11 16,-16 42-1-16,4-1-8 0,3 3 1 15,2-1 10-15,3 1-9 0,6 1 18 16,5 0 4-16,-2 7-13 0,-6 1 15 16,-5 3-9-16,-5 7-14 0,2 6-6 15,1 3 0-15,-4 7 1 0,-4 9-1 16,-9 11-11-16,-11 12-28 0,-12 5-34 16,-12-2 2-16,-4-4-19 0,0-9 18 15,-2-3-12-15,2-5 36 16,6-10 29-16,4-7 19 0,8-7 2 15,1-5 9-15,0 2 39 0,2-2 14 16,-1-2 11-16,6-3 10 0,4-4 42 16,2-4-31-16,10-10-36 0,5-4-42 15,16-14-12-15,22-14 6 0,20-14-9 16,12-4-2-16,1 1 7 0,-5 6-8 16,-12 8-11-16,-10 2-23 0,-11 7-4 15,-15 10 0-15,-12 10 13 0,-10 7 13 16,-9 7 12-16,-3-1 0 0,-3 3-39 15,-10 3 13-15,-7 2 26 0,-12 14 2 16,-10 9-2-16,-5 13 2 0,2 3 1 16,13-3 26-16,14-7-5 0,10-11-13 15,4 6 0-15,1 0-5 0,3 3-4 16,1 3-1-16,6-4 7 0,5 1-8 16,1 0-1-16,6-2-48 0,1-2-33 15,11 3-69-15,-5-7-32 0,-3-6-145 16</inkml:trace>
  <inkml:trace contextRef="#ctx0" brushRef="#br0" timeOffset="189069.08">7022 13787 275 0,'0'0'12'15,"1"-10"43"-15,-1 7 19 0,-3 0 2 16,-2 2-14-16,-3 1-44 0,-3 2-12 15,-3 9 24-15,-8 4 20 16,-8 11-1-16,-13 16 5 0,-11 21 15 16,-1 10-11-16,7 4-12 0,10 0 4 15,12-7-19-15,6 1-18 0,4 3-4 16,8 2-9-16,8-3-23 0,4-2-114 16,13-5-58-16,-2-21-39 0,3-11 24 0</inkml:trace>
  <inkml:trace contextRef="#ctx0" brushRef="#br0" timeOffset="189709.15">7194 14082 702 0,'0'0'44'0,"0"0"54"15,0 0-15-15,0 0-54 0,0 0-24 16,0 0 15-16,-2 25 22 0,2-7-12 16,2 4-13-16,0 8 10 0,-1 11-9 15,0 3-13-15,0-2 6 0,-1-8-5 16,0-8-4-16,0-6 1 0,0 4-3 16,1 4 3-16,-1-1 1 0,1 0-4 15,-2-3 3-15,1-2 1 0,0-1-2 16,0-4 1-16,0-2-1 15,0-6-2-15,0-1 0 0,-3-3 2 0,0-4-2 16,-1-1 14-16,-1-1-10 16,0-6 0-16,1-3-4 0,1-7-29 15,2-1 9-15,3-4 2 0,4-2 14 16,7-2 3-16,3 2 2 0,3 1 0 16,1 3 12-16,2 2-1 0,-2 6 12 15,-3 2-11-15,-2 5-5 0,-4 1-3 16,-3 4-5-16,-3 0-2 0,-3 2-5 15,-2 4-6-15,-2 3-9 0,-4 4 22 16,0 2 2-16,0 2 1 0,1 0-6 16,2 3 9-16,3-3-9 0,2 1 3 15,5-2 0-15,4 2 0 16,6-4 1-16,1 1 0 0,3-2 6 16,2-3-7-16,0 0-12 0,-3-3-50 15,5-5-46-15,-7-1-115 0,-4-1-168 0</inkml:trace>
  <inkml:trace contextRef="#ctx0" brushRef="#br0" timeOffset="190013.11">7969 14309 310 0,'0'0'242'16,"0"0"-168"-16,0 0-49 0,0 0 23 15,-1 9 30-15,1 1 13 0,0 0-1 16,0 3-29-16,3 2-20 0,-1 3-18 16,1 0-9-16,-1 1 5 0,1 3-16 15,-1-1-3-15,-2 1 3 0,0-2-9 16,0 1-6-16,0 0-21 0,0 0 1 15,0-1-17-15,0-4-11 16,0-2-37-16,0 3-23 0,-3-7-69 16,0-2-93-16</inkml:trace>
  <inkml:trace contextRef="#ctx0" brushRef="#br0" timeOffset="190199.89">7876 14533 544 0,'0'0'476'16,"0"0"-450"-16,0 0-8 0,0 0 57 16,0 0-28-16,0 0-31 0,0 0 1 15,95-28-10-15,-79 25-6 16,0-1-1-16,-4 4 0 0,-1 0-30 16,-3 0-82-16,-3 0-154 0,-2 3-251 15</inkml:trace>
  <inkml:trace contextRef="#ctx0" brushRef="#br0" timeOffset="190461.25">8296 14434 385 0,'0'0'19'0,"0"0"18"0,0 0 51 16,0 0-7-16,0 0-19 15,0 0 4-15,0 0-13 0,0 0 1 16,53-15 0-16,-50 19-6 0,-1 2 3 16,0 1 21-16,0 1-15 0,0 2-9 15,1 0-19-15,-3 2-14 0,2 2-11 16,-1 0-1-16,0 1 3 0,1 0-6 16,-1 3-8-16,1-2-39 0,0 2-38 15,1 0-54-15,-1-4-116 0,1-5-238 0</inkml:trace>
  <inkml:trace contextRef="#ctx0" brushRef="#br0" timeOffset="190805.29">8618 13845 918 0,'0'0'54'16,"0"0"-34"-16,0 0-9 0,0 0 1 16,0 0 15-16,0 0 5 0,80 94-4 15,-57-45 0-15,2 14-21 0,-2 6-1 16,-6 0-3-16,-4-6 0 0,-6-2-2 15,-4 2 0-15,-3 1-2 0,-3 2 2 16,-9-2 2-16,-2-2-3 0,-6 0-16 16,-4-5-3-16,-5-4 3 0,-4-5-6 15,-3-8-16-15,-2-6-7 0,-1-6-52 16,9-13-55-16,3-7-178 0</inkml:trace>
  <inkml:trace contextRef="#ctx0" brushRef="#br0" timeOffset="191254.47">9695 14471 1196 0,'0'0'68'16,"0"0"-68"-16,0 0-12 0,0 0 12 15,26-8 14-15,-12 3-13 0,1 2-1 16,1-2-10-16,1 3-64 0,-2 2-19 15,0 0-40-15,-3 2-48 0,0 9 15 16,-1-2-96-16</inkml:trace>
  <inkml:trace contextRef="#ctx0" brushRef="#br0" timeOffset="191470.28">9620 14612 1145 0,'0'0'38'0,"0"0"-34"0,0 0 10 16,0 0 17-16,0 0 3 0,0 0-21 15,0 0-13-15,0 0-54 0,149 4-163 16,-136-4-140-16</inkml:trace>
  <inkml:trace contextRef="#ctx0" brushRef="#br0" timeOffset="192313.63">11211 14107 724 0,'0'0'124'0,"0"0"-75"0,0 0 50 16,1-25-20-16,-1 25-36 0,1 0-18 15,3 5-18-15,-1 6-1 16,2 5 12-16,1 2-10 0,-2 5-8 16,0 2 0-16,-1 3-3 0,-3 1-3 15,-3-1-30-15,-3-3 0 0,-4 0 19 16,0-4 16-16,-1-4 2 0,-1 0 3 16,3-3-2-16,0-4 0 0,0-2 11 15,3-2 4-15,1-2-1 0,1-3 13 16,2-1 15-16,1-7-2 0,1-5-37 15,2-5-2-15,6-7-3 0,8-8 1 16,9-10-2-16,7-10-8 0,4 1-2 16,0 5 8-16,-6 9 3 15,-7 10-2-15,-8 9 2 0,-7 7 32 16,-2 4-5-16,0 2 20 0,-1-1-12 16,0 3-2-16,-2 1-6 0,1 2-27 15,0 2 0-15,1 4 0 0,-1 4-6 16,1 3 3-16,0 5 3 0,0 1-3 15,0 4 2-15,0 0-41 0,-2 2-4 16,1-1-7-16,-1 0-11 0,1 0-3 16,-1-2 17-16,2 0 30 0,-1-2 6 15,1 0 10-15,-2-2-4 0,-1 0-30 16,-2-3-30-16,-4 3-45 0,-4-5-46 16,0-4-118-16</inkml:trace>
  <inkml:trace contextRef="#ctx0" brushRef="#br0" timeOffset="192457.5">11179 14325 1189 0,'0'0'43'0,"0"0"-34"0,0 0 3 16,0 0-12-16,0 0-45 0,281-61-76 15,-236 52-15-15,-17 2-184 0</inkml:trace>
  <inkml:trace contextRef="#ctx0" brushRef="#br0" timeOffset="192969.7">11932 14263 1023 0,'0'0'0'16,"0"0"-9"-16,0 0-4 0,0 0-72 15,0 0-4-15,0 0 9 0,0 0 6 16,0 0-6-16,0 0 43 0,-5-74 37 15,2 67 42-15,3 0 42 0,0 1 11 16,3 0 23-16,1 1-5 0,4 2-54 16,3-2-11-16,7 3-20 0,3 1 4 15,10 1-22-15,10 3 11 16,1 9-18-16,-4 0 7 0,-8 0-4 16,-10 0-2-16,-8 0-8 0,0 4-2 15,-4 4-28-15,-4 3-57 0,-6 2 3 16,-8 1-17-16,-8-1-2 0,-5 1 35 15,0-3 41-15,-6-2 20 0,0-2 11 16,-1-5 7-16,2 0-6 0,2-5 26 16,4-4 37-16,6-3 40 0,6-2-16 15,7 0-15-15,4-7-27 0,10-3-38 16,6-4 8-16,14-7-8 16,15-7 7-16,15-4 2 0,4-2-14 15,-4 2 0-15,-10 5 0 0,-17 7 7 16,-14 6 5-16,-7 5-13 0,-9 3 10 15,-1 0-3-15,-2 0 3 0,-1 0-6 16,-4 4-6-16,-7 2 0 0,-2 1-5 16,-6 7 5-16,-5 5 10 0,0 4 12 15,1 2-2-15,4 2-14 0,3 3-5 16,7 0-2-16,2 0 2 0,7 1-5 16,2-3-15-16,9 0-42 0,5-3-18 15,8-4-43-15,19 2-87 0,-6-8 25 16,-2-3-107-16</inkml:trace>
  <inkml:trace contextRef="#ctx0" brushRef="#br0" timeOffset="193317.61">13159 13811 371 0,'0'0'81'0,"0"0"-75"16,0 0-6-16,26-20 18 0,-26 18 23 15,-8 2-16-15,-7 0-1 0,-4 4 0 16,-6 4 10-16,-8 5-2 0,0 1 14 16,1 6 11-16,-1 1-12 0,6 7 19 15,-7 12 4-15,0 11-14 0,-2 13-24 16,5 6 1-16,8-1-7 0,6-6-9 15,7-2-8-15,7-2-4 0,3-2-6 16,11-2-4-16,8-4-9 0,2-8-24 16,4-8-78-16,-3-10 45 0,-4-7-3 15,10-1 69-15,10-2-20 0,9-4 27 16,5-4 0-16,-7-9-10 0,-15-6-78 16,-10-2-143-16</inkml:trace>
  <inkml:trace contextRef="#ctx0" brushRef="#br0" timeOffset="193785.82">13133 14018 1092 0,'0'0'16'16,"0"0"-16"-16,0 0-8 0,0 0 8 15,0 0 4-15,0 0-2 0,0 0 7 16,16 35-9-16,-16-16-1 15,0 2 1-15,-4 4-1 0,-1 0 10 16,-6 2-11-16,1 0 2 0,-2-2 0 16,-2 0 2-16,2-2-2 0,-2-2 0 15,2-3 0-15,-2-2 3 0,1-3 6 16,2-1 6-16,2-4-1 0,4-2-6 16,1-4 2-16,2-2 0 0,2 0 16 15,1-3 13-15,6-4-10 0,6-5-26 16,5-2-2-16,9-3 5 0,7-2-6 15,14-2 2-15,0 0 4 0,-6 3-4 16,-12 8-1-16,-17 5 2 16,-10 2 16-16,0 2-10 0,-1 1 4 0,-2 0-2 15,0 0-11-15,-4 4-6 16,-3 3 6-16,-2 1 1 0,-1 5 10 16,-1-1-10-16,1 2 4 0,5 0-5 15,1 0 0-15,4-1-1 0,5 1 1 16,5-1 1-16,5 1-1 0,4 0 0 15,3-1-23-15,3 0-13 0,0 0 2 16,0-1 11-16,1-2-11 0,-4 1-3 16,-3-2-20-16,-3-2-42 0,4-6-94 15,-7-1-61-15,-4-1-160 0</inkml:trace>
  <inkml:trace contextRef="#ctx0" brushRef="#br0" timeOffset="194009.44">13603 13987 762 0,'0'0'23'0,"0"0"25"16,0 0 70-16,0 0-40 0,0 0-25 15,30-69-18-15,-25 67-9 0,-2 2-19 16,2 7-7-16,0 6 3 0,1 4-3 16,0 10 13-16,-1 9-4 0,-2 13 17 15,-3 14-2-15,-3 6-9 0,-2-3 6 16,-4-3-15-16,-1-3-4 15,-1-2-1-15,-5 2-1 0,-1-2-46 16,-4-2-42-16,-4-9-64 0,5-17-158 16</inkml:trace>
  <inkml:trace contextRef="#ctx0" brushRef="#br0" timeOffset="194637.45">14712 14141 293 0,'0'0'205'15,"0"0"-203"-15,0 0-2 0,37-34 73 16,-23 25 17-16,0 3-20 0,-1 0 6 16,-3 4 7-16,-1 2-24 0,-3 2-16 15,-4 5-21-15,1 6-9 0,-3 3-2 16,-3 5 1-16,-2 4-5 0,-3 2 6 16,-1 3-13-16,2-2 8 0,2 3-7 15,1 0 2-15,2-2-3 0,-1-1 0 16,3-2 0-16,0-2 0 0,0-2-1 15,3-2-1-15,-1-5-2 0,4-1-48 16,-1-4-42-16,-2-3-61 16,-1-5-25-16</inkml:trace>
  <inkml:trace contextRef="#ctx0" brushRef="#br0" timeOffset="194884.8">14491 14331 1201 0,'0'0'0'0,"0"0"-26"16,0 0 26-16,0 0 5 0,0 0 2 15,0 0-1-15,0 0-3 0,198-44-1 16,-150 40 2-16,-3 3-4 16,-12 1 9-16,-9 0-4 0,-5 0 6 15,11 0 2-15,6 4 13 0,0-2-11 16,-4-1 5-16,-9 2-8 0,-5-1-11 15,1 0-2-15,-1-1-21 0,0-1-27 16,3 0-33-16,-7-2-73 0,-1-4-162 16</inkml:trace>
  <inkml:trace contextRef="#ctx0" brushRef="#br0" timeOffset="197351.26">18739 14505 1379 0,'0'0'0'0,"0"0"-341"0,0 0-225 0</inkml:trace>
  <inkml:trace contextRef="#ctx0" brushRef="#br0" timeOffset="209049.58">7479 11669 126 0,'0'0'40'0,"0"0"6"16,0 0-10-16,0 0 17 0,-44 0 1 16,41 1-14-16,1-1-14 0,2 1-7 15,0 2-3-15,0-1 19 0,0 5 76 16,0 2-54-16,-4 4 6 0,-1 8-13 16,-2 6-2-16,-7 13 5 0,-6 15 0 15,-8 18-18-15,1 5-16 16,2 3-1-16,8-7-11 0,7-6-5 15,3-2 4-15,5-3-5 0,2-5 3 16,8-7-4-16,5-8-4 0,0-11 1 16,0-8-6-16,0-8-4 0,1-4 2 15,6 2-10-15,6 1-20 0,8-1-28 16,8-7-46-16,-7-3-90 0</inkml:trace>
  <inkml:trace contextRef="#ctx0" brushRef="#br0" timeOffset="209549.17">7532 12117 593 0,'0'0'23'0,"0"0"6"16,0 0 26-16,13 2-3 0,-9 0-9 15,-1-1-5-15,0 1-11 0,-2-1-6 16,1 3 5-16,-1-1-13 0,2 2 8 16,-3 2-10-16,0 1 20 0,0 1 2 15,0 5-17-15,-3 4 16 0,0 3-6 16,-2 2-4-16,1 2 2 0,0 2-9 15,1 0-12-15,1-1 6 16,2 1-8-16,0-3 0 0,4 0-1 16,2-2-3-16,3-3-41 0,3-2-5 15,1-3-13-15,3 0-38 0,5-5-47 16,-3-2-47-16,-4-4-348 0</inkml:trace>
  <inkml:trace contextRef="#ctx0" brushRef="#br0" timeOffset="209814.28">7566 12390 755 0,'0'0'110'0,"0"0"-33"16,0 0 7-16,0 0-16 0,0 0-4 16,0 0-20-16,0-3-17 0,4 1-27 15,2 0 0-15,4-1-41 0,3 1-49 16,1 1 6-16,9 0-28 0,-2 0-77 16,-3-1-88-16</inkml:trace>
  <inkml:trace contextRef="#ctx0" brushRef="#br0" timeOffset="210249.73">7655 11866 854 0,'0'0'75'0,"0"0"2"0,0 0-26 16,0 0-11-16,0 0-10 15,0 0-11-15,140-1-16 0,-110 16 0 16,-4 5-3-16,3 6 6 0,2 12-1 16,-1 12-4-16,-3 11 31 0,-8 8-12 15,-8 3-7-15,-9-2 0 0,-6-2-2 16,-8-2-6-16,-3 2-5 0,-6-3-8 15,-5-2-68-15,-4-6-47 0,5-16-119 16,4-14-488-16</inkml:trace>
  <inkml:trace contextRef="#ctx0" brushRef="#br0" timeOffset="211045.12">11567 11957 128 0,'0'0'187'0,"0"0"-178"0,0 0-9 16,0 0 27-16,9-50 20 0,-9 39 2 15,-4 1 1-15,0-1 40 0,-2 2-36 16,0 0-13-16,1-2 9 0,0 2-12 15,-2 1-9-15,0 1 17 0,2 0-14 16,1 1 9-16,2 0 1 0,1 3-1 16,-1 0 5-16,2 3-16 0,-1 1-20 15,-3 8-9-15,-2 5 0 0,-5 6 0 16,-7 17 23-16,-8 14-4 0,-6 20 13 16,-1 9-17-16,6-3-7 0,8-4-3 15,10-10 3-15,8 1-6 16,1-4 1-16,6-5-4 0,3-5-23 15,3-8 15-15,1-3-20 0,2-7 18 16,-3-6 8-16,-1-8-10 0,-1-6 3 16,-1-2 6-16,5 0-11 0,2-2-8 15,6-2-22-15,14-6-34 0,-5-4-103 16,-5-5-191-16</inkml:trace>
  <inkml:trace contextRef="#ctx0" brushRef="#br0" timeOffset="211405.66">11665 12053 846 0,'0'0'39'16,"0"0"44"-16,0 0-25 0,0 0-53 15,0 0 5-15,0 8 0 0,0 4 5 16,0 4-7-16,-2 5 0 16,1 4-7-16,-2 4 5 0,-1 1-5 15,1 1-1-15,1 1 0 0,1 0 0 16,1 0 4-16,2 0-4 0,1-3 3 15,3 0-3-15,-1-4 0 0,1-2-3 16,0-3-16-16,0-3 0 0,0-2-14 16,0-2-33-16,0-4-61 0,0-1-54 15,-1-5-98-15</inkml:trace>
  <inkml:trace contextRef="#ctx0" brushRef="#br0" timeOffset="211642.9">11593 12378 940 0,'0'0'57'15,"0"0"2"-15,0 0 0 0,0 0-47 16,0 0-9-16,0 0-3 0,0 0 2 16,19-9 8-16,-2 7-10 0,1 0-14 15,5 1-3-15,2-1-4 0,2 2-3 16,2 0-3-16,-2 0-19 0,-1 5 6 15,-1-2-23-15,-6 2 26 0,-4-1-30 16,-4 1 9-16,-4 0-17 16,-2-1-19-16,-2 0-107 0</inkml:trace>
  <inkml:trace contextRef="#ctx0" brushRef="#br0" timeOffset="211909.03">11973 11964 775 0,'0'0'231'0,"0"0"-212"16,0 0 27-16,0 0 2 0,0 0-4 15,0 0-16-15,0 0-4 0,78 23-3 16,-64 2-19-16,-1 11-1 0,-6 13-1 15,-8 18-13-15,-6 5-27 0,-12-1-29 16,-8-2-1-16,-2-5-17 0,-3-3-2 16,1-2-15-16,3-4-14 0,7-17-71 15,6-9-184-15</inkml:trace>
  <inkml:trace contextRef="#ctx0" brushRef="#br0" timeOffset="-214405.55">15583 12398 513 0,'0'0'267'0,"0"0"-196"0,0 0-3 15,0 0 3-15,0 0-41 0,0 0-13 16,0 0-12-16,22-43 1 0,-3 32 0 16,3 1-4-16,2 1-4 0,1-1 2 15,6 2-106-15,-8 4-128 0,-1 1-219 16</inkml:trace>
  <inkml:trace contextRef="#ctx0" brushRef="#br0" timeOffset="-212424.76">5414 12071 546 0,'0'0'208'15,"0"0"-203"-15,0 0 7 0,0 0 8 16,0 0-9-16,0 0 26 0,-43-49-29 15,37 45-5-15,-1 0-3 0,-1 2-4 16,-2 1-30-16,-2 1 9 0,-1 3 9 16,-6 7 10-16,-4 4 6 0,-10 9 2 15,-14 14-2-15,-16 19 12 0,-10 13-5 16,-2 6 17-16,3 2-10 0,8-2 12 16,1 0-9-16,4 3-4 0,6 1-12 15,3 0-2-15,9-7 2 0,9-10-1 16,8-7 7-16,5-11 22 0,5-4-18 15,1 0-5-15,3-5-3 0,2-5 1 16,3-9-3-16,-1-4 1 0,5-1 0 16,-2 2-2-16,-1 3 0 0,0 0 0 15,1 1 0-15,-2-2-6 0,1 1-48 16,-1-3-33-16,-1-1 1 0,-1 1-46 16,3-4-72-16,1-7-105 0</inkml:trace>
  <inkml:trace contextRef="#ctx0" brushRef="#br0" timeOffset="-212010.1">4212 12989 919 0,'0'0'54'0,"0"0"-54"0,0 0 0 16,0 0 0-16,0 0 5 0,18 13-1 16,-8-6 8-16,4 3 0 0,2 1-9 15,1 3 2-15,0 3-4 0,-3 4 1 16,-2 4-4-16,-4 10-4 0,-4 8-3 15,-3 7 9-15,-1-5 7 0,0-13-3 16,0-10-3-16,0-8 0 0,0 2 2 16,1 0 2-16,2 1 0 0,1-2-3 15,4-3 16-15,-1-2 10 0,3-3-3 16,1-3 14-16,3-3-17 16,1-1 11-16,3-5-10 0,1-6-14 15,1-4 4-15,5-7-2 0,11-13-11 16,16-14-3-16,22-22-16 0,11-16-58 15,-17 15-92-15,-12 7-280 0</inkml:trace>
  <inkml:trace contextRef="#ctx0" brushRef="#br0" timeOffset="-202494.37">11847 11087 342 0,'0'0'60'16,"0"0"44"-16,0 0 2 0,0 0-38 15,0 0-1-15,0 0-11 0,3-58 5 16,-1 48-9-16,0 2-18 0,0-4 4 15,1 4-25-15,-1-3 18 0,1 1-11 16,-2 2-12-16,1 0-2 16,-2 1 8-16,0 2-13 0,0-1 0 15,0 1 2-15,0 2-3 0,0-1 0 16,0 1 0-16,-2 1 7 0,1 0-6 16,0 0 9-16,1 2-1 0,0 0-9 15,0 6-14-15,1 1 14 0,2 1 12 16,0 6-4-16,2 4 11 0,0 1 8 15,-1 2-21-15,1 3 6 0,-3 2-10 16,-1 2 3-16,-2 1 1 0,1 0-6 16,0 0 0-16,0-1 3 0,0 1 0 15,1-2-3-15,1-1 4 0,1-4-4 16,1 1-2-16,4-3-4 16,0-1 6-16,2-3 6 0,1 0-4 15,1 0 0-15,1-3 4 0,0-1-4 16,0-1 4-16,0-2-6 0,-2-1-31 15,0-1-22-15,-2-2-18 0,1-2-75 16,-3-1-52-16,-1-2-271 0</inkml:trace>
  <inkml:trace contextRef="#ctx0" brushRef="#br0" timeOffset="-202268.57">11791 11296 737 0,'0'0'24'0,"0"0"70"0,0 0-13 16,0 0-12-16,102-27-31 0,-74 22-20 15,2 2-18-15,-2 0 3 0,-3 3-3 16,4 0-109-16,-6 4-139 0,-5-2-275 0</inkml:trace>
  <inkml:trace contextRef="#ctx0" brushRef="#br0" timeOffset="-201881.83">12288 11472 664 0,'0'0'88'0,"0"0"22"16,0 0-14-16,0 0-3 0,0 0-26 15,0 0-2-15,0 0-30 0,-1 7-34 16,0-4-2-16,-1 5 6 0,2 1-11 15,0 2 5-15,2 1 1 0,4-2-3 16,-1 0-7-16,5-2 6 0,0-2 3 16,0-2 2-16,2 0-1 0,-3-3 7 15,1-1-7-15,-2 0 11 0,-1-4 0 16,-3-2 19-16,-1-5 2 0,-1 1 0 16,-2-4-1-16,-7-3-24 0,-4 1-7 15,-4 1-6-15,-3 1-10 16,1 2-16-16,-1 3-23 0,3 3-8 15,-4-1-96-15,6 2-119 0</inkml:trace>
  <inkml:trace contextRef="#ctx0" brushRef="#br0" timeOffset="-201233.69">11367 11425 691 0,'0'0'395'16,"0"0"-369"-16,0 0 9 0,0 0-22 15,0 0-13-15,0 0-29 0,0 0-13 16,-15-41-4-16,2 33-1 0,-1-1 0 16,-3-2 33-16,-1-1 14 0,-4-2 4 15,-1-2 9-15,-2-1 20 0,-3-2 11 16,-6-4-17-16,-11-6 7 0,-15-1-7 16,-10 1-11-16,-6 5 7 0,0 6-9 15,-2 4-5-15,-5 6-4 16,-5 1-5-16,-6 2 1 0,-5 3-3 15,0 0 3-15,1 2-3 0,2 2 4 16,1 3-3-16,2 3 1 0,0 0-10 16,0 3-8-16,3 1 17 0,3 1-11 15,5 1 12-15,6-1 2 0,3 4 1 16,4 0-3-16,3-2 1 0,4 4-1 16,5-2 2-16,3 3 3 0,7-1 0 15,2-2-5-15,4 2 2 0,4-3-1 16,6-1-1-16,6-4 0 0,8-3-2 15,0 1 2-15,-2 0-40 16,2 1-49-16,-6 0-101 0,9-5-83 16,3-3-260-16</inkml:trace>
  <inkml:trace contextRef="#ctx0" brushRef="#br0" timeOffset="-200945.83">8749 11290 763 0,'0'0'20'16,"0"0"-12"-16,0 0-4 0,0 0 13 16,0 0-1-16,-46 38-2 0,33-25 7 15,2 1-20-15,-3 1-1 0,4 2 0 16,1 1 3-16,1 0 3 0,5-1-10 15,3 0 4-15,3-1 0 0,8-2 37 16,3 1 18-16,4-2-16 0,4-2-12 16,1-1-12-16,5-2-15 0,0-3 8 15,0-1-8-15,0 0-6 0,6-2-75 16,-9 1-102-16,-4-3-131 0</inkml:trace>
  <inkml:trace contextRef="#ctx0" brushRef="#br0" timeOffset="-200342.64">7756 10869 401 0,'0'0'21'0,"0"0"26"15,0 0 46-15,0 0-21 0,-17-22 7 16,14 19-13-16,0 0-1 0,1 1-2 15,1 2-12-15,0 0-26 0,1 5-16 16,0 3 0-16,0 4 6 0,0 3-3 16,0 5 4-16,0 2-3 0,-1 5-12 15,0 1 8-15,-1 8-7 0,0 6 6 16,1 7-3-16,0-4 5 0,1-7-6 16,0-10 4-16,0-12-6 0,0 0 5 15,0 2-3-15,0 2-4 16,-1 1 2-16,4-4-2 0,2 0 1 15,3-5-2-15,2-2-3 0,3-3-5 16,1-3 2-16,3-3-11 0,-1-1-31 16,3 0-22-16,6-9-47 0,-5 1-44 15,-4 0-102-15</inkml:trace>
  <inkml:trace contextRef="#ctx0" brushRef="#br0" timeOffset="-200096.59">7613 11272 673 0,'0'0'38'0,"0"0"19"15,0 0 33-15,0 0-7 0,0 0-23 16,0 0-15-16,44-23-3 0,-34 22-22 15,2 1-16-15,1 0-2 0,1 0-2 16,2 2-42-16,1 2-51 0,10-3-56 16,-3 0-72-16,-2-1-229 0</inkml:trace>
  <inkml:trace contextRef="#ctx0" brushRef="#br0" timeOffset="-199953.59">8058 11242 402 0,'0'0'434'15,"0"0"-320"-15,0 0-49 0,0 0-10 16,0 0-1-16,0 0-12 0,0 0-13 16,0 0-11-16,0 0-16 0,3 41-2 15,-2-19-55-15,-1-1-129 0,0-8-331 16</inkml:trace>
  <inkml:trace contextRef="#ctx0" brushRef="#br0" timeOffset="-183552.58">11591 13813 275 0,'0'0'0'16,"0"0"-108"-16,0 0 59 0</inkml:trace>
  <inkml:trace contextRef="#ctx0" brushRef="#br0" timeOffset="-183165.47">11671 13809 167 0,'0'0'76'0,"0"0"-45"16,0 0 24-16,0 0-3 0,0 0-16 16,0 0-1-16,0 0-3 0,0 0-14 15,0 0 6-15,0 0-10 0,20-23-2 16,-18 21 4-16,0-3-8 0,0 1-4 16,1-1-2-16,2-1 4 0,-1 0 0 15,1 0 1-15,1 0-6 16,-2 1 6-16,0 0-7 0,1 1 5 15,-2 1-5-15,0 0 0 0,0 0 27 16,-2 2-16-16,0 0 10 0,-1 1-16 16,0 0 5-16,0 0-7 0,0 0-3 15,0 2-3-15,0 4 3 0,-3 1 0 16,-4 5-2-16,-2 5 2 0,-4 5 7 16,-6 11-5-16,-9 12 6 0,-9 14 4 15,-7 4 10-15,-3 2-3 0,-3-2 5 16,-1-2-7-16,-1 1 13 0,-3-2-12 15,-2 1-11-15,2-4 5 16,-1-2-8-16,5-3-3 0,1-5 2 16,2-4-1-16,4-2 3 0,5-7-4 15,11-7-1-15,9-6 1 0,11-12-1 16,4 1-2-16,4 0-5 0,0-3-3 16,7 1-42-16,7-4 27 0,15-7-24 15,-4-5-42-15,-1 0-134 0</inkml:trace>
  <inkml:trace contextRef="#ctx0" brushRef="#br0" timeOffset="-181953.32">11319 16030 815 0,'0'0'43'15,"0"0"-30"-15,0 0-13 0,0 0-2 16,0 0-26-16,-9-54-33 0,2 46 33 15,-3 1-18-15,-3 3 29 16,-2 4 17-16,-3 2 6 0,-4 7 0 16,-2 5-3-16,-7 9 8 0,-7 10-8 15,-2 13 1-15,3 4 5 0,8 0 4 16,11 0 10-16,10-4 11 0,6 0 8 16,5 0 6-16,9 0 9 0,5-3-12 15,7-2 12-15,6 1-37 0,4-3 0 16,6-4-16-16,4-5-1 0,4-5-3 15,1-6-1-15,2-5-12 0,-3-5-2 16,-3-5 15-16,-6-4 7 0,-8-4-3 16,-7-4 3-16,-8-1 1 0,-1-3 12 15,1-7 1-15,6-13-1 16,1-17-11-16,-1-18-2 0,-2-8-5 16,-7-1-4-16,-4 5-1 0,-7 8 2 15,-2 6 0-15,-6 7 2 0,-5 9 20 16,0 9-16-16,-2 9 23 0,3 9-7 15,-2 3-1-15,-6 4-18 0,-5-1-4 16,-10 6-3-16,-8 8 5 0,-10 12-7 16,-1 9-7-16,4 5-38 0,4 0-39 15,11-2-43-15,8-8-73 0,4-5-110 16</inkml:trace>
  <inkml:trace contextRef="#ctx0" brushRef="#br0" timeOffset="-181500.57">11792 15694 1019 0,'0'0'37'16,"0"0"-35"-16,0 0-2 0,0 8-16 15,0 9 7-15,-5 15 9 0,-9 21 13 16,-12 20 1-16,-4 16 1 0,-7 0-11 16,-2 2 5-16,-3-4-3 15,-6 4-4-15,-5 4-1 0,-3-1-1 16,-2 0-22-16,-1-3 10 0,-1-6-8 16,2-1-51-16,3-3 34 0,4-6 37 15,7-6 4-15,4-3 6 0,5-9 26 16,5-3 3-16,8-9-19 0,4-3-18 15,10-10-2-15,4-11-94 0,4-13-255 16</inkml:trace>
  <inkml:trace contextRef="#ctx0" brushRef="#br0" timeOffset="-177237.73">11495 13930 546 0,'0'0'56'0,"14"-36"13"0,-3 12-12 15,6-4-7-15,-1-1-11 0,5 0-23 16,3-1 1-16,1 1-16 16,5-1-1-16,7-4 5 0,8-4-8 15,8-3 3-15,4-2-21 0,-2 4 21 16,0 5-2-16,-1 4 7 0,1 2-6 15,2 3 2-15,3-1-1 0,-4 1 3 16,1 2 3-16,-1 1 13 0,-1 4 1 16,0 2 5-16,-1 2-1 0,2 3 4 15,1 1-7-15,6 4 1 0,-1 4-20 16,5 2 0-16,1 0 4 0,-1 5-6 16,-1 5-1-16,-1 0-14 0,-2 5 9 15,-2 3-11-15,-3-2 3 0,-4 6 4 16,-3 0 6-16,-3 1-3 0,-5 5 6 15,-2 1 2-15,-2 0-3 0,-4 5 4 16,0 0-2-16,1 2 2 0,1 2 10 16,3 1-8-16,0 0 11 0,3-1-6 15,-1 2 0-15,1 2-5 0,1 0-3 16,-5 0-2-16,-2 1 7 0,-5 1-6 16,-4 1 0-16,-3-1 2 0,-3-1-1 15,-6 0-1-15,0 2-1 0,-5-2-4 16,-3 0 2-16,-2 1 4 0,-1 2-1 15,-5-1 0-15,0 2 0 0,-5 3 9 16,1-2-6-16,-1 0 11 16,-3 0-11-16,-3-1 7 0,0-1-1 15,-1 0-4-15,-3 0-1 0,-1-2-3 16,-4-1 0-16,-3-1-1 0,1-3 0 16,-6 3 5-16,1-2-1 0,-3 0-4 15,-3-2-5-15,-2-3 2 0,-4-1 2 16,4 1-5-16,-5-4 6 0,1 1-1 15,0-3-3-15,1-2 7 0,-2-2-7 16,0-1 3-16,-1-2 0 16,0-3 1-16,0-1 3 0,-2-3 2 15,4-2 0-15,-5-3-5 0,-2 0-6 16,1-4 6-16,-4 0 1 0,1-1 1 16,-1-3-1-16,0-2-1 0,3 0 2 15,-3-4-2-15,1 0 3 0,-2-2-3 16,-1 1 1-16,1-3 6 0,-2 1-7 15,0-1 0-15,3-3 3 0,-3 2-3 16,1-2 2-16,2-3-2 0,1 1 2 16,2-5-6-16,-2 2 10 0,1-1-5 15,-1 0-1-15,-1-1 1 0,0-1 1 16,-1-1-2-16,1-1 4 0,-2 1 0 16,1-1-4-16,2-2-6 0,1-3 6 15,3-1 7-15,3-1-7 16,-2-1 0-16,4 0 1 0,0-3 5 15,1 1-6-15,3-3 22 0,1-1-10 16,2 0 9-16,1-2 0 0,3-3-6 16,3-3-5-16,3-4-2 0,2-1 2 15,3-2 3-15,4 0-13 0,4-4 4 16,1 1-2-16,4-2-1 0,2-2 0 16,2 2-1-16,1-2 5 0,6 0-1 15,2 1-1-15,4 0-3 0,1 2-11 16,0 0 9-16,2 4 4 0,-2 5-4 15,4 3-7-15,1 4-48 0,2 5-5 16,3 3-39-16,-5 6-73 0,-2 6-183 16</inkml:trace>
  <inkml:trace contextRef="#ctx0" brushRef="#br0" timeOffset="-176394.64">12069 13758 937 0,'0'-8'29'15,"4"0"-16"-15,-2-1 0 16,0-2 10-16,-2 1 7 0,0-1-24 15,-7 1-6-15,-2-1-11 0,-3 1-21 16,-4-1 5-16,-3 2-9 0,-4-3-4 16,0 1 15-16,-4-1 7 0,-7-3 7 15,-6-2 8-15,-7-2 6 0,-2-2-1 16,1 1-1-16,0 2 12 0,3 0-8 16,-5 2 15-16,-4 2-6 0,-1-2 15 15,-2 0-11-15,-2 0-6 0,-1 2 9 16,-1-1-9-16,-3 3-6 0,-2 1-4 15,-4 0 3-15,-1 0-2 0,-2 3 0 16,-3-1-5-16,1-2 2 16,-2 4 0-16,1-3 0 0,-3 0 0 15,0 3 0-15,-2-2-2 0,-2-2 1 16,1 4-2-16,0 0 3 0,-2 0 0 16,1 2 5-16,-2 0-5 0,-2 1 0 15,0 1 1-15,1 0 4 0,1 2-5 16,1 1 4-16,2 0-3 0,3 3 2 15,1-1 6-15,4 3 4 0,3-1-6 16,3 3 4-16,2 2 6 0,0 1-17 16,1 1 2-16,-2 2 0 0,-2 2 1 15,2-2-2-15,0 4 1 0,1-1-2 16,2 1 0-16,4 2 5 0,1-2-5 16,5 2-1-16,1 0-5 0,3 0 8 15,2-1-2-15,3 1 0 0,0-2 2 16,5 1-2-16,2-2 7 0,3 0-7 15,3-1 2-15,4-3 3 0,5 0 2 16,4-4 0-16,2-2-3 0,-5 4 6 16,-2 0-9-16,-2 0 10 0,2 0-9 15,0-1 11-15,3-1-13 0,3 0 1 16,2-2-4-16,4 0 2 0,1-1 1 16,4-2 0-16,2-1-5 15,3-1-26-15,1-1-13 0,1 0-28 16,1-3-28-16,11-12-44 0,1 1-52 15</inkml:trace>
  <inkml:trace contextRef="#ctx0" brushRef="#br0" timeOffset="-175856.58">8058 13127 612 0,'0'0'0'16,"0"0"-16"-16,13-12 16 0,-10 9 12 15,-3 3 11-15,0 0-18 0,-6 4 2 16,-2 5 3-16,-5 1 8 0,1 5 6 16,-2 1 1-16,-1 2-6 0,0 2-1 15,0 0 7-15,1 2 0 0,-3 0-11 16,-1 1 18-16,-1 0-21 0,-1 2 8 15,-4 1-16-15,0 1-1 16,-3 1 5-16,-1 0-7 0,-2 0-8 0,-5 3 8 16,-6 3 5-16,4-1 4 0,5-6-8 15,4-5 4-15,8-4 4 16,-3 1-9-16,-2 3 16 0,4-3 4 16,3-2-9-16,2-3 3 0,4 0 5 15,1-3 6-15,5 0 1 0,1-4-12 16,3 0 5-16,2-1 4 0,0-1-10 15,1 0 6-15,2 0-12 0,0-2 1 16,1 0 9-16,2-1-7 0,-1 0 6 16,1-1 8-16,1 1-12 0,5 1 11 15,1-2-2-15,6 0-3 0,5 1 9 16,15-1-15-16,17 1 8 0,23 0-15 16,14 2-3-16,10 0-2 0,7 0-11 15,4-1-38-15,7-1-47 0,-28-2-84 16,-17-4-232-16</inkml:trace>
  <inkml:trace contextRef="#ctx0" brushRef="#br0" timeOffset="-115490.99">7641 17519 14 0,'0'0'0'0</inkml:trace>
  <inkml:trace contextRef="#ctx0" brushRef="#br0" timeOffset="-115259.83">7559 17298 958 0,'0'0'46'0,"0"0"16"0,0 0 2 16,0 0-25-16,0 0-18 0,0 0-21 15,0 0-19-15,0 0 17 0,0 0 2 16,26 1 0-16,-7 15 2 0,2 5 0 16,2 4-2-16,8 11 0 0,7 7 1 15,5 12-1-15,1 3 0 0,-3-3 3 16,-8-5-6-16,-7-10-5 16,-6-11-24-16,-3-7 25 0,-4-5-14 15,-1-5 13-15,1 1-2 0,3 1-23 16,-1-1-18-16,1-5-33 0,6-14-92 15,-3-3-100-15</inkml:trace>
  <inkml:trace contextRef="#ctx0" brushRef="#br0" timeOffset="-114992.64">8303 17170 1041 0,'0'0'269'0,"0"0"-237"16,0 0-29-16,0 0-3 0,0 0-19 15,0 0-5-15,0 0 22 0,0 0 2 16,-47 188-20-16,35-116-18 0,-3 1 16 16,-1 3 12-16,-4 3-2 0,-2-1 12 15,1-1 0-15,-4-2 4 0,-2 4-9 16,-3 5 12-16,-3 2-1 0,-2-4 1 16,-2-3 1-16,-4-1 3 0,-5 1 4 15,-7-3-11-15,-5-1-2 0,-1-9 10 16,-1-10-2-16,-2-6-9 0,-7-5-1 15,-9-5-29-15,-4-6-61 0,-3-10-53 16,21-12-151-16,11-9-363 0</inkml:trace>
  <inkml:trace contextRef="#ctx0" brushRef="#br0" timeOffset="-114610.39">8778 17781 1274 0,'0'0'167'0,"0"0"-167"0,0 0-47 15,0 0 29-15,97 10 3 0,-50-6-74 16,-3-2-72-16,-13-1-50 0,-12-1-209 16</inkml:trace>
  <inkml:trace contextRef="#ctx0" brushRef="#br0" timeOffset="-114451.86">8799 17944 1327 0,'0'0'232'0,"0"0"-232"0,0 0-72 16,0 0 65-16,0 0-11 16,0 0-60-16,0 0-26 0,0 0 17 15,0 0-24-15,340-35-47 0,-318 26-77 16,-5-1-219-16</inkml:trace>
  <inkml:trace contextRef="#ctx0" brushRef="#br0" timeOffset="-114067.95">10202 17435 1187 0,'0'0'66'0,"0"0"-66"16,0 0-14-16,0 0 0 0,0 0 8 15,0 0-30-15,0 0-28 0,27-15 29 16,-34 15-35-16,-8 0 38 0,-12 6-11 16,-15 3-13-16,-12 5 40 0,-3 5 16 15,6 3 11-15,15-4-6 0,13-4 10 16,8-1 28-16,3-1 9 0,2 5-11 15,3 4-12-15,1 2-20 0,8 2 5 16,12-3 30-16,8-1 22 0,14-4-10 16,18 2-22-16,19-4-20 0,10-4-13 15,3-6-2-15,0-5-70 0,-7-8-63 16,-21-1-117-16,-12-5-236 0</inkml:trace>
  <inkml:trace contextRef="#ctx0" brushRef="#br0" timeOffset="-113471.55">10652 17480 1331 0,'0'0'0'0,"0"0"-36"16,0 0 36-16,0 0 0 16,0 0 0-16,100-33-2 0,-74 30-11 15,0 3 7-15,1 2-6 0,-3 4 4 16,1 2 3-16,-4 1 2 0,-3 3 2 15,-4 3-8-15,-5 0 8 0,-2 2-17 16,-5 0 5-16,-2 2 7 0,-4-1 2 16,-3 2 4-16,-3 0-1 0,-1-2 1 15,-3-2 0-15,2-2 9 0,-1-1-6 16,3-4-3-16,1-2 9 0,1 0-9 16,2-4-3-16,3-2-20 0,1-1 20 15,2-5 0-15,0-7-25 16,7 0 11-16,6-6 17 0,2-5 14 15,5-2 3-15,4-3 8 0,-1 0-6 16,2 0 12-16,-2 1-17 0,-3 3 20 16,-3 3-1-16,-4 2 2 0,-4 6 3 15,-3 5-2-15,-4 1-18 0,-1 6-12 16,0 1-6-16,0 1-19 0,-1 7 0 16,0 5 6-16,0 2 1 0,-3 6 6 15,0 1 6-15,1 3 1 0,1 0 1 16,1 0 0-16,7 2 1 0,4 0-3 15,6-2-2-15,5-1 1 0,4-6-23 16,4-1-14-16,8-4-28 0,11-4-23 16,14-9-61-16,-9-4-142 0,-8-7-283 15</inkml:trace>
  <inkml:trace contextRef="#ctx0" brushRef="#br0" timeOffset="-111955.83">15183 16520 555 0,'-52'18'55'0,"-11"9"-32"16,-5 3 7-16,-7 4 2 0,-7 4-3 15,-6 3-2-15,-8 3-18 0,-7 3 13 16,-6 5 22-16,-6 3-10 0,-5 2-8 16,4 5-3-16,-4-3 2 0,8 0 2 15,6-5-12-15,9-7-7 0,11-3-7 16,7-4 4-16,11-5-3 0,8-1 2 16,8-6 0-16,5-4-1 0,8-3-3 15,0-4-2-15,9-7 2 0,9-1 2 16,4-5-2-16,1 1 2 0,-3-3 2 15,-1-1-4-15,2-1 2 16,1-1 1-16,4-3-3 0,0-1-5 16,5-4-28-16,4 0-38 0,1-4-38 15,4-1-32-15,6-8-73 0,2 6 22 16</inkml:trace>
  <inkml:trace contextRef="#ctx0" brushRef="#br0" timeOffset="-111707.53">13078 17342 400 0,'0'0'122'0,"0"0"-31"16,0 0-48-16,0 0-22 0,0 0-13 15,0 0 5-15,0 0 10 0,50-48-8 16,-47 44 17-16,0-1-1 0,0-1-14 16,-3 2-3-16,-5 2-14 0,-2 2-14 15,-6 1-58-15,-6 5 72 0,-10 8 7 16,-8 7 11-16,2 0 6 0,3 1 18 16,7-3 47-16,5 1-18 0,1 2-26 15,-2 3-16-15,8-1-4 0,1-1-9 16,7-1-4-16,5-2 1 0,5-1 7 15,7-3 11-15,9 2 10 0,12-4-5 16,24-2-22-16,25-8 1 0,19-4-12 16,9-3-3-16,0-7-38 0,-15-5-106 15,-23 1-181-15,-17-2-332 0</inkml:trace>
  <inkml:trace contextRef="#ctx0" brushRef="#br0" timeOffset="-9296.79">24541 8329 946 0,'-36'-4'0'0,"1"1"-47"16,-2 1 47-16,-34-4-64 0,0 2-15 15,0 3 4-15,3 1 11 0,0 3 41 16,-1 3 23-16,0 4 11 0,-2 4-6 16,0 1 8-16,-1 7 8 0,-3 6-5 15,-3 4 0-15,-4 5-15 16,-6 3 11-16,-5 5-10 0,-2 2-1 15,1 3-1-15,4 0 0 0,3 0 0 16,8 5 6-16,3-5-6 0,6 2-3 16,8 0 1-16,6 0-2 0,5 1 8 15,8 3 4-15,4 3 12 0,5-1-1 16,6 5-5-16,3 0 12 0,2 4 2 16,5 2 8-16,-1 2-9 0,2 4-20 15,5 0-3-15,3 2-4 16,6 1-4-16,3-1-11 0,7-2 6 15,8-2 0-15,5-3-4 0,6-2-2 16,5-2-3-16,5-2-6 0,5 0 6 16,8-4 14-16,5-4 4 0,8-2-2 15,6-4 4-15,5-5 10 0,5 0-2 16,5-4 17-16,0-3-2 0,4-1 2 16,0-4-10-16,3-4 10 0,3-3-5 15,0-4 8-15,1-2 3 0,-3-4-5 16,0-4-2-16,2-5-7 0,2-5 6 15,1-2 2-15,1-7-2 0,1-7 2 16,2-6-12-16,0-6 11 0,1-5-10 16,-1-7-3-16,-1-5 13 0,-7-6-6 15,0-6-14-15,-5-6 12 0,1-7-8 16,-3-4-1-16,-5-7-3 0,-6-2 9 16,-5-3-10-16,-10-3 8 0,-8-3-7 15,-8-3-3-15,-11-3 8 0,-9-3-8 16,-11-2 13-16,-9 2-4 0,-8-1 0 15,-11 0-6-15,-11-2 2 0,-8-3-5 16,-10 4 9-16,-5-1-9 0,-8 3-3 16,-8 1-7-16,-8 4 6 0,-6 0 2 15,-9 9-2-15,-6 2 1 0,-8 13-7 16,-9 6 3-16,-10 13-19 0,-8 10-33 16,-13 7-34-16,33 13-98 0,17 6-188 15</inkml:trace>
  <inkml:trace contextRef="#ctx0" brushRef="#br0" timeOffset="-8280.72">24387 10551 957 0,'0'0'43'16,"0"0"-9"-16,0 0 3 0,0 0-3 16,0 0-12-16,0 0-19 0,11-86-1 15,-4 82-2-15,0 1-12 0,1 3-9 16,3 3 2-16,6 5 14 0,1 3 4 15,7 6 1-15,8 8-4 16,8 10-1-16,5 13 3 0,3 5-4 16,-5 4 5-16,-5 1 0 0,-5-2 1 15,-2 7 5-15,-2 2-5 0,-1 4 7 16,1 4 0-16,0 3-3 0,-1 4-3 16,0-1 5-16,-1 5-3 0,2 3-6 15,2 2-1-15,1 5-4 0,5 0 6 16,-2-2-4-16,0 5-7 0,-1 1 13 15,-3 2-12-15,-2 4 12 0,-3 2 0 16,-5 0 12-16,-5 2-9 0,-4 0 10 16,-5 6-3-16,-3 1 17 0,-5-1-11 15,0 2 5-15,-2 1-12 0,-3-1 1 16,-1 3-5-16,-2-2-5 0,0-3-1 16,-1-2-2-16,-2-1 3 0,-1-1-1 15,-1 0-3-15,-2-3 4 0,-1-3-3 16,1-3 3-16,-1 2 0 0,-1-3 2 15,2-1-2-15,-2-6 1 0,-1 0-1 16,1-7 8-16,-3-3-8 0,2-2 8 16,-2-4-7-16,1-6 12 0,-1-4 3 15,1-5-6-15,-1-5 4 0,3-3-2 16,1-6-8-16,2-4-4 0,3-4-1 16,1-10-17-16,4-7-30 0,1-7-33 15,-1 0-23-15,-1-3-119 16,0-5-155-16</inkml:trace>
  <inkml:trace contextRef="#ctx0" brushRef="#br0" timeOffset="-7056.41">25635 15765 170 0,'0'0'1312'16,"0"0"-1312"-16,0 0-50 0,-23-43-1 15,20 30 51-15,-1-3 0 0,-1-2-19 16,-1-3-29-16,-2-3-49 0,-4-2-27 15,0-1 0-15,-6 0 62 0,-3-1 47 16,-12-3 15-16,-13-3 14 0,-12-5 5 16,-9 2-12-16,-2 7 23 0,-1 4-9 15,-3 9-12-15,-4 1-4 16,-7 5-4-16,-2 3 1 0,-4 3 3 16,-5 5-5-16,0 0 0 0,0 5-10 15,3 4 10-15,9-1 2 0,6 6 3 16,1 0-5-16,1 2-8 0,-2 2-3 15,2 2-10-15,1-1 3 0,-3 3 1 16,5 1 17-16,-4 3 8 0,1 1-7 16,-4 4 15-16,-1 4 15 0,-3 1 0 15,-1 4 5-15,4 3 8 0,1 3-7 16,9 2-14-16,7 4-7 0,9 1-16 16,7 2 26-16,5 1-13 0,7 5-9 15,4 1 0-15,5-1 4 0,7 1-4 16,5 3-2-16,6 1-4 0,5-2-4 15,4 3 1-15,8-2 4 0,3-2-4 16,4-1 4-16,4-1 1 0,-1-2-1 16,2 1 1-16,1-2 0 0,1-1 5 15,3-1-5-15,4-1-2 0,5-3 2 16,5-1 4-16,5-5 7 0,4 0 3 16,7-4-12-16,4-3 12 0,9 0 0 15,5-4-5-15,5-4 10 0,2 1-8 16,3-4-11-16,0-1 2 0,1-4 8 15,-1-1-6-15,3-3-4 16,0-5 8-16,0-1 0 0,-5-5 2 16,-3-5-10-16,-3-3 8 0,-2 0-6 15,0-6 4-15,-1-5-5 0,-2-6 8 16,-1-4 0-16,-2-4-7 0,1-5 0 16,-1-3-2-16,0-5-4 0,2-2 4 15,1-4 5-15,-2-1 12 0,-1-4-14 16,-3-1 4-16,-3-6-1 0,-4 1 3 15,-6-6 7-15,-3 0-4 0,-1 0 10 16,-7-2-2-16,-5 1-6 0,-5 1 13 16,-6 2-11-16,-5-2 11 0,-5-2-9 15,-4 0-8-15,-6-3-1 16,-3 2-4-16,-2-2-5 0,-5 0-6 16,-5 2-1-16,-2 1-7 0,-4 1 12 15,-5 1-11-15,-2 0 7 0,-4 0 6 16,-1 3 9-16,-2 2-9 0,0 3 1 15,-2-1 1-15,-1 5 0 0,-2 6-2 16,0 1-4-16,-2 8 0 0,-1 3 4 16,-3 1 11-16,0 5-8 0,-1 3 2 15,3 2 2-15,4 5-2 16,7 4-5-16,7 3 0 0,7 4 2 0,3 1 0 16,0-3-2-16,3 3 2 15,1 0-2-15,3 2 0 0,2-1 0 16,2 2-6-16,0 0 6 0,0 0-9 15,0 0 9-15,0 0 7 0,0 0-3 16,0 0 12-16,0 0-5 0,0 0 7 16,0 0 7-16,2 2-3 0,-1-2-5 15,-1 0 3-15,2 2 1 0,-2-2-15 16,0 2 16-16,1-2-1 0,-1 0-5 16,0 0-5-16,0 0-10 0,1 0 2 15,-1 0-1-15,1 1-1 0,-1-1 1 16,1 0 0-16,0 0-1 0,-1 0-1 15,0 0 2-15,0 0-4 0,0 0-1 16,0 0-18-16,0 0-28 0,-5-19-53 16,-3 2-99-16,-4-16-233 0</inkml:trace>
  <inkml:trace contextRef="#ctx0" brushRef="#br0" timeOffset="-4896">20067 14234 717 0,'-5'-1'142'0,"3"-2"-142"16,2 2-44-16,0-1 36 0,2 1 6 15,4 1 2-15,4 0 20 0,4 0-8 16,8 0-3-16,9 0-3 0,13-1 0 16,12-1 1-16,11-1 8 0,1 2 3 15,2 0 2-15,-2-4-8 0,1 3 9 16,4-2-3-16,3 0-9 0,1 2 7 16,4-1 1-16,3 0-10 0,-1-1 7 15,-3-1-9-15,-2-1 8 0,-6 1-6 16,-2-2-7-16,-5 2 0 0,-5-2 3 15,-5-1-3-15,-5 3 6 0,-7-2-4 16,-8-1-4-16,-11 1 4 0,-8 4 2 16,-7 0 2-16,-6 3-6 15,-1-1 30-15,-1 1-2 0,-1 0 13 16,0 0-12-16,0-1-15 0,0 1-14 16,0 0 0-16,0 0-12 0,0 0-27 15,-3 1-18-15,-2 4 6 0,-4 2-13 16,-12 1-78-16,0-1-73 0,3-6-332 0</inkml:trace>
  <inkml:trace contextRef="#ctx0" brushRef="#br0" timeOffset="-4483.08">21269 14008 971 0,'0'0'0'16,"0"0"-161"-16,-7-5 96 0,7 5 42 15,0 0-5-15,5 4-10 0,-1-2 6 16,1 1-26-16,4 0-93 0,-2-2-36 16</inkml:trace>
  <inkml:trace contextRef="#ctx0" brushRef="#br0" timeOffset="-4248.06">21269 14008 548 0,'37'1'133'0,"-37"-1"-80"0,0 0 28 15,0 0 20-15,0 0-27 0,0 0-3 16,0 0-27-16,0 0-14 0,0 0-9 15,13-32-15-15,1 32 0 0,2 0 2 16,6 0 10-16,3 3-8 0,8 4-6 16,8 2-1-16,5 5 2 0,-4 0-4 15,-12-1 7-15,-10-3-6 0,-8 1 3 16,-1 0 7-16,1 3-11 16,-4 1 3-16,-5 2 2 0,-3 1 0 15,-4 0 12-15,-7 0-4 0,-4 0 3 16,-3 0-10-16,-6 2-1 0,-3-2-6 15,-9 1-23-15,-19 1-33 0,9-6-80 16,4-8-169-16</inkml:trace>
  <inkml:trace contextRef="#ctx0" brushRef="#br0" timeOffset="-3455.96">18888 9310 541 0,'0'0'11'0,"0"0"-5"15,0 0 19-15,0 0 21 0,0 0-24 16,-72 373 7-16,72-300-13 15,4 2 1-15,1 2-2 0,6 3 4 16,2 0 3-16,4 0-13 0,1-2-5 16,4 2 0-16,4 0-3 0,4-1-1 15,5-1-3-15,5-2-2 0,7-4 5 16,7-2 0-16,9-5-2 0,5-2 2 16,5-3 0-16,4-5 12 0,1-2-4 15,4-5 4-15,0-2-2 0,0-4 7 16,0-6 9-16,-3-1-5 0,-6-7 11 15,-6-3-7-15,-9-3 7 0,-6-3-7 16,-6-1-15-16,-8-1-5 0,-10-5-9 16,-6 0 4-16,-8-5-29 0,-3-1-44 15,-3 3-38-15,-3-2-72 0,-1-3-131 16</inkml:trace>
  <inkml:trace contextRef="#ctx0" brushRef="#br0" timeOffset="-3028.44">20159 11054 1038 0,'0'0'201'0,"0"0"-201"15,0 0-146-15,0 0 146 0,38 13 5 16,-21 0-3-16,4 3-1 0,0 2-1 16,-1 4-30-16,0 2 3 0,1 2 9 15,-3 2 9-15,2 0 9 0,-1 0 0 16,0 0 0-16,-1-1-3 15,-2-3 3-15,0 3 6 0,-4-4 3 16,-1 1 4-16,-3-3 4 0,-4 2 5 16,0-3-6-16,-4 0-13 0,-1-3 1 15,-6 3 2-15,-4-2-1 0,-4 0-3 16,-6 0-2-16,-5 2 0 0,-10 1 7 16,-14 2-7-16,-18 4-2 0,-7 1-32 15,-4-5-24-15,-2-3-74 0,21-11-88 16,6-3-61-16</inkml:trace>
  <inkml:trace contextRef="#ctx0" brushRef="#br0" timeOffset="-2340.82">19114 8690 877 0,'0'0'78'0,"0"0"-78"0,0 0-20 15,-9 44 20-15,16-22 39 0,2 4-7 16,7 0 1-16,3 4-13 0,6-1-16 16,1-1-4-16,3-2-35 0,1-3-22 15,0-6-17-15,-3-3 9 0,0-3 32 16,-3-8 17-16,-3-3 16 0,-3-1 3 15,-1-9 7-15,-1-4 21 0,2-5 0 16,-2-4-4-16,-1-4-19 16,2-3 23-16,-1-1 2 0,-4 1-9 15,1 3 0-15,-5 1 10 0,-2 8 6 16,-2 4 5-16,0 5 3 0,-3 5-4 16,-1 2-16-16,0 2-28 0,0 0-11 15,1 6-5-15,-1 5 16 0,3 5 0 16,2 5 4-16,3 5 1 0,5 1-8 15,3 1 3-15,6 0-18 0,1-1-15 16,6-2-7-16,4 1-4 0,-1-4-6 16,2-1-30-16,16-1-86 0,-11-7-61 15,-1-4-177-15</inkml:trace>
  <inkml:trace contextRef="#ctx0" brushRef="#br0" timeOffset="-1624.74">19913 8125 1026 0,'0'0'0'0,"0"0"0"0,0 0 28 15,-32-114 4-15,23 93-18 0,-3-3-14 16,-2 0 0-16,-1-1-6 0,-4 4 2 15,-2 2-3-15,-5 2-11 0,-4 3-10 16,-12 4 9-16,-11 4-1 16,-16 6 0-16,-4 8 13 0,-3 8-8 15,2 6-14-15,2 4 8 0,2 3 11 16,1 6 7-16,7 7 3 0,10 4 7 16,3 7-7-16,4 1-9 0,3 2 4 15,6 4 2-15,7 0 0 0,11 2 3 16,9 2 21-16,8-1-2 0,5 7-3 15,12-1 14-15,5 3 10 0,4 4-10 16,4-2-3-16,4 3-16 0,4-1 19 16,5-2-18-16,6 2-10 0,3-3 7 15,8-5-9-15,5-3-3 0,4-5-10 16,6-10 10-16,0-4 0 16,4-10-17-16,1-7 7 0,2-7 5 15,2-8 2-15,0-7 6 0,-3-7 10 16,-1-12-1-16,-5-8 19 0,-5-9 6 15,-6-8-1-15,-5-10 7 0,-4-8-7 16,-6-11 1-16,-6-6-15 0,-8-10-2 16,-4-7-17-16,-8-4 10 0,-9-7-10 15,-5-2-1-15,-6-4-6 0,-4-2-5 16,-6 0 8-16,-10 8-29 16,-7 8-11-16,-13 6 22 0,-13 7-8 0,-14 10 30 15,-11 10 5-15,-10 12-1 16,-10 16-4-16,-11 17-9 0,-9 15-7 15,-11 19-47-15,0 16-39 0,31-2-82 16,19-4-234-16</inkml:trace>
  <inkml:trace contextRef="#ctx0" brushRef="#br0" timeOffset="-691.59">30903 9935 1138 0,'0'0'0'16,"0"0"-21"-16,0 0-50 0,0 0 70 15,0 0 2-15,0 0 6 16,240 173-6-16,-192-151-1 0,-8-9-15 16,-5-6-12-16,-5-4 26 0,-8-3 2 15,-8 0 12-15,0-4-6 0,1-5 12 16,2-2-14-16,1-4 4 0,-3-3-2 16,0-4-7-16,0-3-9 0,0 0-11 15,0-2 8-15,-2 0 10 0,3 1 0 16,-2 1-16-16,2 1-5 0,-4 3 6 15,2 1 16-15,-2 1 1 0,-4 4 9 16,1 0-7-16,-1 0 1 0,-3 1 11 16,-1 0-1-16,-2 3-5 0,-2 2 9 15,0 2-5-15,-2 2-11 0,-1 3-2 16,-2 2-6-16,-3 1 5 0,-2 8-9 16,-3 6 5-16,-4 6 0 0,-3 11 0 15,-3 15-12-15,-1 14 12 0,2 7 0 16,5 1 5-16,3-4 1 0,2-5 13 15,1 0 4-15,2 0 2 0,1-1 24 16,3 0-29-16,0-6-9 0,-1-4 4 16,-2-4-8-16,0-7-2 0,-1-7-18 15,1-6-7-15,-3-7-21 0,-14-5-90 16,4-2-118-16,-1-7-354 0</inkml:trace>
  <inkml:trace contextRef="#ctx0" brushRef="#br0" timeOffset="-43.53">32204 9787 906 0,'0'0'0'0,"0"0"-112"0,0 0 112 16,0 0 27-16,-3-211 3 0,-9 173-26 16,-3-3 0-16,-2 1-2 0,-1 2 4 15,-2-1 0-15,-4 2 33 0,-2 4-14 16,-1 5 8-16,-14 0-25 0,-11 4-8 16,-8 1 0-16,-12 3 0 0,3 4-1 15,-7 6 0-15,2 4-24 0,1 4 6 16,0 4-17-16,7 6 9 0,-2 6-4 15,3 3 2-15,-3 4 19 0,-1 4 7 16,1 3-6-16,1 4 8 0,4 4 1 16,6 2 0-16,7 5 10 0,10 3-3 15,9 2 17-15,4 3 13 16,8 4 5-16,1 3-8 0,7 4-8 16,4 6 0-16,7 3-18 0,0 4 10 15,10 3-12-15,5-1-6 0,7-2-4 16,5 0 4-16,7-1 3 0,5-1 1 15,8-2-2-15,2-2-1 0,5-4 3 16,1-4 0-16,5-5-4 0,3-5 0 16,-1-4 0-16,4-6 9 0,1-9-6 15,-1-5 1-15,6-7-4 0,0-6 0 16,2-9 10-16,5-5 10 0,1-6-6 16,0-9 19-16,3-7-14 0,-1-10 3 15,-4-5-7-15,-1-8 1 0,-7-6-15 16,-7-7 23-16,-5-10-18 0,-7-6 2 15,-4-7-8-15,-5-7-3 0,-9-5-10 16,-11-6 0-16,-12-1-9 0,-17-4-59 16,-20 1 63-16,-17 0 18 0,-18 5 4 15,-20 3-1-15,-18 4-1 0,-16 9-1 16,-19 8-2-16,-12 9-4 0,-4 11 1 16,-4 13-57-16,0 7-63 0,40 10-123 15</inkml:trace>
  <inkml:trace contextRef="#ctx0" brushRef="#br0" timeOffset="1515.66">28233 11972 1081 0,'0'0'17'0,"0"0"2"16,0 0-19-16,0 0 29 0,2-121-14 16,-5 93-11-16,1-4-3 15,-1 1-2-15,-3-3-25 0,0 2-5 0,-4 2 10 16,-3-8 0-16,-8-3-4 0,-9-7-2 15,-8 0 9-15,-5 3 15 16,-3 5 3-16,-3 7 0 0,-5 1-4 16,-5-1 10-16,-4 1-4 0,-4 1-2 15,-2 3 7-15,-3 3-7 0,-3 2 0 16,0 4 8-16,1 1-8 0,0 5-9 16,3-1 7-16,-2 7-17 0,1 0-6 15,0 3-11-15,-3 4 1 0,0 0 0 16,-2 2 12-16,2 5-1 0,-2 0 7 15,1 3 9-15,-3 2 7 0,-3 1 1 16,0 2 0-16,-2 3 2 0,1 2 19 16,1 5 2-16,0 2 8 0,4 1-1 15,4 3 3-15,6 4-13 0,6 3-7 16,8 5 4-16,5 1-15 0,5 6 10 16,5 4-12-16,4 0 0 0,2 4 1 15,3-1 5-15,-1 4-6 0,0-2-11 16,1 2 11-16,-1-2 0 0,0 2 0 15,0 2-2-15,1 1 2 0,1 2 3 16,4-3 2-16,3 2-3 0,6-1 3 16,2-1-5-16,8-1 9 0,3 3 5 15,4-1-10-15,7 0-3 0,7 0 14 16,3 0-8-16,7-1-5 0,4-1 15 16,4-2-14-16,4-1-3 0,3-4-2 15,1-1 2-15,1 0 2 16,2-2 3-16,0-1-5 0,3-5-2 15,1 1-3-15,3-4 1 0,2-3 4 16,2-2 1-16,1-4 6 0,6-4-3 16,1-1 1-16,3-4-2 0,2-4 8 15,2-3-7-15,4-5 9 0,3-1 0 16,1-4-2-16,2-3-3 0,-1-4-6 16,1-3 3-16,0-6 5 15,2-3-7-15,0-5 1 0,3-3-5 16,-2-6 3-16,-4-6-1 0,0-4 5 15,-7-5-5-15,-1-5 9 0,-2-4 11 16,-4-5-7-16,-2-3 6 0,-4-6-4 16,-4-2 1-16,-2-3-8 0,-3-4-3 15,-5-5-1-15,-3-2 10 0,-5-3-8 16,-5-4 11-16,-3-3-15 0,-4 1 8 16,-5-4 1-16,-1-2-2 0,-6-2-10 15,-2-2 3-15,-10 0 6 0,-6-2 3 16,-13 1-10-16,-13 1-2 0,-17 1-1 15,-18 5-5-15,-22 4-6 0,-26 10-29 16,-27 9-63-16,24 20-85 0,11 5-270 16</inkml:trace>
  <inkml:trace contextRef="#ctx0" brushRef="#br0" timeOffset="123203.58">14022 8109 778 0,'0'0'16'0,"0"0"-16"16,0 0 2-16,0 0 7 0,0 0-4 15,0 0 27-15,0 0 32 0,-3-44-14 16,0 37-6-16,1 0-8 0,2 2-15 15,-3-2 6-15,3 0-8 0,0 0-12 16,0 0 5-16,0-2-12 0,0 1 2 16,3 0 2-16,-2-2-2 15,1 1 0-15,0 0 11 0,1 2 0 16,-1-2 8-16,1 2-10 0,-1 1-8 16,0 1 28-16,-2 1-15 0,0 1 1 15,0-1-15-15,0 2-2 0,0 1-1 16,0-1 1-16,-2 0 1 0,0 0-1 15,2 2-5-15,0-1-9 0,-2 0 12 16,2 1-8-16,0 0 3 0,0 0 6 16,0 0-14-16,2 0 9 0,2 0 3 15,-1-1-4-15,4-1 7 0,-2-1 2 16,1 1 0-16,3-3-2 16,-4 1 1-16,0 1 1 0,-2 0 1 15,-1 0 10-15,-2 2-6 0,3 0 3 16,-3 1 6-16,1 0-7 0,3 0-1 15,3 0-6-15,-1 0-1 0,4 0-1 16,0 2 3-16,0 1 0 0,2 0-2 16,-1 3-1-16,1 1-1 0,0 0-2 15,0 4 3-15,-4 0-1 0,0 3 0 16,-3 5-6-16,-2 3 7 0,-1 6 1 16,2 8 0-16,1 9 7 0,3 9-1 15,0 4-7-15,1-1 9 16,2-6-7-16,-1-2 5 0,4 2-1 0,2-3-3 15,1 1 3-15,-1-1 2 16,3 0-6-16,-2 0 0 0,1-4 1 16,-1 3-3-16,-6-2 0 0,-1 2 1 15,-7-1 4-15,-3 1-5 0,-6 0 0 16,-4-2-3-16,-4 2 3 0,-2 1 0 16,-6 2 3-16,0-2 1 0,2-4-4 15,4-4 3-15,7-10 19 0,4-8-20 16,2-3 10-16,2-4-10 0,1 4 11 15,0 1-9-15,0 1 0 0,3-1-3 16,2-3 6-16,0-3 3 0,0-4-8 16,2 0-1-16,-2-3 0 0,-1-1 2 15,0-3-2-15,-1 1 2 0,-3-2-3 16,2-2-4-16,-2 3-24 0,0-2-22 16,-5-5-39-16,0 1-92 0,-9-9-385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2:47:06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3049 1313 713 0,'0'0'213'0,"0"0"-202"15,0 0-11-15,0 0 0 0,0 0-10 16,0 0 10-16,83-44-11 0,-48 41-6 15,10 2-19-15,7 4 12 0,3 3 2 16,-4 7 14-16,-4 2-1 0,-3 7 5 16,1 4 4-16,-1 4 1 0,1 2 4 15,-3 1-8-15,-2 5 5 0,0 2-4 16,-2-1-1-16,-3 2-2 0,2 2-7 16,-3 2 11-16,-4 4 1 15,1 1 4-15,0 0 0 0,-2 2-8 16,1-2 10-16,-4 2-6 0,-4-1 1 15,2 0-1-15,-6-3 0 0,-2-3 0 16,-6 2-1-16,0-5-4 0,-4 1 7 16,-4-4-8-16,-2-1-2 0,0-3 5 15,-3-5 0-15,-1-5-3 0,1-6 6 16,1-1 5-16,0 2-5 0,0 1 4 16,0 1-3-16,2-1-1 0,0-3-17 15,5-3-78-15,1-6-27 0,3-4-139 0</inkml:trace>
  <inkml:trace contextRef="#ctx0" brushRef="#br0" timeOffset="369.21">4013 2613 765 0,'0'0'0'16,"0"0"0"-16,0 0 14 0,0 0-1 15,1-5-12-15,-1 5-1 0,0 0-14 16,0 4 6-16,0 1 8 0,0 3 3 16,0 2-1-16,0 0-1 0,0 3 2 15,0 0-3-15,0 0 7 0,4 1-7 16,3-5 0-16,1 3-9 0,3-5-12 16,1 0-25-16,2 1-31 15,-1-1-122-15,-4-2-61 0</inkml:trace>
  <inkml:trace contextRef="#ctx0" brushRef="#br0" timeOffset="651.8">4239 2475 627 0,'0'0'2'15,"0"0"15"-15,0 0 25 0,0 0 7 16,0 0 7-16,0 0-11 0,0 0-16 16,-12-34-29-16,-1 44 0 0,-7 8-5 15,-7 12 4-15,-7 12 2 0,-7 16 8 16,2 9-9-16,2 2-4 0,12-1-35 15,9-20-155-15,6-18-216 0</inkml:trace>
  <inkml:trace contextRef="#ctx0" brushRef="#br0" timeOffset="11592.47">8159 3721 796 0,'0'0'0'0,"0"0"0"16,0 0 8-16,0 0-3 0,0 0 2 15,0 0-3-15,0 0 2 0,-22-61-4 16,18 60 2-16,-3 1-4 0,-5 3-2 16,-3 4-1-16,-7 4 3 0,-12 9 6 15,-11 10-6-15,-12 10 1 0,-4 7 2 16,4 2-3-16,5-2-19 15,11-3-10-15,2 5 3 0,2 1-8 16,0 0 12-16,0 3-9 0,0-1-8 16,4 3 23-16,1 0 15 0,6 1 1 15,0 1-1-15,1-2-3 0,2 6 4 16,-3 3 0-16,-1 2 13 0,-1 1-3 16,3-3 12-16,3 2-8 0,4-1 12 15,4 0-9-15,6 1-4 0,3-2 14 16,5-1-16-16,2 0-4 0,3-2 0 15,3-4 6-15,4 0-13 0,-1-1 1 16,3 0-1-16,-3 4 3 16,0-2 6-16,-1 4-9 0,-2-3 2 15,0 2-3-15,0 0 1 0,1-5 0 16,1-3 0-16,4 0 0 0,0-5 0 16,4-1 0-16,0-1 0 0,2-4-2 15,3-2-1-15,-2-9 2 0,-1-5 0 16,0-8 0-16,5 5 1 0,14 1 4 15,11 3 0-15,6-1-2 0,-3-11 8 16,-5-6-8-16,-5-4 0 0,-2-3 0 16,0-2 5-16,-1 0-5 0,-2-2 1 15,-1-3 4-15,-1-2-1 0,3-5 1 16,-2-4 17-16,1-1-6 0,2-4 2 16,-1-5 9-16,-1-2-12 0,-1-2 17 15,-2-4-10-15,1-2 4 0,-2-4-4 16,-2-3 12-16,2-4-7 0,-4 0-10 15,-1-3-4-15,-3-1-5 0,-4-3-8 16,-2-3 12-16,-6 0-8 0,-1-4 1 16,-3-2-2-16,-3-1 2 0,0-2 7 15,-1 0-6-15,0 0 1 0,-1-2-5 16,0-1 22-16,1-3-9 0,1-3-11 16,0-4 4-16,-2-1-3 0,-2 1-5 15,-3 0 9-15,0 0-10 0,-5 0-2 16,-2-3 2-16,-4-3-6 15,-2 2 10-15,-2 1-10 0,-5 1 3 16,-4 4 0-16,-3 3-7 0,-6 4 4 16,-3 6-15-16,-7 3 0 0,-4 9-17 15,-7 6-23-15,-10 13-22 0,-11 10-51 16,10 9-128-16,7 6-266 0</inkml:trace>
  <inkml:trace contextRef="#ctx0" brushRef="#br0" timeOffset="13452.62">14517 3700 785 0,'0'0'0'0,"0"0"-29"0,0 0 21 16,0 0 8-16,0 0-26 0,0 0-5 15,0 0-33-15,-113-68-19 0,85 67 52 16,1 1-2-16,-3 3 24 0,0 2 9 16,1 2 5-16,1 4-1 0,-2 1 28 15,-6 6 0-15,-4 5-25 0,-10 7 8 16,1 4 22-16,3-1-7 0,6 1 0 16,1-1 10-16,6-1-12 0,-2 3-14 15,0 4 1-15,3 1-10 16,6 7-5-16,-1 0 2 0,7 0-2 15,2-1 2-15,2 2-3 0,-2-1 3 16,2 3 3-16,1 3-3 0,0 1 0 16,0 1-3-16,-2 1 2 0,-2 0-1 15,1 2 3-15,2-1 3 0,1-3-6 16,0 4 0-16,3-4 4 0,-1 3-3 16,3 3-1-16,0-2 2 0,5 2 0 15,-1-2 8-15,5-1-7 0,1-1 3 16,0-2-4-16,4 2-1 0,1-1 1 15,2-4 2-15,3 5-2 0,-2 0-2 16,0-4 5-16,3 1-5 0,0-2 0 16,0 1 0-16,3-2 0 0,-4-2 1 15,3-3 1-15,-1 1-2 0,0-2 0 16,1 2 4-16,-2-4-4 0,3 1 3 16,-1-3 1-16,1-2-4 0,4-1 0 15,2-2-3-15,-2-6 6 0,-1-5-3 16,-4-9 0-16,1 0 0 0,5 4 5 15,1-2-4-15,7 3 11 0,0-5 1 16,-3-3-3-16,6 0 4 0,-2-5 0 16,1-5-3-16,-1 1 11 0,-1-4-8 15,0-5 8-15,-1-4 9 16,0-3-7-16,2-1-3 0,-4-3 5 16,5-3-7-16,-1-5-12 0,7-4 3 15,9-8-10-15,5-6 3 0,3-4-6 16,0-2 3-16,-9 3-16 0,-5 3 2 15,-3-3 3-15,-1-1 8 0,-4-2-5 16,-3-5-1-16,-1 0 9 0,-5-5 8 16,3-3 0-16,-3-3 13 0,1-4-7 15,1-2 6-15,1-4 2 0,3-2-3 16,-3-2-6-16,3-6-3 16,1-3-1-16,-1 1-1 0,-3 1 2 15,-2 2-2-15,-3 0 14 0,-5 1 1 16,-6 2-23-16,-3-3 24 0,-5 3-2 15,-2 0-22-15,-9 1 1 0,-8 4-1 16,-6-2-3-16,-10 2-1 0,-8 1-11 16,-10 2-26-16,-8 5-22 0,-8 4-36 15,-11 1-37-15,15 17-130 0</inkml:trace>
  <inkml:trace contextRef="#ctx0" brushRef="#br0" timeOffset="24536.1">5274 6806 319 0,'0'0'50'16,"-15"-13"5"-16,4 6 30 0,-1-2-14 15,1 0-11-15,-2 0-2 0,1-1-19 16,0 0-4-16,0-1-5 16,0 0-14-16,0-2 3 0,-1 0-9 15,0-1-3-15,0 1-2 0,-1-1 0 16,0 2-7-16,-2-1 2 0,-2 1 0 16,-1 1-2-16,-2 0-3 0,-2 1 2 15,-3 2 2-15,-1 3-12 0,-1 1 11 16,-2 3 0-16,-5 1-2 0,-5 1 4 15,-7 6 2-15,1 1-2 0,2 3 1 16,5-1-1-16,4 1 0 0,0 2 0 16,0 1 3-16,-1 1-3 15,-2 0 0-15,2 3 1 0,-1 5-1 16,2-2 0-16,2 2-2 0,5-2 0 16,7-1 2-16,6-1-3 0,-1 1 8 15,-5 10-10-15,-4 9 5 0,-5 12-4 16,0 3 4-16,8-1 1 0,7-3-1 15,2-6 0-15,6-1-1 0,4-1 1 16,3 0-3-16,0-2 1 0,11 2 0 16,4 1 4-16,6-5-4 0,5 0 0 15,-1-7 1-15,11 3 1 0,2-3 0 16,4-3-1-16,5-1-27 0,3-8 21 16,-1-2-8-16,1-3 11 0,1-5 2 15,0-4 4-15,-2-2 2 0,1-3 23 16,-5-1 8-16,-2-8 17 0,-3-3-1 15,-2-1 1-15,-3-5-9 0,0-5-4 16,-2-2-6-16,0-5-4 0,-4 0-7 16,1-7-14-16,0-8 1 0,-3-2-9 15,2-7 4-15,-8 1-4 0,-6 1 1 16,0-5-1-16,-6 2 0 0,-2 1 0 16,-1-2 0-16,-3 6 0 0,-3 2 4 15,-3 3-3-15,-10 5-1 0,-8 4-12 16,-1 8-5-16,1 9 11 0,1 7-29 15,-18 1-40-15,2 4-93 16,0 0-111-16</inkml:trace>
  <inkml:trace contextRef="#ctx0" brushRef="#br0" timeOffset="39296.83">7790 3162 770 0,'0'0'0'0,"0"0"-31"0,0 0 23 16,0 0 8-16,0 0 1 0,0 0-1 15,0 0 7-15,60 97 5 0,-50-71-10 16,2 3 5-16,0 1 2 0,0-2-9 16,0 0 6-16,1-1 2 0,0-4 5 15,-1-3 4-15,0 0-9 0,0-5 3 16,-1-3 3-16,-1-3 3 0,0-3-7 15,-3-3 15-15,1-3 7 16,0-4 19-16,2-8 11 0,5-5-22 16,4-8-9-16,8-14-29 0,12-19 8 15,16-15-5-15,10-9-4 0,8 2-2 16,2 5 1-16,-5 10-3 0,-2 8 3 16,-7 7 0-16,-5 15-7 0,-6 12-22 15,-8 6-33-15,-13 7-165 0,-11 2-339 16</inkml:trace>
  <inkml:trace contextRef="#ctx0" brushRef="#br0" timeOffset="40112.92">14311 3106 868 0,'0'0'3'0,"0"0"-3"16,0 0 15-16,0 0-5 0,0 0-1 15,-4-22-7-15,8 22-1 0,4 1 2 16,0 4-2-16,0 3-1 0,1 0-1 15,-1 6 1-15,0 4 0 0,0 3 1 16,0 1 1-16,-2 6 2 0,1 0-5 16,-1 2 2-16,3 1 0 0,-4-2 1 15,3-1-1-15,0-3 2 0,1-3 0 16,-1-5-2-16,2-4-1 16,2-4 1-16,-4-4 15 0,2-5 9 15,2-5 24-15,1-6-1 0,4-8 8 16,9-17-20-16,16-18-8 0,15-22-15 15,11-7-3-15,8-3-3 0,0 3-7 16,-10 9 1-16,-3 8-2 0,-9 11-11 16,-13 19-28-16,-11 15-45 0,-11 12-35 15,-11 4-242-15</inkml:trace>
  <inkml:trace contextRef="#ctx0" brushRef="#br0" timeOffset="47056.29">1927 1831 283 0,'-6'-7'2'0,"3"-3"15"16,-2 1 27-16,0-2-6 0,-1 0-10 15,-1-1-13-15,1 0 14 0,0 1-10 16,-2 3 6-16,3 1 2 16,-4 0-6-16,1 2-10 0,-2 1-6 15,-2 3-4-15,1 1-1 0,-2 0 2 16,-3 4-1-16,-1 3-1 0,-2 0 0 16,0 3-3-16,2 2 5 0,-1 1-2 15,-1 3 1-15,2 2 3 0,-2 3-8 16,3 0 2-16,-1 3 2 0,4 1 2 15,0 1-2-15,1 2-1 0,2 1 1 16,2-1-1-16,2 1 1 0,0 1 0 16,1 2 0-16,2-2 0 0,-2 1 0 15,5 0 1-15,0-1 1 16,0 0-2-16,5-2 0 0,1-3-3 16,2 0-4-16,3-2 2 0,4-2 4 15,3 0-4-15,2-5 5 0,5 0 5 16,3-4 0-16,2-1-3 0,8-3 0 15,6-2 4-15,5-3-6 0,-3-3 6 16,-8-3 0-16,-10-2-6 0,-12-1 3 16,0 1 0-16,4-4 16 0,-2-1 9 15,4-6-2-15,-1-2 11 0,-4-4-18 16,0-3 3-16,-2-3-11 0,-3-3 9 16,-1-8-17-16,-3-8 13 15,-6-10-2-15,-2-2 10 0,-6 3-4 16,-6 7 15-16,-5 9 2 0,-2 4-1 15,-2 7-7-15,1 9-19 0,4 9-10 16,-3 2-4-16,-6 7-6 0,-18 11-17 16,2 4-159-16,0 4-178 0</inkml:trace>
  <inkml:trace contextRef="#ctx0" brushRef="#br0" timeOffset="49236.7">1587 2509 345 0,'0'0'12'0,"0"0"-8"0,0-7-2 16,0 4 3-16,0 0-2 0,0 2 6 15,0-1 35-15,0 0 10 0,-2 0 16 16,0 0-29-16,0 0-7 0,-1 0 3 16,0 2-21-16,-2 0 3 15,-3 2-3-15,2 2-1 0,-5 3-5 16,1 4-1-16,-2 1 8 0,-1 1-11 16,-1 5-4-16,-2-2 3 0,3 3-4 15,-1-3 5-15,3 3-6 0,-1-3 0 16,2-1 2-16,2 0 0 0,0-3 0 15,2 3-2-15,1-3 0 0,2-3 1 16,1-1 1-16,1 1-2 0,1-5 0 16,0 0 0-16,0-2 0 0,1 0 4 15,1-1-4-15,-2 0 6 0,3 0-4 16,-3-1 0-16,2 0 5 0,-2 0 0 16,0 0-3-16,0 0 7 0,0 0-10 15,0 0-1-15,0 0 4 16,0 0-4-16,0 0 0 0,0 0-1 15,0 0 1-15,0 0-1 0,3 0-1 16,-1 0 1-16,2 0-1 0,1 0 2 16,3 0-2-16,3-2 4 0,8-1-2 15,4 1 5-15,4-3-5 0,8-2 0 16,8 1 1-16,10 1-1 0,3 1 4 16,-2-2-9-16,-4 1 11 0,-7 2-6 15,-1-2 0-15,-5 4-2 0,-4-1 2 16,-5 0 0-16,-6 1 0 0,-6 1 0 15,0 0 3-15,-1 0 5 0,0 0-2 16,3-1-3-16,-3 1 1 0,-4 1 0 16,-1 1-3-16,2-1 1 0,-3 0-1 15,-3 1-1-15,3-1-2 0,-4 1-11 16,-2 0-37-16,2-1 1 0,-2-1-14 16,2-1-7-16,-2-3-51 0,1 0-143 15</inkml:trace>
  <inkml:trace contextRef="#ctx0" brushRef="#br0" timeOffset="49604.82">2142 2377 691 0,'0'0'19'16,"0"-6"5"-16,0 5 20 0,0 1-14 16,-3 0-10-16,3 0-20 15,-3 5-1-15,3 2-1 0,-2 2 1 16,2 5 1-16,2-1-5 0,6 2-6 15,3 0 10-15,6 1 1 0,0 0 9 16,5-1 1-16,-1-1 1 0,0 0-9 16,-1 0 2-16,-1 0 4 0,-3-1-6 15,-2 0-2-15,-3-1 8 0,-1 2-8 16,-4 3-7-16,-2-1 5 0,-4 7 1 16,-2-2-62-16,-5-3-200 0</inkml:trace>
  <inkml:trace contextRef="#ctx0" brushRef="#br0" timeOffset="50866.27">7853 5320 200 0,'0'0'0'15</inkml:trace>
  <inkml:trace contextRef="#ctx0" brushRef="#br0" timeOffset="53675.01">2344 2367 79 0,'0'0'0'16</inkml:trace>
  <inkml:trace contextRef="#ctx0" brushRef="#br0" timeOffset="55150.68">13185 3281 509 0,'-1'-3'44'0,"0"2"11"0,1-3-6 15,0 1 9-15,-3-1-11 0,2-3-9 16,0 1 3-16,0 3-5 0,-1-1 7 16,2 2-11-16,0-3-5 0,0 3-10 15,0-3-1-15,0 3-16 0,0-2 2 16,0 2-2-16,0 2-37 0,0-1-106 15,0 0-115-15</inkml:trace>
  <inkml:trace contextRef="#ctx0" brushRef="#br0" timeOffset="56216.12">13219 3302 572 0,'0'0'62'0,"0"0"-3"0,0 0-5 16,0 0 35-16,0 0 7 0,64-24-20 16,-47 16-32-16,2-3-23 15,3 1-19-15,3-2-4 0,2-2-1 16,0-3-29-16,1 0-24 0,0-2-7 15,0-2-6-15,-5-1 30 0,-2 0-21 16,-5-2-13-16,-4-1 72 0,-2-1 0 16,-6-3 2-16,0 1 20 0,-4-1 14 15,0-1 19-15,-3-2-5 0,-7-4 13 16,-3 2-18-16,-4-1-14 0,-8-5-10 16,-9-1 1-16,-11-10-13 0,-8 1 7 15,0 6-4-15,-4 3-11 0,3 7-5 16,-4-2-4-16,-3-2-20 15,-3-1-10-15,-6-1-21 0,-4-2-6 16,-6 0-14-16,-1-1 39 0,-5-1 22 16,-2 0 19-16,0-1 1 0,-4 1 7 15,0-2 1-15,-3 3 14 0,-3-3 5 16,1 3-1-16,1 0 5 0,-2 3 4 16,-2 1-18-16,-1 2-2 0,-3 1 4 15,0 0-11-15,-1 6 6 0,-3-3 3 16,-1 3-18-16,-4-2 4 0,-2-3-4 15,1-1 7-15,-4 2-6 0,-1-2-1 16,-4 0-2-16,1 2-2 0,-1 0 4 16,0 7 0-16,0 1-2 0,-2 3 2 15,0 1 9-15,2 3-9 16,-2 0 0-16,-1 3 2 0,0 1-2 16,1 0 0-16,-2 3 3 0,-2 3-3 15,-1-1 7-15,1 2-1 0,2 2 2 16,-3 2 3-16,-3 2-11 0,1 2 5 15,1 0-8-15,4 0 3 0,3 0-2 16,0 2 0-16,5-2 2 0,0 1 4 16,2 1-4-16,-1 2 0 0,-1 1-2 15,5 0-7-15,4 2 6 0,3-2-2 16,2-1 1-16,4 2 4 0,1-1 0 16,5 2 1-16,4 0-1 0,1 0 0 15,2 0 0-15,1-1-3 0,0-1-1 16,5 2 4-16,2-1 6 0,2 1-6 15,2 0-3-15,1 2 3 0,3 0 0 16,-1 1 3-16,1 1-6 0,3-2 7 16,2 2-5-16,5 2 1 0,5-2 0 15,4 1 0-15,5 2-2 0,2 0 10 16,2 3-7-16,1 1-1 0,2 2 5 16,2 2 1-16,3-1-3 0,3 1-6 15,5-6 5-15,6-3-4 16,5-3 4-16,2-1-1 0,-3 3-1 0,-1 1 0 15,-5 1 3-15,3 0-3 16,2 0 0-16,2-1-27 0,4-2-27 16,3-2-19-16,4-3-37 0,4-4-17 15,2 0-46-15,1-2 59 0,5-3 72 16,1-2-38-16,3-5-90 0</inkml:trace>
  <inkml:trace contextRef="#ctx0" brushRef="#br0" timeOffset="56504.75">4281 1465 168 0,'9'-13'88'15,"0"-1"-45"-15,-1-1-15 0,-1-2 4 16,0-1-6-16,0-3-8 0,-1 0-1 15,0-1-3-15,-1 1 10 0,-1 2 33 16,-2 3 4-16,-2 2-7 0,0 2-6 16,0 3-4-16,0 0-26 15,-3 2 16-15,0 0 12 0,-1 2-2 16,-1 1 23-16,-1 2-27 0,-3 1-25 16,-4 1-7-16,-1 5-8 0,-4 4-1 15,-6 3 0-15,-1 3 2 0,0 3-1 16,3-1 4-16,0 3 0 0,3-1-4 15,4 1-3-15,4-1 3 0,1-1 0 16,4 0-5-16,2-3 5 0,1 1-2 16,3 2-7-16,4 0 0 0,3 2 9 15,5-1 15-15,3 2 2 0,3 0 3 16,4 0 11-16,4-2-7 0,3-1-7 16,6 4-14-16,7 4 10 15,7 2-13-15,2-6-40 0,-14-5-125 16,-7-14-157-16</inkml:trace>
  <inkml:trace contextRef="#ctx0" brushRef="#br0" timeOffset="84443.53">15139 14461 1102 0,'0'0'265'0,"0"0"-236"16,0 0-28-16,0 0-2 0,0 0-57 15,0 0-186-15,0 0-531 0</inkml:trace>
  <inkml:trace contextRef="#ctx0" brushRef="#br0" timeOffset="93371.6">10099 12412 274 0,'0'0'331'0,"0"0"-326"16,0 0 38-16,0 0-9 0,0 0-23 16,0 0-7-16,0 0-4 0,0 0-87 15,0 0-192-15</inkml:trace>
  <inkml:trace contextRef="#ctx0" brushRef="#br0" timeOffset="93615.74">12622 14498 1059 0,'0'0'31'16,"0"0"-31"-16,0 0-10 0,0 0-103 15,0 0-146-15</inkml:trace>
  <inkml:trace contextRef="#ctx0" brushRef="#br0" timeOffset="93915.67">9242 14555 774 0,'0'0'0'0,"0"0"-199"15,0 0 184-15,0 0 15 0,0 0-81 16,0 0-125-16</inkml:trace>
  <inkml:trace contextRef="#ctx0" brushRef="#br0" timeOffset="-110396.72">18170 9930 1027 0,'0'0'9'15,"0"0"0"-15,0 0 28 0,0 0-16 16,0 0-4-16,0 0-8 0,0 0-8 16,0 0 4-16,519-263-5 0,-447 257-1 15,1 5-1-15,3 1-15 0,-1 3 1 16,2 8 10-16,-1 7-17 0,0 4-7 16,-5 7 18-16,-3 6-5 0,-6 5-4 15,-4 3 16-15,0 3-2 0,-4 5 6 16,4-1 0-16,0 4 2 0,-2 0 1 15,-1 0 8-15,-1 4-3 16,-5 1 3-16,-1 4-5 0,-3 4-5 16,-5 0 0-16,-3 2 1 0,-6 2 0 15,-2-2-2-15,-6 3-3 0,-5 0 1 16,-7 3 1-16,-10 2 0 0,-6 5 1 16,-16 1-4-16,-11 4 5 0,-7 0-9 15,-10-1 1-15,-3-1-5 0,-5-4 3 16,-4-1-27-16,-6-7 14 0,-2-8-7 15,-2-6 16-15,-3-9 7 0,5-8 7 16,-3-6 3-16,-2-4-3 0,-2-6 3 16,-6-7-9-16,0-5 4 0,-3-10-3 15,0-4-22-15,-2-13 5 0,2-6 21 16,-4-9 2-16,-2-7 13 0,1-8-3 16,-3-8 2-16,1-8 14 0,1-6-17 15,-1-5 8-15,4-6-18 16,1-8 8-16,3-2 30 0,5-4-13 15,10-1 7-15,5-3-4 0,7 0-1 16,10 1 3-16,9 0 2 0,12 3-7 16,14 2-9-16,12 3-2 0,16 1-12 15,25-2-2-15,19 4-10 0,24 3-22 16,22 5-26-16,17 3-51 0,-25 21-96 16,-11 6-243-16</inkml:trace>
  <inkml:trace contextRef="#ctx0" brushRef="#br0" timeOffset="-109415.49">29899 10286 1084 0,'0'0'0'16,"0"0"-7"-16,0 0 7 0,0 0 29 16,0 0-18-16,0 0-11 0,0 0-2 15,498-313-10-15,-416 294-9 0,2 4 5 16,3 7-8-16,1 1 1 0,4 7 17 16,1 2-18-16,-1 7 15 0,-4 6-3 15,-3 5 7-15,-5 4-11 0,-5 6-11 16,-5 6 5-16,-5 4-11 0,-9 7 2 15,-5 3 7-15,-10 6 10 0,-11 6-2 16,-5 3 12-16,-10 4-8 0,-6 5 11 16,-4 0-19-16,-5 2 13 15,-5-2-8-15,-1 2 1 0,-2-5 6 16,-3 2 8-16,-3-4 3 0,-4-2-3 16,-7-3-1-16,-7-1-1 0,-6-1 2 15,-11-6 3-15,-7 3 1 0,-11-2 3 16,-7-2-7-16,-8-2 0 0,-5 0 2 15,-2-5 7-15,1-4-9 0,4-6 0 16,5-6-13-16,8-10-9 0,0-10-4 16,3-11 12-16,2-6 14 0,1-9 0 15,5-7 32-15,5-11-4 0,4-7 28 16,5-8 15-16,6-10 12 0,4-8-4 16,6-9-16-16,5-6-4 15,5-10-6-15,8-5-24 0,7-5-2 16,4-4-6-16,10-1-6 0,7 0 1 15,5-1-11-15,3 2 4 0,2 5-9 16,3 7-3-16,2 9-1 0,4 9-8 16,5 12-20-16,7 9-4 0,9 10-17 15,11 6-49-15,-11 12-75 0,-4 8-143 16</inkml:trace>
  <inkml:trace contextRef="#ctx0" brushRef="#br0" timeOffset="-106782.37">18051 15293 568 0,'-1'-12'105'0,"-1"-4"-105"0,0-1 1 16,2-4 25-16,2 0 14 0,4-2-8 15,2-3-13-15,3 0 7 0,3-1-14 16,2 0 17-16,0-2-7 0,5 1-1 16,0-3-4-16,2 3 2 0,2 0 0 15,3 0-19-15,-1 0 2 0,8 1 2 16,11-2-8-16,9 1 9 0,5 1-11 15,1 9 7-15,-1 6-3 0,-4 0-5 16,3 4 6-16,1 7-1 0,-2 1 2 16,4 1 1-16,3 10 1 15,3-1-1-15,6 7-1 0,2-1 12 16,3 5-11-16,0 4 4 0,-2 2-5 16,-3 4 0-16,-3 0-2 0,-9 3-8 15,-3 4 10-15,-7 6 0 0,-5 3-8 16,-3 4 8-16,-4 1 0 0,-4 2 0 15,-1 5-3-15,-4 2 3 0,-1 3-3 16,-3 0 3-16,-3 0-6 0,-2 4 6 16,-1 2 0-16,-6 1 3 0,-5 3-3 15,1 0 6-15,-9 2 0 0,-3-2-1 16,-8 0-5-16,-4 1 5 16,-4-3-4-16,-6 3 0 0,-7-4-1 15,-6-3-12-15,-6-2 12 0,-3-4-2 16,-8-3 2-16,-1-3-2 0,-5-4 1 15,-3-3 0-15,-3 0 1 0,3-6-3 16,-6 0 3-16,0-9-2 0,0-4-4 16,-6-4 6-16,1-6 6 0,-7-7-6 15,-1-4 2-15,-2-6 4 0,-3-3-5 16,-1-7 2-16,-1-7-3 0,-4-6 1 16,0-9-1-16,2-6 12 0,5-6-11 15,3-7 1-15,8-3-1 0,1-6 10 16,9-5 9-16,5-5-9 0,10-7 18 15,6-5-15-15,12-6 17 0,10-2 4 16,10 0-15-16,11-3-18 0,9 2 19 16,9 0-21-16,12 1-12 0,12 2-23 15,13 2-12-15,14 0-39 0,-14 23-78 16,-6 8-249-16</inkml:trace>
  <inkml:trace contextRef="#ctx0" brushRef="#br0" timeOffset="-105691.28">29939 15719 961 0,'0'0'0'0,"0"0"-4"16,0 0 4-16,0 0 46 16,0 0-18-16,0 0-7 0,0 0-10 15,91-364 11-15,-64 316-10 0,2 1-1 16,4 0 2-16,1-1 0 0,4 3 1 16,5-2-13-16,1 5-2 0,5 1-4 15,4 5 2-15,7 0 1 0,6 4 1 16,3 3-8-16,6 4 2 0,2 4-10 15,4 4 14-15,2 7 1 0,6 4 1 16,1 4 2-16,0 2 5 0,0 7 0 16,-3 4-3-16,0 6 5 0,0 4-8 15,-5 4 0-15,-3 2-8 16,-3 5 4-16,-5 4-14 0,-3 3-9 16,-5 6 6-16,-4 1-2 0,-3 8-16 15,-5 1-25-15,-8 3-19 0,-1 4 22 16,-9 1-28-16,-6 0 52 0,-4-1 9 15,-6-4 27-15,-6 1-4 0,-3 2 5 16,-4 1 9-16,-4 3-2 0,-9 1 15 16,-2 5-10-16,-6 0-7 0,-3-2 11 15,-6 1 10-15,-4-2-17 0,-5 1-9 16,-7-2 3-16,-6-3-3 0,-7-2 0 16,-7-5-34-16,-3-2 15 0,-3-5-17 15,2-5 17-15,-5-4 14 16,3-2 1-16,0-5 4 0,0-1 8 15,-1-4 8-15,4-5-4 0,-2-4-2 16,1-4-2-16,1-5-4 0,-1-5 13 16,4-6 5-16,-1-5-1 0,-2-9 10 15,3-6-7-15,2-5 16 0,2-8 10 16,3-7 7-16,-1-3-2 0,1-11-3 16,3-5-6-16,-2-9 22 0,4-3-48 15,4-2-14-15,8-2 14 0,11 1 11 16,6 2-1-16,10 2 18 0,4 0-27 15,5 0-17-15,2-2-2 0,8-3-2 16,8 1-32-16,11-5-54 0,-1 20-79 16,1 4-302-16</inkml:trace>
  <inkml:trace contextRef="#ctx0" brushRef="#br0" timeOffset="-97832.27">24097 13647 818 0,'0'0'107'16,"0"0"-107"-16,0 0-44 16,0 0 25-16,0 0 19 0,24 25 7 15,-14-15-4-15,1 2-4 0,0 1 2 16,2 0-2-16,-4 1-10 0,1 0-17 15,-1-1 16-15,-3-2 9 0,-2 1 3 16,-1-4-2-16,-2 0 4 0,0-2 1 16,-1-3 11-16,0 1 8 0,0-4 7 15,0 1 11-15,0-1 6 0,0 0 9 16,1-2 6-16,2-4-28 0,3-2-10 16,2-5-12-16,4-3-4 0,5-5-2 15,3-4-2-15,11-10-2 16,13-14 5-16,14-11-6 0,5-5-1 15,-1 4-26-15,-8 11 3 0,-12 12-36 16,-12 11-94-16,-12 8-166 0</inkml:trace>
  <inkml:trace contextRef="#ctx0" brushRef="#br0" timeOffset="-96947.14">25356 13400 900 0,'0'0'67'0,"0"0"-67"16,0 0 14-16,0 0 11 0,0 0-25 15,3-7 0-15,1 10 9 0,1 2-3 16,1 4-3-16,1 0-6 0,1 0 8 16,2 3-4-16,-2-1 2 0,0 2-2 15,-1-1-1-15,1 2 0 0,-4-1 2 16,1 0-1-16,-2 1 3 0,2-1-4 15,-2 1 0-15,3 1-1 0,-1 1 5 16,0 0-4-16,1 3 2 0,1-2-1 16,2 2-1-16,1 0 0 0,0-2 2 15,3-1-2-15,-1-2-3 0,2-2 1 16,-2-2 0-16,-2-4 0 0,1-2 2 16,-4-3 7-16,-1-1 3 0,0-4 20 15,-1-4 15-15,4-6-20 0,-1-4-8 16,2-6 1-16,5-13-14 0,9-12 4 15,9-15-8-15,10-10-5 0,8-2-17 16,5 0-32-16,-13 22-53 0,-6 8-247 16</inkml:trace>
  <inkml:trace contextRef="#ctx0" brushRef="#br0" timeOffset="-87707.01">18259 10503 983 0,'0'0'10'0,"0"0"-10"16,0 0 5-16,0 0-5 15,0 0-30-15,-11-40-14 0,11 40-124 0,4 2-86 16,-1 0 7-16</inkml:trace>
  <inkml:trace contextRef="#ctx0" brushRef="#br0" timeOffset="-87077.98">30994 10557 1027 0,'0'0'32'0,"0"0"-32"0,0 0-57 16,0 0-319-16,0 0-30 0</inkml:trace>
  <inkml:trace contextRef="#ctx0" brushRef="#br0" timeOffset="-68188.56">18590 15447 783 0,'0'0'24'0,"-6"-16"-19"0,3 8 6 16,-1 0 14-16,3 1 12 0,-1 0-5 15,2 1-18-15,-1 0 16 0,0 3-13 16,-2-2-14-16,3 0-2 0,-1 1 2 15,-1 0-2-15,0 1-2 0,-1 1-39 16,-2 1-66-16,-5 3-24 0,2 0-77 16,0 4-52-16</inkml:trace>
  <inkml:trace contextRef="#ctx0" brushRef="#br0" timeOffset="16385.45">8377 8884 961 0,'0'0'62'0,"0"0"-47"0,0 0-15 0,0 0 5 15,0 0-1-15,0 0-4 16,0 0-1-16,0 0-8 0,-412 33-28 16,358-15-6-16,1 1-3 0,-1 4 15 15,0 4-7-15,-3 5 13 0,-1 3-8 16,-2 6-10-16,-2 3 22 0,-1 4 15 16,0 2 6-16,1 3 1 0,2 3 1 15,2 0 17-15,4 3 2 0,5 2 16 16,1 1-2-16,5 4 4 0,1 3-6 15,6 5-18-15,5 1 7 0,4 1-21 16,6 0-1-16,4 0 0 0,4 0-7 16,7 0-11-16,2 2-23 0,3-1 3 15,4 2-2-15,6 0 13 16,3-4 8-16,6-2 11 0,3 2-3 16,6-4 2-16,2 0 9 0,4-2 0 15,3 1 24-15,6 0 10 0,4-1 4 16,5-5 15-16,6-1-13 0,6-1-8 15,8-5-9-15,6 0-21 0,7-2 5 16,5-6-2-16,6-2-2 0,4-6 0 16,5-5-4-16,2-4 2 0,3-2-1 15,-2-7 1-15,-1-1 1 0,1-5-2 16,0-5 5-16,-3-1 15 0,1-5 0 16,-5-3 16-16,0-3-8 0,0-2-9 15,0-10 7-15,0-2-5 0,-2-4-4 16,-4-7 1-16,-3-3-2 0,-1-8-6 15,-4-4-5-15,-3-6 3 0,-2-6 5 16,-3-5-8-16,-6-6-1 0,-6-2-4 16,-4-4-6-16,-6-2 6 0,-6-5-2 15,-3-5-3-15,-6-1 4 0,-7-2-1 16,-3-2-1-16,-8 4 6 0,-4-2 0 16,-6 0 6-16,-6-2 12 0,-3-1-4 15,-4-1 15-15,-8 3-6 0,-2-1-3 16,-6 2-16-16,-3 0 7 15,-5 0-9-15,-6-1-2 0,-7 3-6 16,-3 0 0-16,-7 3-14 0,-5 2-3 16,-5 5-2-16,-5 1 4 0,-9 2 0 15,-6 3-4-15,-11 7-6 0,-9 3 7 16,-7 8 9-16,-7 4-11 0,-4 9 16 16,-8 6 0-16,-4 4-30 0,-2 9-18 15,-3 4-29-15,4 3-45 0,31 4-57 16,16 1-214-16</inkml:trace>
  <inkml:trace contextRef="#ctx0" brushRef="#br0" timeOffset="17140.15">3387 10654 734 0,'0'0'62'0,"0"0"-54"15,0 0-8-15,0 0 0 0,0 0 7 16,0 0 12-16,445-76-2 0,-371 73-9 16,2 0 6-16,5 2-7 0,2-1 18 15,3 0-9-15,6 2-2 0,8 0-14 16,3-2 4-16,7 2-4 0,0 0 4 16,5-3-4-16,2 1-3 0,4-1 1 15,1-4 2-15,0 0 4 0,-3 0-4 16,-4-1 4-16,-5 2 4 0,-10-1 32 15,-8 4-13-15,-12 1 11 0,-9-1-21 16,-8 3 11-16,-8 0 2 0,-10 0 1 16,-7 0 0-16,-9 0-14 0,-8 1-10 15,-8 1-7-15,-1 0 5 0,-3-1-1 16,0 1-4-16,0 0-14 0,-5 0-26 16,-1 0-16-16,-3 0-2 0,0 1-50 15,-3 0 54-15,-10 3-40 0,0-2-42 16,0 0-139-16</inkml:trace>
  <inkml:trace contextRef="#ctx0" brushRef="#br0" timeOffset="17485.19">5909 10112 1046 0,'0'0'1'15,"0"0"26"-15,0 0-23 0,0 0 55 16,0 0-54-16,42-55 0 0,-23 55-5 16,2 3 0-16,1 6 0 0,3 6 2 15,1 2-2-15,1 6-1 0,1 4-4 16,-1 3 2-16,3 7 0 0,3 9-5 15,-2 9 5-15,-3 4-12 0,-9-6 10 16,-9 0 1-16,-7-8-4 0,-3 2 2 16,-11-2 3-16,-5 1 0 15,-9-2 6-15,-6 0-4 0,-6 0 1 16,-7 0-4-16,-5-2-32 0,-7 1-16 16,-1-7-54-16,12-11-91 0,6-10-226 0</inkml:trace>
  <inkml:trace contextRef="#ctx0" brushRef="#br0" timeOffset="18235.34">10495 10424 1024 0,'-2'-8'22'0,"2"2"4"0,0-1 23 16,5 3-36-16,5 1-13 0,4 3 0 16,4-2-1-16,8 1-13 0,13 1-9 15,16 0-5-15,25 0 13 0,12-3-12 16,8 1-8-16,5-4 4 0,-2 2 2 16,5-2 20-16,10-3 9 0,4 0 2 15,6-2 6-15,6-1 33 0,-1 0 7 16,2-1 6-16,2 1-4 15,-2-1 13-15,-1 2-18 0,-3 2-4 16,-3-1-5-16,-4 2-6 0,-5 1-13 16,-11 2-7-16,-2 2-8 0,-11-1-2 15,-5 2-1-15,-9-1-20 0,-7 1-26 16,-14-1-8-16,-10 1-30 0,-7 0-16 16,-11-1-68-16,-13 1-86 0,-5-3-107 0</inkml:trace>
  <inkml:trace contextRef="#ctx0" brushRef="#br0" timeOffset="18548.75">13388 9843 1221 0,'0'0'37'0,"0"0"-37"0,0 0-26 16,0 0 24-16,0 0 2 0,0 0 0 15,430 152-4-15,-376-111-7 0,-2-1-6 16,-8 2 4-16,-14 1-1 0,-11 0 3 16,-14 2-3-16,-16 0-27 0,-23 0 21 15,-19 1 2-15,-20-1 18 16,-17-2 4-16,-15-4-4 0,-11-2-3 15,-9-4-20-15,-9-3-13 0,-2-7-74 16,35-9-110-16,22-9-440 0</inkml:trace>
  <inkml:trace contextRef="#ctx0" brushRef="#br0" timeOffset="19660.58">4268 9575 711 0,'0'0'18'0,"0"0"-16"16,0 0 15-16,0 0-5 0,0 0 11 16,-20 92-4-16,20-57-3 0,3 5 13 15,5-4-5-15,1-4-7 0,1-8 4 16,3-8 23-16,3 1 6 16,1 0-15-16,2-5-1 0,1-3 6 15,-2-6-4-15,5-3-2 0,-2-5 0 16,-1-5-8-16,1-5-15 0,-2-7-8 15,0 0 0-15,0-5-3 0,-3-7-6 16,6-7-41-16,-1-5-23 0,-4 5-6 16,-5 12-24-16,-6 12 20 0,-4 8 80 15,-1 2 15-15,-1 5 62 0,0 2-26 16,-1 2-34-16,-1 9 3 0,1 5 33 16,1 6 0-16,0 3 0 0,5 4-22 15,6 6-20-15,8 5 2 0,5 6-13 16,5 1 0-16,3-7-16 0,-3-8-62 15,3-2-29-15,-6-10-57 0,-5-6-240 16</inkml:trace>
  <inkml:trace contextRef="#ctx0" brushRef="#br0" timeOffset="20531.67">11804 9589 838 0,'0'0'35'0,"0"0"44"0,0 0-22 15,-30 8-15-15,19 2-27 0,1 2 0 16,0 6-1-16,5 0-13 0,5 2 2 16,2 1-3-16,9-2 2 0,3-2-2 15,6-2 7-15,2-4-3 0,2-2 10 16,1-4-6-16,2-4 7 0,-2-2-12 15,-1-7 6-15,1-5-8 0,-3-3 9 16,-3-6-5-16,2-4-5 0,-1-3 3 16,-5-3-8-16,0 1-25 0,-7 1-25 15,-8 1-44-15,-12 4 38 16,-22 3-8-16,-21 9 59 0,-19 13 2 16,-5 9 8-16,7 17 3 0,16 5-2 15,21 5 3-15,15-1-3 0,14 1-2 16,9-4-26-16,8-7-53 0,16-6-20 15,-2-8-19-15,0-7-94 0</inkml:trace>
  <inkml:trace contextRef="#ctx0" brushRef="#br0" timeOffset="20943.61">12406 9195 598 0,'0'0'17'15,"0"0"2"-15,0 0 12 0,0 0-7 16,0 0-15-16,-125 360 11 0,90-273-2 16,-5 5 3-16,-3 8-17 0,1 1-2 15,0-4 3-15,12-12-5 0,10-16-13 16,8-16-13-16,4-17-10 0,2-14 13 15,2-8-7-15,-1-6 28 0,1-2 2 16,1-3 10-16,-3-3 11 0,4-15 35 16,-1-6-56-16,7-29-60 0,3 4-66 15</inkml:trace>
  <inkml:trace contextRef="#ctx0" brushRef="#br0" timeOffset="21411.67">12453 9521 590 0,'0'0'20'0,"0"0"16"0,0 0 11 0,0 0 11 15,0 0 14-15,0 0-2 16,0 0 3-16,-22 125-15 0,25-95-13 15,3 1 1-15,4-1-11 0,0 0 0 16,0-2-16-16,0-2-3 0,-1-3-12 16,-4-6 5-16,-3-3-9 0,-2-5 0 15,-5-3 4-15,-6 0-1 0,-2-5 6 16,-4-1 0-16,-2-7 0 0,-2-2-7 16,1-7 3-16,3-1-3 0,1-5-1 15,3-3-1-15,4-2-6 0,4-2-11 16,5 0 12-16,5 1-9 0,7 3 2 15,5 5 2-15,6 2 10 0,2 5 1 16,1 5-1-16,4 6 6 16,0 2 17-16,0 5-9 0,-4 4-8 15,-5 3-4-15,-4 3-4 0,-8 0 2 16,-6 3-32-16,-3 1-8 0,-9-1 2 16,-6-1-11-16,-1-2-2 0,-6-2-2 15,1-4 20-15,-2-2 5 0,-1-3 8 16,0-4-3-16,4-2 1 0,2-3-13 15,3-4-47-15,17-8 17 0,1 2-90 16</inkml:trace>
  <inkml:trace contextRef="#ctx0" brushRef="#br0" timeOffset="21781.42">13027 9658 1195 0,'0'0'23'0,"0"0"8"16,3-13-31-16,-3 13-114 0,0 0-238 15,0 0-92-15</inkml:trace>
  <inkml:trace contextRef="#ctx0" brushRef="#br0" timeOffset="22404">13842 9626 467 0,'0'-1'281'0,"0"0"-216"0,4-1 5 16,6-2-27-16,7 2 3 0,18-3 3 15,16 0-12-15,26-2-15 0,13 3-6 16,5 1-6-16,0 1-7 0,-10 2 3 16,-6 0 6-16,-9 2-7 0,-6 0-4 15,-16 1-1-15,-10 1 0 0,-13-2 0 16,-11-1-1-16,-11 0 1 0,-3-1-8 16,0 0-33-16,-9 1 13 0,-2 0 24 15,-6 0-16-15,-4 1-16 0,-1-1 14 16,0-1-9-16,-2 0-58 0,5 0-62 15,6-4-118-15</inkml:trace>
  <inkml:trace contextRef="#ctx0" brushRef="#br0" timeOffset="22621.83">14689 9450 956 0,'0'0'74'0,"0"0"-10"15,0 0-37-15,0 0 24 0,0 0-16 16,0 0 2-16,0 0-29 0,93 40-8 16,-80-24-6-16,-1 4 4 0,-4 0-17 15,-3 0-15-15,-2 1 3 0,-3-2-11 16,-8 0-1-16,-3-1-3 0,-5-1-32 16,0-2-13-16,-14 3-31 0,5-4-29 15,3-6-83-15</inkml:trace>
  <inkml:trace contextRef="#ctx0" brushRef="#br0" timeOffset="23063.88">15160 9450 769 0,'0'0'96'0,"0"0"-53"0,0 0-35 16,0 0 25-16,0 0-19 0,0 0-9 15,0 0 9-15,137 102-13 0,-109-80 2 16,-2-2 0-16,1-3 1 0,-2-3 7 15,0-3-7-15,-3-7 0 0,-6-4 0 16,1-2 4-16,-4-7 11 0,1-3-11 16,-3-2 7-16,1-4-9 0,1 0 2 15,-1-4-7-15,0 1-1 0,-4 0 5 16,-2 0-2-16,-2 2 28 0,-1 6 48 16,-3 3 9-16,0 7-22 0,-7 6-48 15,-4 18-13-15,-9 17-5 0,-2 18 26 16,-1 9-10-16,8 2-4 0,5 2-9 15,4-6-3-15,0 4 5 0,-2 5-5 16,-5 5-15-16,-4 0-43 0,-4-6-80 16,7-19-72-16,1-19-263 0</inkml:trace>
  <inkml:trace contextRef="#ctx0" brushRef="#br0" timeOffset="23949">2712 9739 308 0,'0'0'127'0,"0"0"-127"0,0 0 23 15,0 0 60-15,0 0-24 0,0 0 15 16,0 0-10-16,-36 28-24 0,31-25-5 16,-4-1-5-16,0-2-8 0,-1 0 1 15,-4 0 8-15,0 1-8 0,-4-2-2 16,-1-6 5-16,0-1 3 0,-1-4 3 15,1-2-3-15,1-2-7 0,2 0-11 16,4-2-2-16,4 1-1 16,8 0-8-16,3 2 2 0,9 1-2 15,6 4 6-15,12 3 0 0,14 6-6 16,7 8 6-16,1 11 0 0,-9 7-6 16,-12 12-3-16,-13 4-1 0,-7 3 1 15,-4 10 3-15,-8-5-1 0,-10-1 0 16,-5-4 1-16,-4-4 0 0,-5-5 1 15,1-9 4-15,1-5-2 0,3-8-3 16,-5 0 1-16,-10-2 4 0,5-1-5 16,-1-4-18-16,2-9-32 15,14-5-64-15,0-4-180 0</inkml:trace>
  <inkml:trace contextRef="#ctx0" brushRef="#br0" timeOffset="24245.03">3226 9329 858 0,'0'0'95'16,"0"0"21"-16,0 0-41 0,0 0-75 15,0 0-12-15,-32 60 12 0,15 0 38 16,-5 19-10-16,1 12-17 0,4 0-6 16,4-3-4-16,-1-7 9 0,1 2-10 15,-7 2-4-15,3-7-32 0,-2-6-20 16,2-12-10-16,2-11-24 0,7-15-50 16,1-10 46-16,3-9-37 0,1-7-105 15</inkml:trace>
  <inkml:trace contextRef="#ctx0" brushRef="#br0" timeOffset="24665.08">3327 9667 1188 0,'0'0'38'0,"0"0"7"0,0 0 19 16,0 0-61-16,0 0-3 0,0 0-21 15,0 0 17-15,0 0 8 0,-40 146 2 16,34-81-6-16,6-7 2 0,1-8-5 16,6-10 3-16,-1-3 0 0,-1-8-1 15,-2-9-1-15,-1-7-15 16,-2-4 17-16,0-1-1 0,2-1 3 16,-2-2-2-16,0-4 2 0,0-1 6 15,-2-4 20-15,-3-5-11 0,0-5-15 16,-1-4 6-16,4-5-8 0,-1-4-10 15,3-4-15-15,8-3-23 0,8-6 8 16,3 4 22-16,1 3-19 0,-2 7 17 16,-1 10 18-16,0 6 2 0,-3 6-3 15,-4 4-5-15,0 7 7 0,-1 5 2 16,-4 2 5-16,-2 4 5 0,-3 1-2 16,-1 1-9-16,-6 0 1 0,-4 1 5 15,-3-3 7-15,-2-3-3 16,0-1-9-16,-4-4 10 0,4-2-11 15,-1-1-44-15,-5-7-45 0,4-2-162 16,7-8-391-16</inkml:trace>
  <inkml:trace contextRef="#ctx0" brushRef="#br0" timeOffset="26408.44">7073 9940 366 0,'0'0'71'0,"-27"0"64"16,12 0-9-16,1-1-19 0,5 0 0 15,3 0-31-15,4 0-21 0,4 0-31 16,8 0-16-16,5-1 9 16,14-1 4-16,16-1 11 0,10 2-15 15,4 0-6-15,-8 2 6 0,-13 4-3 16,-15 1-10-16,-9 1-4 0,-3 0 0 15,-1 5-17-15,-3-1-17 0,-5 5-7 16,-4 2 3-16,-10 0-12 0,-9 3 14 16,-9 3-11-16,-9 0 20 0,-8-2 24 15,0-3 2-15,9-6-4 0,11-4 10 16,11-6 20-16,6-1 28 0,2-1-16 16,0 0-3-16,7-2 11 0,3-5-18 15,12-5-14-15,14-7-5 0,15-7-7 16,17-6 6-16,3 0-6 0,-6 5-1 15,-16 9-20-15,-19 8-17 0,-8 4 1 16,-7 2 7-16,-2 2 29 0,-2 1 0 16,-3 1-6-16,-2 2-11 0,-9 5 17 15,-5 5 10-15,-2 4 16 0,-2 3 24 16,0 1-3-16,5 1-8 0,3 0-5 16,5-3-25-16,7-2 3 0,2-2-5 15,10-1 1-15,4-5 7 0,14-3 0 16,13-5-8-16,11-5-7 0,-1-11-83 15,-13 2-82-15,-14-3-190 0</inkml:trace>
  <inkml:trace contextRef="#ctx0" brushRef="#br0" timeOffset="26682.02">7243 9651 1259 0,'0'0'9'0,"0"0"53"0,0 0-26 16,-17-18-36-16,21 29-137 0,3 2-63 16,1-3-135-16</inkml:trace>
  <inkml:trace contextRef="#ctx0" brushRef="#br0" timeOffset="27038.38">7894 10073 910 0,'0'0'69'0,"0"0"-3"0,0 0-2 15,0 0-12-15,62-26-21 0,-38 18-29 16,1 1 2-16,-2 1-4 0,-4 1-50 15,-1 2-61-15,-7 0-131 0,-6 0-223 16</inkml:trace>
  <inkml:trace contextRef="#ctx0" brushRef="#br0" timeOffset="27173.01">7883 10131 1128 0,'0'0'45'0,"0"0"39"0,0 0-25 16,0 0-38-16,0 0-1 15,0 0-20-15,0 0-10 0,0 0-92 16,0 0-99-16,229-32-260 0</inkml:trace>
  <inkml:trace contextRef="#ctx0" brushRef="#br0" timeOffset="27940.75">8321 9908 540 0,'0'0'29'0,"0"0"68"16,0 0-48-16,0 0-34 0,5 20 42 16,2-6 20-16,1 4-24 0,0 3-12 15,1 0-17-15,1 0-11 0,-2 0-8 16,-2-1 0-16,-1-2-1 0,-2-2-4 16,0-4 5-16,-3-2-8 0,-2-4 3 15,-2-3 0-15,-3-3 8 0,-1-1-3 16,-1-8 7-16,-2-3-8 0,2-3 1 15,1-6-3-15,-2-3 3 0,2-2-1 16,2-2 17-16,0-3-14 0,0 1 1 16,4 1 10-16,1 2 0 15,1 5 11-15,6 7 13 0,3 4 11 16,4 8-34-16,4 3 9 0,0 8-1 16,2 6-11-16,0 6 4 0,-2 3-13 15,-1 5 1-15,-1 1-1 0,0 0-3 16,-2-2-1-16,1 0 0 0,-4-4-2 15,0-2-1-15,-3-3-2 0,-1-4-35 16,-2-3-21-16,-2-2-24 0,-3-4-15 16,-3-2-67-16,-2-3-136 15</inkml:trace>
  <inkml:trace contextRef="#ctx0" brushRef="#br0" timeOffset="28089.52">8390 10035 69 0,'0'0'1108'0,"0"0"-1018"16,0 0-34-16,0 0-6 0,0 0-24 16,0 0-22-16,17 0 9 0,-2 0-11 15,6 2-2-15,4 3-98 0,14-5-90 16,-7 1-141-16</inkml:trace>
  <inkml:trace contextRef="#ctx0" brushRef="#br0" timeOffset="28508.56">8674 9965 1101 0,'0'0'14'15,"0"0"7"-15,0 0-6 0,0 0-2 16,0 0 9-16,0 0 4 0,0 0-23 16,0 0 5-16,0 0-2 0,48-14 4 15,-24 18-6-15,-1 1 0 0,-1 0 6 16,-3 3-10-16,-3 0-1 0,-6 1-1 15,-3 1-5-15,-4 0 1 0,-3 1-26 16,0-1 4-16,-5-1 10 0,-2 1-14 16,-2-2-12-16,-2-1 22 0,1-1 1 15,2-2-16-15,-1-1 21 0,4-2 10 16,1-1 6-16,3-1 4 0,1-5 18 16,3-2-14-16,5 0-2 0,6-4-3 15,2 0-1-15,3-1-2 0,3 1 4 16,-3-1 0-16,0 2-8 0,-4 2 3 15,-4 2 0-15,-5 2 1 0,-5 4 0 16,-1 1-27-16,-6 1 27 0,-5 5 1 16,-1 4 35-16,-2 0 16 0,-1 2 5 15,2-1 2-15,1 2-3 0,2-2-23 16,4 1-12-16,4 1-5 0,2-2-7 16,10-1-7-16,7-1 6 15,14 0-8-15,27-8-69 0,-5-1-81 16,-1-4-144-16</inkml:trace>
  <inkml:trace contextRef="#ctx0" brushRef="#br0" timeOffset="28810.62">9357 9835 1017 0,'0'0'83'0,"0"0"18"16,0 0-65-16,0 0-12 0,-20 21-9 15,13-7-4-15,1 6 2 0,1 3-13 16,4 1 3-16,1 0-2 0,2 1-1 15,4-3 0-15,1-2-18 0,0-2-31 16,-2-4-23-16,0 0-20 0,-5-5-56 16,-2-2-121-16</inkml:trace>
  <inkml:trace contextRef="#ctx0" brushRef="#br0" timeOffset="28981.52">9222 10032 1192 0,'0'0'80'0,"0"0"-1"0,0 0-8 16,0 0-18-16,0 0-30 0,0 0-21 15,0 0 2-15,0 0-4 0,179-25-28 16,-122 23-42-16,-7-2-76 0,-15 0-90 16,-11-3-256-16</inkml:trace>
  <inkml:trace contextRef="#ctx0" brushRef="#br0" timeOffset="29540.39">9644 9910 698 0,'0'0'20'0,"0"0"-20"0,0 0 14 16,0 0 17-16,0 0 1 0,0 0 15 16,0 0 3-16,0 0-10 0,0 0-6 15,64 4-2-15,-59 6-10 0,-2 3 8 16,-3 3-10-16,0 0 14 15,-5 4-23-15,0-1 3 0,-1 1-10 16,-2-2-4-16,0-3 4 0,1 0-4 16,1-3 2-16,0-1-1 0,1-3-1 15,2-3 6-15,-1-2-2 0,2-3-2 16,0-1 3-16,1-6 22 0,-1-6-10 16,2-2-15-16,0-6 9 0,3-4-8 15,1-1-3-15,4-8-6 0,1-7-6 16,4-5 4-16,2 4-3 15,-4 13 8-15,-2 13 3 0,-2 9 9 16,-1 2 30-16,2 4-22 0,3 1-16 16,-2 3 7-16,0 7-8 0,-1 4 0 15,-1 5-2-15,-3 2 6 0,-2 2-1 16,0 0-3-16,-2-2-10 0,2-1-15 16,-1 0-7-16,0-5 9 0,0-3-9 15,0-4 13-15,0-3 2 0,-1-4 17 16,1-1 1-16,-1 0 10 0,3-4 4 15,1-3-11-15,2 0 11 0,1-2-5 16,1 0-4-16,-2 1-1 0,-1 3 6 16,0 2 0-16,-1 2-8 0,-2 1-3 15,1 4-2-15,0 2 1 0,-1 5 2 16,-1 2 16-16,0 2 3 16,-1 0-4-16,0 2-4 0,0-2 1 15,-3 1-10-15,-2-2-2 0,0-1 7 16,0 0-8-16,-2-1-2 0,2-1-20 15,0-1-37-15,0 0-23 0,1-2-70 16,2-5-136-16</inkml:trace>
  <inkml:trace contextRef="#ctx0" brushRef="#br0" timeOffset="29883.74">9962 9994 997 0,'0'0'59'15,"0"0"33"-15,0 0-29 0,0 0-6 16,-16 0-32-16,16 1-25 0,0 4-9 16,2 2 5-16,4 1 4 0,2 2 0 15,3 1-7-15,0 2-24 0,2-2-5 16,-2-1 0-16,-2 1 11 0,2-5-17 16,-3-1 26-16,-2-1-3 0,-1-4 19 15,0 0 6-15,0-2 2 0,-1-4 27 16,0-1 0-16,0-6-20 0,1 0 6 15,0-3-16-15,0 1 6 16,1-1 4-16,-1 5 20 0,-1 2 17 16,-2 3-8-16,0 3 3 0,-2 2-9 15,1 1-34-15,-1 2-4 0,2 6-3 16,1 3 3-16,3 2 5 0,4 5 1 16,3-1 2-16,5 1-7 0,3-1-1 15,4 0-20-15,10-3-75 0,-4-4-107 16,-5-5-263-16</inkml:trace>
  <inkml:trace contextRef="#ctx0" brushRef="#br0" timeOffset="30563.94">7423 10771 880 0,'0'0'138'0,"0"0"-66"15,5 10-69-15,4 0 24 0,7 2 11 16,6 2 6-16,11 3-22 0,10 0-10 16,8 0 1-16,-2-5-10 0,-12-2-3 15,-12-6 0-15,-10 0-13 0,-6-3-39 16,1-1-6-16,-2 0 9 0,-2-6 19 15,-4-1 30-15,-2-4 0 0,1-4 0 16,-4-2-5-16,-1-2 10 0,0-1-5 16,-1 1 0-16,0-1 2 0,0 2 0 15,0 4 17-15,0 5 34 16,1 3 7-16,0 5-3 0,1 3-38 16,-1 11-11-16,-1 8 23 0,0 11 3 15,3 12 3-15,2 7-8 0,0 4-6 16,6-6-14-16,1-7-6 0,1-6 0 15,-2-5-1-15,-1-7-2 0,-3-7-30 16,0-1-43-16,-1 1-9 0,2 3-39 16,0-1-58-16,1-10-191 0</inkml:trace>
  <inkml:trace contextRef="#ctx0" brushRef="#br0" timeOffset="30857.39">8240 10867 797 0,'0'0'306'15,"0"0"-172"-15,0 0-39 16,0 0-23-16,0 0-25 0,22-3-7 16,-3-3-24-16,3 3-16 0,4 0 4 15,2 2 3-15,0 1-7 0,-1 0-42 16,-3 5-32-16,-3 0-40 0,-7 3-53 16,-5-1-96-16,-6 0-224 0</inkml:trace>
  <inkml:trace contextRef="#ctx0" brushRef="#br0" timeOffset="30993.89">8319 10981 788 0,'0'0'91'0,"0"0"39"16,0 0-39-16,0 0-10 0,0 0-35 15,0 0-17-15,0 0 4 0,0 0-11 16,0 0 4-16,35 10-14 0,-13-12-12 16,3-3-61-16,13-4-87 0,-6-1-139 15</inkml:trace>
  <inkml:trace contextRef="#ctx0" brushRef="#br0" timeOffset="31372.93">8981 10761 950 0,'0'0'103'16,"0"0"-5"-16,0 0-13 0,0 0-28 15,0 0-35-15,0 0-21 0,0 0 11 16,10-19-12-16,-6 17-30 0,1 1-9 16,-1 1-8-16,-2 0-22 0,1-1 14 15,-3-1 12-15,0 1 7 0,-6-1-25 16,0 0 28-16,-4 1 33 0,-3 0 36 15,-4 2 37-15,-3-1 1 0,-2 5-1 16,0 2-17-16,-1 3-12 16,2 3 0-16,4 1-14 0,2 3-6 15,5 1-9-15,4-2-3 0,6 3-2 16,4-2-3-16,9 2-7 0,10-4 0 16,11 2-7-16,12-6-58 0,8-4-40 15,-9-5-51-15,-9-3-169 0</inkml:trace>
  <inkml:trace contextRef="#ctx0" brushRef="#br0" timeOffset="31879.99">9186 10797 703 0,'0'0'107'0,"0"0"55"0,0 0-32 16,0 0-17-16,0 0-37 0,0 0-17 15,32-1-15-15,-23 1-22 0,1 4-11 16,0 1-6-16,1 2-4 0,-1 3 2 16,0-1-3-16,1 3-4 0,-3 0-19 15,-1 1-25-15,-2-2-21 0,-2 2 3 16,-3-2-16-16,0 0 4 0,-4-3-30 15,-3-1-27-15,-2-1 41 0,-2-2 24 16,1-2 49-16,1-2 21 0,3 0 35 16,0-4 40-16,4 0 35 0,2-3-15 15,2-1-39-15,5-2-27 0,3 0-11 16,3-2-18-16,4 0-10 0,3 2-11 16,-1-3-32-16,0 3-21 0,-3 0 11 15,-2 3 37-15,-6 2 26 0,-4 2 19 16,-4 2 75-16,0 1-1 15,-4 0-31-15,-2 0 11 0,-2 2 11 16,-1 3-3-16,-1-1-3 0,0 4-24 16,-1-1-1-16,2-1 8 0,1 1-10 15,3 0-7-15,1 0-22 0,2-1-1 16,2 0-12-16,4 3-2 0,3 0 1 16,5-1-3-16,4 0-5 0,2-1-17 15,11 0-115-15,-4-4-84 0,-2-3-156 16</inkml:trace>
  <inkml:trace contextRef="#ctx0" brushRef="#br0" timeOffset="36717.61">6276 10591 397 0,'0'0'9'0,"0"0"13"16,3-8 2-16,-2 4-21 0,0 3-3 15,1-2-2-15,-1-1-23 0,0 2-20 16,0 0-14-16,0 0 28 0,-1 1 31 16,0 0 14-16,0 1 25 0,-3 0-14 15,-2 0-2-15,-1 0 9 0,-2 4 9 16,2-2 7-16,-1 1-11 15,1-1-17-15,1 2-2 0,1-4-8 0,1 1-3 16,1 1-2-16,1-1-4 16,1 1-1-16,0-1 0 0,0-1 0 15,0 0 0-15,2 0-11 0,3 0 9 16,0 0 2-16,3-1 5 0,1-2 9 16,3 0-7-16,0 0 2 0,1 0-1 15,2 0 6-15,-1 1 6 0,2-2-8 16,-1 2 0-16,1 1 5 0,-2-2-11 15,3 1 0-15,-2 0 2 0,2-1-2 16,-2 2 5-16,2-2-3 0,0 1-3 16,-1 1 2-16,1-3-4 0,-2 1-4 15,1 0 4-15,-3 0-3 0,-1 2 0 16,-2 0 2-16,-4 1-1 16,-2 0 2-16,-2 0 18 0,-1 0 11 15,-1 0 25-15,0 0-7 0,0 0-10 16,0 1-11-16,-3 0 0 0,0 1-9 15,-2 1-14-15,1-1 6 0,0 2-9 16,0-2-5-16,3 1 2 0,0 0 0 16,1-1-1-16,0 1-16 0,0 0-9 15,2 1-21-15,2 0-21 0,3 5-69 16,-1-4-44-16,-2-1-271 0</inkml:trace>
  <inkml:trace contextRef="#ctx0" brushRef="#br0" timeOffset="40392.06">7598 9575 528 0,'-3'0'13'0,"-3"0"31"15,3 1 1-15,-2-1-19 0,2 2-6 16,0-2 30-16,0 0-50 0,0 0 2 16,1 1 3-16,0 0-5 0,-1 0 0 15,0 0 7-15,0-1 1 0,2 0 15 16,1 1 13-16,0-1-6 0,0 0-8 16,0 0 9-16,0 0-3 0,4-1 13 15,4-5 8-15,5-7-25 0,16-10 1 16,24-18-24-16,34-23 12 0,21-16-9 15,17-8-1-15,7-5-3 0,-6 5-4 16,5-4-41-16,6 2-8 0,12-1 48 16,-1-1 4-16,-9 9-22 0,-18 11-53 15,-31 18 76-15,-24 21 17 0,-24 14 39 16,-21 11 12-16,-13 5-32 0,-6 3-9 16,-2 1-24-16,0 2-2 0,-7 1 29 15,-7 3-30-15,-11 8-7 0,-17 9-62 16,5-3-87-16,2-5-102 0</inkml:trace>
  <inkml:trace contextRef="#ctx0" brushRef="#br0" timeOffset="41053.27">7594 9440 485 0,'0'0'89'0,"0"0"-63"16,21-26 17-16,-11 14 10 0,0 3 4 15,-3 0-10-15,-1 1-3 0,-3 3-2 16,0 1 10-16,-3 3-17 0,0 1-3 16,-2 0-1-16,-3 6-20 0,-3 3-7 15,-3 6 1-15,-3 4-5 0,0 5-1 16,-1 1 1-16,2 3 0 0,3-1-2 15,1-3-4-15,4-1 4 0,3-4-4 16,2-3 6-16,0-2 3 0,3-4-1 16,1-3-2-16,2 0-8 0,3-2 8 15,0-3 4-15,3-2 6 0,7-1 23 16,3-5-3-16,11-5 12 0,12-6-15 16,15-5-15-16,11-5-8 0,1-2-8 15,0-8-10-15,-21 8-130 0,-11-3-466 16</inkml:trace>
  <inkml:trace contextRef="#ctx0" brushRef="#br0" timeOffset="56821.91">11496 10235 129 0,'0'0'385'16,"0"0"-311"-16,-5-11-6 0,2 6-36 15,1 1 4-15,-2 1 0 0,1-1-16 16,-2 3 8-16,-1-1-16 0,2 0-11 15,-1 2-1-15,2 0-2 0,-2 0-9 16,1 1 2-16,1 2-2 0,-3-2 11 16,1 3 12-16,0 3-9 0,-1 0-2 15,-2 3 7-15,-3 4 10 16,-1 2 11-16,-4 3-2 0,0 4 13 16,-5 1 3-16,-1 5 3 0,-2 6-16 15,-2 6-18-15,2 8-10 0,7-6 8 16,8-8-10-16,8-10 4 0,4-7-2 15,8 4 2-15,4 0-4 0,8 2 3 16,9-1-3-16,10-3 4 0,13-2-4 16,2-5 0-16,-3-7 0 0,-6-5 10 15,-7-1-5-15,-5-6 3 0,-5-4 15 16,-6 0 12-16,-8-2-8 0,1-3 13 16,0-5-18-16,2-6 2 15,2-10 1-15,-2-7-16 0,-2-9 3 16,-7-3-9-16,-6 2 4 0,-5 6-6 15,-5 5-2-15,-5 3-19 0,-4 3 8 16,-3 6 9-16,0 7-3 0,3 8-20 16,-3 2-10-16,-20-3-44 0,3 2-47 15,-3 2-163-15</inkml:trace>
  <inkml:trace contextRef="#ctx0" brushRef="#br0" timeOffset="57989.4">5184 10421 369 0,'1'-4'122'0,"0"-2"-102"16,-1 0 20-16,0-2-8 0,0 1-10 15,0 2-8-15,-3-2 3 0,0 2-2 16,-2 0-13-16,1-1 2 0,-1 2-4 16,0 0-4-16,0 0 2 0,0 0 2 15,-1 1 4-15,0-1 1 0,-1 1 13 16,-2 0 2-16,2 1 5 0,-1 2 3 16,-1 0 0-16,-3 3-16 15,0 3-7-15,-3 4-5 0,-2 2 6 16,-3 5-6-16,-1 3 0 0,-1 3 0 15,-2 3 2-15,-1 4-2 0,-1 3 3 16,5-1 2-16,2-1 11 0,7-2-5 16,6-6 10-16,5 2 19 0,2 0-13 15,9-2 9-15,3-1-27 0,7-4 19 16,4-1-13-16,3-4-5 0,9-2-8 16,5-1 0-16,3-4 5 0,-2-3 2 15,-11-4-9-15,-11-1 11 0,-5-3-8 16,0-1 6-16,0-3 11 15,0-4 11-15,-2-4-2 0,-2-5-7 16,2-12-7-16,-1-12 2 0,-2-11-16 16,-3-1-1-16,-7 8 5 0,-3 15-4 15,-5 12-1-15,1 10 9 0,-2 5-4 16,-4 1-5-16,-2 6-14 0,-5 1-49 16,-17 26-57-16,4 2-73 0,1-1-266 15</inkml:trace>
  <inkml:trace contextRef="#ctx0" brushRef="#br0" timeOffset="59117.03">5070 10886 539 0,'1'-14'0'15,"0"-4"-19"-15,2-1 19 0,2-2 4 16,3 1 12-16,-1 4 5 15,-1 1-8-15,-2 3 2 0,-2 4 34 16,-1 2-10-16,0 4 4 0,-1 0-11 16,1 2-22-16,-1 3-4 0,1 4 4 15,0 4 32-15,0 6 25 0,0 4-17 16,0 4-8-16,1 10 0 0,1 12-24 16,3 12 2-16,0 7-11 0,-2 1-8 15,2-1 1-15,-2-2 2 0,2 0-4 16,0 5-2-16,5 2 2 0,-1 5 6 15,3 3-6-15,-2 9-4 0,-1 4 4 16,-1 2 4-16,-1 2-4 0,-3 5 0 16,2 1-1-16,-1 3 1 15,-1 2 8-15,0-1-7 0,-1-2 6 16,-1-1 10-16,0 1 2 0,0-3-12 16,-2-1 8-16,2-4-13 0,-2-4 0 15,0-2 4-15,2-1 0 0,-2-5 0 16,3-3 0-16,1-7-1 0,1-5 2 15,1-6-3-15,0-7-4 0,0-6 0 16,0-3 1-16,-1-6-2 0,0-5 1 16,0-8-4-16,0-6 4 0,-2-5 0 15,0-5-4-15,1 5 1 0,1 0 3 16,2-2-3-16,-1-1-14 0,1-2 6 16,0-3-24-16,1-3 2 15,0-3-1-15,0 0-11 0,1-3 17 16,0 0-3-16,0 0 9 0,-2-6-1 15,1 0-3-15,-3-1-26 0,-2 0-10 16,-1-1-23-16,-3 2 22 0,0-1-3 16,-7 4 14-16,-1 0 52 0,-2 1 5 15,-2 2 24-15,1 0 35 0,-1 0 15 16,2 0-12-16,-1 2 12 0,2 1-30 16,0-1-20-16,0 0-13 0,-2 4-12 15,2-3-4-15,-1 2-7 0,-1-1-2 16,1 1 9-16,1-1-3 0,0-1 3 15,1 1-7-15,0-3 7 0,0 3 0 16,-1-2-12-16,2 2 12 0,1-1 0 16,1 2 0-16,0 2-2 0,1-2 2 15,1 1 0-15,2 1 0 0,1 0-6 16,4 3-4-16,4-2 10 0,4 0 10 16,7-2 10-16,4-2 10 0,14 0 0 15,13-2-13-15,20-3 3 0,8 1 0 16,7-1-18-16,-1-3 5 0,-3 0-2 15,3-2-3-15,0 2-2 0,2 1-1 16,2 1-2-16,2-3 6 0,2 4 9 16,-4 0-2-16,-4 1 11 0,-6 2 5 15,-6 4-14-15,-4 1-8 0,-6-1-4 16,-7 1 0-16,-5 3-4 0,-4-3-36 16,-6 0-31-16,-10-2-112 0,-10-4-160 15</inkml:trace>
  <inkml:trace contextRef="#ctx0" brushRef="#br0" timeOffset="59642.38">11660 10681 191 0,'0'0'0'16,"0"0"-36"-16,0 0-25 0</inkml:trace>
  <inkml:trace contextRef="#ctx0" brushRef="#br0" timeOffset="60649.44">11609 10596 501 0,'0'0'31'0,"0"0"38"16,0 0-1-16,0 0-13 0,0 0 15 16,0 0-8-16,0 0-3 0,0 0-25 15,0 0-5-15,0-26-26 0,0 28-1 16,1 4-4-16,-1 5 2 15,0 5-5-15,0 5 0 0,-2 8 10 16,-2 13-5-16,-1 8 4 0,-2 8-5 16,3 2 4-16,1 0-3 0,1-2 2 15,2 5 9-15,-1 2-11 0,2 3 13 16,2 2-5-16,2 4 5 0,3 1 17 16,-1 5-8-16,-1 0 1 0,0 4-5 15,-1 2 2-15,1 1-16 0,-2 0 6 16,0 1-10-16,1-1 1 0,-2 2-2 15,0 2 5-15,0-2-4 0,-2-2 0 16,-1 1 2-16,-1-5-4 0,-3-1-6 16,-2-1 8-16,-3-1 1 15,-2-2 0-15,1-5 2 0,-1-3-3 16,1-6 0-16,1-2 13 0,1-4 13 16,1-3-1-16,0-4 1 0,1-2-15 15,3-8 7-15,3-4-10 0,-1-6 5 16,1-8-13-16,-1-7-1 0,1 0 1 15,0 2 2-15,0-2-2 0,0 1-19 16,1-3-6-16,-1-4-9 0,0-3-3 16,0 1 16-16,-2-3 4 0,1-2 3 15,-3 0 14-15,3-2 0 0,0 2 4 16,0-2-3-16,-1 1 1 16,2-1 13-16,-1-1-10 0,1 3 6 15,0-1-1-15,1 1-1 0,2 0 5 16,0 0-14-16,3 0 4 0,0 1-4 15,0 0 0-15,2-1-11 0,-3 2-5 16,0 0-10-16,-2 0 0 0,0 1-1 16,-4 0 23-16,1 2-6 0,-4 0 10 15,-3 4 1-15,1-3-1 0,-3 3 0 16,1-2 0-16,1 2 2 0,1-3 4 16,1 2-6-16,1-3 13 0,1 2-10 15,1-2 3-15,0 1 1 0,1-2-1 16,1 0-4-16,0 0 3 0,0 0-2 15,1 0-6-15,0-1 0 0,1-1-22 16,0 1 0-16,-1-1-28 0,0 0 8 16,-1-2 16-16,0 1 2 0,0 0 24 15,0 0-3-15,-1-2 6 0,0 1 0 16,0 0 13-16,1-2-3 0,-1 0 29 16,0 2-6-16,1-2 6 0,-1 0-4 15,0 2-23-15,1-1-2 0,0-1-2 16,0 2-8-16,0 0 0 0,-1-2 2 15,1 1-2-15,-2-2 0 0,0 0-12 16,-3 0 12-16,-4 0-1 16,-2-2-14-16,-6 1 13 0,-4-1 0 15,-5 1 2-15,-11 1 0 0,-9 0 0 16,-9 0 0-16,-5 4 9 0,0-1 2 16,2 1-3-16,2-3 1 0,-2 1-2 15,-1 1 4-15,0 0-8 0,-1 3 4 16,1 0 3-16,0 0-3 0,2-1-3 15,-1 0 1-15,1 0-10 0,1-1 8 16,0 0-3-16,1 0 0 0,2-1-12 16,1 3-2-16,2-5-8 0,6 1-1 15,5-1-2-15,9-1 0 0,7 0 19 16,8 0-2-16,2-1 6 16,2 0-2-16,0 0 2 0,1 1 4 15,5 0-9-15,5-1-3 0,1-2-27 16,7 0-65-16,12 1-15 0,-3-2-26 15,1-1-205-15</inkml:trace>
  <inkml:trace contextRef="#ctx0" brushRef="#br0" timeOffset="61000.72">10142 13920 331 0,'0'-2'21'0,"0"-1"-21"0,-1 0 32 16,-1 0 7-16,0 1 13 0,0-1 15 15,0 2 0-15,0 1-35 0,-1 0-27 16,0 4 7-16,-2 1 7 0,-1 2 26 16,1 1 16-16,-1 4 14 0,-2-1 12 15,0 4-32-15,-4 0-26 0,0 7-14 16,-4-1-8-16,1 1-7 0,-3 2-24 15,-1 0-9-15,0-1-25 0,0 0 3 16,2-4 10-16,4-1 26 0,7-3 13 16,6-1 2-16,3-1 0 0,10-5 1 15,4-1 3-15,9-1 19 0,8-5-8 16,13 2-3-16,10-3-8 0,1 0-3 16,-7 0-23-16,-12 0-27 0,-13-3-31 15,-9 0-44-15,-10 0-159 0</inkml:trace>
  <inkml:trace contextRef="#ctx0" brushRef="#br0" timeOffset="61605.15">6630 14079 763 0,'0'0'22'0,"0"0"-20"16,0 0 2-16,25-22 17 0,-14 15 14 15,2 2-12-15,-2 3-7 0,3 0 8 16,0 2-16-16,1 1 12 0,-2 4-12 16,2 3 14-16,-2 2 1 0,0 4 12 15,2 2-11-15,0 4-3 0,2 3-5 16,-1 2-16-16,2 2 8 0,-1 1-5 15,-2-1-6-15,-2-3-2 0,-1 1 0 16,-3-1 2-16,-5-3 3 0,-2-1-3 16,-2 1 3-16,-2-3-6 0,-4 0 5 15,-4 0-5-15,-4-2-14 0,-2 2 2 16,-4-2-38-16,-13 6-34 0,4-5-66 16,3-4-81-16</inkml:trace>
  <inkml:trace contextRef="#ctx0" brushRef="#br0" timeOffset="62486.01">8443 13225 962 0,'0'0'1'15,"0"0"7"-15,0 0 12 0,0 0-2 16,0 0 1-16,-19-91-19 0,1 79-16 15,-13 1 15-15,-14 4-17 0,-14 3-14 16,-12 4-13-16,-2 7 6 16,-2 4-11-16,7 3 28 0,-3 2 20 15,-3 6 2-15,1 3-2 0,0 3 9 16,1 2-2-16,3 4 2 0,3 2 1 16,1 3 7-16,1 4-15 0,4 2 10 15,1 2 7-15,5 3 9 0,5 3 7 16,4-1-3-16,5 4-8 0,7 0 3 15,4 1-13-15,6 5 7 0,6 0-9 16,2 2-2-16,6 0-7 0,3 1-1 16,4 0 0-16,4-2-4 0,7-3-9 15,4 0-14-15,5-2 11 0,3-1-7 16,2 0 9-16,3 0 6 16,4-6-3-16,0 3-9 0,2-1 7 15,1-1 13-15,4-2 2 0,2 0 6 16,4-6-4-16,5 3 19 0,5-3-14 15,5-3 23-15,5 0-16 0,1-6-9 16,3-3 9-16,2-4-15 0,0-4-1 16,2-4 2-16,5-6-1 0,1-1 2 15,2-5 0-15,-2-3-3 0,1-2 0 16,-3-3-1-16,0-5-12 0,0-1-7 16,2-3 1-16,0 0 9 0,0-3-22 15,-3-3 32-15,0-2-2 0,-3-1 6 16,-3-4 0-16,0-3 6 0,-2-4 19 15,-1-2 16-15,-2-3-19 0,-5-4 16 16,-3-1-17-16,-4-4-8 0,-3-3 5 16,-1-3-10-16,-4-2 0 0,0-9-8 15,-3 2 3-15,0-5 0 0,-1-1-5 16,0-3 2-16,-3 0 1 0,-2 1-5 16,-4 3 5-16,-6 0 3 0,-5 4-5 15,-8-1 24-15,-6 2-2 0,-5 1 10 16,-4 1-6-16,-8 0-9 0,-7 2-1 15,-3 0-12-15,-7 4-1 16,-5 1-6-16,-7 0 0 0,-6 3-3 16,-3 0 2-16,-4 4-7 0,-2 0-2 15,-6 4-24-15,-4 2 4 0,-6 3 3 16,-8 3-44-16,-4 6-24 0,-1 4-16 16,17 7-56-16,11 3-187 0</inkml:trace>
  <inkml:trace contextRef="#ctx0" brushRef="#br0" timeOffset="68914.87">9806 10529 439 0,'0'0'137'0,"0"0"-131"16,0 0 21-16,0 0-8 0,0 0-9 15,0 0 8-15,-48-89 2 0,38 77-11 16,-1-3-9-16,1 3 0 0,1 0 2 15,-1 1 2-15,1 1-3 0,2 0-1 16,0 2 3-16,2 1 1 0,3 0 5 16,0 3 21-16,2 0 6 0,0 1-13 15,0 1 1-15,2 0-10 0,1 1-5 16,1 1-6-16,2 0 26 0,0 1-15 16,1 2-2-16,2 3-3 0,3 3-9 15,0 2 0-15,4 3-2 0,0 2-20 16,2 4-1-16,-1 1 3 0,0 4 9 15,-1 3-1-15,0 2 0 0,-2 3 4 16,2 8 2-16,1 9 5 16,1 6 1-16,3 6 5 0,-2-5-4 15,2-3-1-15,1-6 0 0,-2 2 4 16,3 1 3-16,-1 4 3 0,0-2 1 16,-1 0-9-16,1 2 0 0,-3-1 3 15,-3-1-3-15,-1 1 0 0,-5 2 1 16,-3-1-3-16,-5 4 0 0,-3 2 2 15,-1-1-2-15,-3 2 1 0,-2-1 1 16,-4 2-1-16,3-2-2 0,0-2 4 16,0 2-5-16,0-3 3 0,2 3-1 15,-1-3 1-15,1 2 2 0,-1-1-3 16,-1 0 10-16,0-1-10 16,-2-4 1-16,0-1-2 0,0 1 3 15,-2-3 1-15,-2 0-1 0,1-2-1 16,-2-1 1-16,1-4-4 0,-1-1 3 15,2-3-1-15,-2-2 4 0,2-1-4 16,0-3 0-16,1-5 4 0,2-5-1 16,2-6-3-16,0 1-1 0,-1 3 1 15,-2 0 0-15,-2 5 7 0,-1-2-4 16,-1-1 1-16,0 0-4 0,0-3 0 16,1-1 1-16,0-1 2 0,3-5-2 15,1 0-1-15,1-3-10 16,3-1-20-16,2-3-24 0,2 0-8 15,0-5-31-15,2-3-37 0,0-3-75 16,2-3 150-16</inkml:trace>
  <inkml:trace contextRef="#ctx0" brushRef="#br0" timeOffset="69314.68">9623 13118 537 0,'0'0'311'15,"0"3"-292"-15,0 1-14 0,5 1 74 16,2 5-19-16,4 1-28 0,5 0-7 15,3 3-21-15,3 0 1 0,0 0-5 16,-1 1-9-16,0 1-9 0,-3 2-7 16,-7 2-26-16,-5 2 18 0,-5-1 21 15,-1 3 7-15,-4-2 5 0,-1 1 4 16,1-4 15-16,1-2 17 16,2-3-6-16,1-1 3 0,0-2-1 15,0-2-6-15,1-2 1 0,0-2 8 16,2-1-10-16,0-3-12 0,0-1 1 15,-1 0-5-15,3 0-4 0,1-5 9 16,1-4-14-16,4-5-26 0,13-18-84 16,-3 3-93-16,-2-2-256 0</inkml:trace>
  <inkml:trace contextRef="#ctx0" brushRef="#br0" timeOffset="71217.92">6300 15737 879 0,'-3'0'130'0,"1"0"-130"0,1 0-21 15,1 0-23-15,0 0 18 0,6 1 26 16,2 0 6-16,6-1 1 0,8 0 8 16,12-5 1-16,12 0-9 0,7-2 12 15,4-1-9-15,-5 1 5 0,-8 1 6 16,-9 1-3-16,-8 3-4 0,-5-1 2 15,-10 3 7-15,-3 0-18 16,-2-1-2-16,-4 1-3 0,-2 0-18 16,-3 1 11-16,-10 4-1 0,-9 5 3 15,-9 4-23-15,0 0 17 0,-1 2 4 16,2-2 7-16,8-3 8 0,3 2-1 16,4-2-7-16,6-1-2 0,2-3-3 15,5 3 5-15,1 0-4 0,3-2-6 16,2 3-2-16,2-1-7 0,3 0 8 15,1-1 11-15,1 0 1 0,1-2 1 16,-2 1 0-16,2 1 6 0,-4-1 2 16,-1 0-3-16,-1 1 12 0,0 1-10 15,-2 1 11-15,-1 1-4 0,0 0-10 16,-2 2 13-16,1 2-5 0,-1-2 1 16,1 2 8-16,0-1-7 0,3 0 1 15,-1-1-17-15,1-1-1 0,0 0-1 16,-1-2-9-16,-1-1-7 0,2 0 13 15,-3-1-6-15,-2 0 6 0,-1-1-12 16,0 2-11-16,-4-1-2 0,-5 0 3 16,-2 1 0-16,-3 1-11 0,-2-1 3 15,-2 1 6-15,-12 1-31 0,6-1-44 16,0-3-28-16</inkml:trace>
  <inkml:trace contextRef="#ctx0" brushRef="#br0" timeOffset="71491">6646 15459 1244 0,'0'0'43'0,"0"0"32"15,0 0-1-15,-13-4-37 0,10 3-12 16,2-2-21-16,-1 3-4 0,0 0-41 16,1 0-64-16,0 4-91 0,0-1-240 15</inkml:trace>
  <inkml:trace contextRef="#ctx0" brushRef="#br0" timeOffset="71955.44">7155 16013 744 0,'1'-1'0'16,"8"-4"-177"-16,1-1 129 0,3-4 21 15,2 3 20-15,-3 1 7 0,0 3 100 16,-2 0 10-16,0-1-17 0,2 3 8 15,-2-1-9-15,0 0-40 0,0 2-10 16,-1 0-28-16,-1 0-3 16,-1 1-11-16,0 2-20 0,0 0-54 15,-2-3-85-15,-1 0-140 0</inkml:trace>
  <inkml:trace contextRef="#ctx0" brushRef="#br0" timeOffset="72087.03">7280 16093 1267 0,'0'0'209'0,"0"0"-209"16,0 0-27-16,0 0 26 0,0 0-23 15,0 0-48-15,0 0-97 16,0 0-178-16</inkml:trace>
  <inkml:trace contextRef="#ctx0" brushRef="#br0" timeOffset="73426.42">7098 16044 770 0,'0'-4'94'16,"3"0"-81"-16,-1-2 32 0,1 1-19 16,0-1-17-16,0 4 19 0,1-2 4 15,0 3-7-15,1-2-6 0,2 3-1 16,1 0-9-16,2 0 4 0,5 0 2 16,0 3-6-16,4-2-8 0,1 1 1 15,2 0 3-15,-1 0-3 0,0-2-2 16,-1 0 0-16,0 0-3 15,-4 0-2-15,-1 0-6 0,-4-1-11 16,-5-2-21-16,-3 0-108 0,-3-3-228 16</inkml:trace>
  <inkml:trace contextRef="#ctx0" brushRef="#br0" timeOffset="73670.14">7145 16145 1024 0,'0'0'242'0,"0"0"-242"16,0 0-91-16,0 0 49 16,0 0 4-16,0 0 24 0,0 0 12 0,0 0 2 15,33 5 2-15,-24-7-2 16,1-1 0-16,-2 2 9 0,1-1 0 16,2 0-7-16,-1 0 14 0,2 0-7 15,1-1 12-15,1 1 3 0,1-1 2 16,-2 1 2-16,3 1-13 0,-1 0-11 15,2 1-4-15,-1 0-2 0,8-2-65 16,-4-1-123-16,-6-3-436 0</inkml:trace>
  <inkml:trace contextRef="#ctx0" brushRef="#br0" timeOffset="74746.18">8213 15811 979 0,'0'0'17'15,"0"0"-10"-15,0 0-5 0,0 0 4 16,-3 0 23-16,3 1 13 0,0-1-16 15,2 0-8-15,1-1 2 0,2-1-6 16,2-2 11-16,1-2-8 0,2-2-10 16,-1-2-7-16,1 1 1 0,-1-2 4 15,-2 1 4-15,-3-1-7 0,-1 2-4 16,-3 0 1-16,-2-1-23 0,-5 2-25 16,-7 0-9-16,-4 6-34 0,-17 3 40 15,-13 13-25-15,-14 13 44 0,1 2 33 16,12-3 5-16,20-5 8 0,14-9 55 15,9-3-61-15,5 2-1 0,-2-1-5 16,2 1 11-16,0 3 3 0,1-5 9 16,5 0 5-16,1 0 13 0,4-2-1 15,3-2-24-15,1-1 4 16,3-3-3-16,-1-1-17 0,1 0-2 16,-3-1-11-16,-3-1-28 0,-4 2-12 15,-5-1-19-15,-2 1-4 0,-1 0 2 16,-4 0-44-16,-1 0-124 0,-2 1 63 15,0 2 178-15,2-1 13 0,2 0 70 16,1-1 34-16,2-1-6 0,0 0-17 16,1 0 1-16,0 0 13 0,0 0-21 15,0 0-24-15,0 0-16 0,0 0-10 16,0 0-27-16,2-1-3 0,2-1-7 16,-1-1-23-16,-2-1-49 15,-1-1-157-15,0 1-264 0</inkml:trace>
  <inkml:trace contextRef="#ctx0" brushRef="#br0" timeOffset="76638.27">7985 15715 635 0,'0'0'82'0,"0"0"-37"0,0 0 76 16,0 0-26-16,0 0-35 0,-19-29-2 15,15 25-3-15,-2 3-3 0,2-1-14 16,0 2-20-16,1 1-15 16,1 3 5-16,-1 5-6 0,1 2 6 15,0 5 11-15,1 5-8 0,1 4 14 16,0 4-18-16,1 6-4 0,3 10-1 15,-3 4-1-15,0 0 0 0,-2-7-2 16,0-10-2-16,-1-12 3 0,0-6-3 16,-1-2 8-16,1-1-6 0,-2 0 2 15,1-1-1-15,0-4 0 0,0-3 0 16,0-3 1-16,-1 0 10 0,0-5-11 16,0-5 7-16,-1-4-7 0,2-3 3 15,2-5 0-15,1-10-1 0,3-8-2 16,8-11-5-16,-1-1-18 15,-1 5-12-15,-1 5 14 0,-4 15-3 16,-2 6 4-16,-1 7 11 0,-1 5-1 16,1 1 10-16,-1 1 2 0,-2 2-1 15,0 1 8-15,0 2-5 0,1 2 4 16,1-1 3-16,0 1-10 0,0 0 4 16,0 0-5-16,0 0-3 0,0 0 3 15,0 0 3-15,0 0-2 0,0 0-1 16,2 0 3-16,3 1 6 0,1-1 7 15,3 0-5-15,4 0-1 0,3 0 4 16,5-1-10-16,2-1 3 16,4 1 2-16,1 0-9 0,6 1 2 15,-2 0-2-15,-1 2 1 0,-3 1-2 16,-7 1 2-16,1 1-2 0,-3-1-20 16,-5 0-8-16,-4-1-4 0,-1 3-6 15,-4-1-38-15,-4 0-13 0,-7 2-77 16,-3-1-104-16,-3-2-356 0</inkml:trace>
  <inkml:trace contextRef="#ctx0" brushRef="#br0" timeOffset="76860.23">7945 15922 430 0,'0'0'164'0,"0"0"-70"15,0 0 14-15,23-18 23 0,-12 14-26 16,1 2-37-16,2 1-3 0,1 0-16 16,1 1-7-16,-1 0-13 0,2 1-24 15,1 3-5-15,-1 1-6 0,2 2-49 16,-1-1-38-16,8 1-30 0,-3-2-107 16,-6-3-169-16</inkml:trace>
  <inkml:trace contextRef="#ctx0" brushRef="#br0" timeOffset="77344.31">8743 15741 1007 0,'0'0'78'0,"0"0"-58"0,0 0 1 16,0 0-21-16,-4-2-6 0,-1 7-27 15,-5 2-34-15,0 1-48 0,-8 3-45 16,3 0-34-16,2-4-127 0</inkml:trace>
  <inkml:trace contextRef="#ctx0" brushRef="#br0" timeOffset="77870.83">8688 15731 835 0,'0'0'25'0,"0"0"-9"0,0 0 37 16,0 0-53-16,0 0-23 0,0 0-86 15,0 0 34-15,0 0 39 0,0 0 23 16,-110 9 11-16,95-3 2 0,5-1 0 16,6 0-4-16,4-2 3 0,4 1-3 15,7-1 4-15,8-1 46 0,4-1 9 16,12-1 3-16,11 0 9 0,12-1 10 15,1-2-8-15,-1-1-4 0,-10 0-28 16,-6-1 7-16,-7 1-13 16,-10 0-8-16,-9 2-18 0,-8 0 5 15,-4 2-7-15,-3 0-3 0,-1 3-39 16,-8 2-5-16,-6 3 28 0,-9 2-39 16,-8 5 7-16,1-1 34 0,-1-2 9 15,2 3 5-15,9-6 15 0,0 4-4 16,7-2 10-16,5-1-21 0,4-2 0 15,4 0 2-15,1-1-2 0,5-2 16 16,3-1 25-16,1 1-4 0,1-1-6 16,3 1-18-16,-1-1-13 0,-1-1-1 15,-4-1 1-15,-3 1-13 0,-3 1-21 16,-2 2-5-16,-1 0 10 16,-5 2 10-16,-1 2 3 0,-2 0 13 15,3 0 2-15,0 1 1 0,2 0 3 16,1 0-1-16,1 2 14 0,1 0-8 15,1 1 18-15,0 0-1 0,2 1 21 16,2-1-4-16,0 2-15 0,2 0-7 16,0 0-19-16,2 2 4 0,-1-2 1 15,-1 3-6-15,-2-1 0 0,-3 0-5 16,-1 2-27-16,-4-1-22 0,-5 0 11 16,-6-1-30-16,-14 3-59 0,3-3-128 15,1-7-104-15</inkml:trace>
  <inkml:trace contextRef="#ctx0" brushRef="#br0" timeOffset="78218.98">9649 15761 792 0,'0'0'64'16,"0"0"-9"-16,1 28 60 0,-1-12-44 15,0 2 11-15,0 0-40 0,-1 2-20 16,-1 2-6-16,0 0-11 0,1 0-5 16,0 0-4-16,-1 1-26 0,2-1-29 15,0-1-34-15,0 1-41 16,1-7-102-16,1-4-115 0</inkml:trace>
  <inkml:trace contextRef="#ctx0" brushRef="#br0" timeOffset="78446.78">9527 16026 244 0,'0'0'397'0,"0"0"-386"0,0 0 17 16,0 0 25-16,0 0 37 0,0 0 33 16,0 0-42-16,0 0-29 0,17-7-41 15,-9 5-1-15,1-2-8 16,1 0 12-16,-1-1-11 0,2 0-2 15,1-1 1-15,0 1-2 0,3 1-6 16,1 1-20-16,3-1-19 0,3 3 1 16,0 0-61-16,17-2-36 0,-5 1-83 15,-4 0-164-15</inkml:trace>
  <inkml:trace contextRef="#ctx0" brushRef="#br0" timeOffset="80702.42">10568 15716 863 0,'-1'0'54'0,"1"0"7"0,0 0 14 16,-1 0-28-16,1 0 22 0,0 0-2 15,0 0-18-15,0 0-14 0,0 0-13 16,0 0-22-16,1 0 6 0,1 0-3 16,-1 0-3-16,1 0 1 15,-1 0-1-15,0-1 0 0,0-2-12 16,1 1-2-16,1-3 9 0,0 1-7 15,1-2 3-15,0-1 7 0,0 0 2 16,0 1 0-16,-2-1 3 0,-1 0 1 16,-1 2 0-16,0 3-4 0,-6-1-19 15,-6 3 7-15,-5 0-14 0,-6 8-10 16,-9 8 22-16,0 3 7 0,1 3 7 16,-1 5 2-16,7-2 2 0,-1 6 0 15,1 0 3-15,5-2 1 0,4 1-5 16,2-3-2-16,7-2 2 15,6-3-2-15,2-3-1 0,7-2 4 16,5-4 6-16,3-1-10 0,5-3 2 16,3-4 11-16,-1-3-12 0,2-2-1 15,-1-2 0-15,-5-3-14 0,-5-3-12 16,-5 0-11-16,-1-3-11 0,-6 2 12 16,-2-1-7-16,0 1 8 0,-2 1 10 15,-3 1 1-15,-1 3 24 0,-1 1 4 16,0 3 4-16,-1 0 26 0,2 5 6 15,3-1 1-15,0 1-17 0,3-1 8 16,0-1-16-16,2 0 4 0,3 1 1 16,3-1-5-16,1-2 9 15,2 0-16-15,3-1 4 0,-1 0-9 16,1-2-2-16,-2-1-4 0,-1 0 1 16,0 1-19-16,-3 0 8 0,-1 0-7 15,-1 2 15-15,-2 0 1 0,2 0 0 16,-2 2 3-16,0 5 5 0,0 0 8 15,-2 6-1-15,0 0 3 0,1 1 10 16,-1 2-12-16,1 1-2 0,2 0-11 16,-2 3-16-16,0 1-65 0,1 2-67 15,-1-5-152-15,-2-5-359 0</inkml:trace>
  <inkml:trace contextRef="#ctx0" brushRef="#br0" timeOffset="81230.24">10802 15841 755 0,'-3'0'142'0,"-1"0"-82"15,1 0-21-15,3 3-34 0,0 0 32 16,4 2 45-16,3 0 2 0,3 4-24 15,4 0-18-15,3 0-18 0,3 1-12 16,2 1-2-16,2-2-5 0,1 0-4 16,-1-1-2-16,-2-1-2 15,-3-2-18-15,0-1-11 0,-4-2 12 16,0-2-10-16,-2-6 7 0,2-3 18 16,-2-5-3-16,0-2 8 0,-1-4 8 15,-2-1-6-15,0 2 23 0,-4 2 24 16,-2 3 11-16,-1 6-4 0,-1 2-10 15,-1 3-10-15,0 3-16 0,0 3-20 16,0 5 0-16,0 7 0 0,0 4 0 16,-1 8 1-16,-2 2-1 0,-5 8-22 15,-4 8-25-15,-5 5-10 0,0 1-8 16,-1-2-9-16,1-8-40 0,7-12-64 16,1-8-160-16</inkml:trace>
  <inkml:trace contextRef="#ctx0" brushRef="#br0" timeOffset="81687.41">11915 15688 962 0,'0'0'51'0,"0"0"-21"0,0 0 13 16,0 0-18-16,21-7 3 0,-20 13-16 16,-1 3 20-16,0 5 8 0,-1 4-20 15,-3 2-2-15,4 2-9 0,0 2 0 16,0 1-5-16,3 1-2 0,2 1-4 15,1-2-10-15,1 0-20 0,2-2-12 16,2-1-12-16,-1-5-30 0,1 0-66 16,-2-7-96-16</inkml:trace>
  <inkml:trace contextRef="#ctx0" brushRef="#br0" timeOffset="81897.26">11804 15911 1190 0,'0'0'48'0,"0"0"-34"16,0 0 18-16,0 0-18 0,0 0 18 15,0 0-20-15,0 0-2 0,0 0-9 16,77-29-1-16,-35 19 1 0,10 3-1 16,4-2-23-16,-1 4-21 0,-3 1-27 15,-5 0-20-15,-3 1-2 0,-1 1-30 16,-2-2-40-16,-13 1-75 15,-8 1-270-15</inkml:trace>
  <inkml:trace contextRef="#ctx0" brushRef="#br0" timeOffset="82906.43">12938 15762 254 0,'1'-6'95'0,"3"-3"-22"0,-2-1 18 15,1-3-25-15,1 1-22 0,-3-2 6 16,0 2 0-16,-1 0 10 0,0 3 8 15,0 0 7-15,-2 4-64 0,-1 0 94 16,1 1-32-16,0 2-35 0,1 2-12 16,0 1-24-16,1 9 1 0,-2 2 14 15,2 6 13-15,0 3 17 0,0 2-17 16,0 3-18-16,2 1-2 0,0 0-9 16,0 1-1-16,-1-2-6 0,0 1-34 15,2-3-7-15,-1-3-7 0,1-3-24 16,2-4-14-16,6-7-102 15,-1-2-55-15,-2-5-322 0</inkml:trace>
  <inkml:trace contextRef="#ctx0" brushRef="#br0" timeOffset="83283.42">12940 15888 1070 0,'0'0'64'0,"0"0"-44"16,0 0 20-16,0 0-4 15,0 0 7-15,0 0-25 0,0 0-16 16,0 0-2-16,117-23-3 0,-88 17-36 15,8-4-80-15,-10-1-64 0,-2 0-237 0</inkml:trace>
  <inkml:trace contextRef="#ctx0" brushRef="#br0" timeOffset="89131.13">13103 15794 452 0,'0'0'59'0,"0"0"-5"16,0 0 12-16,0 0-13 0,21-34 6 15,-17 28-5-15,1-1-7 0,-1 2-13 16,-1-1 2-16,-2 1 8 0,0 1-2 16,2 0-6-16,-3 0-3 0,0-1-7 15,0-2-11-15,1 2-5 0,0-1 3 16,0 1 15-16,-1 1-5 0,1-1-6 16,-1 2 20-16,0 0-14 0,0 2-5 15,0 1-1-15,1 0-14 0,-1 1 0 16,3 4-3-16,-3 4 0 0,3 2 12 15,2 4 1-15,-2 6-3 16,3 2 0-16,-1 5-10 0,-1 0 0 16,0 1-2-16,1 1-18 0,-4-3 7 15,1-1-2-15,-2-2 15 0,0-3-5 16,1-2-2-16,0-2-12 0,2-3-6 16,-3-1-14-16,2-2-18 0,0-4-34 15,-2-3-46-15,0-1-98 0,0-3-230 16</inkml:trace>
  <inkml:trace contextRef="#ctx0" brushRef="#br0" timeOffset="89579.23">13439 15800 767 0,'0'0'75'0,"0"0"9"0,0 0 35 16,0 0-80-16,0 0-27 0,-3 2-3 15,3 3-9-15,-2 3 12 0,1 3 2 16,1 3-2-16,0 1-10 0,1 2-2 15,4 0 0-15,1-2 0 0,-1-2 0 16,1-2 1-16,0-3-1 0,1-2 1 16,-1-2 1-16,-1-1-1 0,3-3 12 15,0 0-8-15,0-5 9 0,2-2-2 16,3-3-7-16,1-4 6 0,1 0-11 16,0-4-2-16,0 0 2 0,2 0 3 15,-4 3 13-15,-3 4 11 0,2 4 10 16,-7 4 4-16,0 3-15 15,-1 0-12-15,-1 7 3 0,2 4-4 16,0 3-11-16,-1 3 5 0,3 4-7 16,-1-2-11-16,5-2-44 0,11-1-65 15,-1-7-80-15,2-6-479 0</inkml:trace>
  <inkml:trace contextRef="#ctx0" brushRef="#br0" timeOffset="92422.44">5014 15352 918 0,'0'0'26'16,"0"0"-9"-16,0 0-20 0,0 0 3 15,0 0-30-15,0 0 26 0,61-64-12 16,-21 45-10-16,14-3 3 15,5-2-40-15,0 0 16 0,-1 4-9 16,-8 3 43-16,2 2 2 0,3 0 11 16,3 1 4-16,4 1 15 0,3 1 9 15,5 0 1-15,4 3-2 0,2 3 4 16,4 2-14-16,6 0 5 0,6 0-20 16,7 0 10-16,4-1-4 0,2 5-6 15,7-1 2-15,3 1 0 0,5-1-4 16,7 0 1-16,2 0-4 0,4-2 3 15,5 2-12-15,1 0-8 0,0-2 9 16,-1 1-1-16,0 1 10 0,-2-3-9 16,0 2 11-16,3-3 15 0,-1 2 16 15,4 2-2-15,-1-2 2 0,1 2 0 16,1 0 1-16,3 0-9 0,-2-3-14 16,4 1 16-16,-1-1-1 0,1 1-13 15,-1 1-6-15,1-2 6 0,0 1-3 16,0 0-8-16,1 1-5 0,-1-2 2 15,0 2 1-15,0 0-24 0,0-3-2 16,-1 3 13-16,-3-2-1 0,-1 0 7 16,-5 0 0-16,-1-2 3 0,-5 2-3 15,-4-1 9-15,2 2 5 0,-6 0-3 16,0 1 5-16,1 2 3 16,-1 0 1-16,2 0 1 0,0 2-11 15,-4 3 9-15,-3 2-9 0,-3 2 0 16,-7 5 2-16,-9 2 7 0,-7 4-10 15,-11 5 6-15,-9 0-3 0,-5 5 5 16,-5 1 3-16,-9 8-4 0,-7-2-6 16,-7 6 2-16,-6 2-3 0,-5 0-2 15,-7 4 2-15,0-2-2 0,-6 3 2 16,1 2-3-16,-4-1 2 0,-4 4 1 16,0-1 0-16,-2 2 1 0,-5 2-4 15,-1-2 6-15,-1 3-2 0,-3 0-1 16,-5-4-5-16,-4 1 5 15,-4-3 0-15,-3 1 0 0,-3 0 0 16,-8-1 0-16,-2-1 4 0,-7-3-3 16,-4-1-1-16,-6-2 0 0,-6-2 1 15,-8-3-1-15,-2-2 0 0,-8-2 3 16,-6-3 3-16,-8 0-6 0,-5-1 1 16,-7-3-1-16,-5 0 1 0,-2-2 9 15,-7 0-9-15,-3-2-2 0,-1-1 0 16,-8 0 1-16,0-1 1 0,-3-1-1 15,-4-1 0-15,-5 0-1 0,-1-2 2 16,-5-3-1-16,-2 2 1 16,-2-2 3-16,-5-1-5 0,-3 0 2 15,-4-4-1-15,0 2 2 0,-2-1-2 16,-2-2 0-16,-1 1 0 0,1-1-1 16,0 0 5-16,0 0-4 0,1-2 1 15,2-1 0-15,1-1 4 0,3-1-1 16,2-2-4-16,2-1-3 0,1 0 3 15,1-1 0-15,1-2 5 0,2 0-6 16,3-2 3-16,3-1-1 0,2-4 0 16,0 4 17-16,4-3 16 0,-1-1-29 15,5 0 1-15,0-1 0 0,6-3 3 16,2-3-4-16,5-2-5 0,4-3 2 16,2-1-2-16,6-6 10 0,3-2-7 15,3-3 4-15,1-4-3 0,4-2-1 16,3-5 19-16,6-4-6 0,2 2 13 15,3-4-8-15,2 1-8 0,2 0 6 16,4-3-15-16,1-3 12 0,3 1-13 16,5-4-1-16,8-2-2 0,5-1 0 15,5-3-10-15,7 1 10 0,7-2 2 16,9 3-2-16,11 0-2 0,11 1-16 16,8-1 17-16,16-3-32 0,12-6-74 15,-2 15-89-15,-3 3-331 16</inkml:trace>
  <inkml:trace contextRef="#ctx0" brushRef="#br0" timeOffset="183766.21">9218 9672 436 0,'-5'0'7'16,"-1"0"-7"-16,0 0 16 0,1 0 3 15,1 0 29-15,3 0-5 0,1 0-16 16,0-3-1-16,0 1-12 0,0-3-2 15,0 3-2-15,3-3-10 0,0 1 5 16,0-2-8-16,1 1 6 0,-3 2-3 16,0-3 7-16,0 1-5 0,1 1 0 15,1-3-2-15,4 0 5 16,4-4-5-16,6-3 0 0,6-5 1 16,14-8 8-16,18-13-3 0,20-14 6 15,13-7-11-15,5-3 7 0,0 2-2 16,-3 3-5-16,2 1 4 0,0-2-4 15,-4 3-1-15,-5 6 0 0,-9 2 4 16,-7 9 3-16,-10 5-7 0,-13 10 23 16,-14 9-9-16,-14 9 9 0,-9 1-18 15,-3 5-2-15,-1 1-3 0,-3 0 7 16,0 0 6-16,-1 0-13 0,-6 5 0 16,-1 2-58-16,-2 3 5 15,-3 2-1-15,0 4 11 0,-1-2-25 16,-2 6-45-16,2-6-59 0</inkml:trace>
  <inkml:trace contextRef="#ctx0" brushRef="#br0" timeOffset="184289.54">9117 9311 524 0,'0'0'25'0,"0"0"-5"0,-9-6 11 16,4 5-5-16,-2 1-3 0,3 2-10 15,-3 2 2-15,0 4-5 0,-2 5 2 16,0 0 4-16,-1 3 0 0,1 3 7 15,0 1-20-15,1 1 9 0,1-1-12 16,1 0 3-16,4-2-1 0,2-4-2 16,1-3-9-16,6-3 7 0,3-1-1 15,5-3 3-15,2-2 1 0,4-2 0 16,2 0 13-16,2-2-5 0,3-1 13 16,1 3 6-16,-1 0-8 15,-1 3-17-15,-5 3 0 0,-2 5-1 16,0 0-4-16,-2 2 4 0,2 4-4 15,3 0-8-15,19 8-28 0,-6-7-39 16,-1-3-183-16</inkml:trace>
  <inkml:trace contextRef="#ctx0" brushRef="#br0" timeOffset="189989.95">12276 11562 715 0,'0'0'0'15,"0"0"-6"-15,0 0 6 0,0 0 2 16,0 0-2-16,0 0 3 0,0 0-1 16,381 352 15-16,-339-295 5 0,1 4-8 15,-3 3 3-15,-2 4 2 16,-2 2-6-16,0 3 5 0,-4 3-8 15,-4 1 2-15,-4 0-11 0,-3 1 12 16,-1 3-9-16,-4-1-4 0,-2 1 5 16,-2 0-5-16,-3 0 0 0,0 0 4 15,-5 2-1-15,0-2-3 0,-4 2 1 16,-3 0 7-16,-2 2-3 0,-5-3 5 16,0 1 0-16,-2-5 6 0,-3 0 8 15,2-2-17-15,-7 1-3 0,5-3 23 16,-5-1-14-16,1-4-10 0,2-6 11 15,0 0-12-15,1-4 8 0,2-4 4 16,2-2-13-16,2-6 0 0,2-4-1 16,1-6 1-16,5-8-3 0,-1-6 2 15,2-7-3-15,0-2 2 0,1 0-8 16,0 1-5-16,0-1-28 0,0-4-34 16,0-5-41-16,0-5-76 0,-3-1-249 15</inkml:trace>
  <inkml:trace contextRef="#ctx0" brushRef="#br0" timeOffset="190413.69">12594 14274 1025 0,'0'0'59'0,"0"0"-59"16,0 0-12-16,0 0-14 0,0 0 26 15,-2 27 15-15,5-9-3 0,0 6-7 16,1 3 15-16,2 1-7 0,3 2-13 16,0-1 22-16,3 0-9 0,2-1 3 15,-2-1-11-15,2-2 3 16,-2-1-6-16,-2-4 0 0,2-1-1 15,-6-2-1-15,-1-3-3 0,-3-1 3 16,-1-3 0-16,-1 0 0 0,-1-3 16 16,-2-1 17-16,1-3-10 0,-1 1 2 15,2-3-4-15,0 0 3 0,1-1-6 16,0 0 18-16,0 0-11 0,3-1 0 16,2-6-2-16,5-5-16 0,4-3-4 15,5-7 2-15,4-4-4 0,8-9-1 16,12-10 0-16,12-9-15 0,9-1-48 15,-4-1-93-15,-13 17-15 0,-18 6-326 16</inkml:trace>
  <inkml:trace contextRef="#ctx0" brushRef="#br0" timeOffset="199665.48">7305 16941 569 0,'-5'0'0'0,"0"0"-4"0,2 0-2 15,0 0 6-15,1 0 12 0,2-1 13 16,2-3 9-16,3 0-21 0,3 0-12 16,3-2 3-16,3 2 10 0,5 1-10 15,3 0 14-15,5 1-13 0,10 1 8 16,13 0 2-16,16 1-6 0,10 0-9 15,3 0 5-15,3 0-3 16,0 0 2-16,11 1 0 0,8 0-4 16,7 0 4-16,9-1-4 0,6-2 0 15,10-5 0-15,9 0 0 0,8-2 1 16,4-4 1-16,6 1-1 0,1 1 4 16,4-2 15-16,-1 1 17 0,-1 3 4 15,-2-1-1-15,0 3-2 0,-3 1 3 16,-4 0-1-16,-3 2-20 0,-3 2 0 15,-4 1 0-15,-3 0-16 0,-5 1 8 16,-5-1-4-16,-5-1-7 0,-5 1 1 16,-8-1-2-16,-6-4 3 15,-9-1-3-15,-5-4 0 0,-9 2 0 16,-9-2 10-16,-10 2-9 0,-10 1-2 16,-8 1-4-16,-8 3 2 0,-9 1-11 15,-9 1-4-15,-8 0-7 0,-3 2-12 16,-2 0 1-16,0 0-7 0,-7 1-43 15,-6 2-64-15,-26 8 51 0,2-1 44 16,-6-2-205-16</inkml:trace>
  <inkml:trace contextRef="#ctx0" brushRef="#br0" timeOffset="200258.11">7168 16995 730 0,'0'0'0'15,"0"0"-30"-15,0 0 14 0,72-2 16 16,-18-1 3-16,22-4 8 0,13 1-8 15,3-2 0-15,2-1-3 0,-5 1 0 16,6 2-12-16,7 0 8 0,2 0 8 16,3-3-3-16,4 4 14 0,4 0 10 15,8 0 5-15,5 3 1 16,6-4 12-16,5 1 1 0,9 0-9 16,4 0-4-16,8 1-16 0,5 1 9 15,2 2-9-15,5 1-9 0,1 0 4 16,0-2 1-16,-2-1-10 0,-2-1 4 15,-1-1 3-15,-4-3 8 0,-5-1 5 16,-5 1 16-16,-8-1-7 0,-10 1 4 16,-7 0-6-16,-13-5 4 0,-9 5-17 15,-9-2 9-15,-11 1-20 0,-10 3 10 16,-9-1 4-16,-18 4-17 16,-13-2 2-16,-13 3-3 0,-10 2-1 15,-7-1-26-15,-7 0-35 0,0 1-96 16,-8-4-231-16</inkml:trace>
  <inkml:trace contextRef="#ctx0" brushRef="#br0" timeOffset="201837.3">6961 10554 504 0,'0'0'2'16,"0"0"18"-16,0 0 20 0,0 0-1 15,0 0 5-15,0 0 3 0,0 0-12 16,12-49-17-16,-3 45 15 0,1 0-15 16,5 0-16-16,4 1-2 0,5 1 0 15,9 1 2-15,9 0 1 0,14 1-3 16,5 0 2-16,3 1 0 0,3-1-1 15,-1-1-1-15,6 1 0 0,3 0 0 16,4-3 4-16,6-1-1 0,5-2-3 16,4 0 2-16,6 0 12 0,2-4 7 15,1 3 9-15,0 0-8 16,2 0 6-16,4 1-8 0,2-1-5 0,1 0 8 16,-3 0-4-16,-5 0-13 15,-2 0 13-15,-4-1-17 0,-3 0 19 16,-12 0-16-16,-11 1 12 0,-12 3-13 15,-12 1-2-15,-12 3 2 0,-11 0 0 16,-10 0-2-16,-9 0-2 0,-3 0-1 16,-2 0-26-16,-1 3-36 0,-6 1-37 15,-9 6 19-15,-22 11 7 0,1-3-39 16,0-3-196-16</inkml:trace>
  <inkml:trace contextRef="#ctx0" brushRef="#br0" timeOffset="205722.75">14187 17356 907 0,'0'0'1'0,"0"0"-1"16,0 0 0-16,0 0 1 0,42-23 14 15,-12 12 16-15,9 1-13 16,12-2 9-16,1 4-8 0,-1 3 0 15,-4 5-2-15,-9 1-12 0,-5 7 0 16,-6 1-2-16,-8 1-2 0,-8 2-2 16,-3 2-4-16,-2 4-5 0,-4 11-23 15,-5 9 7-15,-13 9 16 0,-11 0-22 16,-3-1-13-16,0-9 5 0,5-9 6 16,5-9 25-16,5-6 9 0,4-6-1 15,0 1 2-15,3-1 2 0,0-4 12 16,3-1-4-16,5-2 27 0,0-4-5 15,0-5-16-15,5-4 13 0,3-6 13 16,6-4-4-16,0-3-17 0,7-3 1 16,3 0-22-16,3 0 8 0,10-6-8 15,6-2 8-15,9-2-8 0,-6 2-2 16,-11 11 1-16,-15 9 0 0,-13 8 2 16,-4 5 13-16,0 0 14 0,-1 3-5 15,-2 0-14-15,0 1-10 0,-4 5-16 16,-2 4 4-16,-4 5 12 0,-5 6 2 15,0 3 9-15,0 4-9 0,2 0 5 16,5 1-4-16,2 0-1 0,6 1-3 16,9 0 2-16,7 1 4 0,5 1-5 15,7-1-4-15,10-1-33 0,17-6-45 16,-7-5-70-16,-4-11-219 16</inkml:trace>
  <inkml:trace contextRef="#ctx0" brushRef="#br0" timeOffset="206426.82">14654 16788 953 0,'3'-14'6'0,"-2"2"-3"16,3 0-2-16,-3 2-1 0,1 2 19 15,-2 1-18-15,-3 4 0 0,-2 3-2 16,-5 0-12-16,-4 8 13 0,0 3 7 15,-5 5-4-15,0 3 9 0,2 4 5 16,1 2-13-16,2 2 6 0,2-1 6 16,2-1-10-16,2 0-1 0,0-4-1 15,3-1-4-15,1-5 0 0,2-4-2 16,0-3 1-16,1-2-2 0,1-3-5 16,0-3 8-16,0-2 1 0,0-5-1 15,0-3-7-15,0-5-27 0,3-4 17 16,-3-1 17-16,3-2 3 0,0 0-1 15,0-2 18-15,-1 1 0 0,2 0 5 16,0 1 18-16,1 7 3 0,1 0-13 16,-1 4 10-16,4 2-10 0,-4 4-20 15,3 3-13-15,0 0-1 0,1 2 1 16,-3 3 1-16,1 3-1 0,1 3 3 16,-2 2-3-16,-2 3 2 0,0 2 5 15,1 4-2-15,1 0-3 16,0 1-1-16,5 1 1 0,-1 1-4 15,7-2 1-15,1 2-37 0,7 2-25 16,13-2-53-16,-5-4-123 0,-1-13-359 16</inkml:trace>
  <inkml:trace contextRef="#ctx0" brushRef="#br0" timeOffset="210365.37">11967 17367 525 0,'0'0'427'15,"0"0"-406"-15,3 0 23 0,2-2-25 16,2 0-13-16,2 0 2 0,4-1-7 16,1-1-1-16,5-1 1 0,2 1-2 15,2 0-8-15,4-2-1 0,3 0 10 16,6-1 0-16,9 0 0 0,3 0 2 16,-1 1-2-16,-9 4 6 0,-12 1 2 15,-12 1 3-15,1 0 0 0,-1 1-6 16,1 1 5-16,-1 2-7 0,-1-2 6 15,-4 2-6-15,-1-1-5 0,-5 0 2 16,-2-1 0-16,-1 0-10 0,-7 1-13 16,-7 0 6-16,-5 2 12 15,-5-2-7-15,-6 3-4 0,1 1 16 16,1-1-2-16,4 1 4 0,0 1 2 16,5-1 6-16,3 4-10 0,2-1 0 15,5 4 5-15,1 0-3 0,5 2 5 16,2 1 13-16,1-2 1 0,6 1-8 15,3-1 11-15,4 0 0 0,2-2-4 16,2-1 0-16,0-1-15 0,0-3 2 16,-4-2-7-16,-2 1 0 0,-2-3-5 15,-4 2-21-15,-3-2-11 0,1 0-5 16,-3 3 19-16,0 0 4 0,0 3 19 16,-3 0-1-16,1 2 3 15,0 2 0-15,0 1 21 0,2 2-2 16,-1 2 11-16,1 2 12 0,1 0-5 15,3 1 0-15,1-1 3 0,-2 0-15 16,2-1-12-16,1-1-14 0,-1-1 0 16,0 1 5-16,1-4-6 0,-5 2-16 15,-1-1-20-15,-5-1 0 0,-7-1-13 16,-6 1-6-16,-16 5-22 0,-18 0-9 16,-18 1-108-16,8-6-19 0,9-5-162 15</inkml:trace>
  <inkml:trace contextRef="#ctx0" brushRef="#br0" timeOffset="210918.44">12933 17608 1009 0,'-2'0'51'0,"1"0"-51"15,1-2-7-15,0 2 7 0,2-1 10 16,5-1 2-16,1 0 16 0,5 2-6 16,2-1 7-16,5 0-2 0,10 1-23 15,11-3 6-15,12 2 0 0,4-1-5 16,-1 0 10-16,-2-2-5 0,-9 2-4 16,-3-3 7-16,-5 4-6 0,-7-1-6 15,-7 2 5-15,-6 0-6 0,-4 0-1 16,4 0-15-16,-5 0-29 15,3 0-17-15,-4 0-17 0,-6 0-57 16,-2 1-82-16,0-1-54 0</inkml:trace>
  <inkml:trace contextRef="#ctx0" brushRef="#br0" timeOffset="211486.51">12928 17479 1082 0,'0'0'31'0,"0"0"-12"15,0 0-11-15,0 0 6 0,0 0-12 16,2-52 8-16,-2 44-5 0,2 2-1 15,1 2 16-15,0-1-11 0,-1 3-5 16,1-2 7-16,2 4-9 0,2-1 0 16,0 1 0-16,4 1 8 0,0 4-7 15,2 0 10-15,4 3-3 0,2 2-4 16,3 1-3-16,3 1-2 0,3 0 2 16,1 1-3-16,1-3 4 0,1 1 0 15,-3-4-4-15,-2-1-1 0,-2-5-4 16,-3 0 7-16,-2-1-2 15,-6-2 11-15,-1-3 17 0,-1-3 3 16,0-5 1-16,-3-2-15 0,0-4 2 16,0-2-2-16,-2 0-15 0,-1 1-2 15,-2 3-4-15,-1 3-2 0,1 5-10 16,-3 4-25-16,0 5-65 0,3 6-135 16,-3 3-128-16,1-3-86 0</inkml:trace>
  <inkml:trace contextRef="#ctx0" brushRef="#br0" timeOffset="213391.8">14828 17095 355 0,'0'-8'0'0</inkml:trace>
  <inkml:trace contextRef="#ctx0" brushRef="#br0" timeOffset="213736.15">14520 16928 594 0,'0'0'0'0,"0"0"-359"0</inkml:trace>
  <inkml:trace contextRef="#ctx0" brushRef="#br0" timeOffset="214221.84">14520 16928 722 0,'17'-11'157'0,"-17"11"-134"0,0 0-8 15,0 0-10-15,0 0-5 0,0 0 12 16,0 0-12-16,0 0-2 0,0 0-3 16,-158 157-36-16,133-129 2 0,6-4-4 15,0 2-12-15,3-3 8 0,3-4 0 16,4-4 27-16,1-7 11 0,5-2 9 15,3-4 26-15,0-2 59 0,0-1 13 16,5-6-35-16,4-2-29 0,2-6 4 16,3-1 4-16,-1-3-14 0,0-2 6 15,1-1-6-15,-2-2-2 0,1 2-14 16,-2-1-1-16,-3 0-9 0,3 2 5 16,0 2 4-16,-1 1-6 0,2 3-2 15,1 3-3-15,1 2-17 0,-3 2 17 16,2 2 19-16,-4 0-6 0,-1 3 5 15,-5 0 0-15,-1 2 7 16,0 0-2-16,-1 0-16 0,1 1 16 16,-2 0-16-16,0 0 4 0,0 0-5 15,0 0 3-15,0 0-5 0,0 0-8 16,0 0-3-16,0 0-7 0,0 2 2 16,3-1 4-16,-1 3 7 0,3-2 1 15,0 4-1-15,2 0-3 0,-1 1 4 16,4 2 0-16,0 3 8 0,2 3-8 15,3 0 10-15,0 4 9 0,5-2-10 16,-2 2 9-16,4-3-9 0,-2 3-7 16,-5-4-2-16,0 0 1 0,-2-1-1 15,-5-1-18-15,1 2-25 16,-9-4-64-16,0-4-70 0,-3-7-265 16</inkml:trace>
  <inkml:trace contextRef="#ctx0" brushRef="#br0" timeOffset="-214522.2">15528 17525 819 0,'0'0'73'16,"0"0"-73"-16,0 0-122 0,0 0 60 15,0 0 31-15,-10-9 30 0,15 9 2 16,-2-1 9-16,5 0 14 0,1 0-1 16,4 0 18-16,4 0 30 0,6 1-5 15,10 0-6-15,11-1 6 16,14 1-23-16,4-1 14 0,0 1-9 15,-9 0-17-15,-7-1-11 0,-6 1-14 16,-8 1-6-16,-9-1-1 0,-7 0-15 16,-7 0-5-16,-2 0-7 0,-1 0 11 15,-3-1-3-15,-3 1-8 0,-3-4-9 16,-18 0-53-16,-1 0-138 0,-1-2-53 16</inkml:trace>
  <inkml:trace contextRef="#ctx0" brushRef="#br0" timeOffset="-213989.69">15566 17372 890 0,'0'0'0'15,"0"0"-143"-15,0 0 24 16,0 0 47-16,0 0 72 0,-2-5 5 16,2 2 12-16,-3 1 28 0,0-2 5 15,-2 1-12-15,2-1-6 0,-2 1 1 16,3-2 20-16,2 3 16 0,0-3-14 15,3 1-28-15,4-3 7 0,1 0-4 16,6-1 5-16,2 0-3 0,6 2-7 16,0 1-1-16,2 0-4 0,1 5-4 15,-1 0-3-15,1 0-5 0,2 5 4 16,-5 1-7-16,5 2-1 0,-5 1-5 16,2 1 1-16,-4 0-1 0,1-1 1 15,-1 0-4-15,-4-1-9 0,1-2 7 16,-2-2 5-16,-1-1 1 0,-3-2 0 15,1-1 4-15,-2-4 0 0,0 0-3 16,2-6 4-16,-2-3 4 0,1-2-9 16,1-2 0-16,-4-4 3 0,-1-3 0 15,-1 1-6-15,-3 0 0 0,3 1 3 16,-4 4 0-16,-1 5 0 0,1 5-4 16,0 5-11-16,-1 3-65 0,1 3-67 15,3 10-33-15,-2 0 7 0,2-5-235 16</inkml:trace>
  <inkml:trace contextRef="#ctx0" brushRef="#br0" timeOffset="-213445.65">16522 17093 997 0,'0'0'173'0,"0"0"-139"16,0 0-21-16,0 0 11 0,0 0-1 16,173 5-11-16,-129 8-10 0,-12 0 0 15,-13 0-2-15,-5-3-9 0,-3 5-1 16,1 4-20-16,-2 2-12 0,-6 2 7 15,-4 2-16-15,-4-2 0 0,-5 1-29 16,-4-2-3-16,-1-4 10 0,-2-1 31 16,-1-3 11-16,1-3 29 0,1 0 2 15,0-6 4-15,5-2 16 0,1-3 30 16,3 0 36-16,4-5 8 0,2-3-41 16,0-2-28-16,4-3-1 15,6-2-1-15,3-5-6 0,4-2 2 16,4-3-4-16,4 0-1 0,2-3-4 15,3-1-7-15,-5 1 4 0,-2 3-4 16,-3 4-1-16,-6 3 11 0,-6 7-10 16,-3 4-3-16,-2 4 1 0,-3 1 4 15,0 2-5-15,0 7-15 0,-5 2 6 16,-6 8 9-16,-3 4 8 0,1 3 1 16,-4 3 18-16,4 2-1 0,1-1-1 15,7 0-5-15,4-1-9 0,4 0 3 16,9-2-11-16,4-1-3 0,9-1-2 15,12-2-30-15,13 0-30 0,12-7-7 16,12-9-37-16,-17-5-135 0,-10-11-259 16</inkml:trace>
  <inkml:trace contextRef="#ctx0" brushRef="#br0" timeOffset="-211934.4">14537 18422 1002 0,'0'0'39'0,"0"0"-28"16,0 0 0-16,0 0 1 15,36-39 14-15,-19 32-1 0,3 0-24 16,5-1 12-16,7 3-10 0,10 3-2 16,9 2 0-16,-1 6-2 0,-10 5 3 15,-10 1-4-15,-11-1 1 0,-3 3 1 16,1 5-5-16,-3 2-2 0,2 7-4 15,-5 0-4-15,-4 2-2 0,-2 0 1 16,-5-3 3-16,-4-2 0 0,-4-1-5 16,0-3-4-16,0-2-1 0,-4-4 5 15,2-4-32-15,0-3 16 0,3-6 22 16,-1-2 12-16,5-4 27 0,1-8-1 16,2-2 4-16,0-5 2 0,8-1-7 15,6-4 7-15,0-2-12 0,7 0 7 16,1-1 3-16,2-2-5 0,1 2 0 15,2 2-1-15,-2 3-3 0,-3 3-1 16,-1 1-17-16,-4 4 2 0,-2 3-5 16,-2 3 0-16,-3 2-4 0,-5 2-26 15,-3 3 0-15,-1 0-3 0,-1 1 0 16,0 1 3-16,-3 3-14 0,-2 3 30 16,-1 2 12-16,-5 3 2 0,0 4 2 15,-2 3 17-15,1 2 9 0,3 2-12 16,1 2 22-16,4 1-8 0,2 1-10 15,2 2-12-15,5-2 2 16,6-1-10-16,5-1-19 0,20-4-21 16,-1-6-81-16,-2-9-131 0</inkml:trace>
  <inkml:trace contextRef="#ctx0" brushRef="#br0" timeOffset="-210694.3">14828 18072 893 0,'6'-12'120'0,"3"-1"-120"0,3 1-18 16,0-1 18-16,-2 5 19 0,-4 3-17 16,-4 2 1-16,-1 3 2 0,-1 0-5 15,-3 3-13-15,-3 7 11 0,-7 4 2 16,-1 3 25-16,-4 6-7 0,1 2 2 16,1 0-9-16,-1 0-1 0,4 0 1 15,1-3-10-15,3 0 3 0,3-4-2 16,-1-4-2-16,2-4-16 0,5-3 1 15,0-2-19-15,0-5 5 0,7-3 8 16,3-7 19-16,3-6-12 0,4-8-31 16,1-3 13-16,-1-3 32 0,-3 0 3 15,-3-3 21-15,-3 2 24 0,-3 1 8 16,-2 4 5-16,-1 6 31 0,1 5-15 16,-3 4-3-16,0 7-21 0,1 2-25 15,2 2-28-15,2 6-10 0,0 5 10 16,3 3 0-16,7 4 2 0,3 4-2 15,6 4 0-15,1 1-16 0,3 0-57 16,10 3-39-16,-6-4-78 0,-5-12-230 16</inkml:trace>
  <inkml:trace contextRef="#ctx0" brushRef="#br0" timeOffset="-210043.23">15542 18588 1074 0,'-6'0'0'0,"3"-3"-134"0,1 0 7 16,-1-1 52-16,1 0 75 0,2 0 6 16,0 2 9-16,0-1 12 0,0 0 22 15,0 2-2-15,0 0 9 0,0 0 6 16,0 1-4-16,5-3-11 0,0 3-9 16,5-1-9-16,2 0-7 0,3 1 11 15,3 0-15-15,5 0 7 0,3 1-3 16,2 0-8-16,2 1-9 0,0-2-5 15,-2 0-39-15,-3 0 6 0,-2 0-15 16,-4-3-3-16,-3 1-1 0,-5-3 5 16,-3 1-4-16,-2-2-7 0,-4 2-24 15,-1-4-43-15,-1 0-112 0</inkml:trace>
  <inkml:trace contextRef="#ctx0" brushRef="#br0" timeOffset="-209462.15">16221 18317 1101 0,'0'0'0'0,"0"0"-9"15,0 0 9-15,0 0 30 0,0 0 18 16,0 0-22-16,51-76-2 0,-34 67 5 16,-1 5 4-16,5 0-16 15,1 3-4-15,1 1 7 0,1 6-11 16,0 3-9-16,-1 5-4 0,-2 2 2 16,-4 2-19-16,-4 2-15 0,-4 3-14 15,-4 0-9-15,-5 1-5 0,0-1 2 16,-3-1 25-16,-2-2-11 0,-1-1-7 15,0-3 34-15,-2-4 0 0,0-1 1 16,-3-1 4-16,3-4 15 0,-3-3-4 16,1-3 5-16,1 0 15 0,1-2 16 15,3-4 15-15,2 0 19 0,3-1-8 16,3 0-13-16,5-3-20 0,2-1-13 16,5 0 4-16,2 0-5 0,3-3-2 15,0 1-3-15,3-1-5 0,0-1-1 16,2 0-3-16,2-3-6 15,0 0 9-15,0 0 1 0,-3-1-3 16,1 3-7-16,-3 0 8 0,-5 4 2 16,-7 3 2-16,-4 4-1 0,-2 3 6 15,-4 2-7-15,-4 2 9 0,-7 9 11 16,-4 4 34-16,-6 4-15 0,-6 4-10 16,0 5 10-16,0 2-10 0,4 0-11 15,1 2 0-15,9-1-14 0,3 0 1 16,7-2-5-16,5 0-29 0,9-3-38 15,25-7-28-15,-2-7-50 0,2-9-250 0</inkml:trace>
  <inkml:trace contextRef="#ctx0" brushRef="#br0" timeOffset="-208926.23">16885 18480 1108 0,'0'0'0'16,"5"-12"-48"-16,2 5 48 15,-2 2 20-15,-2 3 9 0,1-1-7 16,-3 1 8-16,-1 2-11 0,2 0-10 16,-2 5-9-16,0 2 21 0,0 5 15 15,0 0 5-15,-2 6-8 0,-1 1-8 16,0 3-13-16,1 2-2 0,-1 2 0 16,3-2 3-16,0 2-13 0,6-1 0 15,-1-2-6-15,3-1-14 0,3-1-8 16,0-3-9-16,2-2 0 0,1-2-17 15,2-3-2-15,3-3 4 16,1-2 9-16,-2-4-23 0,2-1-26 16,1-1-53-16,4-5 1 0,-3 1-26 15,-6-2-19-15</inkml:trace>
  <inkml:trace contextRef="#ctx0" brushRef="#br0" timeOffset="-208726.06">16880 18723 1205 0,'0'0'208'0,"0"0"-208"16,0 0-31-16,0 0 31 0,0 0 0 15,0 0-43-15,107 1-50 0,-84 1-1 16,14-8-20-16,-11-2-184 0,-1-7-349 15</inkml:trace>
  <inkml:trace contextRef="#ctx0" brushRef="#br0" timeOffset="-208307.87">17493 18340 818 0,'0'0'561'0,"0"0"-561"15,0 0-20-15,0 0-11 0,0 0 31 16,0 0 0-16,79-10-7 0,-60 9-11 15,-2 1 0-15,1-1-7 0,-1 0 16 16,-1 1-3-16,2 0-55 0,5-1-55 16,-4-1-104-16,0 0-186 0</inkml:trace>
  <inkml:trace contextRef="#ctx0" brushRef="#br0" timeOffset="-208101.85">17520 18473 718 0,'0'0'526'16,"0"0"-526"-16,0 0-41 0,0 0 40 16,0 0 2-16,0 0-2 0,0 0-4 15,0 0-15-15,185-11-2 0,-155 14-39 16,14-3-19-16,-5-1-146 0,-7-4-287 15</inkml:trace>
  <inkml:trace contextRef="#ctx0" brushRef="#br0" timeOffset="-207301.89">17373 18348 588 0,'0'0'55'0,"0"0"-27"0,0 0 31 16,-8 7 22-16,7-6 3 0,1-1-19 15,0 3-25-15,0-3-7 0,0 1 15 16,4 0-8-16,-2-1 5 0,4 0-14 16,1-1-9-16,2-3 0 0,1 3-7 15,-1-4 8-15,2 2-6 0,0-3-7 16,2 1-2-16,4 2-1 0,0-1 0 15,1 2-5-15,-1 1 1 0,1 1 3 16,-3 0 8-16,-2 1-2 0,-2 3 0 16,0 1 6-16,-3 2-16 0,0 4 0 15,3-1-2-15,-3 2 2 0,2-3-4 16,0 4-6-16,0-3 2 0,1-1-6 16,0-3-3-16,0-2 7 0,-1-2-7 15,2-2 6-15,1-2 9 0,-1-4-3 16,1-4 2-16,0-2 0 0,1-2-1 15,-1-2-4-15,-1-2-4 0,-2 1-24 16,-2-2 1-16,-1 2-27 0,-5 1-6 16,-2 3 15-16,0 3-79 0,0 3-210 15</inkml:trace>
  <inkml:trace contextRef="#ctx0" brushRef="#br0" timeOffset="-206890.83">18070 18259 949 0,'0'0'54'0,"0"0"-46"16,0 0 49-16,0 0-3 0,0 0 6 15,-29 108-22-15,34-87-13 0,7-1-25 16,3-1 0-16,1-4 0 0,6-2 1 16,2-3 8-16,2-6-3 0,1 0-6 15,3-4 7-15,0-5 5 0,-2-4 20 16,0-4 7-16,0-6 1 0,-2-2 5 15,-3-5-6-15,-7-7-18 16,-7-11 11-16,-12-4-7 0,-14 4-25 16,-5 13 0-16,-21 10-9 0,-14 16-3 15,-11 5-1-15,-12 7-21 0,5 14-18 16,12 6-12-16,8 2-39 0,12-8-43 16,15-7-96-16,9-10-425 0</inkml:trace>
  <inkml:trace contextRef="#ctx0" brushRef="#br0" timeOffset="-205734.07">18762 18064 1133 0,'0'0'7'16,"0"0"-7"-16,0 0-5 0,0 0 5 15,0 0 2-15,25-37-2 0,-25 27-10 16,0-1 10-16,-4-2 13 0,-4 0-6 16,-5 2 2-16,-3-3 1 0,-6 1 1 15,-6 0-11-15,-12 0-3 16,-13-1 1-16,-16 0 2 0,-8 0 0 15,0 7 1-15,-1 1 1 0,6 3-3 16,-7-1 2-16,-5-1-1 0,-3 1 7 16,-3-3-7-16,-3 1-2 0,-2-2-13 15,-5 1-7-15,-6 0-6 0,0 0 2 16,-4-1 8-16,-4 0-3 0,-1 1-21 16,-7-3 42-16,-3 7 5 0,3-2 9 15,1 2-9-15,-1 2 17 0,2 1-8 16,0 0 4-16,2 0 8 0,4 4-5 15,0 1-12-15,5 4-2 16,5 0-5-16,0 2 3 0,6 3-5 16,6-1 2-16,2-2-2 0,6 3 2 15,3-2-2-15,3 4 0 0,5 1 3 16,5 3 0-16,3 2 8 0,5-2-9 16,3 1 3-16,2 1 3 0,0-1-6 15,-1 2 0-15,1 2 0 0,0-1 2 16,1 4-3-16,5-4 1 0,5 0-1 15,6-3-1-15,11-1 4 0,5-5 5 16,11-2-9-16,1 0-4 0,1 2 3 16,-2 1-1-16,3 4 2 0,3-3-11 15,0 1 4-15,5 0 7 16,0 0 13-16,0 2-4 0,2 0 0 16,1 2-7-16,2 0-2 0,-2 4-7 15,0-1-3-15,2 1-13 0,1 1 1 16,5-2 2-16,2-1-4 0,6-2 6 15,2-1 3-15,13-1-3 0,4-1 18 16,13-3 0-16,6 0 3 0,0-4-2 16,3-2 0-16,-2-4 2 0,3-1-1 15,6-2 0-15,1-1-1 0,6 2 0 16,2-1 2-16,3-1-3 0,2 2 0 16,1-3 2-16,-2 2 8 0,1 1 2 15,-4 0 4-15,3 1 12 0,-3 0-11 16,-1 2-6-16,-4 2-2 0,-7 1 1 15,-5 0-5-15,-3 4-5 0,-6-1 0 16,2-1-1-16,-1 4 1 0,2-4 0 16,2-1 0-16,0 3 2 0,1-6-4 15,-3 3 5-15,0-2-3 0,1-4 11 16,-3-1 11-16,0-1 1 0,-1-3-3 16,6 0-2-16,1 0 5 0,1-2-18 15,2 1-2-15,2-3-1 0,-3 1-1 16,-1-1-1-16,-1-3 0 0,-1 1 0 15,0-2 0-15,3-1 1 16,2 0-1-16,-2-4 3 0,3-1-3 16,1 0 1-16,1-6 3 0,2 4 13 15,-4-1 3-15,0-2-8 0,-4 1-2 16,-2-1-3-16,-2-1-7 0,-3 0-6 16,0-2 4-16,-2-2 4 0,-3 0-2 15,-3 0 3-15,-2-3 1 0,-7 1-2 16,-5 0 5-16,-9 3 8 0,0-6 9 15,-1-7 4-15,-1-8-15 0,3-7-10 16,-5-1-3-16,-7-1-12 0,-5-6-1 16,-5-6-45-16,-12 0 49 0,-13 4-52 15,-16 6-24-15,-20 3-48 16,8 16-92-16,-5 1-605 0</inkml:trace>
  <inkml:trace contextRef="#ctx0" brushRef="#br0" timeOffset="-185661.1">18757 5280 641 0,'0'0'23'16,"0"0"22"-16,0 0 79 0,0 0-38 16,0 0-49-16,17-31 4 0,4 19-22 15,14 0 6-15,20 0 3 0,15 2-19 16,7 6 1-16,-5 7 3 0,-11 8-13 15,-17 11-1-15,-7 6-11 0,-7 3-11 16,-9 7 4-16,-11 0-13 0,-10 3-10 16,-9 2-10-16,-12-1 4 0,-7-2 12 15,-5-6 27-15,-1 0 9 0,-2-7 6 16,-3-4-5-16,1-3 4 0,1-8 17 16,9-3 20-16,7-7 12 0,5-1 3 15,7-1-3-15,-2 0-9 0,5 0 0 16,1-1 4-16,5-5-25 0,9-3-14 15,9-6-10-15,20-11-10 0,23-10-3 16,32-7-11-16,15-4-15 0,6-1-2 16,-10 5-15-16,-24 6 35 15,-15 4-33-15,-19 6-19 0,-17 8 64 16,-13 7 9-16,-9 2 0 0,-7 6 10 16,-6 1 29-16,-8 2-22 0,-17 1-14 15,-20 14-1-15,-19 10 2 0,-5 7 18 16,13 0 13-16,19-2-2 0,22-8-11 15,14-4-2-15,6 3-16 0,2 1-4 16,10 3 1-16,9 1 11 0,18-2 5 16,20-4 3-16,20-6-20 0,4-7-4 15,0-9-76-15,-24-2-76 0,-22-6-240 16</inkml:trace>
  <inkml:trace contextRef="#ctx0" brushRef="#br0" timeOffset="-185303.47">19190 4766 1153 0,'0'-11'48'0,"2"0"47"0,-1 2 2 15,-1 1-58-15,0 4-24 0,0 1-15 16,0 3-33-16,-4 7-73 0,0 4-13 16,-7 21-12-16,0-4-139 0,3-1-187 15</inkml:trace>
  <inkml:trace contextRef="#ctx0" brushRef="#br0" timeOffset="-184840.64">20392 5415 1036 0,'-1'0'49'0,"1"-2"8"16,7-1 2-16,5 0-45 0,7-1 1 15,5 0-1-15,3 1-14 0,1 1-7 16,-1 1-68-16,0 1-22 0,1 3-28 15,-7 1-68-15,-5 0-92 0</inkml:trace>
  <inkml:trace contextRef="#ctx0" brushRef="#br0" timeOffset="-184701.28">20404 5577 1058 0,'0'0'81'0,"0"0"-19"0,0 0 34 16,0 0-65-16,0 0-22 0,0 0-5 15,0 0-4-15,0 0-39 0,324-54-136 16,-287 51-107-16,-9-2-385 0</inkml:trace>
  <inkml:trace contextRef="#ctx0" brushRef="#br0" timeOffset="-184264.85">21643 5116 1034 0,'0'0'25'0,"0"0"-14"16,0 0-10-16,0 0 6 0,0 0 4 15,0 0-11-15,0 0 3 0,0 0 0 16,-40 288-2-16,46-255-1 15,-2-11-27-15,-1-8 10 0,-1-3-19 16,-2-1-11-16,0 0-1 0,-2-3-19 16,-5-5 17-16,-2-3 13 0,-1-9-24 15,0-6 3-15,0-4 32 0,4-5 26 16,3-7 4-16,3-9 15 0,4-12 1 16,6-9-4-16,-2 2-8 0,1 16 58 15,-4 15 109-15,0 18-15 0,1 2-46 16,2 3-44-16,2 1 16 0,4 4-65 15,0 4-3-15,1 8 1 0,0 12-6 16,2 15-4-16,-1 11-9 16,-1 3 4-16,-3-2 0 0,-1-9-4 15,-2-9-10-15,-2-9-23 0,-3-3-16 16,-2-2-28-16,-2 0-9 0,0 5-44 16,-2-4-98-16,-1-9-74 0</inkml:trace>
  <inkml:trace contextRef="#ctx0" brushRef="#br0" timeOffset="-184103.96">21600 5347 728 0,'0'0'293'0,"0"0"-290"0,0 0-3 16,0 0 10-16,0 0-5 16,0 0 21-16,6 5 1 0,7-4-6 15,8 0-21-15,3-1-12 0,12 0-62 16,10-1-65-16,-7-4-84 0,-5-2-437 0</inkml:trace>
  <inkml:trace contextRef="#ctx0" brushRef="#br0" timeOffset="-183832.19">22082 5227 637 0,'0'0'89'0,"0"0"57"16,0 0-16-16,0 0-53 0,0 0-12 15,0 0 3-15,0 0-17 0,0 0-6 16,71-25-10-16,-52 32-8 0,1 4-23 16,-2 3-4-16,0 5 0 0,-4 3-11 15,-3 5-35-15,-4 2-22 0,-3-1-14 16,-4 1-14-16,-5 0-12 0,-5-1-39 15,-9 4-5-15,1-9-75 0,2-3-66 16</inkml:trace>
  <inkml:trace contextRef="#ctx0" brushRef="#br0" timeOffset="-183616.91">22152 5493 775 0,'0'0'86'16,"0"0"24"-16,0 0-43 0,0 0-19 16,0 0-4-16,0 0-10 0,0 0-13 15,0 0-5-15,0 0-9 0,337-258 4 16,-326 251-4-16,-7 6 11 0,-1 0-11 15,-2 1-7-15,-2 0-11 0,-10 5-20 16,-8 5 30-16,-13 6 1 0,-12 11 0 16,-4 7-3-16,4-4 3 0,15-5 3 15,13-9-3-15,10-3 0 0,2 3 6 16,4 2-6-16,2 0 0 16,14 0-1-16,20-2 1 0,22-4-2 15,25-6-52-15,-9-4-73 0,-11-3-217 16</inkml:trace>
  <inkml:trace contextRef="#ctx0" brushRef="#br0" timeOffset="-183161.22">23364 5138 749 0,'1'4'244'0,"0"-1"-170"15,-1 5 19-15,0 5-46 0,0 3-14 16,-5 4 0-16,-2 5-26 0,-1 2 2 15,1 1-6-15,2 0-3 0,1-3 0 16,1-1-11-16,3-2-9 0,1-4-24 16,4-1 1-16,0-3-20 0,-1-3-21 15,1-4-60-15,-2-3-37 16,-1-4-132-16</inkml:trace>
  <inkml:trace contextRef="#ctx0" brushRef="#br0" timeOffset="-183000.97">23177 5381 1032 0,'0'0'79'0,"0"0"-21"15,0 0 9-15,0 0 7 0,0 0-32 16,0 0-20-16,0 0-12 16,0 0-10-16,406-55-15 0,-368 50-66 0,-12 1-80 15,-6-2-229-15</inkml:trace>
  <inkml:trace contextRef="#ctx0" brushRef="#br0" timeOffset="-182429.2">24325 5116 624 0,'0'0'96'16,"0"0"-13"-16,0 0 55 0,0 0-36 16,0 0-33-16,0 0-1 0,0 0-2 15,0 0-30-15,21 139-6 0,-24-110-13 16,1-4-13-16,0-3 2 0,0-4 0 16,-1-4-4-16,1-3 1 0,-2-5 3 15,0-4-4-15,-2-2 3 0,-1-3 7 16,-1-6-12-16,2-4-3 0,1-4-7 15,3-3-34-15,2-3 6 0,0-4-5 16,7-9 0-16,5-7 16 0,8-9 20 16,3 0-4-16,2 9 8 0,-5 13 3 15,-2 13 21-15,-5 9 38 0,2 1-6 16,3 5-17-16,4 2-9 0,3 0 1 16,-4 5-1-16,-3 6-27 0,-6 2-3 15,-6 3 3-15,-6 4-16 0,-3 2 1 16,-7 2-10-16,-4-1-12 0,-3 0 5 15,0-2-2-15,-3-4-2 0,0-1-14 16,3-5-2-16,1-6 2 0,5-1-4 16,6-4 30-16,5-1 16 0,7-5-64 15,7-3-4-15,7 0 60 0,2 1 16 16,4 2 55-16,-1 4 53 0,-1 2-7 16,0 0-6-16,-3 1-20 0,-3 6-25 15,-6 1-18-15,-4 5-23 16,-3 1-9-16,-3 2-4 0,-3 3 4 15,-8-1 0-15,-1 1-25 0,-1 0-18 16,-3-2-5-16,1 1-36 0,1-4-23 16,0 1-87-16,3-5-23 0,5-3-296 15</inkml:trace>
  <inkml:trace contextRef="#ctx0" brushRef="#br0" timeOffset="-182041.22">24924 5187 660 0,'0'0'308'16,"0"0"-258"-16,0 0 5 0,10-6 2 15,-7 10-13-15,0 3-8 0,1 3 5 16,2 1-3-16,1 3 2 0,3 1-14 15,1 2-2-15,2 0-4 0,3-1-17 16,2-3 4-16,-1 0 2 0,2-4-9 16,-1-4 6-16,1-1-4 0,0-4 0 15,-1-4-2-15,2-1-18 16,3-5-2-16,-1-4-5 0,3-2-16 16,1-1 0-16,-1-3 11 0,0 1-3 15,-5 1 33-15,-3 1 17 0,-6 3 55 16,-3 6 12-16,-5 5-12 0,0 3-28 15,-1 2-43-15,-1 7 6 0,3 7 1 16,0 1 12-16,3 7-15 0,2 2 0 16,7 1-2-16,4 1-3 0,4-1-70 15,26 4-51-15,-6-9-89 0,0-6-275 0</inkml:trace>
  <inkml:trace contextRef="#ctx0" brushRef="#br0" timeOffset="-181565.13">26230 4991 956 0,'1'-2'156'15,"-1"2"-56"-15,0 0-44 16,0 2-56-16,0 7-14 0,-3 5 14 16,1 4 14-16,-2 8-1 0,3 0 6 15,1 4 8-15,2 0-12 0,4 0 3 16,1 0-5-16,1-2-12 0,0-1 2 15,1-2-3-15,-3-5-39 0,-1 1-21 16,-2-5-30-16,-4-4-45 0,-3-5-155 16,-2-5-161-16</inkml:trace>
  <inkml:trace contextRef="#ctx0" brushRef="#br0" timeOffset="-181409.64">26130 5213 1228 0,'0'0'96'0,"0"0"1"0,0 0-12 16,0 0-31-16,0 0-27 0,0 0-13 16,0 0-8-16,0 0-6 0,242-34-5 15,-191 40-44-15,-9-6-80 0,-16 0-72 16,-4-3-172-16</inkml:trace>
  <inkml:trace contextRef="#ctx0" brushRef="#br0" timeOffset="-180568.53">26766 4782 529 0,'0'0'477'0,"0"0"-455"16,0 0 22-16,0 0-12 0,8-9-6 16,11 9 25-16,19-1-12 0,22 1-9 15,22 0-11-15,7 1-18 0,-6 2 3 16,-13 0-2-16,-22-1-4 0,-10-1 0 15,-13 2-18-15,-9-2-6 16,-10-1-24-16,-3 0 1 0,-3 0 10 16,0-1 38-16,-3-2-4 0,-5 0 5 15,-2-3 2-15,-1 1 15 0,0 0 19 16,1 0 6-16,3 0-9 0,2 1 1 16,0 1 3-16,4 0-18 0,1 2 3 15,0 0-22-15,2-1-10 0,4 2 10 16,1-2 0-16,3 2 0 0,-2 0-2 15,1-2 1-15,-3 2 1 0,-1 0 0 16,-3 0 1-16,-1 0 1 0,-1 0-2 16,0 2-5-16,0 5-4 0,0 7 9 15,0 5 19-15,0 13-4 0,0 15 2 16,0 14 2-16,7 4 2 0,2 5 5 16,5-11-8-16,-2-6-3 0,-2-2-3 15,-2-7-10-15,-2-9 3 0,-3-9-5 16,-2-7-3-16,-1-9-19 0,0 0-6 15,0-3-32-15,0-2-31 0,0-1-13 16,3-4 58-16,2-4-190 0,2-5-58 16</inkml:trace>
  <inkml:trace contextRef="#ctx0" brushRef="#br0" timeOffset="-179914.45">27766 4942 749 0,'0'0'128'16,"0"0"11"-16,0-14 1 0,0 10-27 15,0 3-31-15,0 1-16 0,0 0-45 16,0 8-18-16,-3 3 0 0,2 8-2 16,1 2 4-16,1 4 8 15,7-1-11-15,2-1 3 0,2 2-4 16,4-2 2-16,1-4-6 0,1-4-13 16,2-1-7-16,-1-7-3 0,5-3-15 15,1-4 1-15,3 0-23 0,1-6-17 16,-1-1 14-16,-1-4 39 0,-4 0 26 15,-2 1 1-15,-5-1 4 0,-5 4 43 16,-4 1 29-16,-3 1-18 0,-3 5 2 16,0 0-28-16,-1 2-21 0,0 4-9 15,0 2 6-15,0 3 17 0,0-2-6 16,3 2 4-16,3-2 0 0,1-2 3 16,1-3-5-16,3-3 9 0,3-1-8 15,-1-1-3-15,4-5-10 0,0-6 1 16,1-6-10-16,2-2-15 0,-2-5-24 15,2-10-24-15,-1-11-15 0,-8-11-34 16,-10 3-15-16,-3 9 37 0,-11 16 74 16,0 15 16-16,-5 5-17 0,-15 5-30 15,-23 6-125-15,4 5-41 0,3 4-136 16</inkml:trace>
  <inkml:trace contextRef="#ctx0" brushRef="#br0" timeOffset="-178493.27">28089 4067 782 0,'0'0'103'15,"0"0"-95"-15,0 0 15 0,0 0 0 16,0 0 10-16,0 0-26 0,0 0-2 15,-95-79-5-15,81 71 5 16,-4 1-5-16,-2 0 0 0,-2 0 0 16,-5 0-1-16,-9 1 1 0,-12 5 0 15,-10 4 14-15,-9 7-10 0,1 8-4 16,0 0 1-16,5 1 4 0,2 3-5 16,0 2 0-16,2 8 0 0,2 3 0 15,1 3-3-15,3 2 0 0,1 2 3 16,3 2 0-16,1 2 7 0,0 3-7 15,1 2 1-15,2 2 0 0,0 0-1 16,3 2 0-16,4 1 0 0,4-2 0 16,4 5-7-16,4-4 4 15,7 5 2-15,3 1 2 0,7 5 0 16,5-1 1-16,3 4-1 0,8-2 2 16,6-1 3-16,4-2-3 0,3-3 1 15,5-1-4-15,4 0 0 0,4-1 0 16,3 0 0-16,4-4 0 0,4-3-12 15,3-3-4-15,2-2 0 0,1-6 1 16,0-2 15-16,-1-5 1 0,0-4 1 16,2-4 24-16,0 1 10 0,0-10 0 15,2 1 10-15,0-6 4 0,-2-6-10 16,-2-5-1-16,-2-3-18 0,-3-10 6 16,0-7-2-16,-2-7-13 0,4-10 0 15,-2-7-3-15,4-11-9 0,-2-5-6 16,2-11-5-16,0-10-15 0,-1-4 20 15,-1-3-7-15,-4-8 7 0,-1 1-9 16,-4-5 15-16,-2 2-2 0,-5-2 2 16,-9-2 0-16,-10 5 9 0,-13-1 4 15,-12 3 11-15,-14 3-8 0,-12 0-7 16,-13 4-5-16,-14 1-4 0,-14 4-25 16,-17 7-18-16,-14 3-32 0,-14 3-34 15,26 18-62-15,11 9-155 0</inkml:trace>
  <inkml:trace contextRef="#ctx0" brushRef="#br0" timeOffset="-176409.37">20256 6496 803 0,'0'0'17'0,"0"0"-1"16,0 0 64-16,0 0-25 0,0 0-49 16,0 0-4-16,0 0 15 0,44 17 2 15,-24-2-11-15,-1 2-3 0,1 3-1 16,-1 3 0-16,-2 0-4 15,0 0 0-15,-3-1 3 0,0-1-3 16,-1 2-3-16,2-2-4 0,-1-2-17 16,2 0-21-16,2-3-18 0,3-2-27 15,3-6 0-15,13-6-18 0,-5-2-34 16,-3-7-184-16</inkml:trace>
  <inkml:trace contextRef="#ctx0" brushRef="#br0" timeOffset="-176128.99">20780 6402 871 0,'0'0'134'15,"0"0"-108"-15,0 0 32 0,0 0-9 16,0 0-44-16,0 0-5 0,0 0-5 16,0 0 2-16,-42 73-1 0,32-8 4 15,1 9 2-15,-1 1-1 0,0-3 8 16,-1-7 2-16,-8-1-3 0,-3-1 1 15,-5-5-9-15,-7-2 2 0,-3-8 11 16,-4-6-1-16,-6-3 2 0,-2-7-8 16,-7-4 11-16,0-7 1 0,-2-4-8 15,2-5 5-15,2-4-14 0,4-2 2 16,1-4-3-16,6-2-35 16,6-1-27-16,11-7-52 0,10 1-125 15,7-8-244-15</inkml:trace>
  <inkml:trace contextRef="#ctx0" brushRef="#br0" timeOffset="-175780.15">21514 6635 824 0,'0'0'77'15,"0"0"43"-15,0 0-55 0,0 0-6 16,28-9-15-16,-11 4-16 16,1 5-22-16,0 0-6 0,3 0-21 15,-1 6-30-15,2 0-41 0,6 3-48 16,-4-1-68-16,-6 0-82 0</inkml:trace>
  <inkml:trace contextRef="#ctx0" brushRef="#br0" timeOffset="-175651.91">21611 6742 919 0,'0'0'59'0,"0"0"15"16,0 0 26-16,0 0-26 0,0 0-2 16,0 0-72-16,0 0-2 0,0 0 0 15,0 0-5-15,110 21-54 0,-33-21-63 16,-16-3-92-16,-15-4-267 0</inkml:trace>
  <inkml:trace contextRef="#ctx0" brushRef="#br0" timeOffset="-175241.45">22971 6256 842 0,'0'0'39'15,"0"0"8"-15,0 0 22 0,0 0-65 16,0 0-4-16,0 0 0 0,0 0 11 16,-36-6-9-16,33 6 0 0,0 0-2 15,1 0 0-15,1 0-1 0,-1 0-6 16,-1 3-18-16,-3 0-6 0,-4 2-13 15,-7 4-1-15,-5 2 24 0,-3 4 14 16,-4 2 7-16,2 3 6 16,0 1 32-16,4 0 8 0,5 0 6 15,5 1-5-15,7 2-16 0,7-1-9 16,11 0-18-16,17-1 8 0,19 2-4 16,20-5-6-16,9-2-2 0,0-6-43 15,-6-7-51-15,-23-3-100 0,-11-1-149 16</inkml:trace>
  <inkml:trace contextRef="#ctx0" brushRef="#br0" timeOffset="-174784.79">23278 6318 476 0,'0'0'95'0,"0"0"13"0,0 0-5 16,0 0 3-16,0 0-17 0,0 0-8 16,172-39-27-16,-143 38-1 0,-2 2-25 15,-10 6-18-15,-3 6-10 0,-5 2-11 16,-7 6-9-16,-3 4 14 0,-8 4-9 16,-3 0-15-16,-6 11-12 0,1-7 11 15,-3-1-28-15,-1-1-10 0,5-10 10 16,-1-3 11-16,4-4 19 0,4-5 25 15,5-5 4-15,4-4 48 0,1-5 82 16,7-4-91-16,6-5-16 0,4-4 4 16,6-3-2-16,2-3-5 0,10-5-16 15,6-6 1-15,8-7-3 0,-8 7-2 16,-11 8 0-16,-11 11 0 0,-12 6 5 16,-1 3-5-16,-3 1-2 0,-4 2-1 15,-3 4-21-15,-8 3 24 0,-6 8 3 16,-2 3 7-16,-2 1 24 0,3 5 4 15,6 2 0-15,6 0-15 16,6 3-8-16,8 0 11 0,12 0-12 16,13 0 4-16,22-1 2 0,18-2-20 15,12-7-3-15,0-9-85 0,-21-5-74 16,-20-4-149-16</inkml:trace>
  <inkml:trace contextRef="#ctx0" brushRef="#br0" timeOffset="-174340.76">24879 6136 716 0,'1'0'340'0,"-1"-1"-251"16,0 1-19-16,0 3-7 0,0 5-60 15,-1 6-2-15,-2 7 1 0,0 5 7 16,-2 2 1-16,2 1-9 0,2 0 1 16,1 2-2-16,0-1-14 0,6-1-5 15,2-1-8-15,3 0-11 0,2-2-28 16,-2-3 7-16,0-3-35 0,0-3-104 15,-5-6-24-15,-2-5-222 0</inkml:trace>
  <inkml:trace contextRef="#ctx0" brushRef="#br0" timeOffset="-174169.73">24758 6367 962 0,'0'0'51'0,"0"0"33"16,0 0 58-16,0 0-41 0,0 0-32 15,0 0-37-15,0 0-22 0,0 0-5 16,131-33-5-16,-61 32 0 0,1 8-4 16,-3 0-43-16,-6-2-76 0,-14-3-80 15,-11-2-183-15</inkml:trace>
  <inkml:trace contextRef="#ctx0" brushRef="#br0" timeOffset="-173333.61">25914 6005 667 0,'0'0'19'0,"4"-20"82"16,-3 8 30-16,0 1-35 0,0 2-28 15,-1 3-4-15,0 4-7 0,0 3-57 16,0 8-9-16,-3 7 6 0,-2 15 0 16,1 15 3-16,3 15 11 0,1 3-4 15,4-2 1-15,2-6 1 0,0-9 0 16,0-3-7-16,1-4 1 0,-2-9 1 16,1-10-1-16,-3-6 2 0,-2-4-5 15,1-1 1-15,-1 0-1 0,0-1-9 16,-1-4-18-16,0-4-16 0,0-1-6 15,1-14 28-15,1 0-158 16,1-5-190-16</inkml:trace>
  <inkml:trace contextRef="#ctx0" brushRef="#br0" timeOffset="-173060.68">25856 5983 893 0,'0'0'17'0,"0"0"75"15,0 0 37-15,0 0-47 0,0 0-16 16,0 0-12-16,119-51-29 0,-56 47-13 15,5 3-4-15,-7 1-6 0,-7 4-2 16,-6 0-25-16,-6 1-51 0,-2-4-54 16,-15-1-94-16,-6 0-277 0</inkml:trace>
  <inkml:trace contextRef="#ctx0" brushRef="#br0" timeOffset="-172148.47">26536 6226 256 0,'0'0'76'0,"0"0"15"0,0 0 7 16,0 0-27-16,-5-11-3 0,4 11 4 16,-1-2 5-16,0-2-3 0,1 1 9 15,-1-3-21-15,1-2-13 0,0 0 7 16,1-3-1-16,0 2-23 16,6-2-7-16,4 3-5 0,4-2-6 15,6 0 2-15,5 2-10 0,2 2 6 16,1 5-9-16,0 1-3 0,-5 11-2 15,-3 4-1-15,-6 7-9 0,-4 6 0 16,-3 14 10-16,-5 9-1 0,-2 10 3 16,-4-1 0-16,-2-6 0 0,0-12-10 15,1-15 10-15,1-7-11 0,0-7 8 16,1-7 3-16,0 0 3 0,-2-2-1 16,2 2 6-16,1-5 6 0,1-1 11 15,1 0 13-15,0-6 2 0,0 0-26 16,4-4-13-16,2-1-1 0,1 1 0 15,2 2-10-15,0 1-4 0,2 1 13 16,-3 4 1-16,-1-2 0 0,-3 2 0 16,1 1 0-16,-3-1-1 0,-1 2-1 15,0-1 2-15,1 0 2 0,0-1 1 16,2-1 0-16,1-1 2 0,2-3 10 16,5-1-7-16,2-4 3 0,4-4-5 15,3-5-5-15,3-4 6 0,7-11-7 16,8-9-7-16,2-14-14 0,0-5-54 15,-11 2 0-15,-16 6-34 0,-14 12-52 16,-20 3-57-16,-7 14 180 0,-16 0 38 16,-9 10 4-16,-4 7-3 15,-6 8-2-15,8 8-2 0,7 13-12 16,9 4-66-16,13-3-85 0,11-4-83 16</inkml:trace>
  <inkml:trace contextRef="#ctx0" brushRef="#br0" timeOffset="-169145.09">26725 3432 896 0,'0'0'0'0,"0"0"-7"15,0 0 7-15,0 0 7 0,0 0 5 16,0 0-10-16,0 0 8 0,0 0-8 16,-881-308-2-16,757 279-5 0,-6 1-14 15,-4 1 1-15,-6 1-10 0,-4 4-9 16,-3-1-1-16,-2 3 38 0,-3 1 10 15,-3 3-8-15,-2 1 11 0,-4 3 2 16,0-1 1-16,-2 6-3 0,-2 0 11 16,-6 5-14-16,-4 3-1 0,2 4-6 15,-3 5 0-15,-1 4 2 0,1 1-5 16,-1 5-18-16,-3 1 13 0,0 5 0 16,1 0-6-16,-2 5 2 0,4 4 8 15,2 2-7-15,1 6-2 16,1 4 10-16,2 7-1 0,2-1 2 15,3 8-1-15,4 2 0 0,3 4-4 16,5 5 4-16,4 0 10 0,7 2 14 16,6 5 0-16,6 1-8 0,6 6 7 15,4 1-5-15,3 1-6 0,6 1-7 16,6 4 0-16,8 3-5 0,6 4 0 16,4 2-1-16,5-1-2 0,10 0-7 15,5 4-13-15,7 0 0 0,6 2-3 16,5 4 7-16,5 1 10 0,3-2 8 15,10 3-13-15,4 1 13 16,3 1-8-16,6-1 9 0,3-2 2 16,8-1 20-16,8 3-5 0,6-2-12 15,10-1 9-15,8-3-5 0,10-3-9 16,6-3-3-16,10 1 3 0,6 1 7 16,12-3-6-16,6-2-1 0,11-4-6 15,4-3 1-15,4 0-4 0,5-1 7 16,0-3-7-16,5-2 9 0,3-1 10 15,1-5-10-15,5 2 18 0,3-3 10 16,7-4-6-16,6-3 9 0,11-4-24 16,7-3 7-16,7-3 2 0,6 1-16 15,6-1 11-15,2-4-11 16,7 2 0-16,1-6-8 0,4-5-8 16,3-3-4-16,0-7 3 0,0-5 8 15,-1-2 9-15,-2-7 1 0,-5-2 0 16,-2-4 20-16,-3-2-3 0,-3-4 9 15,-3-1-8-15,1-6 14 0,0-4-12 16,1-2-5-16,2-4 4 0,2-5-7 16,0-4-3-16,4-3 2 0,1-3-5 15,4-5-7-15,1-5-9 0,1-3-25 16,-3-5-10-16,-6-4 6 0,-7-7-28 16,-7-6-34-16,-10-4 14 0,-8-10 36 15,-10-2 50-15,-10-2 7 0,-9-6 47 16,-7-5 22-16,-8-6 8 0,-3-5-17 15,-5-3-11-15,-4-6-22 0,-2 1 2 16,0-1-4-16,2-4-12 0,0-2-5 16,0 0-7-16,-3-3-1 0,0 0-2 15,-2-3-3-15,-4-4-2 0,-3-3 0 16,-5-1-8-16,-8-2 3 0,-7-2 4 16,-11-1-11-16,-11-6 12 0,-12 0 4 15,-8-3 11-15,-8-1-1 0,-4-1-10 16,-9 1-4-16,-9-6 10 0,-9 2-3 15,-10-4 21-15,-8 2-21 0,-6 4 6 16,-5 2-9-16,-7 3-4 0,-4 5-5 16,-5-1 0-16,-8 5-56 0,-8 2 60 15,-11 3-7-15,-12 6-14 0,-12 10-37 16,-16 13-38-16,32 25-19 16,7 16-200-16</inkml:trace>
  <inkml:trace contextRef="#ctx0" brushRef="#br0" timeOffset="-168025.08">15523 13005 384 0,'0'0'372'0,"0"0"-372"16,0 0-58-16,-68 188 58 0,41-109 5 15,-1-3 0-15,1-3 10 0,-6-3 5 16,-4 7 19-16,-4 0-5 0,-6 0 1 15,1-1-13-15,-3 2 6 0,-1-3 9 16,-1 0-17-16,-1-1 4 0,-2-4-20 16,3-1 5-16,1-6 3 0,-2-3-11 15,4-6 4-15,1-2 5 16,1-7 1-16,0-3 1 0,5-2 2 16,3-4-3-16,8-8-5 0,5-6-6 15,8-6-3-15,1-2 2 0,-2 1-2 16,1-1-17-16,-2 1-1 0,0-5 12 15,6-2 0-15,4-2 9 0,0-4 8 16,4-2 18-16,2 0 15 0,1 0 10 16,2-2-9-16,0 0-13 0,0-4-24 15,0 1-5-15,6-2-23 0,4 0-58 16,6-8-45-16,1 0-139 0</inkml:trace>
  <inkml:trace contextRef="#ctx0" brushRef="#br0" timeOffset="-167684.91">14299 14402 1181 0,'0'0'0'0,"0"0"-57"15,0 0-99-15,0 0 106 0,0 0 50 16,0 0 1-16,1 27-1 0,-3-6-34 15,-6 2-6-15,-6 12 23 0,-6 9-12 16,-7 8 22-16,-3 5 7 0,3-5 1 16,8-9 0-16,8-13 28 0,5-9-5 15,2-5 14-15,3 2 27 0,-2 2 5 16,3 1-18-16,0-1-6 0,4-2-2 16,3-1-9-16,4-3-3 0,3-3 7 15,2-1-10-15,6-2-8 0,0-4-5 16,6 0-13-16,7-3-1 0,10 0 1 15,13-1-3-15,7-1-31 0,2-2-44 16,3-3-18-16,-7 0-23 0,-13 1-100 16,-8-1-108-16</inkml:trace>
  <inkml:trace contextRef="#ctx0" brushRef="#br0" timeOffset="-166400.97">16739 12334 976 0,'0'0'76'15,"0"0"-65"-15,0 0-5 0,0 0-6 16,0 0 15-16,0 0-15 0,0 0-9 16,-22-76-5-16,8 55 14 0,0-4 7 15,-5-5-7-15,-8-12 0 0,-7-7 0 16,-8-1 0-16,-1 2 0 0,-4 3 0 16,1 3 1-16,-6-4-4 0,-8-2-2 15,-5-3 4-15,-9 0 1 0,-2-4 3 16,-9-1-1-16,-5 0-2 0,-5-1 0 15,-3 1 0-15,-5 2 0 0,1 0 1 16,4 2 0-16,3 0-1 0,3-1 4 16,4 5-2-16,-2-1-1 0,2 4 19 15,0 2 1-15,6 5-6 0,3 3 3 16,3 2 6-16,2 3-12 0,0 3-5 16,6 2-6-16,3 3 0 0,5 2 0 15,5 0 3-15,6 2-6 16,5 2 2-16,4 0-4 0,5 2 0 15,-2 2-5-15,10 0-3 0,3 3 1 16,5 2-3-16,3-2 3 0,-1 0 5 16,-2 0 6-16,-2-4 0 0,4 2 1 15,4 1 0-15,1 0 2 0,1 1 15 16,4 2-1-16,-2 0 11 0,4 3-16 16,2 1 14-16,0 0-14 0,3 3-8 15,0 0-4-15,0 0-33 0,0 4-4 16,1 0 24-16,2 5 13 0,1-1 3 15,3 3-1-15,1 2-2 16,2-1 0-16,1 3 3 0,2 0-4 16,1 2 1-16,2 1 0 0,0 1 4 15,-1 1-4-15,-1 0 2 0,-1 2-2 16,0-1 2-16,-1 3 0 0,1-2-1 16,-2 1 0-16,2 1 5 0,-2-2-6 15,1-1 0-15,-1 0 2 0,-1 0 0 16,-4-3-2-16,2-2 0 0,-6 0-4 15,1 0 4-15,-2-3 0 0,1 1-1 16,-2-2 2-16,0 1-1 0,0-4 3 16,0 2-3-16,1-2 0 0,-1-2 0 15,1 0 4-15,-1-2-5 16,3-1 1-16,-5-1 0 0,4-1 6 16,-2-2-6-16,0 0 0 0,-2 0 3 15,-1-5-2-15,0-1 11 0,-2-1-11 16,-4-4 0-16,2-2-2 0,-1-2-4 15,-1-5 2-15,-2-2 3 0,3-2-1 16,0-1 1-16,-1-2-3 0,4-2-1 16,-3 0 8-16,5 0-3 0,-2 2 4 15,2 0 3-15,-1 2 5 0,3 2-2 16,-3 2 11-16,3 0-15 0,0 0 7 16,1 3-6-16,-2 1 10 0,1 2-15 15,1 1-1-15,-3 2-1 0,3 1 0 16,0 2-1-16,-1 3 2 0,1 0 1 15,1 1-6-15,5 2-1 0,3-1-3 16,5-1 0-16,7 1 8 0,12-1-1 16,13 0 7-16,16 3-6 0,7 2-1 15,1 2-5-15,1 8-19 0,-6 1-61 16,-13-1-67-16,-11-3-116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3:00:33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8026 534 0,'0'0'12'15,"0"0"-3"-15,0 0-9 0,-1-8 3 16,2 3-7-16,1-1-5 0,0 0-45 15,2-1-8-15,-1 1-2 0,0-2-6 16,-1 2 47-16,-2 1 23 0,0 0 71 16,-2 0 110-16,-1 3-86 0,-1-2-10 15,0 3-15-15,1-1-23 0,0 2-3 16,2 0-26-16,-1 1-18 0,2 4 0 16,0 3-2-16,0 2 2 0,3 2 0 15,0 4 2-15,3 1-2 0,1 0 0 16,1 3-2-16,1-2-7 15,3 0-36-15,0-1-2 0,-1 1 15 16,3-2 2-16,-3 0 18 0,0 0 5 16,-1-2 6-16,-2 0 1 0,-2 1 6 15,1-2 3-15,-3 1 18 0,-1-1 9 16,0 1-4-16,-1-1 3 0,1 1-7 16,-1-1-17-16,0-1 4 0,-1 1-13 15,2-2-1-15,2-2 5 0,-1-1-6 16,1 1-1-16,1-4-1 0,1 1-2 15,0-4-3-15,3 1 5 0,0-3 2 16,0 0 0-16,3-5 5 0,0-3 0 16,4-1-3-16,-1-2 11 0,2-3 2 15,2 0 11-15,1-6-10 0,3-1 15 16,2-4-16-16,11-10 3 0,8-10-3 16,13-12-9-16,7-5 2 0,-1-1-6 15,-1 0-2-15,-2 6 3 0,-2 1-3 16,-3 2-5-16,-4 5 5 0,-6 7 1 15,-6 5-1-15,-3 2-1 0,-7 9 1 16,-7 7 4-16,-7 5-2 0,-3 1 0 16,-1 1 3-16,1 0-5 0,-2 1-1 15,-3 1-1-15,-3 5 2 0,-1 1-22 16,-1 1-26-16,1-1-55 0,-2 1-86 16,1-1-169-16</inkml:trace>
  <inkml:trace contextRef="#ctx0" brushRef="#br0" timeOffset="47393.54">10098 5581 662 0,'0'0'18'15,"0"0"42"-15,0 0-6 0,0 0 10 16,0 0-23-16,0-47 13 0,0 42-22 15,0 4-5-15,0 1-27 0,0 4-4 16,2 5-6-16,4 3 8 0,2 5 1 16,4 4 1-16,4 2 1 0,5 4 7 15,2 0-3-15,4 1 1 0,1-1 5 16,0 0-11-16,1-4 0 0,0 0-15 16,-3-3-17-16,-3-5-11 0,-2-1-12 15,-2-2-55-15,-5-4-15 0,-3-6-149 0</inkml:trace>
  <inkml:trace contextRef="#ctx0" brushRef="#br0" timeOffset="47704.99">10454 5538 714 0,'0'0'9'16,"0"0"9"-16,0 0 6 0,0 0 13 15,0 0-10-15,0 0 0 0,0 0-12 16,-38-18 22-16,36 18-33 0,2 6-4 16,0 3-17-16,0 6 17 15,0 6 2-15,2 14 2 0,-2 14 6 16,-4 19-6-16,-5 3-1 0,-4 0 9 16,-1-7-11-16,-3-9 4 0,-3-1 3 15,-6-9-5-15,-4-4-1 0,-5-2 1 16,-6-8 4-16,-1 0 4 0,-3-7-7 15,-3-3 6-15,-3-6-1 0,0-4 3 16,-3-3-12-16,1-8-8 0,3-5-39 16,14-4-159-16,9-4-508 0</inkml:trace>
  <inkml:trace contextRef="#ctx0" brushRef="#br0" timeOffset="48557.07">10031 5027 649 0,'-1'-1'57'16,"1"1"16"-16,0 0-15 0,0 0-50 15,2 3 6-15,4 0 47 0,1 7 19 16,5 0-29-16,0 2-22 0,2 3-22 16,1-1-1-16,-2-2 1 0,-1 0-6 15,-3-3 3-15,-2-1-4 0,-3-5 0 16,-1-1-7-16,-3-1-19 15,0-1 7-15,-1 0 18 0,-3-4 1 16,-3-3-5-16,1-4-4 0,-2-2 9 16,0 1 5-16,2-2-2 0,2 1-3 15,2 0 17-15,2 4-13 0,3 2 26 16,4 2-19-16,4 5 1 0,2 0 8 16,4 5 21-16,2 4-19 0,0 2-7 15,-1 2-12-15,-1 4 0 0,-4-2 2 16,0 1-4-16,-4 0-1 0,-2-3-18 15,-3-2-41-15,0 1-50 0,-2-5-93 16,-2-6-185-16</inkml:trace>
  <inkml:trace contextRef="#ctx0" brushRef="#br0" timeOffset="48917.95">9927 4961 663 0,'0'0'43'0,"0"0"-35"16,0 0 2-16,-11 42 18 0,8-20 7 15,2 12-13-15,1 7-12 0,5 8 1 16,5 2-11-16,5-3-7 0,1-14-116 15,-3-13-110-15</inkml:trace>
  <inkml:trace contextRef="#ctx0" brushRef="#br0" timeOffset="49142.02">10227 4941 641 0,'0'0'244'16,"0"0"-234"-16,0 0 0 15,0 0 54-15,0 0 5 0,0 0-7 16,0 0-28-16,0 0-25 0,123 126 2 16,-100-84-11-16,-7 10-26 0,-4-1-71 15,-7-14-64-15,-5-11-150 0</inkml:trace>
  <inkml:trace contextRef="#ctx0" brushRef="#br0" timeOffset="49702.24">11279 5582 187 0,'0'0'760'0,"0"0"-706"16,0 0 89-16,0 0-68 0,-8-37-41 16,6 37-30-16,0 5-4 0,-1 8-16 15,-2 8 16-15,0 6 5 0,1 4-5 16,4 2-13-16,0 2-24 0,5 2-29 15,1-5 1-15,-1-3-5 0,-1-7-44 16,-2-4-36-16,-2-3-7 0,0-2-28 16,0-5-18-16</inkml:trace>
  <inkml:trace contextRef="#ctx0" brushRef="#br0" timeOffset="49935.26">11146 5772 930 0,'0'0'43'0,"0"0"44"16,0 0 3-16,0 0-47 0,0 0-8 15,0 0-6-15,0 0-5 0,47-37-18 16,-27 33 3-16,4 4-9 15,2 0-18-15,3 0-46 0,16 1-45 16,-7 3-86-16,-1-4-204 0</inkml:trace>
  <inkml:trace contextRef="#ctx0" brushRef="#br0" timeOffset="51109.75">12165 5581 1024 0,'0'-3'144'16,"-1"0"-55"-16,0 1-20 0,0 0-39 15,1 2-30-15,0 0-13 0,2 0-13 16,2 5 17-16,1 0-10 0,3 0 0 15,1 2-11-15,1-1-6 0,0 0 14 16,1-4-5-16,0-2 11 0,2-1-7 16,-3-5 16-16,1-2 7 0,-1-2 9 15,-2-2-3-15,0-3-1 0,-6-2-2 16,0 0-3-16,-2-2 4 0,-4 2-4 16,-5-1-4-16,-4 4-23 0,-6 4 21 15,-4 4-11-15,-4 6 16 0,-3 2-14 16,-7 13 9-16,4 4 3 0,1 3 6 15,2 6-3-15,12-1 1 0,1 5-1 16,5-1 0-16,7-3-1 0,1-1 0 16,5-4-7-16,8-5-1 0,7-5 9 15,5-5 2-15,3-6 9 0,5-2 23 16,2-6-14-16,1-3-13 0,-2-8-2 16,-2-1 9-16,-1-4-13 0,-3 1 8 15,-3-2-3-15,-5 2-6 0,-2 3-5 16,-5 4-1-16,-2 4 5 0,-6 5 2 15,0 2 4-15,-1 3-5 0,0 5-21 16,0 6 13-16,0 5 8 16,0 6 6-16,2 3-6 0,2 4-7 15,5 0-40-15,1 0-9 0,13 6-71 16,-5-9-34-16,2-9-141 0</inkml:trace>
  <inkml:trace contextRef="#ctx0" brushRef="#br0" timeOffset="51566.46">12562 5738 710 0,'0'0'89'0,"0"0"17"0,0 0-21 15,0 3-61-15,-3 3-14 0,-1 4 9 16,0 1-1-16,-2 6-7 0,3 0-4 16,1-2-2-16,0 3-4 0,2-4 7 15,0 0-8-15,0-5-3 16,2-2 1-16,-2-1-19 0,2-5 2 15,-1-1 14-15,0-4 5 0,0-6-1 16,0 0-3-16,1-6-16 0,2-1 15 16,0-2-30-16,2 2-17 0,2-3-3 15,1 4 30-15,1 2 25 0,-3 5 31 16,-1 4 29-16,0 2-14 0,0 3-29 16,-2 5-4-16,2 3 1 0,2 5 13 15,4 2-10-15,-1 0-7 0,2 3 3 16,1-2-9-16,-1-3 3 0,0 0-7 15,-3-5 0-15,0-1-3 0,-1-4-42 16,1-3-40-16,-1-3-113 0,-2-4-340 16</inkml:trace>
  <inkml:trace contextRef="#ctx0" brushRef="#br0" timeOffset="51819.78">12910 5805 872 0,'0'0'152'0,"0"0"-89"0,0 0 24 16,0 0 4-16,0 0-52 0,44-8-26 15,-38 8-13-15,-1 0-24 0,-2 3-49 16,5 0-48-16,0 0-87 0,-2-4-279 16</inkml:trace>
  <inkml:trace contextRef="#ctx0" brushRef="#br0" timeOffset="52020.51">13097 5688 1183 0,'0'0'41'16,"0"0"-25"-16,0 0-12 0,0 0 21 16,0 0-13-16,0 0-12 0,0 0-20 15,0 0 18-15,13 21 2 0,-6-6 8 16,1 5-8-16,0 1-17 0,0 2-25 16,-2-2-21-16,-3 1-12 0,-3 0-26 15,-3 5-74-15,-3-5-10 0,-2-4-157 16</inkml:trace>
  <inkml:trace contextRef="#ctx0" brushRef="#br0" timeOffset="52653.6">13668 5347 1042 0,'0'0'68'0,"0"0"-2"16,0 0-2-16,0 0-33 0,-2-5-31 16,7 10-15-16,2 5-1 0,5 3-3 15,4 2-12-15,1 2-25 0,2-2 4 16,1-2-7-16,1-2-9 0,-3-3 2 16,-4-4 10-16,-3-1 15 0,-1-3 40 15,-2-6 1-15,-1-1 8 0,-2-5 36 16,-3-3 37-16,1-2-17 0,0-2 1 15,-3-1 3-15,2 1 13 0,-2 2-11 16,1 4 1-16,-1 6-23 0,0 2-14 16,0 5-34-16,-1 7-10 0,-1 14-11 15,-4 18 15-15,4 12 6 16,2 10 1-16,0 2 1 0,0-5-4 16,0-4-2-16,0-4-42 0,-3-3-20 15,1-4-13-15,2-12-31 0,-3-3-54 16,-1-10-47-16,-1-10-184 0</inkml:trace>
  <inkml:trace contextRef="#ctx0" brushRef="#br0" timeOffset="53229.66">13423 4829 732 0,'0'0'144'15,"0"0"-108"-15,0 0 11 0,0 0 23 16,23 5-27-16,-15-3-6 0,1 4-19 15,0-1-1-15,2 1-14 0,-3 1 0 16,0 0-3-16,-3 0 1 0,1-1-1 16,-2-1-2-16,0-1-7 0,-4-1-14 15,0-2 11-15,0-1 11 16,0 0 2-16,-5-1 0 0,2-4 15 16,-1-1-14-16,2-3 4 0,-1 0 1 15,3 1 21-15,0 1 0 0,3 1-8 16,3 3 6-16,-1-1 1 0,3 3-16 15,3 1-4-15,3 0-3 0,2 3 8 16,-1 3-12-16,0 3 5 0,2 2-5 16,-4 0-5-16,-2 0 3 0,-3 3-45 15,0-1-41-15,-3-1-39 0,0-2-146 16,-2-7-323-16</inkml:trace>
  <inkml:trace contextRef="#ctx0" brushRef="#br0" timeOffset="53482.7">13831 4895 830 0,'0'0'197'0,"0"0"-127"0,0 0 10 16,0 0 5-16,0 0-44 0,52-11-36 15,-41 9-5-15,-3 2-32 0,6 0-55 16,-6 0-55-16,0 0-177 0</inkml:trace>
  <inkml:trace contextRef="#ctx0" brushRef="#br0" timeOffset="53678.71">14101 4792 861 0,'0'0'406'0,"0"0"-353"0,0 0-6 16,0 0-15-16,0 0-19 0,0 0-7 16,0 0-6-16,0 0-16 0,0 0 8 15,-10 10 4-15,10 6 2 0,0 5-28 16,2 2-38-16,1 0-7 0,2 2-7 15,-2 7-56-15,-1-6-121 0,-1-6-175 16</inkml:trace>
  <inkml:trace contextRef="#ctx0" brushRef="#br0" timeOffset="54061.78">13239 4752 456 0,'0'0'144'0,"0"0"-1"0,0 0-8 16,0 0-54-16,0 0-33 0,0 0-7 15,-84 121 1-15,96-89 18 0,13 4-7 16,22 5-5-16,19 2-35 0,14-4-13 15,2-10-10-15,-1-13-96 0,-8-11-6 16,-18-5-119-16,-12-4-269 0</inkml:trace>
  <inkml:trace contextRef="#ctx0" brushRef="#br0" timeOffset="54261.81">14177 4629 961 0,'0'0'51'0,"0"0"-15"0,0 0 8 16,0 0 19-16,0 0-3 0,0 0-25 15,0 0-11-15,0 0-1 0,155 64-21 16,-128-20 5-16,-4 14-7 0,-10 5 0 16,-13-1-35-16,-8-4-83 0,-5-19-97 15,-4-9-231-15</inkml:trace>
  <inkml:trace contextRef="#ctx0" brushRef="#br0" timeOffset="55588.96">15771 5620 1075 0,'0'0'137'0,"0"0"-73"0,0 0-37 16,0 0-1-16,0 0-18 0,0 0-8 16,0 0-59-16,0 0-55 0,65-23-44 15,-48 24-171-15</inkml:trace>
  <inkml:trace contextRef="#ctx0" brushRef="#br0" timeOffset="55722.98">16051 5600 1061 0,'0'0'106'0,"0"0"-38"16,0 0-19-16,0 0 15 0,0 0-42 16,0 0-22-16,0 0-5 0,0 0-105 15,0 0-72-15,42-2-138 0</inkml:trace>
  <inkml:trace contextRef="#ctx0" brushRef="#br0" timeOffset="72539.86">11838 8964 940 0,'0'0'19'0,"0"0"6"16,0 0-2-16,0-29 27 16,5 25-25-16,1 2-11 0,2 2-11 15,2 1 9-15,3 2-12 0,0 7-6 16,2 0 6-16,1 4 3 0,3 2-2 16,-1 2-1-16,2 2 8 0,2 1-8 15,-2 1-5-15,4 1-6 0,-5-2-2 16,1 3-14-16,-3-2-3 0,-2-2 18 15,-2-4-12-15,-2 2 11 0,-2-2 11 16,-1-2-1-16,-4-2-1 0,1-2 4 16,-1-1 16-16,2 0-3 0,1 0-1 15,-1-2 10-15,1-1-5 0,-1 1-11 16,0-3 13-16,-1 2-7 0,-1-2-10 16,-1-1 3-16,-1-2-2 0,1 3 5 15,-3-3-5-15,0 0-2 0,0-1 3 16,0 0 11-16,0 0 17 0,1-2 20 15,-1-2-22-15,1 0-25 0,2-4 8 16,1-1-12-16,5-2 3 0,1-3-4 16,5-2 2-16,7-5-2 0,16-8 9 15,16-10-8-15,25-13-1 0,18-5 0 16,13-8-87-16,-22 12-113 0,-20 3-674 16</inkml:trace>
  <inkml:trace contextRef="#ctx0" brushRef="#br0" timeOffset="74345.31">8785 10215 743 0,'2'-5'25'0,"-1"1"8"0,1-1 1 16,-1 2 14-16,-1 2-14 0,-1 1-34 15,-5 6-3-15,-6 4 1 0,-8 10 4 16,-12 14 15-16,-12 14-14 16,-10 17 8-16,0 6-7 0,5-3 6 15,8-4-6-15,5-9-4 0,3-3 0 16,0-2 4-16,0-3 1 0,3-1-10 15,0-4-2-15,1-3-9 0,5-11 0 16,5-4-3-16,4-7-1 0,2-3-2 16,-1 1-9-16,1-1 5 0,0 1 5 15,4-8-59-15,4-2-100 0,3-5-86 0</inkml:trace>
  <inkml:trace contextRef="#ctx0" brushRef="#br0" timeOffset="74677.48">8279 10280 938 0,'0'0'24'16,"0"0"39"-16,0 0-4 16,0 0-30-16,0 0 1 0,0 0-26 15,141 233 11-15,-97-168-11 0,-1-2-4 16,-3-8 0-16,-3-10-3 0,0-1-10 16,-3-3 2-16,1 0 10 0,-1-3 0 15,-3-1-3-15,-1-4 2 0,-8-5 1 16,-7-6-5-16,-3-4-33 0,-6-3-40 15,2 7-59-15,0-6-39 0,-2-1-118 16</inkml:trace>
  <inkml:trace contextRef="#ctx0" brushRef="#br0" timeOffset="75011.37">8427 9793 1297 0,'0'0'56'16,"0"0"14"-16,0 0-36 0,0 0-12 16,0 0-13-16,0 0-9 0,-1-38-6 15,10 34-80-15,13-4-63 0,-1 1-110 16,-3-7-604-16</inkml:trace>
  <inkml:trace contextRef="#ctx0" brushRef="#br0" timeOffset="75377.44">9777 10750 1214 0,'10'-1'26'0,"3"-2"-9"15,12-1-10-15,11 1-7 0,11 0 0 16,2 0-41-16,-3 3-2 0,-5 0-53 16,-14 0-103-16,-5 0-159 0</inkml:trace>
  <inkml:trace contextRef="#ctx0" brushRef="#br0" timeOffset="75591.47">9834 11012 1038 0,'0'0'207'0,"0"0"-207"0,0 0-38 15,0 0-118-15,0 0-203 0</inkml:trace>
  <inkml:trace contextRef="#ctx0" brushRef="#br0" timeOffset="76562.59">9836 11049 1033 0,'0'0'41'0,"0"0"20"0,0 0-61 15,0-1-3-15,0 0-42 0,0 1 16 16,0-3 5-16,0 1-16 0,2 1-213 15,2 0 110-15,0 0 26 0,0 1 117 16,2 0 34-16,1 0 60 0,2 0 1 16,1 0-8-16,1 0-14 0,1 0-26 15,-1 0 3-15,0 0-7 0,0 0 6 16,0 0-19-16,0-2 3 0,1-1-10 16,0 2-4-16,1-1-3 0,-1 0-14 15,1 1 3-15,1-1-3 0,0 2-4 16,1 0-8-16,1 0-37 15,2 0-10-15,1 0 2 0,9-1-51 16,-6 0-67-16,-2-3-182 0</inkml:trace>
  <inkml:trace contextRef="#ctx0" brushRef="#br0" timeOffset="77146.67">11516 10488 965 0,'0'0'21'0,"0"0"49"16,0 0-14-16,0 0-13 0,0 0-29 16,0 0-14-16,2 8 0 0,-1 10 4 15,-1 5 4-15,-2 12-3 0,-4 9-5 16,-4 8 7-16,-2 3-5 0,-1-4-2 16,-3-7-6-16,-1-5-9 0,0-4-9 15,-1-8 11-15,6-7 8 16,1-5 3-16,1-5 2 0,-2 0 0 15,1-2 3-15,-4-1 11 0,1-7 26 16,-1-4 0-16,2-6 0 0,-1-10-17 16,3-4-17-16,2-14-1 0,2-13-5 15,7-16-8-15,5-4-1 0,7 1-6 16,3 8 8-16,1 12-4 0,-1 6 11 16,0 9 9-16,-3 9 3 0,-1 9 13 15,-3 6 6-15,0 4 10 0,5 1-11 16,1 4-13-16,7 2-1 0,2 1-7 15,1 10 11-15,3 3-6 0,1 7-12 16,0 4 4-16,0 2-6 0,3 7-4 16,-5-2-18-16,-1 0-1 0,-5 0-6 15,-3-5-3-15,-1 3 1 0,-1-1 14 16,-2-3-4-16,0 0 12 0,-1-2 6 16,-3-2-20-16,0-1-29 0,-4-3-27 15,-8 4-32-15,-5-5-136 0,-5-6-101 16</inkml:trace>
  <inkml:trace contextRef="#ctx0" brushRef="#br0" timeOffset="77298.69">11363 10810 1175 0,'0'0'64'0,"0"0"-35"15,0 0 3-15,0 0-16 0,106-37-16 16,-51 27 0-16,2 2-60 0,-3 0-62 15,-14 3-47-15,-15 0-196 0</inkml:trace>
  <inkml:trace contextRef="#ctx0" brushRef="#br0" timeOffset="77546.28">12615 10381 370 0,'0'0'283'0,"0"0"-228"15,0 0 23-15,0 0-31 0,0 0 2 16,0 0 25-16,0 0-14 0,0 0-10 16,0 0-15-16,-55 97-4 0,30-70-24 15,0 3-3-15,-5 3 0 0,5-2-4 16,3 0-13-16,-2 0-43 0,0 1-70 15,1-1-85-15,4-9-123 0</inkml:trace>
  <inkml:trace contextRef="#ctx0" brushRef="#br0" timeOffset="77786.13">12151 10576 970 0,'0'0'59'0,"0"0"-20"0,0 0 23 16,0 0 12-16,0 0-29 0,0 0-8 15,0 0 6-15,155 5-14 0,-128 8-10 16,2 4-16-16,1 2 5 0,2 5-8 16,0 1-14-16,1 1-23 0,-2 0-19 15,-2 3-7-15,1-2 11 0,-3 2-17 16,6 9-35-16,-7-6-113 0,-4-8-157 15</inkml:trace>
  <inkml:trace contextRef="#ctx0" brushRef="#br0" timeOffset="78114.78">13789 10510 816 0,'0'0'56'15,"0"0"-55"-15,0 0 6 0,0 0 5 16,0 0 8-16,0 0 4 0,0 0-8 16,67-31-7-16,-64 38 1 0,2 5-10 15,0 5 19-15,-2 4-7 0,3 3-7 16,-1 1 8-16,-1 4 8 0,3 7 3 15,2 4-4-15,1-4-4 16,-2-2-16-16,0-6 3 0,-5-4-2 16,3 2 6-16,-1 3-7 0,-2-2-1 15,-2-1-2-15,-1-4-17 0,-1-2-26 16,-4-2-31-16,-10-1-77 0,2-6-55 16</inkml:trace>
  <inkml:trace contextRef="#ctx0" brushRef="#br0" timeOffset="78338.82">13633 10812 1139 0,'0'0'23'0,"0"0"-23"0,0 0 0 15,0 0-2-15,0 0-20 0,0 0 13 16,0 0-1-16,176-32-22 0,-143 27-38 15,9 3-82-15,4-2 3 0,3 2 32 16,-4 2 38-16,-3 0 78 0,-7 2 1 16,-1 2 22-16,-3-2-9 0,-8-1-13 15,-5-1-148-15</inkml:trace>
  <inkml:trace contextRef="#ctx0" brushRef="#br0" timeOffset="78970.89">14646 10537 864 0,'0'0'0'16,"0"0"-17"-16,0 0 14 0,0 0-5 16,0 0-1-16,0 0-24 0,0 0-22 15,0 0-5-15,73-15 25 0,-73 22 35 16,-2 0 21-16,-1 4 37 0,-2 2 30 15,-3 3-6-15,4 1-2 16,-1 2 0-16,0 2-23 0,2 0-16 16,1 1-16-16,0-1-17 0,1 0-6 15,-5-2-1-15,0-3-2 0,-2-2-3 16,-2-2 4-16,-7-4 0 0,1-1 3 16,-5-7 2-16,-1 0-3 0,-1-7 7 15,2-5-5-15,-1-5-2 0,2-5 6 16,5-10-5-16,4-12-1 0,7-13-2 15,5-4 0-15,11-3 4 0,9 3 3 16,3 6 14-16,6 4-10 16,5 8 21-16,1 10-1 0,0 8 2 15,-1 8-3-15,-4 6-18 0,-5 5 18 16,4 6-15-16,5 6-15 0,-2 5-2 16,-3 1-1-16,-10 2 2 0,-9 0-14 15,-1 6-16-15,1 3-5 0,-3 6 1 16,-5-2 4-16,-3-1 11 0,0-1-5 15,-5-3 15-15,-1-3-4 0,0-4 11 16,1-3-4-16,-1-5 2 0,1-3 5 16,2-1 4-16,3-2-1 0,0-1 17 15,1 0-1-15,6-3-10 0,2-2-9 16,2 2 6-16,2 1-6 0,-3 2 19 16,2 2-6-16,-4 5-6 15,-3 4 5-15,-2 2-11 0,-3 3 3 16,-2 4-2-16,-7 1 6 0,-4 3-4 15,-4 1-4-15,-2 0 0 0,0-1 3 16,-2-2-3-16,2-1-30 0,5-2-31 16,3-4 2-16,5-2-20 0,4-4-38 15,13-2-74-15,2-1 28 0,2-4-140 0</inkml:trace>
  <inkml:trace contextRef="#ctx0" brushRef="#br0" timeOffset="79382.95">15521 10501 270 0,'0'0'368'0,"0"0"-250"15,7-9-1-15,-4 7 15 0,-3 2-38 16,3 0-51-16,-1 4-2 0,5 6 12 16,-2 3 10-16,3 3-21 15,2 2-18-15,2 2-15 0,3 1-8 16,0-2-1-16,3-1-25 0,2-1-5 16,2-5-4-16,-1-2 6 0,1-2 3 15,2-4 4-15,-1-4 21 0,-2 0 1 16,1-5 10-16,0-4 16 0,-3-3-5 15,2-4 10-15,-3-2-8 0,-2-2 8 16,0 1-7-16,-3 1-2 0,-5 4 19 16,-2 2 28-16,-3 4 2 0,-3 4-30 15,2 3-32-15,1 2-10 0,5 9-14 16,9 5 13-16,15 13 0 0,17 9 1 16,23 9-116-16,9-4-71 15,-19-13-133-15</inkml:trace>
  <inkml:trace contextRef="#ctx0" brushRef="#br0" timeOffset="80146.05">8346 12544 669 0,'0'0'325'0,"0"0"-324"0,0 0 13 16,0 0-11-16,0 0 15 15,0 0-18-15,71 134 12 0,-48-103-10 16,4 1 0-16,8 2-1 0,7 1-2 16,7 0-17-16,1-6 14 0,-8-6 4 15,-10-8 2-15,-8-6 5 0,-8-4 8 16,-1-1-12-16,0 0 1 0,0-3-3 16,0 0-1-16,-3-1-3 0,-4-7-47 15,-1-13-50-15,-4 0-129 0,0-3-298 16</inkml:trace>
  <inkml:trace contextRef="#ctx0" brushRef="#br0" timeOffset="80371.2">8937 12530 1050 0,'0'0'46'0,"0"0"7"16,0 0 4-16,0 0-45 0,0 0 6 16,0 0-2-16,0 0 27 0,0 0 2 15,3 82-19-15,-6-32-13 0,-5 21-7 16,-2 7-1-16,-4 7-4 0,0-1-2 15,-5-5-38-15,-1 2-32 0,-2-3-15 16,-2 1 11-16,-2-4 29 0,4-4 46 16,4-6 0-16,0-7 0 0,6-8 1 15,3-3 3-15,3-9-3 0,5-10-2 16,1-7 1-16,9-10-136 0,0-7-178 16,2-4 1-16</inkml:trace>
  <inkml:trace contextRef="#ctx0" brushRef="#br0" timeOffset="80756.1">9799 12829 838 0,'0'0'59'0,"0"0"-9"16,2 0-2-16,2 0 24 0,3-1 1 16,2-3 12-16,3-1-1 15,5-2-42-15,2 0-24 0,4-2-17 16,3 0-1-16,0 1-37 0,-1 0-42 16,7-3-47-16,-6 2-148 0,-5 0-197 15</inkml:trace>
  <inkml:trace contextRef="#ctx0" brushRef="#br0" timeOffset="80899.95">9839 13047 1086 0,'0'0'48'0,"0"0"-16"0,0 0 6 16,0 0-15-16,0 0-23 0,0 0-1 15,0 0-55-15,0 0-55 0,248-18-70 16,-205 5-119-16</inkml:trace>
  <inkml:trace contextRef="#ctx0" brushRef="#br0" timeOffset="81315.99">11757 12523 989 0,'0'0'17'0,"0"0"-11"0,0 0-4 16,0 0 4-16,0 0 3 0,0 0 8 15,0 0 4-15,104-89 0 0,-101 79-15 16,-3 0-6-16,0 1-11 0,-5 0 3 15,-3 2-15-15,-8 0-9 0,-3 4-11 16,-12 3 8-16,-13 5 29 16,-9 9 6-16,-7 7 12 0,4 6 23 15,7 1 27-15,8 1-5 0,5 3 10 16,7-5-4-16,4 7-21 0,6 2-7 16,9-1-7-16,6 4-26 0,8-5 7 15,8-7-8-15,3-3 5 0,3-8 6 16,10 2-12-16,18 0-3 0,19-1-60 15,10-2-22-15,1-7-29 0,-6-8-12 16,-21 0-72-16,-11-3-206 0</inkml:trace>
  <inkml:trace contextRef="#ctx0" brushRef="#br0" timeOffset="81735.25">12875 12386 614 0,'0'0'348'0,"0"0"-287"0,0 0 15 15,0 0-10-15,-15-13-60 0,0 22 5 16,-7 6-5-16,-3 6 2 0,-7 12-6 15,-3 9 10-15,-1 9-8 0,3 1-3 16,6-5-1-16,6-3-3 0,2-8 1 16,3-5-23-16,4-6-3 0,2-6 6 15,-2 0-16-15,-1 3-39 0,-16 7-65 16,3-2-60-16,1-7-182 0</inkml:trace>
  <inkml:trace contextRef="#ctx0" brushRef="#br0" timeOffset="81995.36">12384 12575 962 0,'0'0'43'0,"0"0"2"0,0 0-3 15,0 0-15-15,0 0-10 0,0 0 5 16,0 0 1-16,0 0-7 0,136 19 7 15,-123 1-2-15,2 4-6 0,0 2 1 16,2 3-7-16,7 7 0 0,7 4-8 16,-2-2-1-16,-1-5-1 0,4 2-2 15,0-2-19-15,10 7 7 0,0 2 1 16,-7-10-36-16,-5-4-33 0,-13-10-95 16,-4-8-259-16</inkml:trace>
  <inkml:trace contextRef="#ctx0" brushRef="#br0" timeOffset="83571.47">15531 9536 630 0,'0'0'12'15,"0"0"-12"-15,0 0-1 0,0 0 1 16,0 0 3-16,0 0 1 16,0 0 0-16,-572-164 40 0,488 144 3 15,-6 0-4-15,-3-1 4 0,-7 2 0 16,-5-1 2-16,-3 1-23 0,-4-1-2 16,-2 1-7-16,-6 1-7 0,-4-1-10 15,-2 3-1-15,-1-3 0 0,0 4 1 16,-4-1 0-16,-5 1 2 0,-2 0-2 15,1 1 3-15,-4 2-5 0,-2 0 4 16,-2 1-4-16,-5 1 8 0,-1 4-6 16,-5 3 0-16,1 0 11 0,-4 3-4 15,-4 0-4-15,-1 6 1 0,-4 3 1 16,-5 3-6-16,-1 2 5 16,0 6-4-16,-1 1 0 0,1 6-4 15,7 1 2-15,-1 6 1 0,3 2 0 16,3 3-12-16,2 5 3 0,2 3 8 15,3 4-5-15,3 1 5 0,0 4-2 16,3 3 4-16,1 4 4 0,1 5 6 16,4 8-8-16,-2 7 10 0,1 4 3 15,3 3-13-15,4 4 0 0,6 4 1 16,7 3-2-16,6 5 1 0,5 5-2 16,8 1 0-16,8 1-6 0,7-1-29 15,8 3-17-15,7 2-5 0,8 0 26 16,7-3 20-16,7 1 9 0,6 0 2 15,7 0 8-15,5 2 15 0,5 0 31 16,7-3-4-16,5 4-7 0,6 1-14 16,7 3 2-16,5 1-10 0,11 1 3 15,8-1-21-15,12-4 7 0,9-1-3 16,10-1-7-16,10 1-4 0,7 0-27 16,8 1-15-16,2-3-14 0,5-4 6 15,7 0-3-15,6-6 43 0,10-4 9 16,8-4-5-16,3-9 0 0,5-4 6 15,4-4 8-15,4 0 26 0,6-4 34 16,6-1-8-16,4-3-19 16,11-3-14-16,5 0-8 0,7-3-2 15,9-1-13-15,5-7 0 0,5-3-66 16,9-5 66-16,4-9 0 0,1 0-51 16,5-5 26-16,-3-7-28 0,-2-4 0 15,2-5 25-15,-3-7 25 0,-2-3 3 16,-1-8 38-16,-4-3 10 0,1-1 10 15,0-10 16-15,0-5-22 0,2-5 5 16,1-6-21-16,-1-2-10 0,2-7-11 16,0-5 7-16,1-4-22 0,-6-6 4 15,1-2-11-15,-6-5 4 16,-8-4-15-16,-6-8-1 0,-8-4 0 16,-9-6 12-16,-9-4 4 0,-6-5 3 15,-9-1 2-15,-5-6 11 0,-6-6 5 16,-7-4 1-16,-3-5-5 0,-3-3 13 15,-2-1-10-15,1-7 12 0,-1-2-16 16,-6-3-11-16,1-2-2 0,-3-1-3 16,-4-1-11-16,-5-6 3 0,-8-1-4 15,-10-1 7-15,-11-4-5 0,-7-1 13 16,-9-2 7-16,-10 0 2 0,-8-1 18 16,-6 0 7-16,-9-1 9 0,-5 1-9 15,-7 4-3-15,-10 1-11 16,-9 2 0-16,-11 4-14 0,-10 1-1 15,-11 1-5-15,-16 1-29 0,-15 1-32 16,-26 1-8-16,-24-1-53 0,21 33-55 16,4 13-327-16</inkml:trace>
  <inkml:trace contextRef="#ctx0" brushRef="#br0" timeOffset="85137.84">14793 10557 566 0,'0'0'62'15,"0"0"4"-15,0 0-28 0,0 0 6 16,-11 1-12-16,9-1 4 0,1 0 7 16,-1 0-5-16,0 0-21 0,1 0-4 15,1 0-12-15,0 0 6 16,0 0 1-16,0 0-3 0,0 0 2 15,0 0 0-15,0 0-4 0,0 2 4 16,0-1-1-16,-2 0-6 0,0 0 8 16,1 3 6-16,1-3-3 0,-3 1-8 15,2-1 11-15,1 0-4 0,0 0 12 16,0-1 4-16,0 0 7 0,0 0 2 16,0 0-5-16,0 0-3 0,0-2-14 15,4-1-3-15,-1 0 1 0,2 1-5 16,0-1 1-16,0 1 2 0,7 1-7 15,-2 0 2-15,4 1-3 0,0 0-1 16,2 1 0-16,3 3-3 0,-3 2 4 16,-1 1-1-16,0 0 0 0,-6 4-1 15,-1 0 1-15,-5-1-3 0,-1 3-5 16,-2-1 7-16,-3 1 0 0,-2-1 0 16,-5 1-24-16,-13 8-28 0,4-4-53 15,-2-3-183-15</inkml:trace>
  <inkml:trace contextRef="#ctx0" brushRef="#br0" timeOffset="101990.91">8469 9992 412 0,'0'0'11'15,"0"0"5"-15,0 0 37 0,0 0-28 16,0 0-16-16,0 0-9 0,-30-16-1 15,20 15-10-15,0 1 5 0,2 0 6 16,1-1 14-16,2 0 5 0,2 0 21 16,1 0 19-16,1-1-6 0,1 1 3 15,-2 0 2-15,2-3-5 0,-1 3 6 16,1-1-11-16,-1 0-10 0,0 0 8 16,0 2-23-16,0-2-2 0,1 2-4 15,0 0-16-15,-1 0-1 16,0 0 2-16,1 0 3 0,-1 0-4 15,1 0 2-15,0 0-1 0,0 0-4 16,0 0 3-16,3 0-4 0,0 0 6 16,2 0 0-16,-1 0 1 0,1 0-4 15,-2 0 0-15,-1 0 0 0,0 0 0 16,-1 0 0-16,-1 2 0 0,0 0 0 16,0 0 1-16,0 0-1 0,0-1 0 15,0 2 0-15,0-1 0 0,-1-2 0 16,0 1 0-16,1-1 9 0,-1 0-8 15,0 0 6-15,0-1 9 16,-1-2-1-16,1-1-1 0,0 0-11 16,0 0 5-16,1 0-1 0,0-1-6 15,0 1 0-15,0 1 4 0,0 1-5 16,0 0 0-16,0 1 1 0,0 1-1 16,1 1-11-16,1 3 9 0,0 2 2 15,2 0 0-15,0 2 0 0,0 0 1 16,0 1-1-16,0-1 0 0,-1-1 0 15,-1-1 1-15,0 0-1 0,-1 0-3 16,-1-2 3-16,0-2 0 0,0 0-1 16,0 0-2-16,0-2 3 0,0 1 1 15,0-1 1-15,0 0 3 0,-1 0-3 16,-1-2 1-16,0 0-3 0,1 0-2 16,1 0 2-16,0 0 2 0,0 2-1 15,0-1-2-15,1-1 1 0,2 2-3 16,1 0 3-16,0 0 1 0,0 0-1 15,1 0 1-15,-1 2-3 0,0-1 4 16,-2 1-5-16,-1 0 3 0,-1 2-9 16,0-1 1-16,-1 2-11 0,-3-1 13 15,-1-1-9-15,1-1 12 0,0 0 3 16,1-1 0-16,1-1 1 0,0 0 0 16,1 0 0-16,0-4 2 15,1 1 6-15,0-2-3 0,0-2 12 16,1 1-8-16,2 0 6 0,1 1 0 15,1 0 10-15,-2 4-8 0,-1 0 1 16,2 1 4-16,-3 0-21 0,1 0 4 16,0 1-5-16,1 2-2 0,0 1 1 15,-2 0-1-15,1 2-29 0,-2 0-2 16,0 1-4-16,-3-2 5 0,0 1-1 16,0-2 13-16,1-1-1 0,-1-1 15 15,0-2 5-15,3 0 1 0,-1-1 6 16,0-3-2-16,1-3 0 0,0 0 9 15,2-1 17-15,3 1-6 0,1 0-6 16,0 1-1-16,0 2 7 16,0 0-5-16,0 3 10 0,-2 1-10 15,-1 0-5-15,1 2-10 0,0 1 0 16,0 2-2-16,0 0 0 0,2 2-2 16,-2 0-2-16,-1-1-5 0,-1 0-29 15,-1-2 6-15,0 0-1 0,-1-2 10 16,0-2 0-16,0 0 20 0,0 0 5 15,-4-2-4-15,-1-3 2 0,-3-1 5 16,2-1 4-16,1-1 8 0,1 0 15 16,2 0-4-16,0 1-8 0,2 1-9 15,0 3-5-15,0-1 0 16,1 4-1-16,1 0-6 0,0 0-3 16,2 4 1-16,0 0-1 0,1 2 1 15,0-1 0-15,0 1 1 0,-1-2-4 16,-3-1 3-16,1 0-16 0,-2-2 3 15,0-1 1-15,-1 0 9 0,-3 0 3 16,-1-4-1-16,-1-2 1 0,2-1 0 16,0-3 1-16,1 0-4 0,3-2 7 15,0 0-6-15,2 1 2 0,1 2-16 16,2 4-54-16,-4 5-53 0,-1 3-175 16</inkml:trace>
  <inkml:trace contextRef="#ctx0" brushRef="#br0" timeOffset="104432.09">12395 10501 383 0,'6'-7'25'0,"-1"-1"-12"16,1-2 31-16,0-1-4 15,2 0-17-15,2 1-11 0,0-3 3 16,-1 2-8-16,0-1 6 0,0 1-1 16,-1 2-9-16,0-1 9 0,-2 0-5 15,-2 3 26-15,-1 1 1 0,-1 1-8 16,-2 2 2-16,-1 2 11 0,-2-1-20 16,-1 4 21-16,-1-2-13 0,-2 1-19 15,-1 5 5-15,-2 2-4 0,-2 6 15 16,0 0 8-16,1 4-2 0,0 3-9 15,1 1-1-15,1 3-5 0,-2 2-12 16,0 2 4-16,1 2 4 0,-3 0-11 16,1 0 3-16,-2 0-10 15,-3 0 4-15,0-2-11 0,-2 2-4 16,0-4 9-16,-1-4 9 0,2 1-2 16,0-3 8-16,5-2-9 0,-3-4 8 15,4-1-9-15,2-4 8 0,1-2-4 16,4-1 0-16,-1-4 0 0,4 0-1 15,-2-2 0-15,2-1-44 0,1-1-110 16,0-4-110-16</inkml:trace>
  <inkml:trace contextRef="#ctx0" brushRef="#br0" timeOffset="104892.14">12108 10562 365 0,'0'0'101'0,"0"0"-88"0,0 0 55 16,0 0 8-16,0 0-18 0,-3-31 8 16,6 28-3-16,-1 0-5 0,2 1-9 15,3 2-6-15,1 0-19 0,3-1 18 16,5 5-12-16,3 1-5 0,3 3-1 15,2 3-17-15,1 2-6 0,-1 2 4 16,2 1-5-16,0 2 0 0,-2 3 3 16,0 0 0-16,-3 0-1 0,0-2-2 15,-2 1 0-15,-2-1-2 0,0-2 6 16,-2 0-4-16,1-3 7 0,-2 1 15 16,1-3 14-16,-2-1-5 0,1-1 10 15,-2-2-22-15,-1 1 2 0,0-4-3 16,-3 1-17-16,-2-5 3 0,-1 5-1 15,-2-6 0-15,-2 1-3 0,-1-1 0 16,0 0-5-16,0 0-4 16,0 0-9-16,0 0-7 0,0 0-1 15,0 0 12-15,0 0 11 0,0 0-3 16,0 1-27-16,0 0 5 0,0 1 3 16,1 1 0-16,-1 1-5 0,-1 1-33 15,-2 1-113-15,3-6-166 0</inkml:trace>
  <inkml:trace contextRef="#ctx0" brushRef="#br0" timeOffset="107703.31">14532 10274 330 0,'0'0'58'0,"0"0"35"15,0 0-10-15,-22-17-13 0,19 12-11 16,0-1-14-16,1 2-4 0,-1-2 9 16,0-1-8-16,3 2-2 0,0-1-6 15,0 1-26-15,0 2 6 0,0-1-8 16,0-1-6-16,0 4 5 0,3-2-5 15,-3 2-6-15,1 1 1 0,1 0 5 16,-2 0 2-16,2 3 3 0,1 3-3 16,2 3 1-16,-2 5 12 0,2 5-7 15,-1 4 15-15,-1 10-4 16,-1 7 0-16,-2 10 2 0,0 1 10 16,0-2-12-16,-3-6-2 0,3-3 3 15,0-4-15-15,0-5 3 0,0-7-4 16,0-6 1-16,0-2-5 0,0 1 1 15,3 4-3-15,0 0 4 0,0-1 0 16,-1-1-1-16,-1-1-1 0,-1-2 7 16,-1-1-7-16,-4-2 0 0,-3-1 2 15,-1 0-2-15,1-4 0 0,-3 2 6 16,0-3-6-16,-2-2-1 0,-2-1-6 16,2-3-1-16,-4 0 8 0,2-7-3 15,-5-2 2-15,4-5 1 16,16 13-2-16,-34-36-5 0,17 11 7 15,3-8 0-15,0-10-3 0,7-10-4 16,6 0 7-16,6 0 2 0,7 4 5 16,4 5-4-16,3 5 8 0,-3 8 9 15,-2 7 6-15,-3 7-3 0,2 3 6 16,4-1-13-16,2 0-1 0,5-1 1 16,0 5-7-16,2 1-7 0,3 5-2 15,5 2 1-15,8 3-1 0,5 1 0 16,-4 4-4-16,-13 2 1 0,-8-1-7 15,-5 0 0-15,-1 1 0 0,1 3-4 16,2 4 2-16,-1-1 12 16,-4 2-13-16,-3 1 5 0,-6 3-3 15,-4 0 4-15,-2 1 3 0,-10 3 2 16,-4-1 2-16,-3 2 5 0,-3 1-4 16,-4-2 5-16,3 0-5 0,0-1 2 15,4-3 7-15,1-1-7 0,4-2-1 16,2-3-2-16,2-3 5 0,4-1-3 15,2-4 2-15,1-1-4 0,2 0-6 16,0-3-1-16,0 0 2 0,2-1 2 16,1 0 3-16,2 0 16 0,-2-1-4 15,0-1-8-15,0 1-2 0,0-1 6 16,-3 2-8-16,0 0 2 0,0 0-4 16,1 0 7-16,-1 0-5 0,2 0 0 15,-2 0 2-15,0 0 3 0,0 0 2 16,0-1 0-16,2 0 15 0,1-1-9 15,0-1-5-15,2-1-7 0,0 0 1 16,4-1-2-16,1 0 0 0,4 0 0 16,8-2-1-16,5 1 1 0,6 3 0 15,10 1-2-15,4 1 4 0,-4 5 1 16,-13 2 9-16,-7 0-4 0,-7 1-1 16,2 1-5-16,-1 4 4 0,1 3-5 15,-6-1-2-15,-4 1-2 16,-5 1 3-16,-3 0-6 0,-8 2 4 15,-4-1 2-15,-4 0 0 0,-6 0 3 16,-3 0-3-16,-9 0-4 0,-5 1-6 16,4-4 0-16,5-3 10 0,6-4 5 15,10-3-5-15,-2-1 2 0,2 1-1 16,3-3-1-16,3 0 3 0,5-1 4 16,3 0 3-16,0 1-10 0,0 0-10 15,0 2 3-15,3 1 1 0,5 3-37 16,1 0-91-16,-1-5-236 0</inkml:trace>
  <inkml:trace contextRef="#ctx0" brushRef="#br0" timeOffset="126304.84">19750 4990 1011 0,'0'0'0'0,"0"0"0"16,0 0 1-16,0 0-1 15,0 0-17-15,0 0-49 0,5-127-56 16,-15 106 47-16,-5 0 7 0,-7 0 41 15,-6 1 0-15,-9-2 27 0,-13-4 7 16,-5 3 11-16,-2-4 10 0,3 9 20 16,7 3-6-16,4 3-9 0,-1 2-7 15,-3 1 4-15,-4 2-28 0,-2 4 9 16,-3 1-11-16,-1 2-3 0,-2 0-1 16,-2 0-19-16,-4 0-3 0,-3 0-9 15,-6 1 5-15,-2 4 4 0,-4 3 12 16,-4 4 12-16,6-1-2 0,0 2 4 15,3 2 0-15,2 3 4 16,3 3-2-16,2 1 11 0,7 4 6 16,1-2 7-16,11 3 1 0,2-1 3 15,4 2 0-15,-1 2-13 0,1 5 3 16,-2 5-15-16,0 0-4 0,2 4-1 16,-1-1 0-16,3 4-8 0,-1 2-37 15,5 1 7-15,-2 1 2 0,4 0 2 16,3-2 4-16,4 0 5 0,4-2 11 15,4 1 13-15,7 1-4 0,5-2 0 16,3 0 5-16,5-2 8 0,3-1 16 16,6 1 11-16,3-3-17 0,4-1 8 15,0-1-6-15,6 0-4 0,0 1 12 16,-3-3-23-16,3 1 4 0,3-1-7 16,-1 0-1-16,1 0-2 0,5 0-12 15,-1 0 11-15,7-2-10 0,0-4 12 16,3-1 3-16,3-3-3 0,4-1-3 15,4 1 3-15,1-5 8 0,4-1 11 16,5-4 10-16,2-1-2 0,3-3 12 16,-2-3-13-16,3-3 4 0,-1-1 3 15,-3-2-4-15,1-3-17 16,2 0 0-16,2-2-2 0,0-4-7 0,4-4 2 16,1-3-5-16,-2-4-2 15,2-1 1-15,-3-3-1 0,3-3-3 16,-3-5 8-16,0 3-3 0,2-7 1 0,-4 1-1 15,-3-4 2-15,-1-2 2 16,-6-5 6-16,-6-1 14 0,0-5 1 16,-6-2 13-16,-1-2 4 0,-1-5-15 15,-2-5-2-15,-3-5-7 0,-1-5-6 16,-6-4-11-16,-7-7 19 0,-5-3-15 16,-6-2-5-16,-6-3 0 0,-5-5-8 15,-7-3-12-15,-13 0-22 0,-13 3-27 16,-19 4 20-16,-18 13-14 0,-22 7-9 15,-21 11-98-15,21 16-26 0,7 7-231 16</inkml:trace>
  <inkml:trace contextRef="#ctx0" brushRef="#br0" timeOffset="129476.23">23161 4968 978 0,'0'0'0'0,"0"0"-96"0,0 0 96 16,0 0 9-16,0 0-3 0,0 0-1 15,0 0-5-15,0 0-10 0,-67-166-3 16,46 146-15-16,-3 1 11 0,-3-2 11 15,-2-1 1-15,-3 0-2 0,-8-2 6 16,-6-1 2-16,-15 1 3 16,-4 3 1-16,-6 5-5 0,-2 8 0 0,0 4-1 15,-8 3-2-15,-5 2-2 0,-4 3-34 16,-5 0-18-16,0 3 19 16,0 4 26-16,1 1 6 0,3 8 2 15,0 1 2-15,1 3 2 0,2 3 2 16,3-1 1-16,4 5-3 0,6 1 8 15,3 1 15-15,3 2-13 0,-1 1 3 16,-2 6 14-16,-2 1-8 0,-2 7 0 16,2 3-15-16,1 3 3 0,2 1-5 15,6 4-3-15,5-2 2 0,8 3-2 16,8 3 2-16,9-2-2 0,11 4-5 16,10-3-6-16,7 2 12 0,3-1-5 15,7 1 6-15,3 0-1 0,2 0 4 16,5-2-4-16,2-1 6 0,-1 0-3 15,2-2 12-15,-4 1 1 0,4-4-3 16,1-2 1-16,5 0-2 0,5-2-12 16,7-4 3-16,3-1 1 0,12-6 2 15,2 1-6-15,11-2-3 0,6-5-7 16,7-3 2-16,8-9-1 0,4-3 0 16,3-4 9-16,-3-7-2 0,0-4 3 15,-2-3-1-15,-1-4 6 0,-1-4 12 16,-1-3 18-16,-2-7 16 0,-3-2 6 15,-1-5-11-15,0-2-10 0,2-2-4 16,1-4-11-16,4 0-5 16,0-3-8-16,-1-2-2 0,-2-3-7 15,-2-1-1-15,1-7 1 0,1-4 0 16,-1-6 2-16,-1-7-2 0,-3-2-4 16,-6-7-14-16,-4-6 12 0,-4-2 6 15,-5-4 0-15,-6-3 1 0,-7-4-1 16,-6-2 1-16,-10 0 0 0,-10-2 19 15,-11 2-6-15,-8 0 4 0,-16 4-14 16,-11 4-3-16,-14-1 6 0,-16 6-7 16,-18 6-4-16,-22 5-8 15,-20 12-62-15,-21 8-13 0,26 13-41 0,12 10-114 16</inkml:trace>
  <inkml:trace contextRef="#ctx0" brushRef="#br0" timeOffset="131400.96">26300 4753 902 0,'0'0'0'0,"0"0"-65"0,0 0 65 15,0 0-1-15,0 0 9 0,0 0-10 16,0 0 2-16,0 0-12 16,-262-127-18-16,195 115-44 0,1 3 62 15,2-2-60-15,-4-1 8 0,-4 3 46 16,-2-2 13-16,1 1 5 0,1 0 0 16,4 4 4-16,2 4 6 0,-1 2 13 15,1 0 6-15,-4 5 0 0,1 5-15 16,0 5 4-16,-1 6-8 0,1 3-4 15,-1 3 0-15,1 6-3 0,0 2-2 16,-2 2 0-16,3 1 1 0,2-1-2 16,-2 3 2-16,2 3-1 0,1 6-1 15,2 0 0-15,3 3-7 0,3-2-12 16,1-4 18-16,1 1-6 0,7 1 4 16,2-1 2-16,6 1-3 0,7 1 4 15,5 1-1-15,4 1 1 0,5 4 33 16,1 3-1-16,3 3-13 0,2 2-3 15,-1 1-3-15,3 2-12 0,3 0 2 16,3-3 2-16,5-4-10 0,3 1 0 16,8-1-17-16,3-4 2 0,4 1 1 15,4-4 12-15,5-2 6 16,3 0 1-16,1-5 0 0,4 1-4 0,3-3 4 16,6-1 14-16,3-1 9 0,6 3-3 15,5-4-1-15,2 2 5 16,3-4 1-16,2 1-8 0,4-3 2 15,3-1-8-15,5-5-10 0,2-5 1 16,5-2-4-16,0-3-10 0,2-9-4 16,2-4 3-16,-1-5 10 0,3-5 2 15,-2-8 2-15,-1-4 12 0,-3-8 3 16,-4-3 13-16,-3-6 9 0,-4-3 17 16,-3-4-26-16,-3-4 2 0,-3-2-3 15,-4-7 3-15,-4-2-11 0,-5-2-11 16,-2-5 16-16,-4-3-17 15,0-4-8-15,-3-7 1 0,-1-4 3 0,-2-5 0 16,-4-7-4-16,-5-1-5 16,-3-7 4-16,-8-4-12 0,-3-8-2 15,-6-3 9-15,-8-3 5 0,-5-2-4 16,-12 1 1-16,-12-3-2 0,-12 4-5 16,-16 7 0-16,-24 3-19 0,-31 12 28 15,-40 9-12-15,-39 11-79 0,31 24-76 16,7 13-131-16</inkml:trace>
  <inkml:trace contextRef="#ctx0" brushRef="#br0" timeOffset="135209.35">29305 4672 692 0,'0'0'45'15,"0"0"-42"-15,0 0 18 0,0 0-5 16,0 0-13-16,0 0 0 0,-34-12-6 16,24 26 6-16,-2 4-7 0,-3 3 4 15,2 3-5-15,-2 3 5 0,-2 9 2 16,-1 5-2-16,-2 10 0 0,-1 2 3 15,-1-1 1-15,4-4-3 0,-2-4-1 16,1 4-2-16,2 1-5 0,1 2-4 16,2 1 3-16,1-2-4 0,2 1 9 15,4 4-6-15,4 0 6 0,3 4-4 16,2 0 3-16,7 0-7 0,4 3 7 16,6-1-4-16,3 1 8 15,3-4-3-15,2 0 7 0,3-2-2 16,0-1 1-16,5 1 4 0,1-2-6 15,3-3 1-15,4 2 3 0,4-6-1 16,1 0-8-16,6-2 4 0,0-5 0 16,4-2 6-16,4-2 1 0,1-3-2 15,5-1 12-15,3 0-1 0,4-2 2 16,2-2 1-16,1-4 0 0,0 0-17 16,2-6 8-16,2 1-2 0,1-5 2 15,2-1-4-15,2-3-3 0,1-5 17 16,1-2-13-16,4-1 10 0,0-2-8 15,4 0 4-15,1-4-5 0,0-2 0 16,0-5-5-16,-5-3 5 0,3-3-1 16,-3-3-7-16,-1-2-2 0,-2-4 2 15,-6-4 5-15,-5 0 15 0,-8-5-12 16,-6-1 12-16,-3-2-13 0,-6-3 10 16,-2-4-4-16,-6-3-10 0,-1-2 5 15,-4-2-3-15,-1 2-1 0,-2-4-4 16,-4-1-3-16,-3 0-1 0,1-2-9 15,-1 2 5-15,0 1 0 0,0-6 7 16,-4 3-3-16,-1-5 2 0,-3 0 2 16,1-1-3-16,-6-1-5 15,-1-2 7-15,-5 3 1 0,-1-3 0 16,-5 2 10-16,-2-4 9 0,-3-1-10 16,-3 0 8-16,-6 2-5 0,-2 2-12 15,-3 3 3-15,1 1 1 0,-4 4-4 16,-2 0 0-16,-4 1-2 0,-2 1 3 15,-5 0-2-15,-1 3 0 0,-5 4 1 16,-4 0 0-16,-3 1-5 0,-2 4 4 16,-7-1 1-16,-3 4 0 0,-5 1 1 15,-6 3 0-15,-5 1-2 16,-8 3-1-16,-11 2 2 0,-8 2 0 16,-14 7-1-16,-9 3 1 0,-10 4-4 15,-10 3 4-15,-12 2 4 0,-13 6-3 16,-12 1-1-16,-9 5 1 0,-5 5-1 15,-4 1 0-15,1 7-7 0,0 2-16 16,7 7 1-16,6 11-26 0,9 9-2 16,8 10-6-16,17 9-33 0,38-13-89 15</inkml:trace>
  <inkml:trace contextRef="#ctx0" brushRef="#br0" timeOffset="149176.7">17994 5044 731 0,'0'0'0'0,"0"0"-27"0,0 0 27 15,0 0 2-15,0 0-2 16,-34-80 3-16,32 68-3 0,-1 0 4 16,1-2-2-16,2 1 7 0,0-1 7 15,2 2-12-15,3 0 6 0,3 0 4 16,4 1-2-16,2-1 1 0,7 1-13 16,4 0 0-16,11 0 3 0,16 2-3 15,16-1 0-15,8 2 0 0,8 5 4 16,0 0 1-16,-2 2-5 0,7 1-4 15,2 0 4-15,2 0-23 0,-1 3 22 16,1 2 2-16,2 0-2 0,3 2-6 16,1 2 6-16,-1 1 0 0,-1 3 0 15,-1 1 1-15,2 4 1 0,3 0-1 16,0 2-1-16,0 1 1 0,-5 1-3 16,-2 3 0-16,-4-2 1 0,-4 1 2 15,-4 3 3-15,-5-1-1 0,-4 2-2 16,-8-3 1-16,-6 2 3 0,-7-4-4 15,-3 2 0-15,-6-2-4 0,-4-2 1 16,-6-2 2-16,-9-5 2 0,-6-3 2 16,-2-1-1-16,2 0-2 0,-1 2-2 15,0 1 0-15,-3-3-4 0,-4-1 3 16,-3 0-6-16,-3-2 3 0,2-3-1 16,-3 1 7-16,-1 1 5 15,1-2-5-15,-1 0-1 0,0 2-12 16,1-2-38-16,-2 0-8 0,-1-1-27 15,0 0-12-15,-1-3-10 0,-2 0-133 16</inkml:trace>
  <inkml:trace contextRef="#ctx0" brushRef="#br0" timeOffset="150688.31">20921 5037 734 0,'0'0'18'15,"0"-19"-14"-15,3 8 14 0,2 0 8 16,3-3 1-16,2 3-3 0,4-1-11 16,6 1-8-16,2-3 4 0,6 3-9 15,6-2 2-15,7 0-2 0,9-2 0 16,4 3-4-16,-3-1-19 0,1 3-9 15,-3 2 2-15,3 0 10 0,3 0-19 16,2 3 11-16,0 0-6 0,2 1 28 16,1 1 6-16,0-1 0 15,4 1 2-15,1 1 17 0,5-1 14 16,7 3-13-16,3-1-9 0,5 5-7 16,2-1 3-16,0 2 7 0,-1 2-10 15,3 2 0-15,2 2 3 0,3 5-3 16,2-1-4-16,0 1-11 0,-6 3-14 15,0-1-1-15,-5 3-1 0,-3-4-3 16,-7 2 9-16,-4-2 14 0,-6 0 7 16,-6-2 0-16,-5 1 3 0,-3-1 11 15,-2-1 14-15,-3 0 4 0,1 2-1 16,-3-4-9-16,0 2 12 0,0 0-17 16,-4 1-1-16,-2-3-8 15,-2 3 3-15,-8-3-8 0,-6-3-1 16,-6-1-1-16,-4-2 0 0,2 0-1 15,-3 2-6-15,-1 2 2 0,-4 0-34 16,-10-2-32-16,-5-1-72 0,-5-3-213 0</inkml:trace>
  <inkml:trace contextRef="#ctx0" brushRef="#br0" timeOffset="155901.68">29670 5063 624 0,'0'0'12'0,"0"0"11"16,0 0 20-16,0 0 2 0,0 0-1 15,0 0-32-15,-3-53 3 0,3 47 0 16,-2 0-15-16,1 1-3 0,-2 1 3 15,-2 1-1-15,-5 1 1 0,-2 2-9 16,-6 0 9-16,-2 4 1 0,-5 2-1 16,-2 3-8-16,-3 5 8 0,0 1-3 15,0 5 2-15,-2 2-3 0,1 6 0 16,-1-1 3-16,-1 8-2 0,-5 7-10 16,6-3 13-16,7-6-1 0,3-3-3 15,7-6 1-15,-2 4 2 0,0 4 2 16,1 0-2-16,3 4-4 0,4 9 3 15,1 6 2-15,5 0 8 0,3-2-5 16,4-3 1-16,6-3 2 0,1 1-2 16,3 3 2-16,-1-3-5 15,3 0-1-15,1-3 8 0,2-2-8 16,-2-1 2-16,1-1-3 0,-2-3 1 16,-1-8 0-16,-3-4 0 0,0-5-4 15,-3-2 4-15,3 1-2 0,5 3-2 16,-1 1 4-16,3-3 1 0,1-4 6 15,-2-5-3-15,2-2 1 0,2-5 13 16,-1-1-2-16,1-2-10 0,0-7 12 16,0-5-3-16,2-4 4 0,-1 1-1 15,1-7 12-15,-1 0 9 0,0-2-8 16,1-3 0-16,-1-1-9 0,1-5-6 16,5-7-2-16,1-5 1 0,-2-3-11 15,-4 2-3-15,-1 0 4 16,-3 4-3-16,-2-4 1 0,1-1-3 15,-1-2-4-15,0-3 2 0,-4-2-2 16,-2 1-6-16,-6-3-24 0,-3-3 30 16,-3 0 4-16,-1 2 2 0,-6 3 0 15,-6 1 14-15,-5 5-7 0,-7 0-8 16,-4 4 22-16,-3 7-13 0,3 11-8 16,-6 3-4-16,0 8-14 0,-6 6-24 15,-3 4-44-15,4 7-73 0,8 0-69 16,9-1-395-16</inkml:trace>
  <inkml:trace contextRef="#ctx0" brushRef="#br0" timeOffset="156146.25">29699 4696 1273 0,'3'-10'35'15,"-3"8"-70"-15,0 0-39 0,-5 2-402 16</inkml:trace>
  <inkml:trace contextRef="#ctx0" brushRef="#br0" timeOffset="167085.96">11615 5967 244 0,'-9'0'57'0,"1"-4"-48"0,-3 2-6 16,1-2-3-16,1 2-1 0,0 0 0 15,3-2-36-15,2 1-7 0,2-1-17 16,2 3-69-16,0-4 91 0,2 4 39 16,1-2 3-16,0 0 112 0,-2 2-7 15,0 0-19-15,0 0 4 0,-1 0 20 16,0 1-41-16,1 0-17 0,0 0-27 15,2-1-6-15,3-1 5 0,3 1 10 16,4-2 18-16,6 1-16 16,4 0-9-16,15 1-27 0,-3 0-3 15,-3-1-211-15</inkml:trace>
  <inkml:trace contextRef="#ctx0" brushRef="#br0" timeOffset="193909.9">19957 7068 738 0,'0'0'6'0,"0"0"1"0,0 0 3 16,0 0-9-16,13-67 9 0,-8 52-6 15,1 3-1-15,-2-1-3 0,-1-1 0 16,2 1-11-16,-2 0 0 0,-1-1 2 16,0-1-6-16,-2 0-2 0,-2-3 4 15,-4 1 9-15,-3-2-6 0,-1 2 10 16,-6-1 13-16,-3-2 6 0,0 3-7 15,-7-3 4-15,-1 0-5 0,-8-2-4 16,3 3 10-16,-2 1-14 0,-4-1 10 16,-2 0-10-16,-11-2-3 0,-2 0 0 15,2 6 5-15,1 1-10 0,2 0 5 16,-4 5-17-16,-7-2-5 0,-1-1-1 16,-5 3 16-16,-3-1 2 15,-3 0 5-15,-6 5 0 0,2-2 2 16,-2 1 1-16,8 1-3 0,1 1 4 15,3 5 1-15,5 1 6 0,1 4 0 16,4 2-8-16,3 1 3 0,0 3-5 16,0 2-2-16,0 4 2 0,1 1-2 15,-3 1 1-15,1 2 0 0,-2 3-3 16,0-1 3-16,0 3 0 0,1 0-1 16,3 1 2-16,0-1-2 0,3 3 2 15,4 1-2-15,4 2-5 0,3 2 3 16,2-1-2-16,8-4 0 0,-3 6 5 15,4 1 8-15,-4 2-6 0,2 5-2 16,1-5 9-16,2 2-8 0,3-1 2 16,4 1-1-16,-2 0-1 0,6 2-1 15,1 0-8-15,5 1 8 0,3 1 0 16,5-2 1-16,0 1-3 0,4-2 2 16,2 1 0-16,2-1 0 0,3-1-1 15,0-1-1-15,3-2 4 0,5 0 3 16,2-1 2-16,5 1 10 0,1-2-9 15,6 0 9-15,-1-2 5 0,4 1-15 16,2-1 8-16,-1 0-12 16,5 0-1-16,-2-3 6 0,4 1-8 15,2-1-4-15,2-3-1 0,4 0-14 16,4-2 19-16,4-4-14 0,4-2-10 16,-1-4 23-16,0 1-2 0,0-4 3 15,-3 2 5-15,0-3 6 0,0-1 15 16,0-2-11-16,0-2 8 0,0 0 9 15,-3-1-6-15,2-2-10 0,-2-1 1 16,-2-1-11-16,4 0-5 0,-3-2 1 16,3-1 0-16,-1-1-2 0,2-3 0 15,0-4-2-15,-2-1-8 0,-3-4 10 16,-3-3-1-16,-3 1 2 16,-7-4-1-16,-1-2 8 0,-10 2 0 15,-8 3 13-15,-2-1 3 0,0-5 6 16,8-11-9-16,5-9-6 0,3-9 1 15,-5 2-7-15,-8 0 6 0,-2 5-14 16,-2-5 0-16,-1-2 0 0,0-1-2 16,-1-3-4-16,-3-2-4 0,-3-2 0 15,0-5 7-15,-4-1-16 0,-3-3 12 16,-4 0-8-16,-3-1-11 0,-8 2 13 16,-6-1-2-16,-5 1-1 0,-9-1-9 15,-11 0-74-15,-14 5 87 0,-19 5-90 16,-20 3-90-16,15 16-40 15</inkml:trace>
  <inkml:trace contextRef="#ctx0" brushRef="#br0" timeOffset="195362.5">23072 6754 264 0,'0'0'23'0,"0"0"-21"0,0 0 2 16,0 0-2-16,0 0 7 0,-21-84-2 16,10 68 5-16,-2 1-3 0,-6 0 8 15,-5 0 2-15,-3 1-7 0,-9 0 2 16,-11-2-10-16,-13 3-4 0,-7 1 0 15,-2 4 4-15,2 3 3 0,3 1-9 16,-1 3 4-16,-2 1-4 0,-3 3-7 16,-2 1-13-16,-1 3 1 0,-2 3-4 15,0 1 7-15,1 2 16 0,2 1 2 16,0 2 5-16,3 2-1 0,1 2 8 16,3 1 10-16,5 4 5 0,6 2-10 15,2 3 1-15,8 4-7 16,3 0-3-16,6 0-3 0,7-5-1 15,6-1-4-15,1 5 0 0,0 9 0 16,-2 4 4-16,-1 7-3 0,4-5 3 16,4-6-4-16,2 1 0 0,2 1 0 15,-1-3 2-15,2 3-2 0,-1 1 4 16,1-1 3-16,3 3 1 0,0 0 8 16,4-2 13-16,4 1-5 0,0 0 7 15,9-2-12-15,4-1-1 0,4 0-4 16,4 0 2-16,5-1-4 0,1 1-9 15,3-1 1-15,1-1 7 0,2 1-9 16,1-2 6-16,2 0-8 16,2-5 1-16,-1 0-3 0,1-4 5 15,1 2-1-15,3 0 3 0,1-3 6 16,3-1 2-16,2-2-9 0,2 1 9 16,3-1-13-16,0-1 3 0,5-3 3 15,3 0-2-15,1-4-4 0,4-4 1 16,1-1 7-16,2-7-8 0,1 0 0 15,-1-6 0-15,0-1 0 0,2-4 4 16,-2-6-4-16,0-4 9 0,2-5 2 16,0-4 12-16,-2-4 17 0,1-3 9 15,-3-5-13-15,-4-1 6 16,-2-6-5-16,-2-3-14 0,-1-6 10 16,-5-3-6-16,-2-2-7 0,-6-4-5 15,-4-3-9-15,-4-3 1 0,-5-1-7 16,-8-1-4-16,-4-4 1 0,-6-5-12 15,-9-2-8-15,-7-5-13 0,-16-4-17 16,-15 2-29-16,-16-3-7 0,-17 0 24 16,-16 2-34-16,-14 0-13 0,-14 3-12 15,-12 3 122-15,-17 8-4 0,-10 11-7 16,-16 8-23-16,36 17-44 0,17 12-94 0</inkml:trace>
  <inkml:trace contextRef="#ctx0" brushRef="#br0" timeOffset="195965.54">26770 6798 891 0,'0'0'14'0,"0"0"-14"16,0 0-2-16,0 0-10 0,0 0-56 16,0 0-7-16,-157-135-11 0,95 106-50 15,-9-1-33-15,16 7 1 0</inkml:trace>
  <inkml:trace contextRef="#ctx0" brushRef="#br0" timeOffset="196474.76">25704 6442 324 0,'0'0'58'0,"0"0"-14"0,0 0 16 15,0 0-11-15,0 0-26 0,0 0-3 16,0 0-16-16,0 0 0 0,0 0-4 16,-794 179-4-16,715-144-30 0,3 0-48 15,4 3 36-15,5 0 20 0,4 3 26 16,8 0-13-16,6 3 7 0,5 3 3 16,5 1 3-16,5 2 16 0,5 0 17 15,3 0 20-15,6 0-3 0,4 0-15 16,5 5 11-16,5 3-15 0,2 0 3 15,4 3-12-15,3 0-13 0,6 0-2 16,6-1-7-16,7 1 0 0,4-7-14 16,6 3-14-16,3-1 24 0,4-1-3 15,7 2 1-15,4-1 6 16,7-3 0-16,5-1 0 0,7-5 9 16,2-2 3-16,4-2 26 0,3-3-13 15,1 0 7-15,4-4 15 0,1-2-12 16,0-2 0-16,-1-4-15 0,1-1-5 15,0-5 2-15,-2-4-12 0,2-7-5 16,1-5 1-16,-2-6 7 0,-1-6-8 16,1-4 0-16,1-8 0 0,1-3 7 15,2-6-4-15,0-6 8 0,-2-7 10 16,-2-1-10-16,0-7 1 0,-1-2 1 16,2-6 1-16,-3-7-11 15,2-2 5-15,-3-4-2 0,-4-4 15 16,-6-3-9-16,-6 1-2 0,-8-7 1 15,-7-2-7-15,-11-2-3 0,-10-5-2 16,-20-3-1-16,-17-2-6 0,-37-2-28 16,-33 1-26-16,-41-1-29 0,-40 2-15 15,-32 0 10-15,35 26-91 0,15 10-63 16</inkml:trace>
  <inkml:trace contextRef="#ctx0" brushRef="#br0" timeOffset="-210240.22">24227 12048 634 0,'2'-6'0'0,"0"1"-53"16,2-3 20-16,0 1-37 0,0 0 14 16,0 0-4-16,-1-2-14 0,1 2-38 15</inkml:trace>
  <inkml:trace contextRef="#ctx0" brushRef="#br0" timeOffset="-206896.81">29869 13211 435 0,'3'0'0'0,"0"0"-27"0,1-1 27 16,-1 0 2-16,-1 1 5 0,1 0 9 15,-3-1 20-15,0 1 14 16,0 0 2-16,0-1-23 0,-3-1-6 16,-1 1-15-16,-1-1-8 0,-1 0 0 15,-4 0-8-15,-3-1-91 0,3-1-77 16</inkml:trace>
  <inkml:trace contextRef="#ctx0" brushRef="#br0" timeOffset="-202616.73">30322 14566 583 0,'0'0'0'16,"0"0"3"-16,0 0-3 0,0 0 0 16,8-40-3-16,-3 28-87 0,2 3-85 15</inkml:trace>
  <inkml:trace contextRef="#ctx0" brushRef="#br0" timeOffset="-198675.78">30552 14786 419 0,'0'0'139'16,"3"0"-139"-16,-2 0-6 0,3 0 6 15,-1 1 0-15,3 1 0 0,-1 0-21 16,-1 0-29-16,0-1-4 0,0-1-1 16,0 0 44-16,-3 0 11 0,1 0 28 15,-2 0 31-15,0-1 19 0,0 0-19 16,-2-1-13-16,2 0-17 0,0 1-3 15,-1 0-8-15,1 1-1 0,0 0 0 16,-2 0-7-16,2 0-10 0,0 0-2 16,0 0-10-16,0 0-46 0,0 0 23 15,0 0 1-15,0 1-7 0,0-1-3 16,2 1 44-16,-2-1 4 0,0 0 31 16,0 0 26-16,0 0-5 0,0 0-24 15,0-1-2-15,0 1-3 0,0-1-1 16,0 1-7-16,0 0-3 0,0 0-8 15,0 0-8-15,0 0-11 0,0 0-25 16,-8 2-21-16,-2 1-38 0,-1-3-257 16</inkml:trace>
  <inkml:trace contextRef="#ctx0" brushRef="#br0" timeOffset="-190728.34">29798 8687 930 0,'0'0'20'0,"0"0"-17"16,0 0 3-16,0 0-2 15,0 0 2-15,0 0-9 0,0 0 3 16,-81-162-28-16,50 147-40 0,-12-5-10 16,-9 1 16-16,-5 2 24 0,0 5 11 15,4-3 3-15,2 5 13 0,-3 0 7 16,2 0-2-16,1 0 6 0,-1 2 4 16,2 0-2-16,0 1 9 0,0 2 5 15,0 3 5-15,1 2-9 0,0 2 1 16,0 6-10-16,-3 2 2 0,-2 3-1 15,1 1-6-15,0 1 6 0,1 4-7 16,3-1 3-16,2 4 0 0,2 3 0 16,0-1-1-16,3 3 0 15,0 2 1-15,1 2 5 0,0 0-4 16,-2 5-1-16,3-1 8 0,1 3-6 16,3 0 10-16,1-2-5 0,5 4-2 15,5-4 11-15,0 3 4 0,3-1 1 16,4 1-6-16,0 1 7 0,3 0-17 15,3-1-4-15,5-1 7 0,2 2-8 16,4-2 0-16,1 2-1 0,4 1 2 16,3-2-1-16,1 1 4 0,4-8-1 15,-2-7-3-15,4 7 1 0,8 2 12 16,5 6-4-16,6 4 11 0,0-4-9 16,2-1 4-16,-2-2-6 15,7-1-1-15,3 0-8 0,2-4 7 16,4-3-6-16,3-1 2 0,3-4 8 15,4-3-8-15,3-3-1 0,2-2-2 16,2-4 5-16,1-1-4 0,1-5 3 16,-2-3-1-16,-2-3 1 0,-1-2 0 15,-2-6-1-15,0-5 5 0,-1-2-2 16,-2-6 10-16,0-6-1 0,-1-5 10 16,0-3 7-16,-1-6-6 0,-4-4-2 15,-2-7-6-15,-4-5-6 0,-2-4 5 16,-3-7 3-16,1-2 5 0,0-7-9 15,-6-6-16-15,-4-5 3 0,-9-6 4 16,-11 4 0-16,-12 2-6 0,-13 3-2 16,-24 8-5-16,-23 4 0 0,-36 10-25 15,-44 8-72-15,18 18-110 47</inkml:trace>
  <inkml:trace contextRef="#ctx0" brushRef="#br0" timeOffset="-186189.89">32767 8951 924 0,'0'0'11'16,"0"0"-16"-16,0 0 7 0,0 0-4 15,-40-68 2-15,21 57-11 0,-2 0-32 16,-13 3 5-16,-12-3-5 0,-14 1 9 15,-6 2 16-15,4 1-1 0,4 3 19 16,6 4 1-16,4 0 6 0,2 6-6 16,5 7-1-16,2 2 7 0,9 1 16 15,8 2-18-15,3-3 4 0,3 1-4 16,-3 5 12-16,-1 6-1 0,2 1 5 16,1 5-6-16,1 4 4 0,-5 10-12 15,-1 5 5-15,0 5-8 0,3-3-4 16,2-5 0-16,4-5 0 0,3 1 6 15,3-4-12-15,1 0 11 16,1-1-10-16,3-2 10 0,0 0-4 16,2 1-1-16,0-1 3 0,2 0 5 15,1 1 16-15,4 0 5 0,-1-1 3 16,-2-1-22-16,3-2 5 0,-2-2 8 16,-2-3-20-16,0-5 1 0,-1-7-2 15,-2 1 0-15,0 0-2 0,0 2-3 16,0 1-17-16,-2-2-25 0,-1-2-5 15,-2-3-6-15,-3 1-67 0,-1-3 10 16,3-6-160-16</inkml:trace>
  <inkml:trace contextRef="#ctx0" brushRef="#br0" timeOffset="-185855.03">31568 9895 1015 0,'0'0'0'15,"0"0"-52"-15,0 0 52 0,0 0 6 16,34-13 1-16,-25 15 0 0,1 6-4 16,-2 3 5-16,2 1-7 0,-1 3 0 15,-3 2 0-15,-1 2 3 0,0 3-3 16,0 1 5-16,-2 2-3 16,1 0-3-16,1 0-32 0,0-1-78 15,5 3-57-15,-1-6-73 0</inkml:trace>
  <inkml:trace contextRef="#ctx0" brushRef="#br0" timeOffset="-182825.67">32868 7903 991 0,'0'0'0'0,"0"0"-23"0,0 0-1 16,0 0 21-16,0 0-1 0,0 0 4 16,54 139-7-16,-54-96 1 0,-3 6-10 15,-4 1 11-15,0-3 5 0,2-7 6 16,2-8 3-16,1-3 0 0,0-5-4 16,2-8 0-16,0 2-4 0,0 1 2 15,0 3-3-15,2-2-6 0,0-1 5 16,1-6-28-16,-3 0-37 15,0-5-16-15,-2-2-61 0,-4-5-238 0</inkml:trace>
  <inkml:trace contextRef="#ctx0" brushRef="#br0" timeOffset="-182313.35">32789 7774 1089 0,'0'0'5'16,"0"0"19"-16,0 0-4 0,0 0 2 15,0 0 2-15,0 0-24 0,0 0 2 16,196-66-8-16,-161 69 6 0,-2 4-52 15,-8 2-7-15,0 0-5 0,-3 4-1 16,-7 0-20-16,-5 1 24 0,-5 0 7 16,-3 0 20-16,-2 1-2 0,-6-2 23 15,1 2 13-15,-1-1 8 0,-2-1 1 16,1 1 8-16,0 0-1 16,-1-3-6-16,1 0 7 0,1 1 13 15,3-2-11-15,-3-2-6 0,4 3 4 16,2-4-17-16,0 2 3 0,6-1-4 15,2 0 1-15,5-1-15 0,6-2 6 16,3 1-2-16,0-1 11 0,0-1 8 16,-1 1-4-16,-7 2 15 0,0 0 24 15,-4 4 18-15,-2 2 10 0,-2 3-12 16,-3 2-5-16,2 5-19 0,-5 1-9 16,1 3-11-16,-1 0 0 0,0 2-11 15,0-2 7-15,-1-2-9 0,-1 0-2 16,-2-1-22-16,-1-2-44 15,-1-2-27-15,-4-2-56 0,-7-6-11 16,1-2-108-16,0-7-146 0</inkml:trace>
  <inkml:trace contextRef="#ctx0" brushRef="#br0" timeOffset="-151592.81">18281 10102 699 0,'0'0'18'0,"0"0"30"0,0 0 30 16,0 0-7-16,0 0-38 0,0 0 9 15,5-78-27-15,-1 67 2 0,0 1 7 16,4 1-18-16,3 1 3 0,4 3-9 16,6 0 5-16,3 3-3 0,12 2 1 15,7 0 0-15,6 8-2 0,0 3-1 16,-6 3 0-16,-15 0-2 0,-9-3-4 16,-9 0-5-16,-6 2-19 0,-2 0 8 15,-2 5-21-15,-5 2 7 0,-5 1 31 16,-3-3 4-16,-3 1 1 0,0-1 0 15,-3-1 3-15,2-3-2 16,1 0-1-16,3-3 6 0,2-3-2 16,5 1-8-16,4-5 4 0,1-1-17 15,1-1 11-15,3-2-2 0,4 0 8 16,3-2 0-16,3-3-20 0,3-2-27 16,1-2-11-16,5-2-12 0,3-3 5 15,0-3-12-15,1-1 30 0,13-9-71 16,-8 3-48-16,-6 5-63 0</inkml:trace>
  <inkml:trace contextRef="#ctx0" brushRef="#br0" timeOffset="-151467.85">18821 10065 233 0,'0'0'119'16,"0"0"15"-16,0 0-20 0,0 0-58 16,0 0-13-16,0 0 6 0,0 0-3 15,-117 56-10-15,85-33 4 0,2 4-15 16,8-2-3-16,-2 3-13 0,8-1-3 16,5 1-2-16,11-1-8 0,4-2-3 15,14-2-39-15,23-3-56 0,-4-8-30 16,2-8-136-16</inkml:trace>
  <inkml:trace contextRef="#ctx0" brushRef="#br0" timeOffset="-151153.81">18697 9610 1243 0,'0'0'119'16,"0"0"-69"-16,0 0-50 0,0 0-7 15,0 0-64-15,0 0-70 0,-64-18-101 16,38 22-385-16</inkml:trace>
  <inkml:trace contextRef="#ctx0" brushRef="#br0" timeOffset="-150196.58">23751 10001 529 0,'0'0'167'0,"0"0"-163"15,0 0-2-15,0 0 24 0,0 0 6 16,24 25 8-16,-24-16 31 0,0 2 4 16,-4 3-29-16,-1 4 1 15,-3 2-12-15,0 2-5 0,0 1 4 16,1 3-12-16,-1 1-13 0,1 0 3 16,1 0-12-16,0-1 2 0,2-1 1 15,0-3 1-15,0-2 0 0,2-2-4 16,-1-3 2-16,1-1-5 0,0-4 3 15,1-2 0-15,-1-3 0 0,0-1-10 16,-1-4 2-16,1 0 4 0,-2-3 2 16,1-4-7-16,-2-6-24 0,3-5 2 15,1-3-13-15,1-4-2 0,7-9 10 16,6-10-3-16,8-5 37 16,3 1-25-16,-2 11 27 0,-6 11 8 15,-7 12 0-15,-3 1 68 0,1 2 1 16,0 1 15-16,0 1-24 0,-1 4-13 15,1 3-14-15,0 2-19 0,3 1-8 16,1 5-8-16,1 2-3 0,0 3-1 16,-1 2-1-16,1 3-1 0,-1 2-2 15,2 2-1-15,0 2-13 0,0 2-15 16,2 1-18-16,-1 0 15 0,1 0 6 16,-3-3 12-16,1 1 15 0,-4-2-1 15,-2 1 1-15,-1-1-1 0,-1 0 2 16,-1-1 0-16,-1-1-15 0,-1-2-58 15,-6 1-40-15,-4-6-115 0,1-5-194 16</inkml:trace>
  <inkml:trace contextRef="#ctx0" brushRef="#br0" timeOffset="-149999.3">23708 10389 1121 0,'0'0'137'0,"0"0"-115"15,0 0-2-15,0 0 20 0,148-13-15 16,-78 6-25-16,-2-4-2 0,-18 0-92 16,-15-4-236-16</inkml:trace>
  <inkml:trace contextRef="#ctx0" brushRef="#br0" timeOffset="-148643.3">29754 10147 394 0,'0'0'432'0,"0"0"-419"0,0 0 4 16,0 0 37-16,6-37-13 0,-6 28-6 15,2 1 2-15,-2 0-23 0,4 1 0 16,2 3-1-16,4 2-12 0,6 2 0 15,3 2 0-15,5 3 4 0,1 5-5 16,1 6 0-16,-3 2 3 0,-2 2-3 16,-4 2-1-16,-6 3 0 0,-6 2-16 15,-4-1-19-15,-2 0-28 0,-7-1 4 16,-2-2 5-16,-4-2 16 16,1-2 13-16,3-3 20 0,1-2-1 15,3-4 7-15,0-2 2 0,4-3 0 16,-1-2 22-16,2-1 20 0,1-1 13 15,0-1 23-15,0 0-4 0,6-3-27 16,3-3-16-16,4-4-18 0,6-2-11 16,1-4-4-16,6-3-7 0,2-3-17 15,8-7-16-15,5-4-14 0,-3 3 7 16,-6 4-40-16,-7 5-7 0,-9 7 34 16,-2-1 24-16,-6 1 27 0,-8 4-2 15,-1 3 11-15,-9 4 45 0,-2 1 25 16,-3 2 13-16,0 4 6 15,-1 4-19-15,-1 3-23 0,0 3 3 16,2 3-4-16,2 1-7 0,7 1-4 16,6 3-21-16,4 2-2 0,11 0-12 15,8 2-20-15,28 3-67 0,-7-5-79 16,2-7-175-16</inkml:trace>
  <inkml:trace contextRef="#ctx0" brushRef="#br0" timeOffset="-147689.37">32250 10073 951 0,'0'0'100'16,"0"11"-96"-16,2 1 16 0,-2 5 8 0,0 3-17 15,-2 3-11-15,-1 1-14 0,1 1-22 16,-2-1-37-16,2 2-45 15,-3-3-3-15,2 4-19 0,-1-8-75 16,4-3 125-16</inkml:trace>
  <inkml:trace contextRef="#ctx0" brushRef="#br0" timeOffset="-147198.14">32337 10040 179 0,'0'0'795'16,"0"0"-772"-16,0 0 18 0,0 0 17 15,0 0-17-15,0 0-8 0,0 0-14 16,68-62-1-16,-41 52 0 0,9 2-18 15,10 1 0-15,-6 1 1 0,-7 4 15 16,-6 2-16-16,-10 0 1 0,-3 4-1 16,-1 3-5-16,-7 4-27 0,-6 3-16 15,-12 2 21-15,-4 5 21 0,-8 3-4 16,-3 1 7-16,-1 1 5 16,4-1-2-16,2-3 0 0,5 0 3 15,2-2 0-15,3-1 3 0,4-2-5 16,5 0 7-16,3-2 2 0,1 0 18 15,7 0-12-15,6 1 11 0,4-2-15 16,2-1-3-16,2 0 6 0,1-3-14 16,-1 1 4-16,-5-1-5 0,-3-1-1 15,-4 1 0-15,-4 1 2 0,-6 3-1 16,0 3 5-16,-8-1 10 0,-1 3-2 16,-4 1-3-16,-4 1-8 0,-2 0 4 15,0-3-4-15,-2 1-4 0,-1-3-4 16,1-3-31-16,-2-2 2 0,-12-3-31 15,5-2-37-15,2-6-204 0</inkml:trace>
  <inkml:trace contextRef="#ctx0" brushRef="#br0" timeOffset="-145107.39">6692 11036 950 0,'0'0'3'16,"0"0"-6"-16,0 0-2 0,0 0-79 15,0 0 77-15,0 0 7 0,0 0 0 16,0 0 5-16,51 81-11 0,-35-62 9 16,1 3-3-16,1 0 0 0,-2 3 0 15,3 1 0-15,2 7 7 0,7 8-7 16,12 8-2-16,6 1 2 0,7-1 4 16,10-6-4-16,4-4-2 0,12-3 0 15,10-3-22-15,10-3-30 16,9-3 5-16,6-1-23 0,5-2 16 15,6-1 29-15,0-2 27 0,3 3 2 16,-2-2 17-16,1 1 22 0,3-1-3 16,3-1-11-16,0-1 14 0,4-1 1 15,6-3-18-15,8-1-11 0,8 2-6 16,9-3-5-16,5 0-4 0,4 1 1 16,8-2-42-16,6-3-16 0,-2-1-55 15,-43-4-99-15,-25-3-43 0</inkml:trace>
  <inkml:trace contextRef="#ctx0" brushRef="#br0" timeOffset="-144455.81">12066 12039 390 0,'0'0'88'0,"0"0"42"16,0 0-35-16,0 0-28 0,0 0 10 15,0 0-15-15,0 0-27 0,1245-34-10 16,-1087 29-6-16,3-2-16 0,1-1 1 16,0-5-4-16,-4 0-1 0,-3-3-9 15,-5-5-8-15,-8 0 7 0,-4-5-6 16,-12-5 15-16,-9 2 3 0,-10-6-2 15,-9-2 2-15,-8-5 1 0,-11-3 0 16,-8 0 23-16,-9-4-2 0,-2 1 12 16,-6-5-2-16,3 2-20 0,-1-2-6 15,0 0-3-15,-1-3 0 0,-4-2-4 16,-1-2-4-16,-9-1-3 0,-4-3-10 16,-4 1 13-16,-9-1-6 0,-6 0 10 15,-8 0 9-15,-10-2 5 0,-5 1 5 16,-12-3 0-16,-7 2-3 0,-9-2 4 15,-8 4-13-15,-7 0-2 0,-5 1-9 16,-7 3 11-16,-5 1-9 0,-6 1 2 16,-5-1-24-16,-6 1 3 0,1-1 3 15,-9 2-4-15,-3 1 5 0,-5 2 6 16,-8 1 1-16,2 1 5 0,-5 4-2 16,-5 0 7-16,-6 1 10 15,-5 4-4-15,-12 0-6 0,-4 8 2 16,-9-1-1-16,-5 5 12 0,-9 4-6 15,-1 2 5-15,-2 2-4 0,0 6-6 16,-1 3 3-16,-1 5-4 0,2 1-1 16,-2 1 1-16,0 3 1 0,-1 3-2 15,3 1 0-15,-3 0 0 0,1 7 0 16,1 0 0-16,0 1-2 0,-3 4 1 16,0 4 1-16,-3 4-2 0,-3 4 5 15,-5 4-1-15,1 5-1 0,-5 6-2 16,-1 4 2-16,2 3 3 15,-1 4-2-15,3 1 4 0,4 6-6 16,5 3 2-16,6 1-8 0,6 4 10 16,8 3-4-16,8 2 3 0,5 3 3 15,9 0-6-15,5 0-2 0,9 1 2 16,6 1-4-16,8 3 2 0,7 2 2 16,2 4-7-16,7 2-1 0,7-2-4 15,12 0-24-15,7 2-23 0,11 2-40 16,11 4-3-16,10 1-17 0,11-24-75 15,10-14-118-15</inkml:trace>
  <inkml:trace contextRef="#ctx0" brushRef="#br0" timeOffset="-126097.43">17318 6249 340 0,'0'0'58'0,"0"0"-58"0,0 0-99 15,0 0 93-15,0 0 7 0,14-71-1 16,-9 58 0-16,-2 0 21 0,-1 0 44 16,-2 4-2-16,0 0 27 0,-2 2-31 15,-3 0-20-15,2 0 4 0,-2 3 0 16,2 1-12-16,0-1-10 0,3 3-12 15,0 1 46-15,0 0-55 0,3 0-1 16,3 1-5-16,7 4-1 0,6 1-3 16,6-2 4-16,13 2-5 0,17-1 7 15,17-3 3-15,8-2 1 0,4 1-5 16,3-1 5-16,1 0 5 16,9-1 9-16,7-1 14 0,4-2 2 15,4 0 3-15,3-3 14 0,5 0 5 16,2 2-22-16,-1-1-10 0,-1 3 2 15,-6-1-3-15,-1 3-11 0,-3-1 0 16,-7 2 5-16,-8 0-13 0,-8 0 0 16,-12 1-2-16,-11 1-9 0,-17 1-17 15,-18 1-6-15,-12 2-11 0,-13-2-12 16,-4 0-42-16,-9 3-7 0,-10-1 50 16,-16 3 39-16,-18 4-22 0,-11 2-80 15,-1 4-11-15,7-4 11 0,20-3-35 16</inkml:trace>
  <inkml:trace contextRef="#ctx0" brushRef="#br0" timeOffset="-125582.49">17105 6379 920 0,'0'0'0'0,"0"0"-29"16,0 0 19-16,58-16 10 0,-14 9 4 15,19 0-1-15,10-1 4 0,4 5 1 16,6-3 4-16,-1-1 7 0,6 2-14 16,7-2 9-16,6 0 15 0,7 1-13 15,6 1 10-15,3-4 8 0,4 1-10 16,2-2 5-16,2-1 3 0,2 1 4 15,-3-2-3-15,-5 0-15 0,-4 3 6 16,-10-3-15-16,-9 5 16 0,-9 0-23 16,-15-1 2-16,-13 5-2 0,-15-2-4 15,-14 3-16-15,-8-1-32 0,-11 2-10 16,-7-6-53-16,-3 0-93 0,-1-7-396 16</inkml:trace>
  <inkml:trace contextRef="#ctx0" brushRef="#br0" timeOffset="-113422.39">27440 16659 609 0,'0'0'93'15,"0"0"-67"-15,0 0 15 0,0 0 49 16,0 0-18-16,-26-46-32 0,21 38-8 15,0 1 7-15,1-1-24 0,-1 2-5 16,1 1 16-16,1 1-1 0,1-1-9 16,0 1-14-16,-1 0-1 0,0-1-1 15,-2 0-10-15,-1 0-7 0,-5 2-5 16,0 0 0-16,-5 0 9 0,-2 3-16 16,-5 0 16-16,-2 0 8 0,-2 2-3 15,-2 2 8-15,1 3 9 0,1 1-5 16,0 2 1-16,3 1 9 0,2 2 4 15,5 1-13-15,-1 2 5 0,5 2 1 16,0 0 7-16,1 3-12 0,3 1-3 16,-2 1 18-16,1 3-5 0,-1 0-6 15,0 1 2-15,-1 0-3 16,-1 1 1-16,1 3-9 0,-1-1 2 16,0 0-3-16,0 1 1 0,-1 7-4 15,1 4 5-15,0 6-2 0,6 2 0 16,6-1-2-16,4-5 1 0,7-1 1 15,6 0 14-15,3 0-2 0,3 1-11 16,4-1 8-16,2-1-4 0,0-2-1 16,0-2-3-16,0 1 3 0,-5-10-4 15,-5-6-4-15,-4-5 2 0,-2-3 3 16,3 0-1-16,-1 3 3 0,1-1-3 16,-2-3 1-16,-1-3-4 0,0-3 1 15,1-5 2-15,3-2 8 16,0-1 13-16,6-6 3 0,1-4-6 15,4-3-3-15,8-5-1 0,5-8-10 16,4-9 2-16,-3 2-2 0,-2-10-4 16,-7 1 1-16,-7 4-4 0,0-10 3 15,-7 4 0-15,-4-1 0 0,-3-4 1 16,-4 0 1-16,-2-2-3 0,-3-3 1 16,-2-3 0-16,0-2-3 0,-2-1 3 15,-2-1 0-15,-2 2-27 0,-2 1 21 16,-2 7 6-16,0 1 6 15,-2 9-6-15,1 10-3 0,1 7 2 16,0 8-18-16,-4 2-22 0,-21-3-56 16,2 3-110-16,-2 3-376 0</inkml:trace>
  <inkml:trace contextRef="#ctx0" brushRef="#br0" timeOffset="-112306.67">28627 16513 1019 0,'1'-5'137'0,"0"-1"-137"15,2 3 9-15,-1-2-9 0,1-1 9 16,-2 2 10-16,-1 1-19 0,0-1 0 16,-4 0-2-16,-6-1-4 0,-2 3-7 15,-7-1-2-15,-4 1 3 0,-4 1 6 16,-4 1 5-16,0 0 1 0,0 0 0 15,1 3 1-15,3 0-1 16,2 0 8-16,5 2-7 0,2 1 9 16,4-2 6-16,3 0-13 0,4 2 9 15,3-1 3-15,2-2 0 0,1 4 4 16,1 2-5-16,0-3 17 0,1 1-11 16,1 0-5-16,1-1-4 0,-2 0-3 15,1-2-6-15,-1 0-1 0,0 1 6 16,0-2-2-16,-1 0 4 0,0 0-9 15,0-3-5-15,0 2 5 0,1 1 3 16,0 1 2-16,0 2-3 0,1 2-1 16,0 3 2-16,2 1 9 0,1 5-9 15,1 0 6-15,1 5 8 16,-1 3-10-16,1 9 1 0,2 11-3 16,-2 9 3-16,0 8 6 0,-3 0-10 15,-1-2 1-15,0-6 0 0,-3 1-5 16,3 1 17-16,-3 0-12 0,0 3-5 15,1 0 8-15,1 2-1 0,-1 0-6 16,2 5 9-16,-2 3-5 0,0-1 12 16,-1 4-12-16,1-5-5 0,0 2 7 15,0 1-4-15,1-5 4 0,0 2-3 16,1-5-4-16,0-4 2 0,-1-2-2 16,1-6 2-16,0-4-4 0,0-4 3 15,0-5-2-15,-2-7 1 0,1-6 0 16,0-7 5-16,1 1-2 0,2 2-3 15,-2 3-1-15,2 1-5 0,2-3 6 16,0-2-12-16,1-1 2 0,-2-4 3 16,1 0-15-16,-3-3-3 0,-1 0 0 15,-1-2-3-15,-2-2 3 0,0 0-3 16,-4-1 9-16,-1 0 9 0,-4 0-2 16,1-2 6-16,-1 1-10 0,0-1 16 15,1-2 0-15,3 0 0 0,0-1 7 16,3-1-5-16,1 0 0 0,1 0 6 15,0-4 6-15,0 0 7 16,0 0 11-16,0 0-9 0,0 0-1 0,0 1 4 16,0 0-16-16,0 0-6 0,1 1 0 15,-1 1-3-15,0 1 2 16,0 0-3-16,1 0 0 0,-1 0-1 16,1 0-3-16,0 1 2 0,1 0-1 15,2 3 1-15,2 2 0 0,6 1-2 16,3 3 1-16,6 0 3 0,5 0-14 15,9 1-17-15,13 0-27 0,13-8-59 16,-7 1-70-16,-9-5-280 0</inkml:trace>
  <inkml:trace contextRef="#ctx0" brushRef="#br0" timeOffset="-111422.84">29343 16624 1267 0,'0'-1'39'0,"2"0"-37"0,4-3 5 16,2 0 14-16,4 1-8 0,3-1-3 15,4 1-10-15,4 0-5 0,1 2-23 16,3-1-15-16,-3 1-11 0,-2-1 20 15,-3 1-4-15,-4 0 3 0,-4 0 29 16,-5-1 5-16,-3 2 1 0,-2-2 19 16,-1 1 10-16,0 1-4 0,0 0 3 15,0 0-14-15,0 0-7 0,0 1 1 16,0 4-7-16,3 3 15 0,-2 5 2 16,3 3-6-16,1 3 7 15,1 2-11-15,2 0-8 0,1 1-10 16,-2 3-21-16,1-2-6 0,-2 2 6 15,0 0-2-15,-1 2 24 0,-2 1 7 16,-3 0 2-16,0 2 1 0,0 8 0 16,-3 8 13-16,-1 9-7 0,-1 7 7 15,3 0 11-15,0-1-7 0,1-5 13 16,1 3 1-16,3 2-9 0,3 5 5 16,2 2 1-16,2 0-8 0,1-1 0 15,1 2-15-15,1-4-1 0,1-1-5 16,-6-4-2-16,1 0-10 15,-5-3-10-15,-3-5-7 0,-1 1-5 16,-6-4 15-16,-2-5 19 0,-5-2-2 16,-4 0 2-16,2-1 5 0,0 1 10 15,1-1 8-15,3 0 5 0,3 0 3 16,3 0-7-16,0 0-5 0,3 2-9 16,2-3 6-16,0 1-14 0,0-2 4 15,2-3-5-15,0-6 2 0,-2-7-3 16,0-4-1-16,0-2-4 0,-3 2-19 15,-2 2-10-15,0 1-9 0,-1-4 3 16,-5-2-8-16,-13-11-49 16,1-5-79-16,-3-5-228 0</inkml:trace>
  <inkml:trace contextRef="#ctx0" brushRef="#br0" timeOffset="-110635.27">28638 16802 1086 0,'0'0'52'0,"4"-4"-52"0,0 2-3 16,4 0 3-16,2 0 17 0,1 1 4 15,1 0-18-15,4 1 8 0,0 0-8 16,0 0 0-16,2 4-2 0,-2 0 2 15,2 2 13-15,-2 1 1 0,3 2-5 16,1 2-3-16,-1 2-1 0,2 2-8 16,-2-1-2-16,-1 1-2 0,-2-1 2 15,-5 1-26-15,-4-2-26 16,-4 0 4-16,-3 0-29 0,-6-1-5 16,-4-1 28-16,-7 0 23 0,-2-2 27 15,-2 1 6-15,-1-1 1 0,3-2-1 16,3-1 10-16,5 0 19 0,4-1 22 15,3 0-9-15,3-3-17 0,1 3-1 16,4-3-24-16,6 2 3 0,2-3 28 16,6 0-23-16,1-1-7 0,5-4 1 15,2-3 3-15,0-3-5 0,-1-4 2 16,-1-1-2-16,-2-4 1 16,1-2 1-16,-3-1-4 0,-1-1 4 15,-1 0-1-15,-5 3 5 0,-4 2 3 16,-1 3-8-16,-3 2 11 0,-5 4 3 15,0 3 22-15,0 2-10 0,0 3-5 16,-2 1-12-16,1 5-10 0,-3 3 0 16,-1 5 1-16,3 4 13 0,1 2-13 15,1 2-1-15,1 1-12 0,5-1-39 16,2 4-58-16,1-7-145 0,-2-6-323 0</inkml:trace>
  <inkml:trace contextRef="#ctx0" brushRef="#br0" timeOffset="-110309.58">29269 17120 986 0,'0'0'245'16,"0"0"-225"-16,0 0-14 0,0 3 5 15,2-1 1-15,-1 5-2 0,2 2-6 16,-2 4 1-16,-1 5-5 0,0 1-2 15,-1 2-11-15,-4-2-76 0,1 2-56 16,0-3-181-16</inkml:trace>
  <inkml:trace contextRef="#ctx0" brushRef="#br0" timeOffset="-109643.43">28757 17465 1000 0,'0'0'142'0,"0"0"-142"0,0 0-31 16,0 0 31-16,0 0 6 0,0 0-6 15,51-25-9-15,-31 25-7 0,3 0 8 16,0 1 6-16,-2 5 2 0,2 0 12 15,-5 0 5-15,-3 1-4 0,-2 1 8 16,-4-1-8-16,-2 2 3 0,-4 0-16 16,-3 2 0-16,0 1 2 0,-8 1-2 15,-3-1-13-15,-2 0-14 0,-2 2-1 16,-3-1-33-16,-2 0-25 0,2 0-13 16,0-2 9-16,3 1 11 0,1-4 2 15,3 0 32-15,4-1 29 0,1-3 16 16,4-3 4-16,2 0 15 0,0-1 46 15,5 0 8-15,3-2-5 0,4-4-6 16,4-2-21-16,2-4-14 0,1-1-12 16,3-2 19-16,-2 1 7 15,1-1-13-15,-3 1 7 0,-1 1-15 0,-4-1 2 16,-3 5-5-16,0-3-7 16,-3 3-1-16,0 1-8 0,-3 2-1 15,-2 2 0-15,0 2 8 0,-2 2 5 16,0 0-12-16,0 2-2 0,-2 3-15 15,-1 3 16-15,1 3 1 0,1 2-1 16,-1 0-1-16,2 3 1 0,0 0 0 16,0-1 5-16,2 1-5 0,1 0-34 15,-1-1-37-15,1 1-70 0,-1-3-58 16,-1-4-114-16</inkml:trace>
  <inkml:trace contextRef="#ctx0" brushRef="#br0" timeOffset="-109310.58">29111 17806 1069 0,'0'0'178'16,"0"0"-178"-16,0 0-54 0,0 0 38 16,11-16 8-16,-3 9-23 0,3 1-33 15,-1-2-8-15,2 3 20 0,-2 1 7 16,0-1 45-16,0 4 17 0,-4-1 22 15,-1 0-11-15,0 2 1 0,1 0-2 16,-3 4-5-16,-1 1-19 0,1-1 13 16,-3 3-12-16,0 3 2 15,-3-2 1-15,-2 2 5 0,-3 3-11 16,2-1 0-16,-1 1-1 0,3-3-21 16,2 2-21-16,0-3-33 0,2 0-8 15,5 0 12-15,2-2 5 0,4 0 32 16,1-1 23-16,3-1-30 0,2 2-31 15,-1-1 51-15,-1 1 17 0,2 4-8 16,-3-3-111-16,-5 1-52 0</inkml:trace>
  <inkml:trace contextRef="#ctx0" brushRef="#br0" timeOffset="-109082.24">28851 18196 1270 0,'0'0'125'15,"0"0"-125"-15,0 0-52 0,0 0 25 16,0 0-37-16,0 0-67 15,26-28-249-15</inkml:trace>
  <inkml:trace contextRef="#ctx0" brushRef="#br0" timeOffset="-108938.45">28847 18284 827 0,'0'0'688'0,"0"0"-688"0,0 0-142 15,0 0 26-15,0 0 17 0,0 0-123 16,0 0-713-16</inkml:trace>
  <inkml:trace contextRef="#ctx0" brushRef="#br0" timeOffset="-108127.06">28738 18521 1069 0,'0'0'39'15,"0"0"-39"-15,0 0-38 0,0 0 34 16,0 0-19-16,8 0-9 0,-2 0 28 16,0 0 4-16,-1 1 17 0,0 1 17 15,0 0 11-15,0 1 21 0,1-1-20 16,0 3-1-16,4-1-16 0,2 2-25 15,0 1-4-15,2-1-21 0,1 1-15 16,-4-1-17-16,1 1-12 16,-5 0 8-16,-2 1 3 0,-5 2 18 15,0 0 10-15,-2 2 5 0,-4-1 5 16,-3 1 16-16,-1 1 20 0,-1 1 12 16,-3-2 4-16,3 2-9 0,0-2-5 15,-1 0-10-15,3-2-5 0,3 1-3 16,2-3-4-16,0-2 0 0,3 0 0 15,1-4 0-15,0-2-3 0,4-3-1 16,0-7 3-16,3-4-9 0,3-5-28 16,4-5-15-16,-1-3-3 0,3-1 8 15,-2-1 21-15,2 1 27 0,-2 2 15 16,0 3 14-16,-2 3 8 16,-2 6 0-16,-1 4 32 0,-1 3-7 15,-3 3-11-15,-3 2-16 0,-1 2-2 16,1 0-8-16,-2 3-14 0,0 7-6 15,0 0 8-15,-3 8-4 0,-1 1 0 16,0 2 3-16,0 4-10 0,3-2-2 16,1 1-1-16,0-2-20 0,3-2-33 15,0-2-18-15,4-3 10 0,2-2 2 16,2-2-24-16,2-4-36 0,10-3-62 16,-4-4-144-16</inkml:trace>
  <inkml:trace contextRef="#ctx0" brushRef="#br0" timeOffset="-107778.39">29103 18765 799 0,'0'0'84'15,"0"0"-84"-15,0 0-14 0,0 0 10 16,-13-9 4-16,13 1-46 0,0 1-86 16,0-1 12-16,3 1 120 0,0 2 6 15,-1 1 135-15,0 1-8 0,-1 2-15 16,1 1-42-16,0 0-5 0,0 0-3 15,2 3-36-15,-1 2-7 0,3 4-3 16,-1 2-1-16,0 3 8 0,1 2-7 16,2 0 2-16,0 1-12 0,-1-1-12 15,0-5-36-15,0-1-40 0,-1-4-28 16,-2-5 7-16,-1-1 13 0,-1-2-10 16,-1-6 36-16,-1-2-15 0,-1-1 73 15,-1-1 44-15,1 1 48 0,1 2-6 16,0 3-7-16,3 3-28 0,0 3 6 15,4 3-2-15,2 6-18 0,3 5 5 16,1 5-20-16,3 4-18 0,-1 3-4 16,1 1-35-16,6-5-45 0,-2-4-93 15,-3-14-460-15</inkml:trace>
  <inkml:trace contextRef="#ctx0" brushRef="#br0" timeOffset="-104594.99">19723 16670 1082 0,'-6'-8'0'15,"2"-2"17"-15,2 1-17 0,0-2 6 16,2 2 2-16,4-1-8 0,8-1-33 16,6 1 8-16,12-6 18 0,16-3-1 15,13-2 5-15,7-3-7 0,-1 0 9 16,-1 4-2-16,-5 1-5 0,5-1 8 15,4 2 5-15,4-3 8 0,5-1-13 16,2-1 15-16,2 1 14 0,4 0-16 16,7 1 7-16,6-1-1 0,9 2-11 15,7 0 4-15,6-1-10 0,5 1-1 16,5 0-2-16,7 4 0 0,1-1-4 16,2 0 3-16,1 1-26 0,3 0-4 15,0 2-12-15,-1-2-5 0,0 2-12 16,-2 0 18-16,-2-1 15 0,2 4 15 15,-4 1 7-15,2 2 6 16,-1 1 13-16,1 0 22 0,0 0-2 16,3 4-5-16,2 1-6 0,6 1 9 15,3 1-19-15,2 5-5 0,1 1-7 16,0 4-1-16,1 0 1 0,-3 1 2 16,0 1-2-16,-5 0-18 0,0 2-25 15,-7-1 21-15,-3-1 4 0,-5-1 18 16,-3-1-6-16,-3 1 11 0,-2 0-5 15,-4 0 11-15,-2 1 25 0,-3 0-9 16,-1 3 6-16,-1 0-17 0,2 2 2 16,1 1 2-16,1 3-20 0,1 4 0 15,1 2 2-15,-3-1-2 16,-5 1 3-16,-6-2 1 0,-9-1-8 16,-8 0 2-16,-8-2 0 0,-8-5 2 15,-12-1-3-15,-12-1 3 0,-14-5 2 16,-13-2-2-16,-8-5 0 0,-6 1 1 15,1-1 3-15,1 1-3 0,-1 2-1 16,2-1 0-16,0 4 1 0,7 0-1 16,3 3 0-16,7 1 2 0,7 4-1 15,8 4-2-15,-5-2-31 0,-7-3-39 16,-8-3-30-16,-9-5-27 0,-3 0-31 16,-2-2 16-16,-9-1 76 15,-4-5 4-15,-8 0 63 0,-22-7 0 16,3-1-11-16,0-2-168 0</inkml:trace>
  <inkml:trace contextRef="#ctx0" brushRef="#br0" timeOffset="-104395.96">28693 16586 617 0,'0'0'497'16,"0"0"-447"-16,11 5-43 0,-6 3-7 15,-1 4 1-15,-1 4 17 0,0 2-15 16,-3 4-3-16,-8 2-4 0,-6 2-20 15,-30 3-54-15,3-6-129 0,-6-11-412 16</inkml:trace>
  <inkml:trace contextRef="#ctx0" brushRef="#br0" timeOffset="-93837.63">17052 2173 362 0,'0'0'435'0,"0"0"-422"0,0 0-13 0,0 0-7 16,0 0 3-16,0 0 0 15,0 0 8-15,3 22-2 0,2-4 2 16,-3 5 2-16,4 1-4 0,2 2 5 15,1 1-7-15,3-1 1 0,2 0 5 16,-1 0 8-16,-1-3 9 0,2 0 14 16,-1-3-6-16,-1-1-13 0,-2 0-6 15,-2-4 4-15,1 1-10 0,-4-3-5 16,0 0 5-16,0-3-7 0,-2-1 5 16,0-2-3-16,0-3 0 0,1 2 1 15,0-3 1-15,2-2 30 16,2-1 12-16,0-5 19 0,6-1-23 15,2-3-7-15,8-4-10 0,9-8-15 16,14-8 7-16,17-14 3 0,10-7-17 16,6-4 4-16,1-2-3 0,-2 2-3 15,2 1 0-15,-1 6-1 0,-2 7-5 16,-7 8-24-16,-21 8-69 0,-13 1-209 0</inkml:trace>
  <inkml:trace contextRef="#ctx0" brushRef="#br0" timeOffset="-67885.37">6768 10103 791 0,'0'0'164'0,"0"0"-164"0,0 0-21 15,0 0-153-15,0 0-3 0,0 0 156 16,11-3-3-16,3 3-16 0,3-1-2 16,3-5-25-16,0-1 29 0,3-1 11 15,0-2 27-15,1 2 1 0,-1-1 10 16,1 1 22-16,-2 2 6 0,1 1 8 15,0 1 38-15,1 1-27 0,1 1-12 16,0 2-24-16,8 0 1 0,10 1-8 16,14 3-6-16,9 0-6 0,8 0 4 15,4-1-4-15,2-3 1 0,8-2-4 16,7 1-1-16,8-4-11 0,10-1-11 16,8-7 6-16,6 2-9 0,4-2 8 15,7 0 0-15,2-4 18 0,3-1 0 16,4 1 2-16,-1-3 25 15,3 3 16-15,2 0 1 0,2 1-10 16,0 2 13-16,4-2-13 0,0 4-19 16,6 0-2-16,5 0-9 0,3 3-1 15,4-2-3-15,4 2 6 0,1-4-12 16,2 4-1-16,5-2-6 0,2-1-2 16,0 2 1-16,3 0 2 0,-6-2-5 15,-2 3 15-15,-1-2-4 0,-6 1 4 16,-2-2 4-16,-9 3-2 0,-3-2 5 15,-3 2 8-15,-10-2 4 0,-2 2 12 16,-6 1-3-16,-6 0 5 16,0 1 2-16,-5 0-16 0,-3 2-1 15,-3-2-13-15,0 2 7 0,-8 2-10 16,-4 0 0-16,-8-1-2 0,-6 2 6 16,-5-1-5-16,-9 3 5 0,-8-2-4 15,-6 1 1-15,-11 1 1 0,-5 0-1 16,-7 1-2-16,-4 2 0 0,-6 2 1 15,-10 0 2-15,-4 1-1 0,-8-1-1 16,-3 1 9-16,4 2-9 0,2 4-2 16,0 1-6-16,2 3 8 0,-3 1-9 15,0 1-8-15,-1 3-5 0,-4 1 3 16,2 2-11-16,-3 1 14 16,-1 3 5-16,1 2-5 0,-2 1 16 15,3 9-4-15,1 6 4 0,3 10 0 16,2 3 0-16,2-2 2 0,-2-5-2 15,1-2 0-15,2 1 10 0,-1 2-4 16,3 1 3-16,-1 3-8 0,1-2 6 16,-2 2-7-16,-1 0 6 0,2 2-6 15,-2-3 5-15,0-1-4 0,2-1 1 16,-1-1-2-16,-1-2 0 0,-4 2-2 16,-1-3 2-16,-2-2 1 0,-3 0 6 15,-3-3-10-15,-2-1 3 0,-4 1-6 16,0-2 6-16,-2-4-3 0,-5 1 0 15,-3-2 3-15,0 0 2 0,-5-2 4 16,-4 0-6-16,-2 1 2 0,-5-3 0 16,-6-1-2-16,2-4 0 0,-10 3 7 15,-6-2-5-15,-7 1-1 0,-11 1 11 16,-4-3-11-16,-5-1 10 0,-12-2-10 16,-5 1 10-16,-8-4-10 0,-5 2 16 15,-2-2-12-15,-10-1 10 0,-4 3-8 16,-8-2 7-16,-3 0-12 0,-5 2 3 15,-9-2-3-15,-6-1 4 0,-3 2-2 16,-11-5-4-16,-6 1 0 16,-4 1 0-16,-8 1 3 0,-8 1 1 15,-2-2-4-15,-4 0-1 0,-5 0 1 16,3 0 0-16,-1 0-1 0,-3-2-6 16,5 0 6-16,-3-1 1 0,1-1 0 15,6 0 0-15,0-1 1 0,1 0-5 16,3 0 10-16,0 0-10 0,0-1 8 15,1-1-7-15,2 0 3 0,1-1-3 16,0 0 3-16,2-1 7 0,-1 3-7 16,1 1-7-16,4 1-10 0,3 0 15 15,8-2-17-15,9-1 1 16,11-4 18-16,13-3 0 0,14-3 3 16,13-3-1-16,11-5 0 0,11-4 13 15,8-2 0-15,10-1 7 0,5-3-3 16,7 0-10-16,3-1 3 0,4-1 2 15,5-2-5-15,-1 3 1 0,3-3-6 16,4 1-3-16,4 1-2 0,7 2-3 16,5 0 4-16,3 0 0 0,-3-5-3 15,-2-6-14-15,-2-5-4 0,0-7 10 16,2-12-4-16,3-13-21 0,4-7 36 16,6-2 0-16,5 0 2 0,1-3 20 15,4-5 5-15,3-6-6 16,2-6-4-16,2-5 7 0,2-2-1 15,3-2-1-15,0 0-9 0,1 5-10 16,-6 0 0-16,-4 9-2 0,-4 7 33 16,-5 9-2-16,-2 9 2 0,-3 12-29 15,1 5-5-15,1 8-24 0,-1 10-51 16,2 0-48-16,3 10-98 0,1 1-303 0</inkml:trace>
  <inkml:trace contextRef="#ctx0" brushRef="#br0" timeOffset="-67584.31">8489 10297 1145 0,'-3'-12'0'0,"-3"2"-70"16,-5 4 6-16,1 4-96 0,-2 1-142 15</inkml:trace>
  <inkml:trace contextRef="#ctx0" brushRef="#br0" timeOffset="-27020.08">23660 10280 558 0,'0'0'72'15,"0"0"-36"-15,0 0-11 0,0 0-13 16,0 0-11-16,0-2 9 0,0-1-10 15,0-1-5-15,0 1-5 0,0-2-11 16,0 3-8-16,0-1 10 0,0 1 19 16,0 0 7-16,0 0 1 0,0 1 24 15,0 1 1-15,1 0-9 0,0 0-6 16,0 0 22-16,-1 0 6 0,1 0-2 16,-1 0-5-16,0 2-9 0,0 1 1 15,-1-2-8-15,-2 3-2 0,0 2-8 16,0 1-10-16,-1 0-3 0,0 1 1 15,2 0-4-15,0 1 6 0,1 0-4 16,1 0 3-16,0 0-4 16,0 4 4-16,4-1-3 0,2 2 1 15,0 1-3-15,2 0 1 0,1 0 4 16,-2-1 4-16,-2-1-6 0,-2 1-2 16,-2-3 2-16,-1 0 6 0,0 1-3 15,-3-2 11-15,-2 3-8 0,-1-3 15 16,0 2-17-16,-2-2 0 0,1 0 6 15,2-3-10-15,1 0 0 0,2-3 0 16,2 0 0-16,0-2-6 0,0-2-15 16,5 0 11-16,2-2-4 0,2-6-11 15,10-10-48-15,-2 1-95 16,-3-4-114-16</inkml:trace>
  <inkml:trace contextRef="#ctx0" brushRef="#br0" timeOffset="-20803.47">21732 10544 893 0,'0'0'0'0,"0"0"-42"0,0 0 42 16,0 0 3-16,0 0 4 0,0 0 1 15,0 0-7-15,84-5 5 0,-64 17 0 16,3 2-2-16,-2 4 0 0,4 1-4 16,2 3 8-16,1 2-8 15,8 8 3-15,10 6-3 0,12 10 0 16,6 3 7-16,2 0-7 0,0 1 1 15,-5-3-1-15,3 3-16 0,5 3-8 16,3 1-2-16,4 4-13 0,6-1 0 16,-1 1 12-16,1 0 11 0,3 0 14 15,-2 3 2-15,2 0 0 0,5 5 1 16,2-1 0-16,3 3 20 0,2 5-10 16,2-3 10-16,0 4-9 0,0-1 6 15,2 3-12-15,1 2-5 0,-1 2-1 16,0 0 0-16,-1-3 0 0,3 3-24 15,-2-3-9-15,0 2 9 0,-1-2-3 16,-5 1 0-16,0-1 22 0,-1-1 5 16,1-1 2-16,0-1 10 15,1 2 10-15,0-1 4 0,1 2 4 16,2 0-3-16,0 1 0 0,1 0 0 16,-1-2-12-16,0-1 1 0,-1-1-6 15,-3-1-1-15,-2-1-5 0,-3-4 0 16,-4-2 10-16,-5-5-6 0,-4-1 2 15,-5-5 7-15,-4-2-6 0,-3-3-9 16,-3-1 11-16,-5-4-12 0,-2-2 8 16,-7-4-9-16,-2-4 0 0,-6-2 0 15,-4-6 0-15,-9-7 0 0,-6-4 1 16,-7-4 1-16,-1-5-2 0,1 0 1 16,0 2 0-16,-1-3-1 0,-1 0-7 15,-9-5-12-15,-3-2-121 0,0-7-377 16</inkml:trace>
  <inkml:trace contextRef="#ctx0" brushRef="#br0" timeOffset="-19987.37">26689 11417 1012 0,'0'0'6'0,"0"0"21"16,0 0-2-16,0 0-25 0,0 0-19 16,0 0-71-16,0 0 3 0,0 0-49 15,-62 36-222-15</inkml:trace>
  <inkml:trace contextRef="#ctx0" brushRef="#br0" timeOffset="-17275.03">19821 14933 624 0,'0'0'53'0,"0"0"-43"0,0 0 7 15,0 0 7-15,0 0-13 0,23-22-10 16,0 15 7-16,11-2-8 0,10 2 0 15,11-3 1-15,7 3 3 0,0 2 0 16,0 0-4-16,-1 0 4 0,7-1-4 16,3 0 0-16,6 1-1 0,7-1 3 15,6 0-2-15,4 0 1 0,7-2 3 16,10-1 3-16,5-1 6 0,6 2-6 16,3-1 3-16,5-2 10 0,4 3 6 15,6-2 1-15,2 4-6 0,3-3-3 16,3 1-17-16,3 1 0 0,3 2 1 15,0 1-2-15,1 2-4 0,1-3-9 16,-2 4 6-16,1-2-10 0,-1 2 2 16,-3 1 12-16,-1 0-4 0,-2 0 7 15,-1 0 0-15,0 0 5 16,-1 1-1-16,1 1-3 0,1-1 8 0,-2-1 10 16,1 0-5-16,1 0 7 15,1 0-2-15,-2-1-4 0,1-2-4 16,-3 1-3-16,-4-5-7 0,-6 0 2 15,-5 0-2-15,-6-1 4 0,-6-1-4 16,-3-2-1-16,-6-2 0 0,-3 2 7 16,-6 0-3-16,-2 4-2 0,-3-1 2 15,0 2-1-15,-4 2 1 0,-1-1-1 16,-1 1 4-16,-1 4-7 0,-1 0-1 16,-2 3-4-16,-4 0 5 0,-3 3 4 15,-7-1 0-15,-5-1 3 16,-6 2-4-16,-6-1 6 0,-5-1-4 15,-5 2 1-15,-5-2-4 0,-3 2 0 16,-7-2 3-16,-9 3-4 0,-4-1 1 16,-2 0-2-16,2 2-3 0,2 3-7 15,0 4 0-15,-2 1 0 0,-2 2 5 16,-2 1 2-16,-3 1-6 0,2 4 6 16,-3 0-4-16,1 1 11 0,1 0-4 15,1 2 4-15,0 1-4 0,1-1 1 16,-1 2 1-16,1 0 3 0,0 2-4 15,1 5-1-15,1 5-5 16,3 6 5-16,1 1 7 0,0-4-7 16,-1-5-1-16,-1-3 0 0,0 0 1 15,-1-2-5-15,-2 0 4 0,-3-6-2 16,-4-5 3-16,-2-4 0 0,-1-3-4 16,0 5 0-16,-1 3 4 0,-1 1 2 15,-1 0 8-15,0 2-1 0,-1-3-2 16,-4 2 4-16,0-3-11 0,-3 0 3 15,-1 0-6-15,-4-3 1 0,-2 1 2 16,-2-3-1-16,-2-1-8 0,-3-2 2 16,0 0 6-16,-1-1 1 0,0-1 0 15,-2-1 2-15,-1 0-2 0,-1 1-2 16,-2-2 2-16,-8 2 8 0,-7 0-5 16,-9 3 0-16,-5-1 9 0,1-2 1 15,0-1 0-15,1 0 2 0,-5-1-9 16,-5 0 5-16,-6-1-5 0,-4-1-6 15,-8 0 2-15,-5-3 5 0,-3 0-5 16,-2-1-4-16,0 0-9 0,-1-2-1 16,0-1 2-16,0 0 5 0,0 1 1 15,-3 0 4-15,4 0 2 0,-3 1-1 16,-1 1-1-16,-2 0 1 0,-4 0 7 16,0 1 0-16,-1-1-4 0,-3 2 9 15,-6-1-5-15,-1 1-6 16,-5 0 2-16,-4 1-3 0,-4-2-1 15,-1 0 0-15,-1-1-2 0,0 1 0 16,1-3-9-16,0-2 6 0,-3-1-6 16,1 0 10-16,0-1-8 0,-1-2 8 15,-3 3 2-15,1-2-1 0,-2 2 2 16,2 0 1-16,1 0-3 0,2 2 4 16,3-1 0-16,3 2 5 0,2-1 3 15,3 2-12-15,3-2 0 0,1 1 6 16,0 0-5-16,1 0-1 0,-1 2-1 15,-1-1-24-15,0 1 7 16,2 1-10-16,3-2-24 0,1 0 15 16,1-2 21-16,4 2 6 0,5-3 8 15,3 1-7-15,5-2 9 0,3 1 6 16,4-1-1-16,4 0 19 0,4-2 8 16,6 1-10-16,4-1-3 0,6 1-7 15,2-1 7-15,2 1-5 0,2 1 7 16,3-1-10-16,3 1-10 0,6-2 6 15,4-1-7-15,3 1 0 0,7-1-4 16,5 0-5-16,6 0 9 0,0-1 0 16,-3 0 0-16,0 0-4 0,-4-4 4 15,2 1-1-15,1-2 2 16,3 1 14-16,1-2-9 0,1 2-5 16,3-3 19-16,3 0-4 0,1-2-4 15,3-1 9-15,3 0-16 0,2-3 7 16,2-2 11-16,1-3-9 0,0-4 6 15,2-11-12-15,0-12-7 0,-1-15 6 16,-1-9-7-16,-5-6-4 0,-3-4-2 16,0 4-4-16,2-9-21 0,0-4-11 15,4-6-43-15,0 21-48 0,1 9-209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3:07:47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3745 8516 793 0,'0'0'0'0,"0"0"0"0,0 0-6 15,0 0 1-15,0 0-6 0,0 0-4 16,0 0 3-16,-22 76 11 0,21-54-1 16,1 2 2-16,0 3 0 0,7 1 0 15,2 1 0-15,10 2 3 0,4-2-3 16,12 2 10-16,12 3-10 0,15 6 2 15,8-3 2-15,-4-1-1 0,0-3 1 16,-9-4-4-16,3 0-10 0,2 3 8 16,3-2-2-16,4-3-2 0,5-4 6 15,3-3 0-15,2-6 3 16,2-1 0-16,2-4 11 0,1 0 5 16,2 0-3-16,3-6-3 0,0 0 3 15,0-4-12-15,-2 1-1 0,0-2-3 16,-2-6 3-16,-3 0-3 0,2-4 5 15,-4-3-4-15,-1-1 0 0,-2-7 7 16,-1 0 5-16,-2-5 5 0,-1-2 4 16,-1-3 1-16,-1-1-1 0,-3-4-2 15,-5-1-10-15,-5-2-8 0,-8-4 6 16,-1 1 4-16,-6-6-3 0,-4-3 7 16,-3 2 12-16,-8-3-8 0,-5-2 1 15,-6 0-5-15,-9 1 10 16,-5-2-13-16,-3 0-11 0,-3-6 4 15,-4-3-1-15,1 0-5 0,1-8 7 16,1 1-7-16,0 1 7 0,-2-1-7 16,-4 3-5-16,-4-1 2 0,-2 4 3 15,-4 0 0-15,-2 3 9 0,-5 3-9 16,-7 2 11-16,-6 5-1 0,-5 4-2 16,-8 4-5-16,-6 6 9 0,-5 3-9 15,-8 5-3-15,-6 2 0 0,-6 3-1 16,-2 7-2-16,-6 2-16 0,-6 6-6 15,-2 3-12-15,-6 1 5 0,-1 5 3 16,0 2 4-16,-3 2-1 0,2 5 21 16,-4 5 5-16,2 3 2 15,3 4 3-15,5 4 7 0,3 2 13 16,6 7-1-16,5 4-1 0,2 5-2 16,5 8-4-16,3 4-8 0,3 8-8 15,8 7 3-15,7 6-4 0,8 8-2 16,10 1-7-16,9 3-33 0,11-5-59 15,11-22-157-15,6-16-337 0</inkml:trace>
  <inkml:trace contextRef="#ctx0" brushRef="#br0" timeOffset="1638.35">8347 7201 876 0,'0'0'0'0,"0"0"-6"15,0 0-1-15,0 0 7 0,0 0-4 16,0 0 3-16,0 0-29 0,-141-152-24 16,111 136 33-16,1 1 7 0,-2 3 14 15,1-1 8-15,-1 2-2 0,-2 1 4 16,-5 3-4-16,-5 4-6 0,-8 2 11 15,1 2-7-15,1 9 9 0,2 4-13 16,3 7 3-16,-1 7-3 0,-6 3 4 16,-3 7-5-16,-2 4 6 0,-2 5-2 15,2 5-3-15,1 4-2 0,5 4 1 16,7 6-5-16,7 0 1 0,7 4 4 16,9 1-7-16,6-1 7 0,8-2-2 15,6-4 3-15,9-1 0 0,6-1 2 16,6 2 8-16,4 1 10 0,4 1 3 15,2-1 5-15,3 0-4 16,4-2-17-16,2 0-3 0,3 0-1 16,1 1-1-16,3 1-2 0,1 3 3 15,7-3-2-15,4-2-1 0,7-2-8 16,7-7 1-16,11-3 1 0,9-7 5 16,9-4-1-16,9-5-2 0,2-3 2 15,4-5 2-15,1-2 9 0,2-5-3 16,1-6 3-16,-3-5 4 0,-2-3 5 15,-5-6-10-15,-4-5 25 0,-6-5-6 16,-9-5 6-16,-5-6-6 0,-10-4 4 16,-4-3-14-16,-8-6-2 0,-7-1-4 15,-5-2 3-15,-9-3 3 16,-4-3-12-16,-6-1 2 0,-5-4-6 16,-5-3 2-16,-3-3 0 0,-6-6-1 15,0 2-2-15,-4-5 3 0,-2-1 0 16,-1 1-2-16,-3-4 1 0,-3-1 7 15,-2-6-8-15,-4-2 3 0,-3-2 1 16,-4-5-5-16,-1 3 1 0,-4-3-1 16,-4 1 2-16,-5 1-2 0,-5 2 4 15,-7 3-3-15,-8 5 1 0,-7 5-2 16,-10 6 0-16,-10 7 0 0,-10 5-5 16,-7 7-11-16,-14 5 10 0,-8 8-7 15,-12 6-23-15,-11 4 11 16,-5 4-17-16,-5 6-4 0,-4 6 1 15,-3 4-18-15,-2 9-22 0,-1 6 3 16,1 4-13-16,37-4-86 0</inkml:trace>
  <inkml:trace contextRef="#ctx0" brushRef="#br0" timeOffset="4091.49">19648 8563 314 0,'95'-24'208'16,"2"-2"-63"-16,-1-2-34 0,1-1 2 15,1-1-35-15,-1 1-15 0,1-3-23 16,-2 2-17-16,-4-4-8 0,-4 1 2 16,-5-2-2-16,-3 1-10 15,-2-2 3-15,-2-2-5 0,1-3-3 16,-4-1-3-16,-5-3-19 0,-5 0 4 15,-5-1-8-15,-4-1-4 0,-5-3 25 16,-4-2-4-16,-5-2 5 0,-3-3 0 16,-5-3 8-16,-7-1 5 0,-4-2 15 15,-4 2 11-15,-8-1-14 0,-5 1-4 16,-5 4 6-16,-11 0-11 0,-7 0-7 16,-8 3 4-16,-8 0-6 0,-6 1-3 15,-9 3-5-15,-7 1 5 0,-6 2-1 16,-6 3-2-16,-7 2-4 0,-7 3-3 15,-6 3 2-15,-3 3-3 0,-2 1-8 16,-2 3 4-16,-4 4 4 0,-1 0-1 16,-4 0-4-16,-6 4-4 0,-1 1 6 15,-5 2 7-15,-5 3 6 0,-4 3 1 16,-4 0 0-16,-3 2 11 0,-2 1-11 16,-5 3-3-16,-1 2 3 0,-2 2 0 15,2 2-1-15,0 0-16 0,-2 0 12 16,3 5 0-16,0-3 5 0,4 6 0 15,0-1-3-15,3 1 3 0,0 1 10 16,3-1 7-16,-2 1-2 16,1 4-7-16,1-1 6 0,4 2-10 0,0 0-1 15,1 3 7-15,-1 1-9 16,1-3-1-16,3 2 0 0,-4-1-1 16,-2 0-1-16,1 0 1 0,-4-2 2 15,3 2-1-15,0-2 4 0,-1 1-2 16,4 0-4-16,0 0 3 0,0-1-1 15,2-1 0-15,0-3 6 0,1 1 1 16,4-3-5-16,-2-1 7 0,-5-3-5 16,0 1 5-16,-3 2 15 0,-10-2-2 15,-7 2-11-15,-10 1 9 0,-12 4-1 16,-10 5-3-16,-14 4-16 0,-14 7 6 16,-14 4-6-16,-11 6-53 15,51-8-81-15,26-9-265 0</inkml:trace>
  <inkml:trace contextRef="#ctx0" brushRef="#br0" timeOffset="7967.81">12498 6899 567 0,'0'0'280'0,"0"0"-272"0,0 0-8 16,0 0 7-16,0 0-7 0,0 0-30 16,0 0-57-16,0 0-1 0,-146-125 12 15,105 123 33-15,-8 2 43 0,2 6 8 16,9 2 44-16,12 1-1 0,4-1-4 16,2 2 6-16,-2 6-6 0,-3 6 7 15,-7 11-5-15,-6 12-27 0,-2 17-2 16,-1 7-19-16,4 3 2 0,5-1-6 15,3-6-24-15,1 3-20 0,1 3-25 16,0-1-7-16,4 2 22 0,5 0-27 16,3-1 43-16,6-1 41 0,5 0 6 15,4 1 28-15,5 4 20 16,4 1-6-16,7 2-4 0,0-1-9 16,4-1 0-16,4-3 3 0,3-2-6 15,4 1-17-15,4-1-13 0,3-3-2 16,3-1-16-16,6-3-58 0,4-8-1 15,6 0-19-15,5-8-19 0,7-5 24 16,6-3 20-16,2-4 66 0,8-3 3 16,5-3 57-16,8-3 33 0,9 0 3 15,4-4-1-15,6 0-7 0,6 1-13 16,5-7-4-16,6 0-29 0,3-2-8 16,4-6-7-16,2-2-3 0,2-2-1 15,3-6 0-15,1 1-9 0,1-6-9 16,-2-1-2-16,1-3 0 15,1 1-5-15,0-2-2 0,2-1 2 16,-2-1-19-16,0-3 2 0,-3 0-9 16,-5-2 8-16,-4-2 8 0,-4 1 12 15,-6-3 2-15,-5 2 1 0,-1-1 0 16,-2-2 3-16,-2-1 11 0,2 0 13 16,-1-1 23-16,3 2-19 0,1 0-2 15,0-3-18-15,1 2 1 0,1-1 11 16,2-1-6-16,-1 3-3 0,4 0-5 15,3 3-7-15,3-1 2 0,-2 1-8 16,1 0 3-16,-3-1-27 16,-4 5-40-16,-3-3 5 0,-4 4-15 15,-4-1-21-15,-1-2 30 0,3 4 24 16,-3 3 11-16,4 0 23 0,3 4 11 16,2 2 13-16,3 2-6 0,0 0-7 15,-34 0-24-15,-18 0-331 0</inkml:trace>
  <inkml:trace contextRef="#ctx0" brushRef="#br0" timeOffset="18091.2">8952 13795 900 0,'0'0'37'0,"0"0"-29"15,0 0-6-15,0 0 14 0,0 0 9 16,-22 199-10-16,17-140-6 0,-1-2 3 16,0-7-6-16,2 1-5 0,-1-7 2 15,1-1 0-15,1-4-2 0,0-11 6 16,1-6-8-16,0-8 1 0,-1-1-2 16,2-1-1-16,-3-2 3 0,0 1-7 15,1-6 6-15,0-3-6 0,-2-4 7 16,2-6-4-16,-2-7 4 0,2-6-18 15,0-12 5-15,3-12-3 16,8-17 8-16,1-9-15 0,4-1 9 16,3 1-3-16,-1 6 13 0,1 4 4 15,-2 2 14-15,2 10 9 0,0 6 15 16,-2 12-27-16,-4 10 30 0,-3 5 31 16,0 7-6-16,2-3-37 0,3 3-17 15,5 3-2-15,3 5-8 0,3 5-3 16,2 10 3-16,2 7-4 0,4 13-3 15,3 13 5-15,1 14 1 0,-3 4 4 16,-6 1-10-16,-6-5 4 16,-7-5-17-16,-2 0-8 0,-6-2-4 0,-4-5 5 15,0-5 1-15,-1-4 3 16,-1-11 0-16,0-8 14 0,-1-6 1 16,-1-1 1-16,-2 0-20 0,-2 3-79 15,0-6-79-15,1-5-246 0</inkml:trace>
  <inkml:trace contextRef="#ctx0" brushRef="#br0" timeOffset="18320.56">8878 14153 1375 0,'0'0'23'0,"0"0"-11"0,0 0-12 15,0 0-39-15,208-34-20 0,-139 29-43 16,-9-3-18-16,-19 0-124 0,-10-3-405 16</inkml:trace>
  <inkml:trace contextRef="#ctx0" brushRef="#br0" timeOffset="18940.18">12070 13768 717 0,'0'0'98'0,"0"0"-37"16,0 0-6-16,0 0 11 0,61-2-24 15,-37 8-8-15,2 2-8 0,0 5-23 16,1 3 4-16,1 3-4 0,-1 5-3 16,-3 0-2-16,-5 4-19 0,-5 2-24 15,-10 6-19-15,-11 5-88 0,-17 6 38 16,-1-7-89-16,-3-11-88 0</inkml:trace>
  <inkml:trace contextRef="#ctx0" brushRef="#br0" timeOffset="19216.95">12063 14258 499 0,'0'0'122'0,"0"0"-17"0,0 0 24 15,0 0 4-15,0 0-44 0,0 0-52 16,0 0-7-16,0 0-13 0,0 0-5 16,152-147-4-16,-91 97-5 15,-1 2-3-15,-1 1 1 0,-6 4-2 16,-2 0-6-16,-4 3-49 0,-7 0 54 16,-12 11 4-16,-8 9-1 0,-6 6 2 15,-6 5 1-15,-3-1-4 0,-2 3 10 16,-3 1 3-16,-4 6-5 0,-11 3-8 15,-12 12-3-15,-12 14 3 0,-5 12 0 16,2 7 7-16,10 2-1 0,14-1 0 16,10-7-2-16,6-1-2 0,2-1 0 15,6-5-2-15,7 1 0 0,4-8-1 16,3-6-1-16,-2-6-7 0,15-1-43 16,17 2-36-16,22-6-85 0,-5-1-94 15,-7-10-321-15</inkml:trace>
  <inkml:trace contextRef="#ctx0" brushRef="#br0" timeOffset="19755.97">14395 13747 693 0,'0'0'38'0,"0"0"-18"0,0 0 17 15,0-67 74-15,2 53-18 0,2 1-32 16,-4 5-10-16,0 0-2 0,1 1 2 15,1 7-26-15,-2 0-20 0,0 6-2 16,2 6-3-16,2 6 18 0,0 7-8 16,1 11-4-16,1 9 0 0,0 12-6 15,-6 3-1-15,0-4-20 0,-6-6-35 16,3-9-17-16,-2-4 3 0,3-7-8 16,1-7 25-16,1-8 18 15,0 0 28-15,0-1 6 0,1 3 0 16,1-2 1-16,0-2 0 0,1-5-40 15,0-5-37-15,1-3-72 0,1-3-124 16</inkml:trace>
  <inkml:trace contextRef="#ctx0" brushRef="#br0" timeOffset="20235.93">14478 13690 1061 0,'0'0'61'0,"0"0"-53"0,0 0 43 16,0 0 3-16,0 0-24 0,0 0-26 15,122-65-2-15,-87 65 0 0,-5 2-2 16,0 4-27-16,-2 4-25 0,-7 2 12 15,-2 3-4-15,-3 3-18 0,-7 3-14 16,-4 2-26-16,-5 2 19 16,-3-2 26-16,-5 2 28 0,-2-3 16 15,-2-1 13-15,0 0 5 0,-1-4 6 16,3 0 22-16,-1-2-2 0,0-3 6 16,5 0-9-16,1-2 9 0,5-2-11 15,0 0 18-15,5 0 6 0,3 0-20 16,6 1-3-16,0-1-11 0,5 0-5 15,-2 1 1-15,-1 2-10 0,1 1-1 16,-4 4 11-16,-3 2-4 0,-5 3-7 16,-5 3 5-16,-2 4-6 0,-9 1 0 15,-4 0-11-15,-5 2 2 0,-2-2-6 16,-5-3 6-16,-1-2 9 0,-1-3 0 16,-1-1-1-16,3-4 0 0,3 1 1 15,4-4 0-15,9-1 0 0,4-4-34 16,9-7-113-16,6-1-80 0</inkml:trace>
  <inkml:trace contextRef="#ctx0" brushRef="#br0" timeOffset="22923.8">2502 11219 709 0,'11'-11'2'0,"12"2"0"15,11-3 10-15,12 0 18 0,4 5-20 16,-2 6 8-16,-4 3-10 0,-6 9-5 16,-1 3 2-16,-8 4-5 15,-8 0-6-15,-7 1 0 0,-4 10-4 16,1 12-3-16,-7 16 12 0,-4 6-3 15,-13 0 8-15,-4-6 0 0,-3-5-2 16,-1-6 3-16,-1-4-10 0,2-2 10 16,1-12-5-16,3-4 0 0,6-8 3 15,-2-4-6-15,1 1 5 0,0-1-2 16,0 1 4-16,5-6 0 0,2-5 0 16,4-2 23-16,2-2 29 0,6-10-16 15,6-8-40-15,11-8-9 0,11-14 7 16,7-8 4-16,5-7-1 15,-4 3 6-15,-6 4-3 0,-5 8 7 16,-3 0 14-16,0 4-1 0,0 3 6 16,-8 9-10-16,-2 6-7 0,-10 7 5 15,-5 6 2-15,-2 0-3 0,0 3-16 16,-1 1-1-16,-2 3-19 0,0 3-67 16,-3 6 16-16,-4 9 70 0,-4 4 8 15,-3 10-5-15,-2 13 2 0,4 6 0 16,4 6-3-16,8-6 1 0,6-5-2 15,13-8-1-15,1-7-9 0,3-7 9 16,14-3 4-16,16-1 0 16,13-5-4-16,13-4-16 0,3-11-83 15,-7-11-15-15,-17-2-109 0,-12-1-133 0</inkml:trace>
  <inkml:trace contextRef="#ctx0" brushRef="#br0" timeOffset="23188.95">3014 10715 1351 0,'0'0'14'16,"0"0"-14"-16,0 0 3 0,-2-74-3 15,11 74-63-15,3 3-107 0,2 13 13 16,-4-3-133-16</inkml:trace>
  <inkml:trace contextRef="#ctx0" brushRef="#br0" timeOffset="23667.73">3439 11596 1099 0,'-7'-5'51'0,"3"-1"-33"0,1 0 28 16,3 2-16-16,0 1-30 0,2-2-3 15,4-1-17-15,8-4-5 0,2-2-1 16,9-4-5-16,12-4-8 0,13-8 10 16,21-8 11-16,8-2 7 15,1-1 5-15,-5 5 6 0,-8 7 3 16,-6 2-3-16,-6 6 0 0,-11 1 14 15,-6 7 5-15,-8 2-4 0,-11 5 1 16,-4 3-9-16,-4 1-7 0,1 1-4 16,-1 2-7-16,-3 9-65 0,-5 1-163 15,-3-5-29-15</inkml:trace>
  <inkml:trace contextRef="#ctx0" brushRef="#br0" timeOffset="23943.52">4028 11158 887 0,'0'0'52'0,"0"0"-25"15,0 0 10-15,0 0-8 0,0 0-28 16,0 0 20-16,0 0-11 0,62 15 7 15,-44-2-3-15,1 1-13 0,0 1 4 16,0 5-1-16,0-1 2 16,-2 2-6-16,-1 0-1 0,-4-2-23 15,-2 0-20-15,-5-1-37 0,-5-2-57 16,-17 6 13-16,0-2 12 0,-7-5-102 16</inkml:trace>
  <inkml:trace contextRef="#ctx0" brushRef="#br0" timeOffset="32415.89">6268 5516 916 0,'0'0'37'0,"0"0"-22"0,0 0 12 16,0 0-13-16,0 0-5 0,0 0-9 15,0 0 0-15,-273-162 0 0,202 147-16 16,1 4-6-16,1 6-12 0,-5-1-7 16,-2-1 26-16,-3 2-14 0,-2 2 9 15,-2 3 8-15,-3 0 12 0,1 2 3 16,-5 5 0-16,0 2 6 0,1 0-8 15,1 3 10-15,-2 2 14 0,2 6 1 16,1 4-6-16,-1 0-5 0,5 5-11 16,4 1 6-16,5 5-4 0,9 3 0 15,5 5-8-15,6-2 2 0,4 2-6 16,7 6-9-16,2-2 5 16,2 3-5-16,4-1 4 0,4 1 3 15,2-2 3-15,7 0 4 0,1-3-5 16,7 4-1-16,3 2 1 0,6 2 6 15,5 3 4-15,2 3 6 0,8 1 0 16,5 4 2-16,7-1-4 0,7-1-8 16,9-1 0-16,5-3-4 0,10 1-13 15,6-2-21-15,9-5 20 0,4-3-21 16,8-8-5-16,7-4 12 0,3-5 22 16,5-4 10-16,1-6 7 0,1-6 6 15,0 0 10-15,3-7 18 16,6-2 10-16,0-4 5 0,3-4-9 15,-2-6-9-15,-1-3-12 0,-3-7-7 16,-5-3-12-16,-3-8 6 0,-6-8-8 16,-7-5-4-16,-7-4 5 0,-4-11-5 15,-6-3 4-15,-2-7-2 0,-3-5 0 16,-6-4 0-16,-5-7 0 0,-8 0-3 16,-8-5 6-16,-10-1-2 0,-10 0 10 15,-13 1-13-15,-12 3 0 0,-15 2-1 16,-15 3-2-16,-17 5-11 0,-16 5 13 15,-15 12 5-15,-12 7-5 0,-9 9-5 16,-9 16-2-16,-8 10-16 16,-7 16-22-16,-3 13-30 0,33 4-100 15,21 1-29-15</inkml:trace>
  <inkml:trace contextRef="#ctx0" brushRef="#br0" timeOffset="38855.81">3998 16951 898 0,'0'0'0'0,"0"0"-38"15,0 0 38-15,0 0 2 0,0 0 1 16,0 0 0-16,0 0 2 0,0 0 0 16,53 228-6-16,-38-205 4 15,1 2-6-15,-1-4-2 0,0-4 5 16,-3-2-1-16,-1-2 2 0,-1 0 1 15,-5-4 0-15,1 2 8 0,-4-1-3 16,-2 1 19-16,0-2 2 0,-2 3-10 16,0-3 13-16,1-2-14 0,1-1 6 15,0-4-19-15,7-2 6 0,7-4 14 16,14-17 22-16,31-26-6 0,43-42-8 16,31-31-26-16,28-22 5 0,21-9-5 15,4 8-6-15,5 2-63 16,-42 36-101-16,-33 17-249 0</inkml:trace>
  <inkml:trace contextRef="#ctx0" brushRef="#br0" timeOffset="39913.82">2594 12553 472 0,'0'0'258'0,"0"0"-258"15,0 0-12-15,0 0 12 0,0 0-78 16,0 0 64-16,0 0 11 0,-8 22 4 16,11-5-1-16,-1 3 9 15,1 3-1-15,2 4-5 0,4 1-1 16,-1 2-2-16,3 2 5 0,0-1 3 15,0 1-2-15,1-2-2 0,-2-3 6 16,1-2 6-16,-1-3-16 0,3-4 0 16,-2-2 8-16,1-4 7 0,-1-5 0 15,0-4 9-15,0-3 15 0,2-9 23 16,4-11 38-16,9-19-10 0,21-31-20 16,24-34-22-16,24-24-18 0,24-16-24 15,21-6 4-15,14 4-10 16,18-2 0-16,3 0-75 0,-43 40-126 62</inkml:trace>
  <inkml:trace contextRef="#ctx0" brushRef="#br0" timeOffset="63972.46">7996 1986 595 0,'-17'-19'12'0,"0"3"-4"0,3 5 25 15,-5-2-18-15,0-4-6 0,-4 1-1 16,0 0 12-16,1 1-6 15,-1 2-10-15,-1 1-2 0,-2 4 3 16,1 2-2-16,-1 2-3 0,-2 3 1 16,-8 2-2-16,-10 10 1 0,-10 9-6 15,-3 5-21-15,2 6-28 0,5 2-32 16,4 2-4-16,0 3 25 0,0 3 4 16,-2 3 16-16,2 2 2 0,-3 0-14 15,0 5-5-15,-2 1-50 0</inkml:trace>
  <inkml:trace contextRef="#ctx0" brushRef="#br0" timeOffset="64444.89">6785 2510 67 0,'0'0'72'0,"0"0"-41"16,0 0 4-16,0 0 4 0,0 0-10 16,0 0-1-16,0 0 4 0,-235 474-21 15,228-410 17-15,4-2-9 0,3 3-7 16,3-2 1-16,3 2-9 0,2 3-2 16,1 0-2-16,1-1 1 0,1 1 19 15,-1 0-5-15,3-3-1 0,1 2-5 16,1-1-2-16,1 2-3 0,4-3-5 15,0 0 4-15,5-1-3 0,2-3 5 16,3-1-5-16,3-6 2 0,2 0-2 16,6-5 0-16,0-4 8 0,5-3 1 15,5-6-5-15,1-4 0 0,0-4-4 16,4-7 1-16,2-5 3 0,2-2 3 16,1-3 19-16,1-5-2 0,-2-3 14 15,-2-3-18-15,-1-2 0 0,-6-6 3 16,-1-2-4-16,0-5-10 0,-4 1 7 15,1-7-1-15,0-5-3 0,2-4 4 16,0-6 7-16,0-5-11 0,1-3 4 16,-3-5-2-16,-2-3-1 0,-2-4 3 15,-4-7-9-15,-2-2-6 16,-3-7 10-16,-3-3-5 0,-6-1-5 16,-2-5 9-16,-6-1 5 0,-4-4-10 15,-6-5 16-15,-3-3 8 0,-2-6-10 16,-5 0 1-16,-5-3-14 0,-4-3 12 15,-4 1-9-15,-2-1-2 0,-1-1 10 16,-1 3-6-16,0 0-2 0,-3 8-9 16,-1 3 0-16,-1 4 0 0,-2 6-21 15,-3 9 3-15,-4 8-19 0,-3 12-27 16,-7 11-35-16,8 14-59 0,-1 10-165 16</inkml:trace>
  <inkml:trace contextRef="#ctx0" brushRef="#br0" timeOffset="65953.07">9183 2421 419 0,'-11'-3'10'15,"-2"1"19"-15,-1 0 32 0,-2 2-7 16,1 5-41-16,-3 3-3 0,2 6-10 15,-2 7-7-15,0 8 7 16,-2 13 0-16,2 12 6 0,5 7-6 16,3-2-3-16,2 1-8 0,3-4-6 15,2-1-16-15,-1 4-7 0,-2-2 7 16,0-1 12-16,-2 1-10 0,2-2 8 16,1 0 11-16,4-4 12 0,1 2 0 15,1 0 13-15,4 0 11 0,3 1 13 16,2-1 13-16,1 1-16 0,3 0-14 15,2 0 0-15,2-1 7 0,1 1-7 16,3-3-9-16,0-2 3 0,0-2-11 16,2-4 10-16,1 0-12 0,2-3 6 15,0-3-1-15,-2-7-3 16,-4-9 0-16,-3-4 2 0,3-2-1 16,6 0 2-16,11 4 6 0,8-3-3 15,0-4 4-15,-10-8-2 0,-9-4 8 16,-9-1 1-16,2-4 17 0,8-6 19 15,1-2-7-15,2-3-23 0,2-4 4 16,-6-2-16-16,2-4 3 0,-1-4-11 16,-2-7 1-16,-1-10 6 0,0-14-1 15,-5-3 6-15,-6-4-13 0,-6 4 0 16,-3 4-3-16,-3-6 0 0,-1-1 3 16,0-3-5-16,0-6 8 0,3-4-7 15,1-3-1-15,0-1-4 16,-1-3-3-16,-4-3-3 0,-2 0 9 15,-7 1-5-15,-3-1 6 0,-6 2 2 16,-4 4 7-16,-3 2 5 0,0 7-4 16,-5 4 4-16,-5 9-4 0,-8 9-1 15,-12 12-9-15,-11 12-9 0,-15 14-11 16,-13 12-64-16,-12 9-31 0,-6 8-49 16,29-3-46-16,17-3-232 0</inkml:trace>
  <inkml:trace contextRef="#ctx0" brushRef="#br0" timeOffset="66993.22">10892 2203 748 0,'-11'-5'13'0,"-1"-2"-5"0,0 3 10 16,-1-1-14-16,0 5-4 0,-1 1-3 16,-2 8 2-16,-5 4-8 0,-2 5-39 15,-2 3-33-15,1 5-33 0,-3 2-4 16,0 1 53-16,2 2 25 0,-2 7 17 15,-2 6 21-15,-1 7 4 16,-1 4 1-16,7 0 7 0,2-1 51 16,6-6-17-16,2 3 5 0,-1 1-11 15,2 4 24-15,0 4-6 0,0-1 2 16,2 3-29-16,2 2-20 0,3 4 0 16,4 1-6-16,2-3 7 0,2 0-10 15,6-1-4-15,0 0 3 0,2-3-11 16,3 1-13-16,2-5 11 0,4-1-1 15,1-3-1-15,3 1 13 0,3-3-8 16,2-1 11-16,5-2 7 0,3-3 15 16,4-1 1-16,4-1 6 0,3-4 0 15,6-3-7-15,4-1-3 0,4-2-3 16,2-2-3-16,4 0-5 0,1-3-6 16,2-3 3-16,0-3-3 0,0-5 5 15,3-3-7-15,2-2 1 0,1-5-1 16,2-3 1-16,-3-6 7 0,0-2-1 15,-3-3 19-15,-3-5 6 0,0-2 6 16,-1-3-10-16,0-3 13 0,-1-3-4 16,-2-4-6-16,-3-3-16 0,-3-4 11 15,-3-1-14-15,-3-6 6 0,-3-1-11 16,1-6 0-16,-1-7-5 16,-6-3-2-16,-1-6-1 0,-6-3-4 15,-3-4-4-15,-3-5-11 0,-4 2 6 16,-6-7-10-16,-3-3 11 0,-5-4 10 15,-2-4-3-15,-6-1 5 0,-5 1 1 16,-4 1 14-16,-9 1 18 0,-5 2 10 16,-7-1-21-16,-5 2 5 0,-11 3-6 15,-7 2-5-15,-10 3-9 0,-10 5-6 16,-9 2 0-16,-12 5-1 0,-16 6-9 16,-12 9 5-16,-13 9-1 0,-9 4 2 15,-5 9-54-15,-1 6 1 16,5 10-16-16,10 8-27 0,37 5-69 0,24 0-47 15</inkml:trace>
  <inkml:trace contextRef="#ctx0" brushRef="#br0" timeOffset="72141.39">11923 8554 397 0,'0'0'18'0,"0"0"-17"0,0 0 6 15,0 0-2-15,0 0 2 0,-113 11 1 16,101-10 10-16,5 0-12 0,1-1 6 16,4 0 8-16,0 0 22 0,0 0 0 15,1 0-16-15,1 0 7 0,0 0 7 16,0 0-8-16,0 0-13 0,4 0-16 16,0 0 5-16,4 0 0 0,5-1 10 15,6 0 6-15,14 1-19 0,13-2-1 16,18 0 2-16,11 1-5 0,8-5 7 15,3 0-5-15,1 0-1 0,6 1 1 16,10-1 0-16,6-1-3 0,6-1 1 16,5 2 3-16,0-2-4 0,0 2-2 15,0 0-2-15,-1-1 2 0,3 0-5 16,1 3 7-16,-1 1 0 16,4-2 4-16,3 5 1 0,4-1 6 15,0 1 1-15,7 0-8 0,4 2 10 16,5 2-12-16,4-1 0 0,3 1-2 15,7-1 1-15,3 1-1 0,3-4 0 16,0 0-2-16,3 1 2 0,-1-2 0 16,1 1-1-16,-1 0-1 0,3-1 1 15,-1-2 1-15,-2 0 2 0,3-1 4 16,-2 2-3-16,0-4-1 16,-4 3 8-16,4-1 6 0,-1 1 7 0,-2 0-2 15,0 1-4-15,0-1-3 16,-3 0-1-16,3 2-13 0,-5-1 1 15,0 2 1-15,-4-1 4 0,-5 0-2 16,-3 1 0-16,-7 0-8 0,0-1 0 16,-10 1 3-16,-9-1 1 0,-9 3-9 15,-11-2 9-15,-10 0 1 0,-6 0 0 16,-13 0 4-16,-13 2 2 0,-8 0-6 16,-12-1 15-16,-11 1-16 0,-10-2 5 15,-9 2 2-15,-3 0-3 0,-1 1-3 16,-2 1-2-16,-1 0-3 15,-4 0-24-15,-1 1-18 0,-2 1-37 0,-5 2-17 16,-3 1-29-16,0-6-120 0</inkml:trace>
  <inkml:trace contextRef="#ctx0" brushRef="#br0" timeOffset="73029.96">11779 8539 592 0,'0'0'213'0,"0"0"-213"15,0 0-22-15,0 0 22 0,0 0 3 16,0 0 3-16,0 0-6 16,226 17 0-16,-154-9 3 0,-2 0-3 15,2-3-15-15,3 0 10 0,6 2 2 16,7-3 3-16,6-1-3 0,7-2 6 16,9 3-3-16,5-1 2 0,6 1-2 15,9-1 11-15,9-3 0 0,8 3 6 16,7-3-11-16,13 0 5 0,8 0 1 15,7 0-8-15,9 1 0 0,2 1-3 16,4-1 0-16,1 2-2 0,2-2-14 16,-4-1-20-16,5 0-5 0,-2 0-17 15,-1 0 15-15,2-1-11 16,1-1 18-16,-4-1 34 0,1-3 1 16,1-1 7-16,-3 0 22 0,3 1 2 15,0-2 14-15,2 2-10 0,4-2 6 16,2 0-7-16,0 1-2 0,0 0 1 15,-1 3-1-15,-6 0 2 0,-1-2-19 16,-8 0 4-16,-9 2-12 0,-8 0-1 16,-13-1 1-16,-14 2 5 0,-16-3-9 15,-17-1 15-15,-18 0-17 0,-16 4 15 16,-16-2-13-16,-17 2 6 0,-16 1 3 16,-14 0-11-16,-9 2 2 0,-4 0 2 15,-3 0-5-15,-1 4-82 0,-24 7-115 16,-1-2 32-16,-4-4-171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7:06:5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8020,'0'0'592,"25"26"-2849,-18-25-432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3:10:01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13926 5063 859 0,'0'0'2'0,"0"0"-2"0,0 0 0 15,0 0 0-15,64-45 9 0,-46 41-9 16,-4 0 1-16,1-1-1 0,-3 3 2 15,-6 2-2-15,0-1-2 0,-4 1-15 16,-2 1-5-16,-2 1-6 0,-5 6 24 16,-3 0 4-16,-1 3 3 0,-3 6-2 15,-4 2 8-15,3 1-9 0,2 3 2 16,-1 2-7-16,1-1 10 0,2 1-5 16,0 0 0-16,0 1-5 15,-2 0 3-15,-1-1-14 0,0 0 6 16,-5 1 4-16,-3-2-5 0,-3 1 5 15,-9 3-2-15,-12 2 6 0,-14 4 0 16,-6 3 2-16,-2-4 4 0,2-3-2 16,1-4 1-16,-3 0 0 0,-5-1-3 15,-2 1 4-15,0 2-2 0,0-3 0 16,0-1 5-16,0-2-7 0,0-4 0 16,3 3 6-16,-2-6-4 0,2 2 0 15,-2 1 0-15,0-4 5 0,-1 2 0 16,-5-2-6-16,-2 0 6 15,-2 0-6-15,-3-1 6 0,0 0-7 16,-3 2-4-16,-1-2 4 0,-1 1 3 16,-3-1-1-16,-3 2-2 0,0-3 1 15,-1 4-2-15,0-1 2 0,1-2 1 16,1 0-2-16,-1-2 0 0,4 0-1 16,3-2 1-16,2-2 0 0,2-2-2 15,-3 2 1-15,0-4 2 0,1 2 2 16,1-4-3-16,2-1 0 0,-3 0 1 15,2 1 2-15,-3-3 0 0,-2-3-3 16,1 2-2-16,0-1 0 0,1 0 4 16,1 0 5-16,1-3-7 15,-1-1 0-15,4 0 7 0,1-4 2 16,5 2-2-16,5 0 11 0,-1-1-10 16,3-1-1-16,1 0 7 0,-1 0-14 15,0 0 3-15,3-1 2 0,0 0-5 16,3 1 0-16,1 0-2 0,2-1 0 15,1 0 2-15,2-2 4 0,3 2-4 16,2 0 0-16,2-1 6 0,7 2-6 16,2 1 3-16,4-4-3 0,4 3 0 15,1 0 0-15,8-2 0 0,5 6 8 16,8 1 2-16,-1-2-3 0,0 1 7 16,-2-2-10-16,1 1 7 0,0 0 4 15,3-1-6-15,1 3 0 0,2-1-3 16,2 1-4-16,0 2-1 0,1 1 4 15,2-2 3-15,1 4-7 0,1-3 0 16,2 2-2-16,-1 0-1 0,2 2-10 16,0 1 12-16,0-1-11 0,0 1-2 15,0 0 8-15,0 0 5 0,0-2 0 16,0 2 0-16,0 0 3 0,0 0-3 16,0 0 8-16,0-1-3 0,0 0 14 15,0 0-12-15,0 1 8 0,-1 0 7 16,1 0-15-16,0 0 5 15,0 0-9-15,-1 0 6 0,1 0-5 16,0 0-4-16,0 0-2 0,0-1 0 16,0 1-2-16,0 0-1 0,0 2 0 15,0 3 5-15,0 3 1 0,1-1-1 16,0 2-9-16,1 0 8 0,-1 0-2 16,1-1 2-16,0 2-1 0,1 1-1 15,0 1 3-15,1 1-1 0,-1-2 1 16,0 1 0-16,1 1 0 0,-1 1 0 15,1-2-2-15,1 0 2 0,0 1 0 16,1 0 0-16,1 1 0 16,-2-1 3-16,0-1-7 0,-1-1 8 15,0 0-7-15,-1-1 8 0,-1-1-5 16,-1 0 0-16,-1-2-1 0,0-3-6 16,0 2 5-16,0-1 1 0,0-2 1 15,0 0 0-15,0-1 2 0,0-2-1 16,0 0 1-16,0 0 16 0,-1 0 5 15,0 0-4-15,0-1-5 0,-1-3-12 16,0 0 0-16,0-1 8 0,1-2-9 16,0 2-1-16,-1-2 0 0,1-1-13 15,-1-1 12-15,0-4-2 0,-1 3-4 16,-3-3 7-16,2 1-1 16,-1-3-2-16,0 0 3 0,-2-2-1 15,1 1 2-15,-3 0-1 0,2-2 4 16,1 2-2-16,0-3-2 0,1 3 1 15,0-3-1-15,1 4 2 0,0-3-1 16,0 1 4-16,2 2-1 0,0 0 4 16,1 2 4-16,-1 0-4 0,2 1-3 15,-1 4 14-15,0 1-2 0,-1-1-11 16,1 1 2-16,0 4-5 0,-1-1 0 16,2 2-3-16,-1-1-1 0,1 2-1 15,0 0 0-15,0-1-1 0,0 1 3 16,4-2-5-16,1 0 5 0,3-1-4 15,4 1 4-15,6-2 0 0,6-2-6 16,9 0 10-16,11-1-4 0,12-2 0 16,7 2 3-16,-1 5-3 0,-2 3-5 15,-10 2-58-15,-15 4-66 0,-16-6-266 16</inkml:trace>
  <inkml:trace contextRef="#ctx0" brushRef="#br0" timeOffset="31764.44">17596 10806 402 0,'0'0'37'15,"0"0"16"-15,11-23 30 0,-8 13-28 16,-1-1-27-16,-1 2 7 0,1-3-2 16,-2 1-4-16,0-1-5 0,0 2-10 15,-5-1-10-15,0 1 3 0,-4 1 4 16,-1 2-11-16,-4 1-22 0,-2 2 7 15,-4 0 2-15,1 4 13 0,-8 1-10 16,0 1-4-16,-3 3 14 0,-3 0-1 16,1 4 4-16,-1-2-3 0,0 1 4 15,1 2 3-15,-1-1 3 0,3 2 13 16,0 0-6-16,0 0-1 0,0 1 20 16,2 3-3-16,-1-1-11 0,2 2-7 15,2 2-3-15,4 2-4 0,-2 0 1 16,2 5-9-16,5 1 0 15,1 2 3-15,2 1-3 0,2 3-1 16,6 5 1-16,4 5 0 0,7 4 2 16,5 1-3-16,3-9 2 0,5-10-1 15,-8-9 6-15,7-1 1 0,1 2 4 16,13 3 12-16,10 6-4 0,10-1-6 16,5-1 6-16,-2-9-9 0,1-6-9 15,-6-5 4-15,2-3-5 0,2-4 4 16,-2 0-4-16,1-5 0 0,-1-4 4 15,-1-3 2-15,-3-8-9 0,-2-2 5 16,-7-3-2-16,-2-7 7 16,-10 3-7-16,-4-13 3 0,-10-5-1 15,-4-4-1-15,-6-9 3 0,-9 3 6 16,-14 0 6-16,-10 2-16 0,-13 0 24 16,-8 7-5-16,-5 6-12 0,-6 9 2 15,-8 8-8-15,-4 7-1 0,1 8-18 16,1 3-84-16,20 3-108 0,12 0-318 15</inkml:trace>
  <inkml:trace contextRef="#ctx0" brushRef="#br0" timeOffset="35652.57">16272 8251 268 0,'0'0'84'16,"0"0"24"-16,0 0 10 0,0 0-20 15,0 0-11-15,0 0-7 0,90-51-3 16,-73 40-17-16,1-2-31 16,2 1 1-16,-4 1-10 0,0 0 2 15,-2 1-18-15,-3 2-1 0,-1 2-1 16,-4 1 3-16,-3 0 1 0,0 1-6 16,-3 1-24-16,-3 2 12 0,-3 1-5 15,-4 2-27-15,-7 3 8 0,-4 2-8 16,-6 3-10-16,-7 1 11 0,-9 4 26 15,-6 4 16-15,-1-4 1 0,5 3 7 16,3-1 10-16,12-3 20 0,7-1-7 16,1 0 6-16,5 0-19 0,-2 3-8 15,0 4 8-15,3 1-16 0,2 1 3 16,11 2-4-16,3-2-5 16,8 1 2-16,9-1 6 0,10-1 0 15,14-1 5-15,14-6-4 0,7-7-3 16,1-7 7-16,-8-4 3 0,-7-6-9 15,-7-1 5-15,-8 2 3 0,-10-2-7 16,-10 2 6-16,-3 1-3 0,-3 0 3 16,-3-2-5-16,-1-1-8 0,-3 2-1 15,-9 4-35-15,-6 1 20 0,-5 3-6 16,-1 1 14-16,-6 4 12 0,4 1 3 16,4 0-3-16,8 1 6 0,4-1-3 15,6-2-3-15,1-1 7 0,3 0 1 16,5-1 36-16,5-1-5 0,2 0-8 15,3 0-21-15,-4 0 1 0,-1 0-11 16,-1 0 5-16,-4 2-2 0,-1 2-6 16,-4 3-8-16,-3 2-3 0,0 2 4 15,-2 4 10-15,-3 0 9 0,1 6-7 16,0-1 1-16,1 0 0 0,3-1-1 16,0-2 1-16,0-3-2 0,2-5 3 15,4 2 0-15,2-6-3 0,0 0-1 16,3 0 0-16,2-3-7 0,12-3-61 15,-5-4-126-15,-2-3 9 16</inkml:trace>
  <inkml:trace contextRef="#ctx0" brushRef="#br0" timeOffset="36184.28">16744 8458 302 0,'0'0'213'0,"0"0"-82"15,3-4-53-15,5-2-19 0,2-2-32 16,2-1 10-16,1-1 17 0,-1 3-8 16,-2-1-7-16,-2 1-9 0,-5 1-2 15,-1 3-11-15,-2 2 10 0,-5 1-25 16,-3 1-2-16,-6 5 3 0,-2 5-3 16,-6 2 0-16,3 4 4 0,0 0-9 15,6 0 11-15,1 1-5 0,4-3 9 16,6-3 6-16,2-2 3 0,2 1-1 15,9-3 12-15,6-5 1 0,7 0-10 16,9-3-8-16,5-8-12 0,0-1-1 16,6-9-69-16,-14 1-91 0,-12 0-453 0</inkml:trace>
  <inkml:trace contextRef="#ctx0" brushRef="#br0" timeOffset="36448.61">17234 8151 585 0,'0'0'59'15,"0"0"-41"-15,0 0 29 0,0 0 14 16,0 0-31-16,0 0-10 0,-77 269-12 16,77-220 5-16,1-6-13 0,7-2-44 15,0-13-116-15,0-12-38 0</inkml:trace>
  <inkml:trace contextRef="#ctx0" brushRef="#br0" timeOffset="36800.62">17267 8519 447 0,'0'0'73'0,"0"0"45"16,0 0-5-16,0 0-40 0,0 0 31 16,0 0 11-16,0 0-14 0,0 0-20 15,0 0-25-15,-11 2-19 0,20-12-13 16,1-3-12-16,5-2 2 0,0-4-12 15,6 0 5-15,-2-2-6 0,3-2-2 16,0 1-1-16,-1-3-16 0,-1 2-20 16,-4 4-4-16,-2 3 10 15,-6 7-11-15,-5 3 11 0,-3 4 22 16,0 2-6-16,-5 3-4 0,-6 4 20 16,2 4 6-16,-1 3 2 0,2 1 8 15,2 0 3-15,3-1-1 0,1 0-7 16,2-2 3-16,3-2-6 0,2 0 3 15,3-2-6-15,-1-1 2 0,2-2-7 16,0-1-4-16,4-1-54 0,1-3-63 16,-3 0-196-16</inkml:trace>
  <inkml:trace contextRef="#ctx0" brushRef="#br0" timeOffset="37048.79">17675 8140 725 0,'0'0'22'16,"0"0"0"-16,0 0 63 0,0 0-30 15,0 0-29-15,0 0-17 0,131 18 0 16,-126 1 18-16,-5 8-7 0,-2 4 18 16,-12 8-16-16,-8 8-7 0,-8 4-8 15,-2-1 4-15,1-3-10 0,4-14 9 16,8-11-8-16,2-6 5 15,5-3-3-15,-2-1-3 0,1-2-1 16,0 0-17-16,11-8-65 0,2-2-109 16,3-6-153-16</inkml:trace>
  <inkml:trace contextRef="#ctx0" brushRef="#br0" timeOffset="37185.65">18019 8385 1134 0,'0'0'77'0,"0"0"-33"0,0 0-41 16,0 0-3-16,0 0 0 16,0 0-44-16,0 0-127 0,0 0-359 15</inkml:trace>
  <inkml:trace contextRef="#ctx0" brushRef="#br0" timeOffset="37976.61">18999 8220 983 0,'2'-8'72'0,"-1"3"12"0,-1 1-4 16,0-1-43-16,0 3-23 0,0 2-12 16,2 0-4-16,-1 0-2 0,-1 0-64 15,2 0-8-15,0 4 27 0,-1-1-16 16,1-2-16-16,-2 2-29 0,0-2 14 16,-3-1 12-16,-5 0 40 0,-4-1-42 15,-6-2 86-15,-6 2 40 0,-3 1 48 16,-4 0-20-16,-7 4-15 0,-7 7-12 15,6 3 45-15,7 0 8 16,10 1-31-16,10 1-17 0,3 3-7 0,3 3-9 16,6 0 2-16,7 0 18 0,10 0-10 15,12 0-6-15,11-1-19 16,9 1-1-16,-5-8 2 0,-12-7-10 16,-12-3-6-16,-8-4-1 0,-3 0-2 15,0-3 1-15,-1-1-16 0,-7-3 2 16,-1 0-30-16,-8-1-5 0,-1 1-20 15,-4 0 32-15,-5 1 9 0,2 3 12 16,-1 2 18-16,4 1-7 0,2 0 7 16,3 3 5-16,2-1-1 0,5-1 10 15,1 3-12-15,0-2 16 0,4 0 10 16,4-1-1-16,2-1 4 0,-1 0-6 16,3-1-10-16,0-1 8 15,-1-3-12-15,-1 1-4 0,3 0-1 16,-4 1-6-16,0 0-3 0,-1 3-10 15,-2 0 3-15,-1 3-4 0,1 2-2 16,-2 4 10-16,0 2 6 0,-2 3 0 16,2 5 0-16,0 2-3 0,-3 2 2 15,1 0 1-15,-1 2 3 0,2-3-3 16,-1-1-20-16,1-5-57 0,2-2-38 16,3-4-160-16,-2-8-198 0</inkml:trace>
  <inkml:trace contextRef="#ctx0" brushRef="#br0" timeOffset="38391.8">19152 8435 524 0,'0'0'66'0,"0"0"10"16,0 0 23-16,20 33-11 0,-15-19-1 15,-1 3-10-15,-1 3-30 0,-2 1-9 16,-1 2-5-16,0 1-7 0,0-1-20 16,-3-2 1-16,-1-1 1 0,-1-4-6 15,-3-2 2-15,5-2 1 0,-2-5-3 16,3 0 0-16,-1-4 2 0,1-1-4 16,-1-2 9-16,0-2 4 0,0-4 0 15,-1-3-13-15,2-1-5 0,2-5-8 16,0-3-45-16,0-2-25 0,0 2-73 15,2-1-2-15,2 3 88 0,-1 4 70 16,0 3 9-16,0 4 23 0,1 3 30 16,-1 1 0-16,4 1 16 0,1 1-3 15,-2 2-23-15,2 4-11 0,0 0-6 16,-1 0-6-16,0 1-8 0,-1 2-16 16,-1-2 4-16,-1 1-8 15,-2-3-2-15,0 0-3 0,-2 1-6 16,1-1-57-16,-1-3-22 0,2-2-101 15,-2-1-128-15</inkml:trace>
  <inkml:trace contextRef="#ctx0" brushRef="#br0" timeOffset="38736.47">19750 8156 734 0,'0'0'29'15,"0"0"0"-15,0 0-5 0,0 0-2 16,-90 58-4-16,58-23-5 0,-3 12 5 15,-1 13-6-15,3 4 15 16,8-4-1-16,11-7 12 0,7-10 0 0,7-4-20 16,0-10 9-16,6-8-8 15,0-8-12-15,5-4 11 0,5-2 1 16,3-1 1-16,5-2-7 0,1-4-13 16,3-3-26-16,6-13-32 0,-6-2-139 15,-3-3-275-15</inkml:trace>
  <inkml:trace contextRef="#ctx0" brushRef="#br0" timeOffset="39052.89">19691 8540 859 0,'0'0'171'0,"0"0"-135"0,0 0-34 16,0 0 43-16,0 0-14 0,0 0 23 15,0 0-13-15,0 0-16 0,-3 3 3 16,6-7-17-16,3-2-11 0,0-1 5 15,2-2-5-15,1-4-16 0,4-1-10 16,-3 0-19-16,1-1-19 0,0-1 9 16,1 0-9-16,-3 2 10 0,-1 5 43 15,-4 1 11-15,-1 2 13 0,-3 4 41 16,0 2-13-16,0 0-30 0,-3 3-1 16,-2 4 9-16,-2 0 27 0,-1 5-10 15,3-2-6-15,-3 3-6 0,4 1-22 16,0-1 3-16,2 0 0 15,2-1-5-15,0 0 0 0,0 0 0 16,5-1-24-16,0-1-58 0,8-4-44 16,1-4-151-16</inkml:trace>
  <inkml:trace contextRef="#ctx0" brushRef="#br0" timeOffset="39300.92">20052 8200 730 0,'0'0'22'0,"0"0"10"16,0 0 8-16,0 0-16 0,0 0-3 16,0 0-14-16,90 137-1 0,-112-81 33 15,-8 5-1-15,-8-2 9 0,-2-5-8 16,-1-10-7-16,0-4-22 0,0 1 6 15,-2-6-15-15,4-4 7 0,0-2-8 16,3-6-10-16,1-12-74 0,9-5-173 16,8-6-361-16</inkml:trace>
  <inkml:trace contextRef="#ctx0" brushRef="#br0" timeOffset="40760.61">17174 11839 358 0,'0'0'136'0,"0"0"-43"0,0 0 12 16,-2-15 7-16,2 14-20 0,0 1-43 16,-1 2-18-16,1 5-12 0,-3 3 30 15,3 4 36-15,0 3-27 0,0 4-16 16,4 4-16-16,-1-1-4 0,2 4-12 16,2-1-8-16,-1 0-2 0,-1-1-24 15,1-1-29-15,2-3-44 0,3 5-25 16,-4-6-89-16,0-3-95 0</inkml:trace>
  <inkml:trace contextRef="#ctx0" brushRef="#br0" timeOffset="41073.33">17420 11829 829 0,'0'0'38'0,"0"0"55"16,0 0-70-16,0 0-6 0,0 0 0 16,0 0-5-16,0 0 13 0,0 26-13 15,-3-15-5-15,-3 5-6 0,1 2 4 16,-1 1-1-16,1 3 1 15,0 1-5-15,2 2-18 0,-1 0-15 16,4 2-33-16,0 1-33 0,-2 0-11 16,2 0 4-16,0-2-41 0,0-3 55 15,0 3 23-15,0-6-6 0</inkml:trace>
  <inkml:trace contextRef="#ctx0" brushRef="#br0" timeOffset="41274.17">17122 12094 1096 0,'0'0'107'0,"0"0"-87"15,0 0-16-15,0 0 0 0,0 0-2 16,0 0-2-16,0 0 0 0,166-74-64 15,-146 62-111-15,-2 0-373 0</inkml:trace>
  <inkml:trace contextRef="#ctx0" brushRef="#br0" timeOffset="41592.87">17883 11741 590 0,'0'0'139'0,"0"0"-59"16,0 0-45-16,0 0-19 0,0 0-12 15,0 0 6-15,0 0 12 0,-58 33 14 16,44-13 1-16,0 8 2 0,1 7-23 16,2 9 1-16,5 6-3 0,2 4-12 15,4-4-2-15,5-8-2 0,2-9-26 16,2-1-96-16,2-11-42 0,-3-6-164 16</inkml:trace>
  <inkml:trace contextRef="#ctx0" brushRef="#br0" timeOffset="41976.46">17888 12133 515 0,'0'0'104'0,"0"0"-16"0,0 0-26 15,0 0 32-15,0 0-15 0,0 0-15 16,0 0-36-16,0 0-5 0,19-56-12 16,-8 38-8-16,4-3 7 0,2-3-6 15,2-3-1-15,2 1-3 0,0 0-1 16,-1 0-20-16,-5 4-6 16,-3 6 27-16,-5 5 0 0,-4 4 1 15,-3 5 20-15,0 2-1 0,-6 2-9 16,-2 6-1-16,-5 3 22 0,1 3 3 15,2 1-11-15,-1 3-3 0,2-1 0 16,4-2-6-16,2 1-4 0,3-1-4 16,0-1 2-16,6-3-7 0,2 0-2 15,2-3-6-15,3 0-7 0,2-1-21 16,1-1-39-16,1-1 3 0,-1-2-21 16,2 3-139-16,-6-1-103 0</inkml:trace>
  <inkml:trace contextRef="#ctx0" brushRef="#br0" timeOffset="42246.26">18196 11759 1218 0,'0'0'63'0,"0"0"-50"15,0 0 38-15,0 0-28 0,0 0-23 16,0 0 0-16,81 0-2 0,-69 16-49 16,-7 11-34-16,-5 15-45 0,-6 13-19 15,-2-7-106-15,-3-6-174 0</inkml:trace>
  <inkml:trace contextRef="#ctx0" brushRef="#br0" timeOffset="44421.58">15200 15009 608 0,'0'0'25'15,"0"0"-24"-15,28-37 15 0,-11 19-7 16,5 1 6-16,-1-1 3 0,7-1 7 16,0 0-9-16,10-6 6 15,10-2-2-15,12-2-2 0,6-5-1 16,-1 8 7-16,-2 0-19 0,-3 2 3 16,2 2-5-16,-2 0 5 0,3 2-8 15,-3 2 28-15,0 1 23 0,5 2-18 16,9 0-20-16,2 2-4 0,4-1 0 15,1 3-6-15,1 2-3 0,3 0 3 16,4 2 1-16,1 1-4 0,3 0 3 16,-1 2-3-16,-5 1 1 0,2 2-1 15,-6 1 0-15,1 1 3 0,-7 6 4 16,1-1 18-16,-6 2-8 0,-5 5-1 16,-1-2 2-16,0 5-8 15,-2-1 5-15,0 3-4 0,0 3-6 0,0 0 9 16,3 1-9-16,-4 3 4 15,0 2-9-15,-1 3 2 0,-4 1-2 16,-1 0-6-16,-3 2-3 0,-5 1-4 16,0 1-9-16,-6 0 14 0,-4-1 0 15,-3 2 8-15,-2 2-7 0,-5 1 12 16,-5 3-5-16,-1 1 8 0,-1 1 5 16,-2 3-5-16,-2 3 12 0,0 2-10 15,-2 0-1-15,-5 1 5 0,-1-2-10 16,-5 0 2-16,-5 3-4 0,0-2-4 15,-7 1 0-15,-7 1-15 0,0-1 0 16,-7-3-1-16,-4-3-7 0,-6 0 18 16,-7-2-2-16,-5-3-2 0,-5-1 11 15,-2-4-1-15,1-3 1 0,-1-3 0 16,-1-2 14-16,-3-3-2 0,-3 1 6 16,0-5 10-16,-3 0-12 0,-5-4-5 15,-3 2 19-15,-8-4-11 0,-4-2 0 16,-2-2-15-16,-4-4 4 0,-4-1-8 15,-5-4-1-15,-7 0-7 0,-4-3-14 16,-6 0-20-16,-5-2-6 16,1-3 5-16,-4-4 4 0,0-2 27 0,4-6 12 15,2-2 4-15,8-4 5 16,3-2 14-16,2-3 4 0,5-4 21 16,6-5-2-16,6-2-14 0,3-6-3 15,1-5-4-15,7-8 6 0,2-7 0 16,6-8-16-16,8-7 4 0,8-7-14 15,11-6-5-15,8-7-6 0,18-10-53 16,12-10-168-16,4 23 101 0,9 10-671 16</inkml:trace>
  <inkml:trace contextRef="#ctx0" brushRef="#br0" timeOffset="57996.25">24188 4759 720 0,'0'0'47'0,"12"-3"15"0,-5-1 61 15,0 1-58-15,0 2-36 16,-1-2-7-16,-1 2-13 0,0-1-6 15,-1 1-3-15,0-1-6 0,0 1 3 16,1-2-16-16,-2 0-4 0,-1-1 0 16,1-1-7-16,-2-1-8 0,-1-1 9 15,0 0-4-15,-4-1 20 0,-5 0 8 16,-3 0-1-16,-5 1 6 0,-2 3 22 16,-6 4 24-16,-6 5-16 0,-6 7 44 15,-9 9-27-15,7 1-22 0,9-1 9 16,11-4 6-16,9-2-9 0,2 4-3 15,2 2-13-15,1 7-4 0,5-2 0 16,4 2 5-16,8-2-6 0,6-1-3 16,2-4 5-16,7-1-9 0,1-5 7 15,1-4-10-15,1-3-15 0,-2-5-11 16,-1-3-13-16,-4 0-8 0,-2-2 3 16,-4-6-9-16,-5-1 3 0,-3-1 0 15,-3 1 16-15,-4 1 3 0,-2 1 6 16,-5 3 13-16,-6 2 5 0,0 0 3 15,-3 2 4-15,0 1 1 0,0 1 8 16,2 2 8-16,1 0-5 0,3 0 14 16,3 0 0-16,2-1-22 0,2-2 6 15,1-1-7-15,2 0 17 16,3-1 17-16,3-4-10 0,2-1-12 16,1-1-8-16,2 0-7 0,-1 0-2 15,-2 0-30-15,0 1-18 0,-3 2 12 16,-2 1 1-16,-2 3 25 0,-1-1 1 15,0 1 9-15,-1 0 2 0,-1 0 21 16,0 1 27-16,1 0-9 0,1 4-3 16,-1 0 4-16,0 1-17 0,1 0 0 15,0 3-8-15,0 2-6 0,1 2 0 16,0 2-9-16,-1 3-4 0,1 1-28 16,-1 2-37-16,-2 2-72 0,-1 8-78 15,-2-5 100-15,-1-6-372 0</inkml:trace>
  <inkml:trace contextRef="#ctx0" brushRef="#br0" timeOffset="58385.09">24719 4636 706 0,'-15'17'90'0,"-4"12"7"0,-4 19 11 15,0 9-32-15,5 6-5 0,11-7-13 16,7-6-12-16,6-8-36 0,10-5-1 16,2-6 0-16,1-10-9 0,11-5-3 15,5-3-36-15,0-6-34 0,6-6-58 16,-14-2-119-16,-10-6-370 0</inkml:trace>
  <inkml:trace contextRef="#ctx0" brushRef="#br0" timeOffset="58703.98">24774 5045 596 0,'0'0'278'16,"0"0"-220"-16,0 0 18 0,0 0-19 15,0 0 7-15,0 0-8 0,0 0-16 16,0 0-15-16,22-16-22 0,-8 4 2 16,3-1-5-16,1-2 4 0,0-4-7 15,-1 1 3-15,-1-2-19 0,-1-1-24 16,-3-1-15-16,-2 1 8 0,-2 0-14 16,-2 3 29-16,-3 2 28 0,-2 3 7 15,-2 4 59-15,-5 3-19 0,-3 2 24 16,-2 3-14-16,0 1-7 0,2 4 3 15,-1 3-29-15,4 4 3 0,2 1-7 16,2 3 7-16,2 1-18 16,2 2 2-16,3 0 0 0,2-1-4 15,2 1-39-15,3 1-64 0,-2-5-50 16,0-2-138-16</inkml:trace>
  <inkml:trace contextRef="#ctx0" brushRef="#br0" timeOffset="58965.39">25079 4689 76 0,'0'0'383'0,"0"0"-282"0,0 0 11 16,0 0-32-16,0 0-15 0,0 0 19 15,123 113 10-15,-117-71-10 0,-6 6-16 16,-4-5 2-16,-3-8-25 0,-5-1-14 16,-4-3-1-16,0-2-23 0,-2-2 0 15,4-11 2-15,1-5-9 0,-3 2-19 16,-7-1-75-16,2-2-71 0,5-9-257 0</inkml:trace>
  <inkml:trace contextRef="#ctx0" brushRef="#br0" timeOffset="59302.43">25833 4850 951 0,'0'0'56'0,"0"0"-8"0,0 0 19 15,0 0-34-15,0 0-15 0,0 0-18 16,132-18-5-16,-113 17-71 0,-4-1-135 16,-5 2-212-16</inkml:trace>
  <inkml:trace contextRef="#ctx0" brushRef="#br0" timeOffset="59458.45">25869 4939 969 0,'0'0'206'15,"0"0"-105"-15,0 0-24 0,0 0-38 16,0 0-6-16,0 0 0 0,0 0-26 16,0 0 10-16,45-1-5 0,-19 0-12 15,2 1-27-15,9-2-101 0,-6 1-90 16,-4-2-238-16</inkml:trace>
  <inkml:trace contextRef="#ctx0" brushRef="#br0" timeOffset="60297.69">27588 4435 926 0,'0'0'53'0,"0"0"-2"0,0 0-23 16,0 0-20-16,-32 34-2 15,26-14 4-15,0 4 1 0,3 1-3 16,3 1-3-16,1 1 7 0,6-2 12 15,3-4-17-15,4-3 15 0,3-4-2 16,2-2 3-16,3-7-12 0,1-2 7 16,3-3-6-16,0-4-12 0,-2-4-5 15,-2-3-22-15,-3-1-4 0,-6 0 11 16,-4 0 3-16,-1 1 2 0,-6 3 5 16,-1 1 10-16,-1 2 19 0,0 3 14 15,-1 2-4-15,0 0-19 0,1 5-2 16,0 3-5-16,3 1 7 15,4 6 14-15,3-1 1 0,5-1-4 16,3 0 2-16,1-3-8 0,4-3 5 16,1-3-1-16,0-2-12 0,3-2 1 15,-2-4 6-15,-1-5-11 0,-1-2-2 16,-5-4-1-16,-2-1-6 0,-6-1-11 16,-5-2-13-16,-5 0-10 0,-2-1-9 15,-7 0 16-15,-3-2-21 0,-1 3 18 16,-1 4 15-16,-2 3-46 0,3 6 67 15,-2 4 0-15,4 2-9 0,1 8-13 16,5 3-97-16,7 10-48 0,4-3-85 16</inkml:trace>
  <inkml:trace contextRef="#ctx0" brushRef="#br0" timeOffset="60636.59">28283 4634 834 0,'0'0'178'16,"0"0"-145"-16,0 0 10 0,0 0 0 15,0 0-5-15,0 18-6 0,7-10-7 16,-2-1-13-16,1 2-4 0,0 0-8 16,-2-1-8-16,-2-1-15 15,1-1 2-15,-3 1 0 0,0-3-7 16,0-1 13-16,-2-2 14 0,-2-1 2 15,1 0 7-15,-1-3 30 0,1-1 9 16,2 0 11-16,0-1 3 0,1 2-5 16,1-1-5-16,3 1-12 0,3 1-14 15,3 1-4-15,0 1-19 0,3 0 0 16,1 1-2-16,-3 3-4 0,-1 2-17 16,-1 2-28-16,-3-1 2 0,-2 0-24 15,-2-1-38-15,1 0-10 0,-1-4-23 16,0 1-90-16,3-3-127 0</inkml:trace>
  <inkml:trace contextRef="#ctx0" brushRef="#br0" timeOffset="61104.65">28342 4218 1078 0,'0'0'44'15,"0"0"14"-15,0 0-40 0,0 0 37 16,12-7-32-16,3 10 1 0,3 2-6 16,1 1-10-16,3 3 4 0,-2-1-12 15,-3 3-28-15,-2 2-31 0,-5-2-17 16,-2 2-15-16,-5-1 7 0,0-3-4 15,-3-1 11-15,0-2 55 0,-2-2 11 16,0-2 11-16,0 1 39 0,2-3 70 16,0 1 4-16,0-1-30 0,0 0-19 15,2 1-18-15,5 1-21 0,6 3-17 16,7 2 0-16,13 3-8 0,21 8-61 16,-7-3-100-16,-2-3-163 0</inkml:trace>
  <inkml:trace contextRef="#ctx0" brushRef="#br0" timeOffset="61361.69">29253 4198 929 0,'0'0'28'16,"0"0"-3"-16,0 0 62 0,0 0-56 15,0 0-31-15,0 0 0 0,-20 26 25 16,-12 11 7-16,-16 24 5 16,-20 23-20-16,-8 16-4 0,-6 6 5 15,5-4-17-15,3-4-1 0,3-7 16 16,3-5-16-16,1-8-31 0,4-7-23 16,3-6-39-16,2-8-43 0,17-17-57 15,9-13-28-15</inkml:trace>
  <inkml:trace contextRef="#ctx0" brushRef="#br0" timeOffset="61957.76">28602 5666 1119 0,'0'0'85'16,"0"0"-5"-16,0 0 16 0,0 0-38 15,0 0-35-15,16-46-15 0,6 26 8 16,8-2-8-16,1 1 1 0,0 0-5 16,-3 1-4-16,-6 4-4 15,-2-3-39-15,-4 3-22 0,-4 1-14 16,-5 2 3-16,-6 5 16 0,-1 2-1 16,-9 4 22-16,-2 2 28 0,-3 1 11 15,2 4 30-15,2 0 9 0,-1 2 11 16,6 2-1-16,2-1-19 0,3 2 7 15,2-2 15-15,4 2-10 0,2-1-15 16,3 0-4-16,0 1-18 0,2-1-5 16,-1-1-2-16,-1-1-39 0,0 0-26 15,0-1-65-15,-4 2-48 0,0-2-119 16,-5-1-219-16</inkml:trace>
  <inkml:trace contextRef="#ctx0" brushRef="#br0" timeOffset="62369.63">28908 5152 696 0,'0'0'226'0,"0"0"-178"15,0 0 28-15,0 0-32 0,0 0-8 16,83-38 1-16,-41 38 4 0,4 2 5 16,-3 6-13-16,-14 2-18 0,-14-1-15 15,-7 1-9-15,-3 1 0 0,-5 6-30 16,-3 4-17-16,-12 1 21 0,-5 1-9 15,-6-4 6-15,1-1 24 0,0-6 14 16,5-4 1-16,5-3 3 0,4-3-3 16,6-2 24-16,4 0 34 0,1-2 3 15,10-4-11-15,10 0-17 0,14 0-12 16,18 0-13-16,13 5-3 0,2-1-4 16,-7 5-4-16,-10 4-22 0,-10 0-71 15,-14-2-88-15,-5-5-270 0</inkml:trace>
  <inkml:trace contextRef="#ctx0" brushRef="#br0" timeOffset="62645.85">29891 5236 1205 0,'0'0'95'0,"0"0"-65"15,0 0-3-15,0 0-1 0,0 0-8 16,0 0 1-16,18 75-5 0,-12-46 4 16,2 6-17-16,3 6-1 0,-3-5 0 15,1-7-11-15,-6-5-40 0,-1-9-35 16,-2 0-39-16,-3 0-50 15,-3-2-124-15,-1-8-187 0</inkml:trace>
  <inkml:trace contextRef="#ctx0" brushRef="#br0" timeOffset="62828.87">29703 5479 1044 0,'0'0'113'15,"0"0"-8"-15,0 0-3 0,0 0-25 16,0 0-29-16,0 0-23 0,0 0-10 16,0 0-15-16,391-26 0 15,-324 21-3-15,-19-4-55 0,-13 2-133 16,-9-2-233-16</inkml:trace>
  <inkml:trace contextRef="#ctx0" brushRef="#br0" timeOffset="63365.94">30697 5241 1100 0,'6'-7'118'16,"4"0"-12"-16,4-3-31 0,2-1-23 15,6 2-3-15,5 1 0 0,-1 4-24 16,0 4-13-16,-5 0-11 0,-3 7-1 16,-6 5-13-16,-8 7-25 0,-5 10-26 15,-15 10 23-15,-10 8-22 0,-5 1-1 16,4-9 13-16,7-11 16 0,9-8 19 15,4-5 8-15,-1 4 8 0,-1-2 0 16,4 1-3-16,5-5 3 0,0-5 16 16,10-1 26-16,4-6 25 15,8 0 1-15,12-1-20 0,17-2-14 16,17-8-6-16,2 0-3 0,-4 3-19 16,-12 3-6-16,-13 1-40 0,-8-3-46 15,-11 0-69-15,-7-2-184 0</inkml:trace>
  <inkml:trace contextRef="#ctx0" brushRef="#br0" timeOffset="63890.04">31293 5229 870 0,'0'0'148'16,"0"0"-147"-16,0 0 25 0,0 0 63 15,0 0-2-15,0 0-20 0,168 7-28 16,-113-3-25-16,-10-1 3 0,-15 1-17 16,-15-2-2-16,-5 1-7 0,0-1-21 15,-5-1-16-15,-2-1-1 0,-3 1-48 16,-10 0 11-16,-7 1 53 0,-7 0-2 15,-12 0 33-15,-7 2 4 0,2-1 41 16,5 2 19-16,10-2 10 0,9 4-21 16,1 0-8-16,1 3-1 0,7-1-14 15,6 0-1-15,2 2-7 0,10-1 5 16,3 4 2-16,7 1-16 0,4 1-3 16,-1-2-10-16,-2 2-33 0,-2-4-13 15,-3-1-14-15,-4 0-1 0,-4-2-13 16,-5-2 13-16,-3 0 26 0,-1-1 22 15,-4 0 13-15,-3 2 32 0,-3-1 17 16,2 0 15-16,1 3 5 16,1 0-16-16,0 1 0 0,2-1-11 15,0 0-12-15,-1 2 7 0,1-4-25 16,0 3-8-16,1-1 3 0,0-2-7 16,3 3 0-16,-2-2-4 0,3-2-39 15,-2 0-20-15,2-1-29 0,-3-1-33 16,-10-2-3-16,-1 1-87 0,-1-2-139 15</inkml:trace>
  <inkml:trace contextRef="#ctx0" brushRef="#br0" timeOffset="64450.08">31806 5282 285 0,'0'0'532'16,"0"0"-532"-16,0 0 0 0,-6 17 1 15,3-5 37-15,3 2-5 0,0 2 5 16,6 3-4-16,0 0-15 15,1 0-4-15,1-1-2 0,4-2-12 16,-2-2 6-16,3-3-3 0,2-3 1 16,-2-5-5-16,4 0-21 0,-1-3 10 15,3-1-13-15,0-3-21 0,0-3-26 16,-2-2-19-16,-2 2-14 0,-3 0 40 16,-4 2 64-16,-3 1 48 0,-2 2 78 15,-1 1 10-15,-2 1-27 0,0 0-66 16,0 1-12-16,0 4 25 0,0 1 6 15,0 3-26-15,3-1 4 0,1 1-24 16,3-1 9-16,-1 0-6 0,2-2 1 16,3-4-3-16,0 0 7 0,2-2-16 15,4-3 0-15,-1-5-6 0,1-2-2 16,-2-2-10-16,0-4 2 0,-2 0-17 16,-2-5-18-16,-5-2 5 0,-3-3 1 15,-4-3 6-15,-9-6-31 0,-12-6 32 16,-3 6 12-16,0 6 15 0,-2 9 3 15,3 13 3-15,-1 0 0 0,-2 6-6 16,5 2 6-16,6 10-7 0,4 5-2 16,10 4-4-16,4 4-29 0,23 15-15 15,0-7-87-15,2-4-108 0</inkml:trace>
  <inkml:trace contextRef="#ctx0" brushRef="#br0" timeOffset="64765.47">32285 5411 1119 0,'0'0'104'0,"0"0"-70"15,0 0 27-15,0 0 1 0,0 0-14 16,24 46-27-16,-18-32-17 0,-1 0 7 16,2 0-10-16,-2-1-1 0,-1-2-7 15,-1-2-22-15,-3 0-16 0,0-2-28 16,0-3-11-16,-5-2 22 15,2-2 27-15,-2-1 8 0,-1-4 27 16,3-2 0-16,1-2 15 0,2-2 5 16,0-1-3-16,8 0 17 0,3 0-13 15,2 3 6-15,2 3 10 0,3 2 3 16,1 2 4-16,-1 2-4 0,-1 1-23 16,-2 4 1-16,-2 3-18 0,-3 2-6 15,-5 1 4-15,-1 1-6 0,-3 0-39 16,-1 3-47-16,0-4-55 0,0-2-153 15</inkml:trace>
  <inkml:trace contextRef="#ctx0" brushRef="#br0" timeOffset="65261.49">32683 5474 911 0,'0'0'51'16,"0"0"20"-16,0 0-15 0,0 0-9 15,0 0-17-15,0 0-19 0,64-49 4 16,-41 40-11-16,1-1-4 0,-1-1-28 16,-2-2-27-16,1 2 7 0,-5-1-46 15,-5-2-73-15,-4 1 27 0,-5 2 22 16,-3 1 78-16,-3 1 40 0,-4 1 90 16,-1 3 40-16,-3 0 6 0,3 5-27 15,0 0-50-15,-1 3-14 0,1 2 2 16,5 5-4-16,1-2 8 15,2 2-6-15,2 2 6 0,3 1-22 16,2 1-21-16,1 0 0 0,-1-2-4 16,-1 0-4-16,-1 0-8 0,-1-3-48 15,-2 2-13-15,-2-3-1 0,0 3-7 16,-6-4 22-16,1 0 10 0,-4-1 16 16,-1-1 19-16,-1 0 10 0,0-1 9 15,0 2-5-15,-3-3 10 0,-4 1-14 16,3 0-22-16,2-1-256 0</inkml:trace>
  <inkml:trace contextRef="#ctx0" brushRef="#br0" timeOffset="67294.42">22288 6065 327 0,'4'-5'255'0,"0"-2"-188"16,1 0 18-16,1 0-17 0,2 1-5 16,-1-3-19-16,0 2-9 0,2-1-2 15,0-2-21-15,0 3-3 0,0-1 4 16,1-1-10-16,-3 1 0 0,-4 0-1 15,-3-1-2-15,-1 5-12 0,-10 0 0 16,-5 2-11-16,-8 1 20 0,-13 1-52 16,-19 4 55-16,-18 9 36 0,-8 7-6 15,1 3 6-15,14 5-9 16,20 0 11-16,14-1-6 0,14-5-6 16,11-2-5-16,5 1-12 0,3 4 4 15,3 0-1-15,8 8-8 0,8-4 22 16,14 0 1-16,14 1 10 0,14-5-15 15,4-6-6-15,-1-9-12 0,-14-5 4 16,-16-5-8-16,-9 0-25 0,-9 0-20 16,-7-2-12-16,-2-3-7 0,0-2 10 15,-5-2-6-15,-2-4-59 0,-8 1-31 16,-4-2 19-16,-5 4 78 16,-3 0 53-16,1 3 55 0,1 4 30 0,5-1 34 15,3 4 13-15,3 0-42 16,5 0-26-16,2 0-29 0,9 3-24 15,3 1 31-15,6 3 25 0,5 0-33 16,2 0-9-16,3-1-22 0,-2-2 3 16,-4-3 4-16,-4-1-10 0,-3 0-3 15,-7 2-9-15,-2-2-14 0,-2 0 5 16,-4 0-7-16,0 0 2 0,0-2-11 16,-3 2-16-16,0-1-5 0,-1 1 21 15,-1 0 23-15,0 4 5 0,0 6 2 16,3 0 7-16,1 5 5 0,1 3-5 15,5 4 4-15,1 0 3 0,4 6-7 16,7 14-47-16,-4-9-161 0,0-5-43 16</inkml:trace>
  <inkml:trace contextRef="#ctx0" brushRef="#br0" timeOffset="67717.91">22961 5804 511 0,'0'0'81'0,"-20"6"-28"0,1 5 24 16,-4 4 30-16,-4 7 14 0,-5 6-31 15,-5 13-40-15,-3 13-13 0,3 13-7 16,6 7-6-16,14-3-12 0,10-6-7 16,9-7 4-16,12-6-6 0,7-4 2 15,10-11-5-15,7-7-21 0,0-9-35 16,-2-5-17-16,-8-9-78 0,-6-7-105 16</inkml:trace>
  <inkml:trace contextRef="#ctx0" brushRef="#br0" timeOffset="68068.52">22891 6396 412 0,'0'0'266'0,"0"0"-219"16,0 0 31-16,0 0-9 0,0 0-5 15,0 0-3-15,0 0-8 0,69-62-8 16,-56 46-22-16,1-2-1 0,0 2-5 16,-3-4-13-16,0 2-8 0,-2-2-8 15,-2 0-24-15,-1 3 20 0,-2 2 2 16,-3 7-11-16,-1 1-2 0,0 3 23 16,0 2-1-16,-2 2 1 0,0 1 1 15,-1 4 3-15,0 2 3 0,1 1 20 16,2 3-2-16,0 2 9 0,0 0 4 15,1 1 2-15,2-1 3 0,1 2-30 16,1-2-1-16,1 0-4 0,-1 1-4 16,-1 3-36-16,0-5-56 0,1 4-49 15,-1-6-128-15</inkml:trace>
  <inkml:trace contextRef="#ctx0" brushRef="#br0" timeOffset="68332.67">23479 5885 1069 0,'0'0'66'0,"0"0"-22"0,0 0-7 15,0 0-29-15,0 0-8 16,0 0 0-16,27 120 0 0,-41-72 0 16,-4 14 3-16,1 2 4 0,0 1-7 15,2-2-19-15,-3-8-47 0,-3-2-49 16,6-15-109-16,-2-11-108 0</inkml:trace>
  <inkml:trace contextRef="#ctx0" brushRef="#br0" timeOffset="68781.62">20628 6878 685 0,'0'0'344'15,"0"0"-304"-15,0 0 13 0,0 0-50 16,0 0 0-16,0 0 8 0,135-10-7 15,-15 6 2-15,26-1-6 0,14 0-1 16,6 1-38-16,-3-3-19 0,9-1 41 16,9 1 17-16,9-1 14 0,6-1 11 15,5 0 14-15,7 2 6 0,-4 0-3 16,-3 0 6-16,-8 0 7 0,-18 0-8 16,-22 0-8-16,-25 1-3 0,-28 6-4 15,-23 0-18-15,-20 0-2 0,-22 0-12 16,-16 0-22-16,-14 0-40 0,-7 4-65 15,-31 3-93-15,-1 1-4 0,-4-1-297 16</inkml:trace>
  <inkml:trace contextRef="#ctx0" brushRef="#br0" timeOffset="69225.42">21093 7245 820 0,'0'0'228'0,"0"0"-224"16,0 0 152-16,0 0-46 0,3-27-58 15,-3 30-52-15,0 7-23 16,0 10 18-16,0 10 5 0,2 14 3 16,5 10 0-16,3 2-1 0,1-5-2 15,0-5-30-15,2-13-19 0,-2-7-27 16,-1-6 7-16,0-9-21 0,4-4-82 16,0-3-51-16,-2-3-168 0</inkml:trace>
  <inkml:trace contextRef="#ctx0" brushRef="#br0" timeOffset="69477.72">21686 7233 956 0,'0'0'217'0,"0"0"-144"15,0 0-57-15,0 0-13 0,0 0-3 16,0 0 0-16,0 0 13 0,-1 53-1 15,1-27-11-15,2 7 3 0,1-1 3 16,3-1-7-16,2 1-2 0,-2-4-7 16,0 0-14-16,-2-3-7 0,-2-2-19 15,-2-6 14-15,-3-1-18 0,-4-5 2 16,-4-4 14-16,-11-5-41 0,2-2-86 16,1-2-139-16</inkml:trace>
  <inkml:trace contextRef="#ctx0" brushRef="#br0" timeOffset="69641.74">21553 7441 1165 0,'0'0'86'0,"0"0"-18"16,0 0-21-16,0 0 8 0,0 0-30 16,0 0-3-16,0 0-14 15,0 0-8-15,226-21-24 0,-174 19-46 16,0 0-32-16,-6-5-54 0,-10 0-63 15,-6-3-214-15</inkml:trace>
  <inkml:trace contextRef="#ctx0" brushRef="#br0" timeOffset="70165.06">22466 7253 1024 0,'0'0'44'16,"0"0"0"-16,0 0-17 0,0 0 3 15,0 0-13-15,0 0-1 0,0 0-15 16,0 0-2-16,0 0-6 0,55-43-20 15,-40 40-10-15,-1 0-6 0,-2 0-18 16,-2-2-54-16,-4 0-5 0,-4 0 38 16,-2 2-26-16,-6-1 66 0,-6 1 42 15,-7 1 81-15,-5 0 12 16,-9 2 3-16,-10 7 12 0,-8 5-8 16,-2 7-28-16,9 5-8 0,13-2-22 15,13-4 1-15,9-2-14 0,4 0-16 16,3 4-10-16,2 3 5 0,5 3 1 15,8-2 1-15,7-5 7 0,9 1-6 16,9-6-2-16,-3-5 2 0,-4-2-7 16,-7-8-4-16,-6 0-17 0,0-3-19 15,1-2-24-15,-5-2-2 0,-3 0-22 16,-4 1 8-16,-4-1 28 0,-3 3 0 16,-2 2-14-16,-4 0 19 0,-5 3 43 15,0 0 21-15,-3 0 31 0,-2 0 32 16,1 1-13-16,0 2-9 0,3-1 0 15,1 0-7-15,4 1-18 0,4-1 0 16,2-2-18-16,1 0-16 0,5 0 1 16,5 0-3-16,6-1 16 0,3-3-11 15,3 2-6-15,2-1-15 0,1 0-7 16,-3 2-10-16,-3 1 13 0,-4 0 1 16,-5 3 12-16,-3 3-18 0,-4 5 6 15,-2 4 11-15,-1 3 7 0,0 2 6 16,-3 2-6-16,-1 1-3 15,-1-1-28-15,-2 2-43 0,1-2-86 16,-1-5-93-16,4-6-432 0</inkml:trace>
  <inkml:trace contextRef="#ctx0" brushRef="#br0" timeOffset="70473.72">23091 7091 631 0,'0'0'27'0,"0"0"24"0,0 0-34 16,18-9 4-16,-17 8 6 0,-2 1-4 15,-5 0-20-15,-6 4-3 0,-6 6 19 16,-7 6 58-16,-4 5 7 0,-8 11-17 15,-7 12-3-15,-3 7-5 0,6 5-13 16,10-3-4-16,14-8-11 0,10-7-17 16,5-9 3-16,2-6-10 0,4-7-4 15,3-3 3-15,7 1-6 0,5-1-28 16,5-2-59-16,20-11-41 0,-7-4-124 16,-3-9-345-16</inkml:trace>
  <inkml:trace contextRef="#ctx0" brushRef="#br0" timeOffset="70773.73">22923 7493 761 0,'0'0'34'16,"0"0"5"-16,0 0 34 0,0 0 40 16,0 0-38-16,0 0-45 0,0 0-10 15,0 0-13-15,41-32-1 0,-25 22-1 16,2-2-5-16,-2-1 2 0,1 0-1 15,-2-1 2-15,-1 0-1 0,-6 1-2 16,-2 1-7-16,-3 3-5 0,-3 1-16 16,-1 3 23-16,-6 2 5 0,-3 2 3 15,-2 1 11-15,-2 5 11 0,0 2-4 16,1 3 1-16,2 2 2 0,2 1-7 16,2 2 4-16,3 0-3 0,3 1-14 15,1-1 2-15,5 1 0 0,3 0-6 16,3-4-16-16,2-1-60 0,9-5-33 15,-2-3-198-15</inkml:trace>
  <inkml:trace contextRef="#ctx0" brushRef="#br0" timeOffset="71017.89">23169 7154 868 0,'0'0'158'15,"0"0"-114"-15,0 0 1 0,0 0 3 16,0 0 1-16,0 0-3 0,179-9-11 16,-148 23-17-16,-6 8-17 0,-9 7-1 15,-3 14 0-15,-8 15-6 0,-7 2 6 16,-16-4 2-16,-11-6 0 16,-6-5-1-16,-7-4-2 0,-6-4-7 15,-1-4-10-15,-2-5-19 0,3-6-4 16,5-2-35-16,7-10-4 0,12-6-123 15,10-7-250-15</inkml:trace>
  <inkml:trace contextRef="#ctx0" brushRef="#br0" timeOffset="71514.6">23732 7195 861 0,'0'0'77'0,"2"-11"8"0,-2 7 17 16,1 0-38-16,-1 3-15 0,0 1-20 16,0 4-29-16,-3 7-12 0,-3 3 10 15,1 7 4-15,0 6-1 0,1-1 5 16,1 0-4-16,3-1-4 16,0-1-1-16,1-3-22 0,2-4-8 15,0-2-3-15,1-4-11 0,1-3 6 16,6-8-35-16,-1-4-86 0,1-4-85 15</inkml:trace>
  <inkml:trace contextRef="#ctx0" brushRef="#br0" timeOffset="71721.98">23926 7111 791 0,'0'0'419'15,"0"0"-329"-15,0 0-48 0,0 0-25 16,0 0 3-16,0 0 5 15,0 0-8-15,0 0-5 0,-16 93-7 16,16-66-3-16,5-1 0 0,1 2 0 16,0-2-2-16,-1-1-23 0,-2-3-35 15,-2-3-26-15,-1-5-9 0,0-2-12 16,-4-5-17-16,-7-4-65 0,0-3-4 16,1 0-75-16</inkml:trace>
  <inkml:trace contextRef="#ctx0" brushRef="#br0" timeOffset="71887">23719 7284 898 0,'0'0'105'0,"0"0"-30"0,0 0 22 16,0 0-19-16,0 0-22 0,0 0-39 15,0 0-8-15,0 0-9 0,176-6-41 16,-134 6-51-16,-8 1-55 0,-4-1-154 0</inkml:trace>
  <inkml:trace contextRef="#ctx0" brushRef="#br0" timeOffset="72133.13">24377 7025 946 0,'0'0'102'0,"0"0"-83"0,0 0 14 15,0 0-13-15,0 0 20 0,0 0-40 16,0 0-7-16,0 0 7 0,-30 27 9 16,12-1 14-16,0 6 3 0,-1 7 6 15,-1 11-8-15,-2 7 8 0,5 1-13 16,4-5-15-16,6-7 3 0,5-13 1 16,2-11-8-16,1-4-21 0,5-8-34 15,6-2-37-15,18-5-27 16,-1-3-110-16,-1-4-524 0</inkml:trace>
  <inkml:trace contextRef="#ctx0" brushRef="#br0" timeOffset="72501.21">24347 7379 616 0,'0'0'36'15,"0"0"37"-15,0 0 39 0,0 0 19 16,0 0-38-16,0 0-2 0,0 0-22 16,0 0-18-16,69-36-10 15,-58 26-14-15,2-1-15 0,-1 1-2 16,0-3-4-16,2 0-5 0,-2 1-1 16,0 0-5-16,-2-1-35 0,0 0-10 15,-3 2 4-15,-1 3 8 0,-2 2 27 16,-3 2-3-16,0 3 13 0,-1-1 1 15,0 2 9-15,-2 0 1 0,-1 4 6 16,0 2 22-16,-2 0-7 0,2 1 3 16,-1 1 9-16,3 2-21 0,1 1-4 15,0 0-3-15,2 2-10 16,4 0 0-16,1 1 1 0,2-1-6 16,1 0-37-16,1-1-19 0,-2-1-33 15,-1-4-14-15,-1-2-5 0,-2-2-87 16,-4-2-69-16</inkml:trace>
  <inkml:trace contextRef="#ctx0" brushRef="#br0" timeOffset="72782.11">24913 6916 1079 0,'0'0'171'16,"0"0"-21"-16,0 0-105 0,0 0-42 15,0 0-1-15,0 0-2 0,24 62 0 16,-24-27 6-16,-4 9-2 0,0 11 0 16,0 1-2-16,1-2 3 0,-2-4-4 15,-1-8-1-15,-4 2-37 0,-3 0-46 16,-7 1-31-16,-3 3-21 0,-8 0 21 15,-6 1-86-15,7-12-50 0,2-8-64 16</inkml:trace>
  <inkml:trace contextRef="#ctx0" brushRef="#br0" timeOffset="73417.32">22754 8464 834 0,'9'-14'133'0,"7"-3"-100"0,6-4 38 15,14-12-15-15,13-9-11 0,18-14-5 16,11-8-6-16,8-6 0 0,5-1-28 16,4-4 1-16,10-8 1 0,6-6-7 15,8-5 0-15,2-2-2 0,4-4 1 16,3 0 0-16,-6 2 0 0,-6 4 0 15,-9 8-15-15,-11 2 14 0,-9 2 2 16,-9 5 13-16,-6 2 4 0,-10 9-5 16,-4 1 3-16,-5 7 1 0,-3 4 4 15,0 4-12-15,-3 6 15 0,-1 3-18 16,-2 3-1-16,-4 6-4 0,-4 5 9 16,-7 6-10-16,-8 8 0 0,-6 4-5 15,-4 2-6-15,1 2-5 0,0-2-5 16,-1 1-19-16,-2 4-10 0,-2 2-13 15,-3 1-50-15,-4 6-18 0,-8 8-78 16,-3-1 43-16,-2-2-174 0</inkml:trace>
  <inkml:trace contextRef="#ctx0" brushRef="#br0" timeOffset="74074.91">22131 8975 1004 0,'-6'-3'41'0,"4"-1"64"16,2 3-14-16,2-4-34 0,9 3-40 15,3-1-12-15,9-1 4 0,10 2-2 16,8 2-6-16,7 0 1 0,-1 2-2 16,-10 3-44-16,-15 1-41 0,-3 1-33 15,-9-2-63-15,-1 0-138 0</inkml:trace>
  <inkml:trace contextRef="#ctx0" brushRef="#br0" timeOffset="74237.73">22232 9138 1069 0,'0'0'47'15,"0"0"10"-15,0 0-32 0,0 0 9 16,0 0-27-16,0 0-7 0,0 0-28 16,0 0-70-16,237-7-37 0,-188 2-122 15,-11-1-261-15</inkml:trace>
  <inkml:trace contextRef="#ctx0" brushRef="#br0" timeOffset="74602.34">23173 8821 1078 0,'0'0'120'16,"0"0"-15"-16,0 0-57 0,0 0-4 15,0 0 3-15,0 0-3 0,0 0-10 16,4 87-11-16,-2-59-15 0,-1 1-1 16,1-1-5-16,-2 0 2 0,0-4-2 15,0-2-2-15,-3-3-23 0,-2-4-22 16,-1-2-23-16,1-2-19 0,-3-7-21 16,1 0-43-16,0-4-195 0</inkml:trace>
  <inkml:trace contextRef="#ctx0" brushRef="#br0" timeOffset="76777.61">30212 3338 713 0,'0'0'0'15,"0"0"-21"-15,0 0 21 0,-7-14-10 16,-2 11 7-16,0-2 1 0,-4 0-1 16,-6-3 2-16,0 1 1 0,-5 3 22 15,-3-2 16-15,-9 0 4 16,-13-1 9-16,-12 1-5 0,-11 3 1 0,-5 3-9 16,-2 0-18-16,0 6-6 15,-6-1-13-15,-8 4 1 0,-5 1-2 16,-9-1-3-16,-6 4-7 0,-5-2-32 15,-7-1 11-15,-6 2-7 0,-7-2 6 16,1 0 17-16,-2-3 15 0,0 1-5 16,-2 1 5-16,2 0 8 0,2 2 27 15,7-5 3-15,9 2 8 0,9 0-9 16,10 3-1-16,17-2-9 0,9-1-15 16,13 2-4-16,8-1-6 0,9 0 0 15,3 1-2-15,7-2 0 0,7-3-16 16,8 0-37-16,4 1-18 0,4-1-17 15,-10-1-8-15,3 1-40 0,2-2-118 16</inkml:trace>
  <inkml:trace contextRef="#ctx0" brushRef="#br0" timeOffset="77082.61">27136 3378 61 0,'0'0'816'0,"0"0"-801"16,0 0 21-16,0 0-11 0,0 0-9 16,-38-33-16-16,6 32-10 0,-18 1 9 15,-13 6-4-15,-5 5 10 0,6-1-5 16,13 5 1-16,13-1 9 0,11 0-6 15,9 0 5-15,9-1-9 0,6 0-1 16,1 2-3-16,10 7 4 0,11 3 14 16,17 5 25-16,26 6-22 0,29 6-9 15,16 4-8-15,4-3-42 0,-28-13-117 16,-24-7-187-16</inkml:trace>
  <inkml:trace contextRef="#ctx0" brushRef="#br0" timeOffset="79186.17">25975 7033 664 0,'-3'0'95'0,"1"-1"84"15,1 0-54-15,1-1-28 0,0 2-31 16,0-1-24-16,2 1-15 0,5-1 4 15,2-1-30-15,4 2-1 0,3 0-1 16,2 1-42-16,2 2-44 0,0 2-30 16,1 3-57-16,-4 0-80 0,-5-1-186 15</inkml:trace>
  <inkml:trace contextRef="#ctx0" brushRef="#br0" timeOffset="79426.95">25952 7252 491 0,'0'0'382'0,"0"0"-269"15,0 0 9-15,0 0-12 0,0 0-44 16,0 0-31-16,0 0-1 0,-10-6-34 15,23 6 0-15,2 3-10 0,6 1-42 16,2 0-35-16,14-4-53 0,-7 0-111 16,-2-5-357-16</inkml:trace>
  <inkml:trace contextRef="#ctx0" brushRef="#br0" timeOffset="80422.07">27744 6425 687 0,'0'0'112'0,"0"0"-95"15,0 0-10-15,-24 55-7 0,18-28 5 16,3 4-1-16,3-2 3 0,3-1-5 15,4-3 7-15,2-5 1 0,5-3 0 16,1-4 15-16,2-4 0 0,3-4 7 16,-1-4-2-16,2-1-9 0,0-4-3 15,-2-5 9-15,-1-2-17 0,-2-1 7 16,-2-2 4-16,-3 0-18 0,-4 2-2 16,-3 1-1-16,-3 3-1 0,-1 2 1 15,0 1 28-15,0 5-7 0,0 0-21 16,2 7-9-16,5 3 9 0,2 1 8 15,6 4 12-15,3 1 3 16,6-4 12-16,3 1-9 0,3-2-5 0,2-4 4 16,-2-3-9-16,-4-3 7 15,-3-1-5-15,-4-4-4 0,-5-5-2 16,-2-1 3-16,-5-4-3 0,-1-1-3 16,-4-5-9-16,-2 2-2 0,0-2 1 15,-5 0-17-15,-2-3-12 0,-4-1-30 16,-1 3 24-16,-4 0-22 0,0 4-9 15,1 5 2-15,0 6 6 0,3 6-50 16,6 12-47-16,3 1-51 16,3 2-26-16</inkml:trace>
  <inkml:trace contextRef="#ctx0" brushRef="#br0" timeOffset="81018.14">28361 6696 558 0,'0'0'231'0,"0"0"-166"0,0 0 19 16,0 0 28-16,0 2-51 0,1 0-23 15,-1 1-5-15,1 1-13 0,0 0-18 16,0 3 2-16,0-1-2 15,0 0-2-15,-1 0 3 0,0 1-3 16,0-1 0-16,-2-1-4 0,0 2 4 16,1-3 0-16,-1-1 4 0,2-3-3 15,0 2 4-15,0-2 42 0,0 0 24 16,0 0-8-16,0 0-18 0,0-2-5 16,0 1-6-16,2-3-17 0,0 0-2 15,1-1-13-15,0 2-1 0,0-2-1 16,0 4-7-16,2-3-9 0,-2 4-8 15,0 0-17-15,-1 0 12 0,0 4-14 16,0 0 20-16,-1 0 10 0,0 0 8 16,0 0 1-16,0 1 4 0,1-1 1 15,1 1 1-15,-1 2-1 0,2-1 10 16,0-1 4-16,-2-2-6 0,1 1 4 16,-3-3-7-16,2-1 2 0,-2 0 13 15,0 0-8-15,0 0 6 0,0 0-4 16,0 0-10-16,-2 0-4 0,-1-3-1 15,1 0-27-15,-2 1 2 0,2-2-16 16,-1 1-1-16,2-2-15 0,1 2 5 16,0 0 20-16,0 0-4 0,4 1 3 15,2 0 33-15,1 2 3 0,1 0 7 16,3 0 13-16,1 0 8 16,1 4-2-16,3 1 0 0,-3 4-20 15,2 0-6-15,-2-1-1 0,-1 3-2 16,-1-2-41-16,-1-1-53 0,-2-1-112 15,-1-5-288-15</inkml:trace>
  <inkml:trace contextRef="#ctx0" brushRef="#br0" timeOffset="81493.96">28343 6226 959 0,'0'0'35'16,"0"0"44"-16,17-23 1 0,-5 13-34 16,4 3-27-16,0 2-3 0,2 2-9 15,-1 3-7-15,0 0 0 0,-3 7-11 16,-4 2-25-16,-2 4-7 0,-6 1-4 15,-2 1 33-15,-6 3 10 0,-3-2 0 16,-2-1 4-16,1-1 3 0,1 0 15 16,2-4 14-16,3-2 0 0,4-1-18 15,1-4 8-15,8-2 12 0,4 2 10 16,9-3-4-16,12 0-10 0,16 0-24 16,20-2-6-16,5 1-29 0,-1 0-63 15,-22 1-67-15,-18-2-155 0</inkml:trace>
  <inkml:trace contextRef="#ctx0" brushRef="#br0" timeOffset="81850.25">29419 5995 992 0,'0'0'5'16,"0"0"2"-16,0 0-11 0,0 0 6 15,0 0-2-15,-183 200 6 0,112-99 0 16,-2 5-2-16,0-1-2 0,2-5 7 15,-3-1-9-15,-5 4 4 0,-3-1 5 16,1-7-9-16,2-6 0 0,7-14 0 16,8-9-1-16,4-6 0 15,8-4 1-15,6-8-2 0,6-6-4 16,11-5-11-16,12-8-20 0,7-6-82 16,7-10-85-16,3-8-218 0</inkml:trace>
  <inkml:trace contextRef="#ctx0" brushRef="#br0" timeOffset="82402.02">28616 7584 599 0,'0'0'41'0,"0"0"93"0,0 0 1 15,0 0-36-15,0 0-23 0,13-76-23 16,4 54-4-16,12-6-24 0,-1 2 4 16,3 0-14-16,-1-2-4 0,-4 6-9 15,1-1-2-15,-2 3 0 0,-8 6-17 16,-2 3 7-16,-8 6-21 0,-4 2-6 16,-3 3-17-16,-1 3-1 0,-2 4 50 15,-6 2 4-15,1 0 1 0,-2 4 25 16,2 0 2-16,-1 0 14 0,3 0-12 15,4-1-2-15,2-1-5 16,0-2 9-16,5 0-3 0,1-1 2 16,2 0-11-16,0-1-6 0,0-1-12 15,-2-1-1-15,2 0-6 0,-2-3-30 16,-1 2-7-16,-2-2-25 0,-1 2-24 16,-2-2-9-16,0 1-43 0,-7 1 19 15,-1-3 5-15,-3 1-36 0,2-1-9 16,-1-1 61-16,1-2-39 0,4-7 143 15,2 0 11-15,2-2-11 0</inkml:trace>
  <inkml:trace contextRef="#ctx0" brushRef="#br0" timeOffset="82694.03">28921 6997 931 0,'0'0'159'16,"0"0"-117"-16,0 0 34 0,0 0-19 16,0 0-38-16,0 0-4 0,10-56-11 15,2 56-3-15,1 0-1 0,3 7 0 16,-4 3-8-16,2 3 6 0,-4 2-3 16,-4 3-13-16,-1-1 5 15,-3 2 4-15,0 0 2 0,-2-3 6 16,1-1 0-16,2-2 2 0,0-3 0 15,2-1 2-15,1-3-3 0,2-2 9 16,4-1 7-16,2-2-10 0,3-1 2 16,4 0-8-16,4 0-43 0,18-3-60 15,-6-1-87-15,-5 0-173 0</inkml:trace>
  <inkml:trace contextRef="#ctx0" brushRef="#br0" timeOffset="83054.39">29721 7061 969 0,'0'0'51'0,"0"0"-4"16,0 0-25-16,0 0 5 0,0 0 39 16,11 45-29-16,-2-22-17 0,-1 5-1 15,0 0-4-15,3 2-15 0,-6 0 5 16,-1-1-4-16,-2-2-1 0,-2 0-5 15,-3-4-18-15,-2-3-14 0,-4-2-15 16,-1-4-14-16,1-4-41 0,-1-9-125 16,3-1-156-16</inkml:trace>
  <inkml:trace contextRef="#ctx0" brushRef="#br0" timeOffset="83206.07">29634 7299 1048 0,'0'0'71'15,"0"0"64"-15,0 0-11 0,0 0-29 16,0 0-17-16,0 0-42 0,0 0-34 16,0 0 1-16,82-20-3 0,-14 22-6 15,5 2-84-15,-6-4-59 0,-19-2-89 16,-16-4-255-16</inkml:trace>
  <inkml:trace contextRef="#ctx0" brushRef="#br0" timeOffset="83702.5">30480 7041 911 0,'0'0'59'0,"0"0"2"0,0 0 43 16,0 0-14-16,-5-13-54 0,14 13-3 15,2-1-2-15,8 1-1 0,4 0-12 16,3 4-12-16,1 1-3 0,0 4-1 16,-2 0-2-16,-3 4-4 0,-9 1 1 15,-5 2-9-15,-8 4-19 0,-5 1-14 16,-10 2 27-16,-5 1 0 0,-5 0 15 16,-2-4 3-16,4 0 0 0,1-4 7 15,5-3 0-15,4-5 7 16,7 2 7-16,6-3-6 0,3-1-4 15,13 0 17-15,17-1 9 0,20-3-12 16,18 0-12-16,6-2-11 0,-6-3-2 16,-6-4-11-16,-11-3-34 0,-7-3-25 15,-9 0-52-15,-11 3-78 0,-11 0-194 16</inkml:trace>
  <inkml:trace contextRef="#ctx0" brushRef="#br0" timeOffset="84186.67">31053 7013 914 0,'0'0'78'0,"0"0"26"16,0 0-6-16,0 0-21 0,0 0-33 15,0 0-4-15,77-2-31 0,-49 2-2 16,1 0-7-16,-7 0 0 0,2 3 0 16,-6 0-16-16,-5 0-19 15,-3-1-7-15,-6 1-19 0,-4 1-19 16,-1 0 2-16,-10-1 50 0,-4 1 25 16,-5 2 3-16,0-1 2 0,-1 0 26 15,0 2 15-15,5 0-5 0,2 1 4 16,5 0-7-16,1 2 6 0,2 0-10 15,3 1 0-15,1 1-2 0,2 0-9 16,2 4-17-16,7-1 7 0,-1 2-5 16,1 1-5-16,5-3-6 0,-2 2 2 15,-1 0-25-15,0-5 2 0,-3 3-3 16,-2-4 13-16,-3 1 14 0,-1-3 0 16,-2 1 3-16,-2-2 7 0,-1 0 19 15,-2 0 20-15,0 0-13 0,1-1 2 16,-4 1-5-16,5-1 4 0,-2 0-20 15,2 0-7-15,0 1-1 0,-1-1-6 16,3 2-8-16,-1-2-48 0,2-1-39 16,5-3-52-16,0 0-80 0,1-3-354 15</inkml:trace>
  <inkml:trace contextRef="#ctx0" brushRef="#br0" timeOffset="84674.46">31624 7040 941 0,'0'0'104'15,"0"0"-44"-15,0 0-4 0,0 0 3 16,-9 21-20-16,6-8-16 0,2 3-23 15,1 3 5-15,5 2 1 0,5 0-6 16,3-1-12-16,2-2-6 0,3-3-11 16,1-1-12-16,0-4-9 0,0-3 16 15,1-4 11-15,2-3 12 16,-1-3 1-16,1-3 10 0,2-2-1 16,-3 0 1-16,1-4 7 0,-4-1 5 15,0 0 4-15,-2 2 12 0,-5 1-3 16,-2 2 16-16,-4 5 8 0,-5 0 15 15,0 3-23-15,0 0-21 0,-2 1-17 16,-4 3-1-16,3 2 4 0,1 2-1 16,1-1 4-16,1 1-7 0,1 0-1 15,3-2-1-15,3-2 6 0,1-1 1 16,2-2-5-16,2-1-2 0,3-2-5 16,-3-6 4-16,6-2-19 15,-1-5 14-15,-1-1-17 0,1-4-12 16,-3-3-21-16,-1-4-2 0,-2-1-4 15,-1-2-40-15,-5 2-51 0,-5 0-63 16,-9 3 157-16,-21 7-106 0,-1 6 71 16,1 7-188-16</inkml:trace>
  <inkml:trace contextRef="#ctx0" brushRef="#br0" timeOffset="85026.64">32249 7181 1060 0,'0'0'114'15,"0"0"-53"-15,0 0 4 0,0 0 13 16,0 0-3-16,15 21-38 0,-8-10-12 16,-1 1-12-16,1 3-13 0,-1-1 4 15,1 0-1-15,-2 1-6 0,-1-3-21 16,-3-1-20-16,1-3-1 0,-2-1 4 15,0-2-16-15,0-3 10 0,0-1 6 16,-2-1 41-16,2-4 4 0,0-3 4 16,0-4 8-16,2-1 12 15,6-3-17-15,1 0 11 0,1 2 3 0,1 0-9 16,1 5 4-16,-2 4 8 16,1 2-17-16,0 2-11 0,-3 3-1 15,1 3 0-15,2 5-6 0,-1 1-3 16,1 2-22-16,0 1-37 0,3 5-80 15,-4-8-122-15,-1-1-358 0</inkml:trace>
  <inkml:trace contextRef="#ctx0" brushRef="#br0" timeOffset="85458.84">33085 6723 911 0,'0'0'33'0,"0"0"7"16,0 0 31-16,-133 88-2 0,87-34-12 15,13 6-10-15,10 0-19 0,10-5-1 16,5 0-4-16,4-4-13 0,4-4-8 16,7-2 7-16,7-4-9 0,0-11-15 15,1-4-25-15,5-8-55 0,-5-9-40 16,0-4-175-16</inkml:trace>
  <inkml:trace contextRef="#ctx0" brushRef="#br0" timeOffset="86978.89">32795 7265 708 0,'0'-4'97'16,"2"0"48"-16,0 0-38 0,-1-3-45 16,1 3-20-16,-1 0-1 15,-1 1-23-15,2 0-6 0,-2 2-12 16,2-1 0-16,-1 1 0 0,1 1 7 15,1-3-5-15,1 2-1 0,1-1 6 16,3-2 9-16,3-3 6 0,3-2 8 16,1-4-9-16,5-2-1 0,5-3-7 15,7-7-8-15,11-10-1 0,7-9-1 16,2-4-3-16,-6 1-12 0,-9 4-32 16,-9 8-11-16,-11 7 0 0,-9 7 4 15,-6 8 11-15,-5 4 16 0,-7 1 11 16,-7 2 1-16,-7 1 2 0,-1 5 10 15,-5 1 4-15,-1 10 27 0,1 1-3 16,2 4 0-16,3 4 2 0,5 2 1 16,5 0-6-16,8 1 0 0,5-1-7 15,5 2 15-15,13-1 7 0,4-1-7 16,13 3-13-16,12-1-7 0,7 1-6 16,-3-3 2-16,-8-7 4 0,-14-5-13 15,-13-4-15-15,-3-2-23 0,-2 2 16 16,-2-2-2-16,-5 1-7 0,-6 0-3 15,-7 0 34-15,-6 0 3 0,-2 2 0 16,0 0 11-16,2-1-1 0,2 0-7 16,3 1 1-16,4-4-2 15,1 2 5-15,6-1-8 0,1-2-2 16,1 1 0-16,7-1-2 0,13-1-20 16,-3 0-83-16,0-1-164 0</inkml:trace>
  <inkml:trace contextRef="#ctx0" brushRef="#br0" timeOffset="87371.49">33045 7043 708 0,'0'0'86'16,"0"0"32"-16,0 8-118 0,0 2-3 15,-3 17-14-15,0-4-95 0,-4-2-182 0</inkml:trace>
  <inkml:trace contextRef="#ctx0" brushRef="#br0" timeOffset="88487.08">25316 8572 578 0,'0'0'16'0,"0"0"0"16,0 0 61-16,0 0-13 0,-33-5 6 16,31 5 2-16,2 0 4 0,0-2-33 15,6 1-39-15,5-2 0 0,7 0 1 16,6-1-2-16,10-3-3 0,17-1 2 16,14 1-1-16,11-1-1 0,7 0 0 15,6 2-2-15,1-1-7 0,9 1 9 16,9 2 0-16,10-3-3 15,10 0 3-15,10 0 1 0,10-1 10 16,10 0-9-16,8-1 6 0,8-3 1 16,11-1 13-16,6 0-12 0,6 2-5 15,14-3-1-15,5 2-4 0,5-1-1 16,13 4-5-16,1 1-15 0,4-1 2 16,6 2-2-16,-4 0 1 0,4 2 0 15,-3-1 16-15,0 1 4 0,-2 0 6 16,-4 0 15-16,0 1 13 0,-2 2-2 15,-3-4 12-15,1 0-1 0,-6 0 2 16,-5 0-8-16,-2 1-6 0,-13 0-10 16,-8 3 3-16,-16 1-9 15,-17 0-14-15,-19 1 1 0,-15 0-2 16,-14 0-9-16,-14 0-25 0,-15 0-42 16,-20 0-8-16,-19-4-52 0,-20-1-150 15,-14 0-271-15</inkml:trace>
  <inkml:trace contextRef="#ctx0" brushRef="#br0" timeOffset="89214.47">25746 8952 930 0,'0'0'73'0,"0"0"-18"16,0 0-31-16,0 0 7 0,0 0 35 15,0 0-9-15,-12 81-16 0,11-48-13 16,1 0-10-16,4 0-1 0,5 7-1 15,4 0-8-15,4 0 5 0,-2-6 0 16,1-9-9-16,-4-4 1 0,3 3-4 16,-2 0-2-16,-1 1 0 0,-7-2-34 15,-3-1-19-15,-4 0-17 0,-6 0-31 16,-15 5-43-16,3-5-147 0</inkml:trace>
  <inkml:trace contextRef="#ctx0" brushRef="#br0" timeOffset="89590.15">27046 8982 1181 0,'0'0'25'16,"0"0"-25"-16,0 0 0 0,0 0 2 16,0 0 0-16,0 0 0 0,34 89-2 15,-30-63 0-15,0 3-7 0,0 1-6 16,-1 3-5-16,-1-2 18 0,1 1-2 15,-1-2 6-15,1-2 1 0,0 0-3 16,0-2 12-16,2-3-6 0,1-2-2 16,1-1 8-16,-1-3-12 0,1-1 3 15,1-5-5-15,-3 0-33 0,-1-2-46 16,-2-4-105-16,-2-3-170 0</inkml:trace>
  <inkml:trace contextRef="#ctx0" brushRef="#br0" timeOffset="89841.66">26828 9356 605 0,'0'0'69'15,"0"0"4"-15,0 0-15 0,0 0 47 16,0 0-9-16,0 0-17 0,0 0 1 15,115-35-14-15,-69 29-7 0,14-1-9 16,9-1-12-16,-2-2-7 16,-3 4-15-16,-5 1-10 0,0 0 0 15,0-1-12-15,-4 1-27 0,-1-1-60 16,-7-3-43-16,-13 1-111 0,-12 1-436 16</inkml:trace>
  <inkml:trace contextRef="#ctx0" brushRef="#br0" timeOffset="90498.34">30488 8566 733 0,'0'0'52'16,"0"0"13"-16,0 0 13 0,-25-9-18 15,15 10-21-15,-3 6-10 0,-3 4 10 16,-2 6 4-16,1 5-8 0,-4 12 13 16,1 12 8-16,-2 17-14 0,3 6 2 15,7 1-13-15,8-5-12 16,4-5-1-16,1 3-12 0,7-3-6 16,2 0-42-16,7-5-49 0,2-5-33 15,7-9-12-15,-6-13-109 0,-1-10-140 16</inkml:trace>
  <inkml:trace contextRef="#ctx0" brushRef="#br0" timeOffset="90833.79">31569 8476 855 0,'0'0'160'16,"0"0"-143"-16,0 0 25 0,0 0 34 15,0 0-21-15,0 0-1 0,0 0 3 16,220 203-4-16,-193-135-14 0,-5 2-3 15,-9-5-13-15,-9-8-5 0,-4-1-6 16,-6-1-6-16,-10-4-6 0,-9-2-5 16,-7-4-28-16,-10-5-8 0,-6-3-21 15,-7-3-26-15,-4-7-36 0,13-9-102 16,7-6-272-16</inkml:trace>
  <inkml:trace contextRef="#ctx0" brushRef="#br0" timeOffset="91172.15">31221 9003 1025 0,'0'0'180'0,"0"0"-120"0,0 0-10 15,0 0-50-15,0 0-24 16,0 0-241-16</inkml:trace>
  <inkml:trace contextRef="#ctx0" brushRef="#br0" timeOffset="91862.4">27441 7074 737 0,'0'0'38'0,"0"0"7"16,0 0 54-16,0 0-27 0,0 0-40 15,0 0-7-15,-30-35-22 16,15 43-2-16,-5 9-2 0,-4 7 1 15,-4 9 0-15,-3 14 0 0,1 14-1 16,6 7 1-16,10 3 0 0,9 0 11 16,7-2 10-16,10 4-9 0,10 0-4 15,9-2-4-15,9 0-4 0,12-3-8 16,10-3-19-16,7-2-2 0,10-6-6 16,6-4 22-16,4-1 3 0,7 0 9 15,3-4-8-15,6-1 8 0,6-2 1 16,0-4-2-16,2 1 2 0,-2-1 7 15,-2 0 20-15,-5 2 15 16,-9-2-8-16,-8-4-7 0,-11 1-20 16,-10-2-1-16,-6-3-5 0,-6-2-2 15,-8-2 2-15,-4-2-1 0,-12-6 0 16,-7-3-4-16,-5-6-29 0,-2 1 4 16,0 1-25-16,9 6-47 0,-3-4-39 15,-7-2-129-15</inkml:trace>
  <inkml:trace contextRef="#ctx0" brushRef="#br0" timeOffset="92237.55">29364 8819 1000 0,'0'0'52'0,"0"0"-16"0,0 0 27 15,0 0-8-15,105 64-14 16,-89-46-2-16,-2 2 1 0,-6-1-20 15,-3 1-13-15,-5-1-7 0,-1-1 0 16,-9 0-4-16,-6-2 4 0,-5-3-13 16,-12 1 0-16,-12-3-16 0,-6-4-40 15,-3-4-11-15,13-3 46 0,14 0 34 16,11-1 0-16,5 0 5 0,-1-1-5 16,2-1-2-16,4 0-38 0,1-1-120 15,4-3-309-15</inkml:trace>
  <inkml:trace contextRef="#ctx0" brushRef="#br0" timeOffset="94503.35">23299 12300 223 0,'0'0'0'0,"0"0"-126"16,0 0 93-16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3:13:07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 4771 437 0,'0'0'44'16,"0"0"-31"-16,0 0-13 0,0 0-1 16,0 0 1-16,0 0 16 0,0 0 14 15,0 0 0-15,-476 274-11 0,411-216-1 16,-3 7 0-16,-3 8-1 0,-6 9-2 15,-1 3-7-15,-9 7-7 0,-1 11 3 16,3 4-4-16,5 5 0 0,8 1-3 16,7 0-6-16,7 2-5 0,5 0 0 15,6 2 1-15,9-1 6 0,5 0 7 16,8-2-6-16,3 2 6 0,7 3 5 16,3 1 9-16,4 4 4 0,3 2 14 15,0 5 6-15,-4 7 6 0,1 3-29 16,-3 4 4-16,0 5 3 0,0 5-13 15,3 2-8-15,0 2 4 0,2 2-5 16,-4 1-17-16,2 1-40 0,2 1 21 16,4-4-1-16,4-4 25 0,6-6 11 15,8-5-2-15,9-4-3 0,5-4 6 16,13-5 8-16,6-6-8 0,4-3 10 16,6-2 14-16,1-2-13 0,1-5 6 15,1-3-4-15,3 0 0 0,6 1-4 16,5 1-2-16,1-1-4 0,-1 0 6 15,0-1-9-15,1-4 4 16,1 2 5-16,7-7-7 0,5-5 3 16,5-4-5-16,1-6-1 0,4-4-3 15,7-7 4-15,-1-8 0 0,3-6-4 16,2-7 4-16,0-2-2 0,2-8 2 16,-1-4 4-16,0-4 16 0,-2-3 28 15,0-5-35-15,2-2 13 0,-1-5 10 16,1-5-16-16,-3-6-15 0,5-7 0 15,1-7 6-15,5-8-10 0,0-10 10 16,4-10-9-16,2-7 2 0,0-10-2 16,4-5-1-16,-2-7-1 0,-1-5-13 15,0-5 13-15,1-6 15 0,-7-3-12 16,-4-3 24-16,-4-2-3 16,-9 0 11-16,-4-2 3 0,-8-3 17 15,-12-4-13-15,-11-4 3 0,-7-6-3 16,-7-2-5-16,-8-7-15 0,-5-6 7 15,-5-7-22-15,-5-4-7 0,-1-8 11 16,-3-4-9-16,-2-9-1 0,1-4-2 16,-1-6-2-16,1-6-3 0,0-1 6 15,-3-3 0-15,-1-3 5 0,-2-1-5 16,-8 2 0-16,-2-2-4 0,-9 4 2 16,-2 1 4-16,-9 2 1 0,-5 2 3 15,-7 1 0-15,-5 1-1 16,-5-1 1-16,-4 0 3 0,-3 0-9 15,0 5 0-15,-4-2 2 0,-1 4 1 16,-5 3-3-16,-1 4 0 0,-4-2 4 16,-2 3-4-16,-2 1-5 0,-6 2-26 15,-1 5 9-15,-6 3-4 0,-5 6 13 16,-4 3 10-16,-8 5 3 0,-5 6-4 16,-6 6-1-16,-6 6-5 0,-6 3 4 15,-4 13 6-15,-5 8 1 0,-5 4-1 16,-7 10-3-16,-5 3-15 0,-6 4-11 15,-3 8 0-15,-6 4-14 0,-3 4-22 16,-5 7-9-16,-3 7 38 0,2 5 22 16,2 10-22-16,3 6-8 0,10 4 41 15,12 6 2-15,7 3 2 0,8 8 4 16,1 9-1-16,7 5-4 0,1 5-19 16,29-6-243-16</inkml:trace>
  <inkml:trace contextRef="#ctx0" brushRef="#br0" timeOffset="29186.4">13786 2067 924 0,'0'0'16'0,"0"0"-16"16,0 0 33-16,0 0-17 0,0 0 4 15,0 0-5-15,0 0-10 0,-42-49 3 16,36 44-2-16,0 2-2 16,2 0 2-16,-1-2-3 0,1 2-2 0,0 0 9 15,3 1 3-15,1 0 2 16,0 1 3-16,3-2-17 0,8-3 7 15,14-5-8-15,24-5-3 0,28-5 3 16,17 0 9-16,10 3-8 0,5 4 3 16,-5 4-1-16,10 5-3 0,2 3 2 15,7 1 6-15,-1 9-5 0,2 6 9 16,0 4-12-16,5 6 4 0,-4 4 1 16,0 4 1-16,1 5-1 0,2 2 3 15,5 4-8-15,4 4 7 16,1 3-7-16,2 5 0 0,-2 5-2 15,-2-1-1-15,-7 3 3 0,-7 2-15 16,-7-3-4-16,-9 2-6 0,-13-4 18 16,-9-1-3-16,-11-3 8 0,-10-3-9 15,-8-3 10-15,-6-6 1 0,-8-5 10 16,-9-6-6-16,-7-8 7 0,-9-5 13 16,1-3-6-16,1 4 1 0,2 2-3 15,-1 3-16-15,-1-3 11 0,-3-2-11 16,-2-3-2-16,1 1 2 0,-4-4-38 15,1-3-28-15,5-2-33 0,-5-5-109 16,1-5-87-16</inkml:trace>
  <inkml:trace contextRef="#ctx0" brushRef="#br0" timeOffset="29604.13">17703 2826 1015 0,'0'0'31'16,"0"0"-31"-16,0 0 2 0,0 0 9 15,0 0 7-15,73-31-12 0,-60 34-6 16,-4 5-2-16,-2 6-5 16,-3 5 6-16,1 4-2 0,-5 10 3 15,0 8 18-15,4 10-5 0,1 4 14 16,3-1-21-16,2-2 11 0,6-8-15 15,1 1-1-15,2-7 3 0,1 1-4 16,-2-9 5-16,-6-7-8 0,-2-4 6 16,-3-2 1-16,-1 3-2 0,0 2-2 15,-3 1-6-15,-3-2 5 0,-2-3 0 16,-3 0 1-16,-4-4 7 0,-2 0-7 16,-3-1 6-16,-3-5-4 0,-4-1-1 15,-1-1 3-15,-2-5-1 0,-3-1 8 16,1-1-5-16,-1-4 9 15,-10-2-5-15,-10-1 0 0,-14 2 1 16,-8 0-3-16,-7 4 0 0,-2 2-8 16,-3 4-3-16,0 6-2 0,-5 4-51 15,8-3-88-15,24-5-136 0,12-6-314 16</inkml:trace>
  <inkml:trace contextRef="#ctx0" brushRef="#br0" timeOffset="30427.28">13873 1608 956 0,'0'0'107'0,"0"0"-49"15,0 0-53-15,0 0 15 0,0 0-5 16,86-123 10-16,-69 104-17 0,-4 5 9 16,-3 4 8-16,-5 5-25 0,-3 2-3 15,-2 3-17-15,-3 3-45 0,-10 5 4 16,-14 11 61-16,-19 9 6 0,-20 11-6 16,-8 3-13-16,3-3 5 0,11-7 3 15,14-5 2-15,6-6 2 0,12-3 1 16,10-5 11-16,8-5 13 0,5-1 5 15,0-1-22-15,2-1 5 0,1 2-9 16,1-1 3-16,1-1 3 16,0-1 2-16,0 0-6 0,3 1 7 15,-3-3-9-15,2 0 1 0,-1 1 0 16,1 1-3-16,-2 1-2 0,0 1-4 16,-3 2 5-16,1 2 5 0,-1 3-5 15,-2 3 4-15,2 1 2 0,0 1-4 16,3 1-4-16,0 0 0 0,3 0-4 15,3-1 5-15,2 1-6 0,4-1 7 16,3 1 0-16,1 0 5 0,6 2-2 16,2 0 10-16,4 1-2 0,12 1 3 15,7 5-2-15,13 6 7 0,0 6-8 16,-6 0-11-16,-5 3-9 16,-16-6-46-16,-9-10-91 0,-13-11-274 0</inkml:trace>
  <inkml:trace contextRef="#ctx0" brushRef="#br0" timeOffset="47758.74">8856 1695 1144 0,'0'0'13'0,"0"0"51"15,0 0-54-15,0 0-10 0,0 0-40 16,0 0 14-16,0 0 26 0,20-3 3 16,-2 10-2-16,1 1-2 0,3 2-13 15,0 1-7-15,0 2 5 0,-3 1-7 16,-1 1 9-16,-4-2 5 0,-2 0-2 15,-2-1 11-15,-2-5 0 16,0-1 0-16,1-4 0 0,4-3 6 16,5-7 38-16,13-12 13 0,20-18-31 15,29-22-5-15,17-11-15 0,14-13 2 16,8-11-8-16,6 1-3 0,11-3-54 16,3 5-70-16,-33 28-123 0,-24 18-193 15</inkml:trace>
  <inkml:trace contextRef="#ctx0" brushRef="#br0" timeOffset="50847.14">1630 5993 716 0,'0'0'25'0,"0"0"19"16,0 0-13-16,0 0-6 0,0 0-8 15,0 0-5-15,81-34-6 0,-59 38-5 16,8 6-1-16,14 5-1 0,16 6-1 15,5 3-2-15,3 0-20 0,1-2-13 16,0-4-7-16,6 1 5 0,10-6 8 16,1-3-13-16,11-5 36 0,0-4 8 15,9-1 0-15,5-3 14 0,1-4 28 16,3-3 0-16,2-1-7 0,-2-3 10 16,4-3 16-16,-2 2-17 15,-3 0-1-15,-1 0-26 0,-2 0-6 16,1-3 4-16,-3 2-13 0,-4-3-2 15,-9-4-3-15,-4-2-12 0,-6-3-12 16,-7-1 2-16,-10-2 5 0,-13-1 1 16,-13 1 7-16,-15 3 11 0,-12-6 1 15,-11-2 4-15,-7-3 24 0,-11-3-2 16,-12 4-25-16,-8-1 11 0,-9-2-8 16,-6 1 20-16,-6 0-21 0,-5-1 22 15,-4 0-13-15,-2 0-1 0,-4 1 2 16,-3-2-9-16,-5 2-3 0,-3 1 2 15,-6 3 0-15,-5 1 3 16,-7 4 1-16,-4 2-7 0,-8 4-5 16,-8 6 5-16,-7 7-7 0,-5 5 7 15,-5 8 1-15,-3 2 0 0,-2 11-1 16,1 5 0-16,2 6-8 0,5 4 5 16,4 4-4-16,6 1-15 0,7 5 13 15,12 0 0-15,10 2 1 0,13 1 7 16,12 0-3-16,11-1 4 0,16 1 5 15,12-3-4-15,14-1-2 0,13 3 0 16,11 2-36-16,12 6-6 0,14 7-18 16,12 2 8-16,16 7-4 0,12 1-52 15,-15-15-85-15,-7-10-230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3:14:29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28790 6891 633 0,'0'0'17'0,"0"0"-14"16,0 0 35-16,0 0 10 0,0 0-3 15,0 0 9-15,19-19-22 0,-19 22-32 16,0 3 1-16,-1 3 4 0,-3 4 29 15,1 1-25-15,-2 5-6 0,-1 2 4 16,1 1-7-16,-1 0 2 0,0 1 6 16,1-2-8-16,1-2 3 0,0-2 2 15,-1-1-3-15,2-3-2 16,1-3 1-16,0-3-1 0,1-2 0 16,0-1 0-16,1-4 3 0,0 0 5 15,0-7 44-15,1-4-28 0,4-4-22 16,0-4 3-16,2-4-4 0,0-2 11 15,0 1 2-15,-1 1 15 0,-3 4 13 16,-2 1 11-16,1 4 12 0,-2 3-28 16,1 0-30-16,0 4 3 0,2 2-10 15,1 2-2-15,3 3-1 0,5 0-20 16,3 2 7-16,8 5 9 0,9 4-14 16,13 4-9-16,8 5-6 0,4 2 9 15,-5-3 3-15,-11 1 14 0,-13-6 10 16,-7-3 0-16,-7 0 0 0,-4-1-2 15,0 2 1-15,-1 2 1 0,-1 1 7 16,-3-1 6-16,-1-1 8 0,-3-3 0 16,-1 1-8-16,0-4 2 0,0-1-6 15,0-1 3-15,0-3-8 0,0 0 0 16,2-2 21-16,0-7 25 0,2-3-24 16,3-6-26-16,1-4-2 0,4-5-8 15,0-3-11-15,0-1-4 0,0 0-5 16,0-2-19-16,-2 4-16 0,-3 2-14 15,-2-3-36-15,-4 7-46 16,-1 2-220-16</inkml:trace>
  <inkml:trace contextRef="#ctx0" brushRef="#br0" timeOffset="348.04">29744 6664 192 0,'0'0'145'0,"0"0"-101"0,-12-3 7 16,-4 7-42-16,-14 13-3 0,-12 12 41 16,-9 14 37-16,0 9 0 0,12 0 6 15,12 0 11-15,14-5-17 0,5 3-1 16,7 4-20-16,2-4-10 0,12-2-31 16,4-8-13-16,7-12-9 15,11-1-17-15,9-7-61 0,0-10-28 16,-2-3-108-16,-14-8-219 0</inkml:trace>
  <inkml:trace contextRef="#ctx0" brushRef="#br0" timeOffset="767.55">29697 7094 1161 0,'0'0'36'16,"0"0"-10"-16,0 0-12 0,0 0-10 16,0 0-2-16,0 0-1 0,0 0-2 15,82-70-12-15,-57 52-28 0,2-2-2 16,1-1 0-16,0-2 9 0,0-1 4 15,-1 1-7-15,-4 0-14 0,-5 3-22 16,-7 2 28-16,-8 2 28 0,-3 4 17 16,-5 1 52-16,-4 4 10 15,-4 3-20-15,0 4-2 0,1 1 9 16,2 4 7-16,2 5 6 0,3 0-20 16,1 2-11-16,4 2-13 0,3 1-18 15,3 1-1-15,4 1-16 0,5 0-17 16,0-3-12-16,-2 0-27 0,2-3-10 15,-5-1-4-15,-1-1-7 0,-4 0 14 16,-3 0 18-16,-7 4-8 0,-6-2-31 16,1-2-147-16</inkml:trace>
  <inkml:trace contextRef="#ctx0" brushRef="#br0" timeOffset="1083.88">30013 6634 1059 0,'0'0'15'16,"0"0"-8"-16,0 0 1 0,0 0-5 15,0 0-2-15,164 63 3 0,-118-36-4 16,-8 0-5-16,-14-3-12 15,-10 7-10-15,-8 8-7 0,-6 7 6 16,-11 6 4-16,-14-4-6 0,-9-1 4 16,-8-1 13-16,-7-1 9 0,-5 1 8 15,-2-3-2-15,-1-2 5 0,2-1 1 16,7-6-4-16,7-6 0 0,12-7 7 16,12-5-11-16,10-6-8 0,12-4-88 15,4-2-86-15,6-4-184 0</inkml:trace>
  <inkml:trace contextRef="#ctx0" brushRef="#br0" timeOffset="1340.31">31277 6845 492 0,'0'0'14'0,"0"0"94"0,0 0 10 16,0 0-26-16,0 0 0 0,0 0-12 15,0 0-29-15,-498 429-16 16,446-370-20-16,1-1-15 0,4 0-5 0,0-5-22 16,-1-4-18-16,4-5-36 15,0-3-5-15,12-12-107 0,8-9-144 16</inkml:trace>
  <inkml:trace contextRef="#ctx0" brushRef="#br0" timeOffset="1670.25">31203 7500 1124 0,'0'0'73'0,"0"0"-31"0,0 0-41 16,0 0 11-16,0 0-10 0,0 0-2 15,0 0-1-15,22 69-2 0,-26-49-28 16,-5 4-34-16,0 1-23 0,-1-1-10 15,-4-1-65-15,3-1-5 0,0-1-1 16,-2-3 52-16,4-1 68 0,1-3 49 16,-1-3 24-16,2-2 12 15,2-2 21-15,2-3-21 0,3-10-36 0,0-3-3 16</inkml:trace>
  <inkml:trace contextRef="#ctx0" brushRef="#br0" timeOffset="1958.24">30873 7421 799 0,'0'0'272'16,"0"0"-249"-16,0 0-17 0,0 0 6 16,0 0-7-16,0 0 8 0,0 0 0 15,0 0-7-15,300 42-3 0,-232-19 7 16,-11 6-8-16,-4 1 3 0,-8 4 3 15,-8 1 0-15,-10-6-8 0,-9-4-11 16,-9-5 11-16,-5-1 8 0,-4 5-8 16,-7 1 3-16,-6 4 4 0,-15 6 4 15,-14-1 0-15,-18 7 7 0,-7-5-18 16,-3-8 0-16,4-6-6 0,3-6-62 16,3-5-34-16,4-4-52 0,17-4-90 15,12-4-72-15</inkml:trace>
  <inkml:trace contextRef="#ctx0" brushRef="#br0" timeOffset="2250.61">32089 7511 817 0,'0'0'166'0,"0"0"-154"16,0 0 24-16,0 0 57 16,0 0-28-16,-85 85-15 0,42-45-15 15,-9 7-20-15,2 1-15 0,10-2-19 16,13-4-36-16,11-7-6 0,10 4-21 15,9-2-24-15,11-5-80 0,2-9-15 16,2-7-116-16</inkml:trace>
  <inkml:trace contextRef="#ctx0" brushRef="#br0" timeOffset="2300.29">32182 8056 410 0,'0'0'0'16,"0"0"-171"-16</inkml:trace>
  <inkml:trace contextRef="#ctx0" brushRef="#br0" timeOffset="2703.34">32154 7968 767 0,'0'0'4'0,"0"0"4"15,0 0 8-15,0 0 37 0,0 0 23 16,0 0-5-16,0 0 4 0,0 0-7 15,0 0-21-15,-27-1 4 0,39-7-17 16,3-3-5-16,5-2 1 0,5-2-27 16,3-2-2-16,3-3 1 0,7-2-3 15,-5 1 1-15,-3 0-7 0,-3 4 2 16,-11 5 3-16,-2 0-8 0,-8 4-6 16,-2 1 4-16,-4 2-2 0,0 3 11 15,-5 0-3-15,-3 2-13 0,-1 5 13 16,-4 3 6-16,0 3 1 0,2 3 7 15,3 2 0-15,3 1 7 0,1 4-2 16,4-2 2-16,7-1-4 0,3 3-11 16,1-1 6-16,7 0-6 0,-2-3-16 15,2 1-10-15,3-1 4 0,-4-2-22 16,1 1-27-16,-6-1 0 16,-1-3-30-16,-6 2-63 0,-2-5 21 15,-3-1-153-15</inkml:trace>
  <inkml:trace contextRef="#ctx0" brushRef="#br0" timeOffset="2971.32">32762 7665 1075 0,'0'0'110'16,"0"0"-46"-16,0 0-43 0,0 0 0 15,0 0-19-15,18 31 6 0,-3-10-4 16,1 4-4-16,5 3-24 0,-3 3-40 16,-5 7-40-16,-11 6 11 0,-12 9-29 15,-15 3-19-15,-13-6-21 0,6-13-38 16,6-12 31-16</inkml:trace>
  <inkml:trace contextRef="#ctx0" brushRef="#br0" timeOffset="4318.72">27236 6749 703 0,'0'-2'93'0,"0"2"-82"16,0 0-5-16,0 5-6 0,0 4-4 15,-2 9 4-15,-1 5 0 0,1 3 2 16,2 2 8-16,0 1-7 0,5 3 0 16,3-1 2-16,0-2-4 0,3-3 0 15,1-5 2-15,1 0-3 0,-2-2-13 16,0-1-15-16,-3-4-30 0,-3 1-31 16,-2-4-45-16,-3-3-146 0</inkml:trace>
  <inkml:trace contextRef="#ctx0" brushRef="#br0" timeOffset="4699.58">27722 6804 662 0,'0'0'37'0,"0"0"-27"0,0 0-4 16,0 0-6-16,0 0-27 0,0 0-2 15,-42 19 18-15,19-4-1 0,-8 6 4 16,-9 11-4-16,-7 4 10 0,2 3 1 15,9-7 1-15,12-8 11 0,11-10 8 16,4-1 12-16,1 2 2 0,4 1 12 16,2 1 6-16,5-1-3 0,10-2 23 15,11-2-4-15,16 1-33 16,22-1-11-16,22-4-19 0,9-2-4 16,-1-4-65-16,-27-2-113 0,-18-3-195 15</inkml:trace>
  <inkml:trace contextRef="#ctx0" brushRef="#br0" timeOffset="12890.76">27144 6375 583 0,'-14'-5'0'0,"-2"3"-19"0,-3 2 19 15,-3 2 15-15,-2 6-15 0,2 2-7 16,-2 2 7-16,0 5-23 0,0-1 8 16,2 3 8-16,-1 2 7 0,2 1 0 15,2 0 4-15,4 0-2 0,-1 0 20 16,5 1 4-16,1-1-4 0,2 1-4 15,1 4 2-15,4 0-4 0,1 3-4 16,2 3 1-16,3 6-7 0,8 9-3 16,3 5-3-16,7 5 1 0,4-6-2 15,3-8-3-15,5-7-11 0,2-1-8 16,3-2 15-16,1-1 8 0,3 0 0 16,0-1 0-16,1 1 2 0,5 0 12 15,2-1 5-15,4 0-6 16,4-1 8-16,6 1-1 0,1-2-2 15,6-1-1-15,0 2-10 0,1-3-1 16,3 0-4-16,1 0 0 0,2-2-2 16,3 0 0-16,-1-1-4 0,-2-4-14 15,-1-2 15-15,-4 0-3 0,-2-4 3 16,-3-2 3-16,1-3 5 0,0 1 6 16,1-4 11-16,0 0 4 0,-1-5 8 15,-2-2 2-15,0 0-12 0,0-2-5 16,1-5-3-16,2 0-6 0,5-2-10 15,5-2 9-15,3-3-6 0,4-3-3 16,-1-1-4-16,1-3 3 0,1-1-29 16,-3-4-13-16,-6 1-19 0,-3-1 31 15,-11-2 4-15,-8-2 27 0,-8 1 3 16,-5-3 1-16,-13 4 27 0,2-8 21 16,-4-1-6-16,-2-4-2 0,0-2-27 15,-5 3-3-15,-2-2-9 0,-1 3-5 16,-3-3 0-16,0 2-1 0,-3-2 0 15,-2 0-10-15,0-3 11 0,-3 2 0 16,0 2-2-16,-2-1-2 0,-2-1 4 16,0 1 7-16,-4-2-6 0,0-1 3 15,-5 3-1-15,-6-2-3 0,-2 1 0 16,-5 0 7-16,-4 1 7 16,-4 0-7-16,-6 1 2 0,-3 2-9 15,-7 3 1-15,-3 2-1 0,-6 2-2 16,-2 0-8-16,-2 2 1 0,-5 2-6 15,-6 1 6-15,-4 3 6 0,-3 1-2 16,-7 3 3-16,-2 2 2 0,-4 2-3 16,-2 2-2-16,-6 2 5 0,-3 4-1 15,-7 1 1-15,-1 2 5 0,-4 5-5 16,-2 0 3-16,-5 4-2 16,-4 5 12-16,-1 3-8 0,2 4 3 15,3 4 7-15,5-1-14 0,4 5 0 16,8 2 5-16,9 1-2 0,10 3 0 15,7 2-4-15,6 1-6 0,4 6 4 16,3 4-27-16,2 5-79 0,15-11-69 16,7-6-156-16</inkml:trace>
  <inkml:trace contextRef="#ctx0" brushRef="#br0" timeOffset="23963.83">9058 1992 434 0,'0'0'124'16,"0"0"-115"-16,0 0-4 16,-14-10-3-16,14 8 14 0,5-3 14 0,6-4-26 15,8 0-4-15,17-6 0 16,21-7 4-16,19-6-3 0,14-4 0 15,0 2 0-15,-3-1 1 0,-7 3-4 16,1-1 4-16,3 0 9 0,-1 0 0 16,0-2-2-16,-6 3-1 0,-11 2 1 15,-6 4 3-15,-12 8-3 0,-10 2-9 16,-11 5 0-16,-12 2 1 0,-8 1 4 16,-6 3-3-16,-2 1-2 0,-8 0-50 15,-21 8 18-15,1-1-56 0,-4 0-95 0</inkml:trace>
  <inkml:trace contextRef="#ctx0" brushRef="#br0" timeOffset="24408.88">9215 1803 62 0,'0'0'99'0,"0"0"-32"0,0 0-3 16,0 0 21-16,0 0 26 0,0 0 10 15,57-75-31-15,-57 72-21 0,-1-1-25 16,-3 2 15-16,-2 0-44 0,-4 2-15 16,-2 3-9-16,-4 5 8 0,-2 5 1 15,-2 4 3-15,1 2-1 0,-3 5-1 16,-2 3 3-16,-4 5-4 0,4 0 1 16,2-2-2-16,4-3-13 15,8-8-11-15,4-2-12 0,6-2 1 16,2-5 1-16,7-2-33 0,6-4 67 15,7-3 1-15,13-3 8 0,16-6 9 16,18-6-13-16,10-3-2 0,-1 3-1 16,-5 3 4-16,-10 5-10 0,-19 3-24 15,-10 0-321-15</inkml:trace>
  <inkml:trace contextRef="#ctx0" brushRef="#br0" timeOffset="25488.19">8685 3431 456 0,'0'0'22'15,"0"0"71"-15,0 0 2 0,0 0-50 16,-3-39-10-16,3 32-2 0,0 0-12 15,-1 6 0-15,1 1-21 0,-3 1-4 16,-2 8-20-16,-8 16 11 0,-5 18 13 16,-7 21 2-16,0 13 3 0,2 7-5 15,5 0 0-15,4-7 2 0,3-4 5 16,8-8-7-16,3-10 5 0,4-11 2 16,4-9-4-16,-1-11-3 0,1-6 7 15,-2-10-7-15,3-2-7 0,4-4-4 16,-1-2-33-16,11-15-26 0,-4-2-45 15,-2-8 32-15</inkml:trace>
  <inkml:trace contextRef="#ctx0" brushRef="#br0" timeOffset="26112.25">8488 3517 306 0,'0'0'34'0,"0"0"-34"16,0 0-7-16,0 0 7 0,0 0 0 16,-10 13 3-16,7-11-3 0,0 1 0 15,1-1 6-15,-1-1 64 0,2-1 53 16,0 0-64-16,1 0-26 0,0 0-12 16,0 0-9-16,1-1-2 15,4-4 30-15,1-2 1 0,5-1-14 16,2-4-23-16,4 0 3 0,-1-3 3 15,2 3-9-15,-1-2 2 0,1 1 2 16,-5 2 0-16,1 2-5 0,-6 3-2 16,-2 0 2-16,-2 5 1 0,-2-1 0 15,-1 1-2-15,1 1-12 0,-1 0-6 16,-1 0 1-16,3 1 11 0,-3 0 5 16,1 0 1-16,0 0 0 0,-1 3-1 15,1-3 0-15,-1 0 4 0,1-1 0 16,1 1-2-16,0-1-2 15,1 0 2-15,1-1 0 0,0-5 5 16,1 1 2-16,1-1-6 0,-3 1 6 16,-1 0-2-16,-1 3-4 0,-1 2 8 15,0-2 2-15,0 2-5 0,0 0-3 16,0 0-3-16,0 3-21 0,0 6 14 16,0 4 7-16,0 7 12 0,0 4 8 15,7 11-13-15,4 10 1 0,7 8-4 16,3 5 10-16,2-5-14 0,-6-14-70 15,-6-17-200-15</inkml:trace>
  <inkml:trace contextRef="#ctx0" brushRef="#br0" timeOffset="39209.03">9756 2798 711 0,'0'0'98'0,"0"0"-78"0,0 0-20 16,0 0 0-16,0 0-5 0,0 0 5 15,-86-128 0-15,67 111-5 0,0 1-22 16,-2 0 12-16,-3 1 9 0,1 1 3 15,-3 0-4-15,-2 0 7 16,-2 1 2-16,-7-1-2 0,-11 2-2 16,-11-1 2-16,-5 3 0 0,1 2 0 15,2 2 6-15,3 1-6 0,-3 3 0 16,-3-1 2-16,-1 2-2 0,-1 0 0 16,-1 0 0-16,1-4 1 0,-4 2 5 15,1-1-5-15,-1 3-1 0,-2-3 0 16,3 0 0-16,-1-2 5 0,0-1-5 15,-2-1 0-15,0 1-2 0,0 0 0 16,1 0 4-16,0-2 4 0,0 1-5 16,-3 1 1-16,1 1 0 0,-3 1 0 15,0 1 12-15,-2 0-2 16,3-1-2-16,4 1-10 0,0-1 0 16,5-1 4-16,2 1-3 0,-1 3-1 15,1-3 0-15,0 0-1 0,1 0 1 16,2-1-1-16,-1-1-2 0,0 2 2 15,1 2 1-15,-5 3 0 0,-1-1-3 16,-2 2 3-16,-1-1 4 0,1 0-1 16,-1 0-3-16,-2 3-2 0,1 3 2 15,-4 2 3-15,1 2-2 0,-1 1-1 16,0 1-1-16,3-1 1 0,2 0 1 16,2 0-1-16,4-1-10 0,3-2-9 15,1 2-4-15,4-4 17 0,-2-1-6 16,2 0 11-16,1 1 1 0,0 1 0 15,0 0 2-15,3 2 1 0,-4-1-3 16,1 3 0-16,1-1 0 0,1 3 8 16,-1 2 2-16,2 1-8 0,8 1 11 15,2 0-5-15,6 2-1 0,2 1-5 16,7-1-1-16,5-3-1 0,5-3 0 16,2 1 0-16,-1 2 0 0,0 4-4 15,-1 2-2-15,1 4 5 0,3-2 0 16,1 3-9-16,0 0 5 0,2 3 5 15,0 2-4-15,1-2-2 16,-2 8 4-16,3 5 2 0,1 7 0 16,5 0 2-16,2-4-1 0,11-3-1 15,3-7-1-15,8-2 1 0,-1-5 0 16,-1-6 1-16,1-2-1 0,7-1 0 16,15 8 6-16,16 4-6 0,12-1-2 15,1-4 2-15,-4-4 0 0,-2-4 1 16,-2 1-2-16,2-2 1 0,1 2-3 15,0-2 3-15,5-1 5 0,2 0-3 16,4-1 4-16,4-1-4 0,-1 0 12 16,6-1-10-16,1-2 2 0,7 1-6 15,4-1 6-15,2-1-3 16,2-1-2-16,3 0 0 0,1-2-1 16,-1 0 0-16,3 1 7 0,-6-2-6 15,1 0-1-15,-4 0-3 0,-2 1 3 16,-2 0-2-16,-4-1 4 0,-3 0-2 15,-4 1 4-15,-1-1 11 0,0 0-1 16,3 0-1-16,4-4 3 0,0 2-15 16,1 1 5-16,1-1-2 0,1 0-4 15,2-2 3-15,2-2-3 0,1-1 5 16,-2-1-5-16,0 1-1 0,0-7 0 16,-2-2 0-16,-1-2 0 0,-2-3-4 15,-5-1 5-15,-8-2-2 16,-2 4 2-16,-5-3-6 0,0-1 6 15,-4-2 4-15,-2-1-3 0,-2 1 6 16,-3-2-4-16,-3-2-4 0,-5 0 2 16,-6-1 16-16,-1-2-14 0,-7 0 10 15,-1-2-11-15,-4 1 5 0,-7 0 5 16,-5 4-4-16,-8 2 3 0,0 0 13 16,0-9-16-16,3-10 8 0,-2-11 6 15,-2-2-1-15,-6 3-10 0,-3 7 9 16,-3 2-15-16,-2-1-1 0,-4 0 12 15,-3 2-12-15,-3 1 10 0,-1 2-1 16,-4 2-8-16,1 6-5 0,-1 7-2 16,0 6-1-16,-12 5-4 0,-38 7-76 15,4 0-109 32</inkml:trace>
  <inkml:trace contextRef="#ctx0" brushRef="#br0" timeOffset="40844.98">9190 1685 843 0,'0'0'0'0,"0"0"0"0,0 0 3 15,0 0-3-15,0 0 4 0,0 0-6 16,0 0 2-16,-93-119-3 0,70 106-31 16,-3-1 25-16,-3 0 0 0,-8-5 3 15,-8-6 6-15,-10-4-11 0,-1 0 9 16,-1 2 2-16,4 2 4 0,2 0-4 16,1-1 0-16,-1-2 2 0,-1 3 4 15,1 2-5-15,-1 2-1 0,-2 1 10 16,-2 3-8-16,-6 1-2 15,-1 2 1-15,-7 0-1 0,-4 4 2 16,-3 0-1-16,-3 2-1 0,-1 1 0 16,0 1-6-16,-2 0 3 0,-2 1 2 15,-1 0-10-15,0 0 7 0,2-1-4 16,-3 2 8-16,-1 0-2 0,-4 0-6 16,0 1 1-16,-1-1 3 0,6 0 4 15,4-1 0-15,4-1 5 0,3 1-5 16,2 2 0-16,-1 2 1 0,0 1 1 15,0 2 2-15,0 5-3 0,3 2-1 16,-1 2 0-16,0 2 0 0,0 0-6 16,-1 2-5-16,4-1-6 15,3 1 5-15,1 1 7 0,3 2 5 16,1 2-2-16,2 2 1 0,0 0-3 16,3 5 4-16,2 1 3 0,5 2 1 15,4 2 1-15,7 1-1 0,8-3-3 16,6-7 0-16,4 8-1 0,3 2 0 15,0 4-13-15,3 0 11 0,6-11-7 16,5-6 4-16,1 7 1 0,0 12-18 16,2 11 11-16,1 3-4 0,0-4 15 15,5-4-3-15,4-8 1 0,4-2-5 16,5 0 7-16,4-7-9 0,0-6-1 16,10 2 9-16,9 2-7 0,9 4 7 15,10 3 0-15,1-4 0 0,-3-3 2 16,1 1 3-16,3-1 3 0,1-2-7 15,3 2-1-15,3-4-2 0,1 1 3 16,1 0 0-16,-1-4-4 0,-3 0 4 16,0-3 0-16,-1 0 0 0,3-4 0 15,2 1 3-15,2-1 5 0,3-2 16 16,-1 2-5-16,1-3-12 0,2 1 0 16,1-1-4-16,3-2 3 0,4 0-1 15,3 1 2-15,3-2 1 0,-3 1-5 16,-1-3-3-16,-1-1-3 15,-3 2 3-15,1-3 8 0,-1-1-6 16,-2 0 0-16,-5 0 1 0,-4 2-3 16,1-2 0-16,-2-1 7 0,2 0 1 15,1 0 3-15,0-5 12 0,3 3-12 16,-3-5 2-16,2 0-9 0,0-2-1 16,2-4-3-16,2-1 0 0,0-4 11 15,-1-2-8-15,-4 0 2 0,-5-1-5 16,-8-2 5-16,-4 1 7 0,-5-4 9 15,-1-1 16-15,-5 1 5 0,-6-6-1 16,-3 4-20-16,-6-2 18 0,-5 3-20 16,-7 5 11-16,-7 1-7 15,2-4 3-15,1-11-12 0,2-11-4 16,-4-6-3-16,-8 0-7 0,-7 5-6 16,-9 2-6-16,-7-1-13 0,-11 3-34 15,-12 2 10-15,-19 7-50 0,9 11-71 16,-2 6-208-16</inkml:trace>
  <inkml:trace contextRef="#ctx0" brushRef="#br0" timeOffset="43729.37">25258 998 629 0,'0'0'38'0,"0"0"-35"0,0 0 9 16,0 0 12-16,0 0 16 0,0 0 3 15,-7-58-31-15,0 51-2 0,-4 0 3 16,-2 1-12-16,-5-1 1 0,-4 2-2 15,-5 2 0-15,-1 0 0 0,-7 2-2 16,-8 1 2-16,-5 5-16 0,0 1-16 16,10 0 6-16,8-1 12 0,12-1-3 15,3 2 17-15,-3 2-2 0,-1-1 2 16,-4 5-4-16,-1 0 0 0,-2 4 5 16,-3 1-1-16,-7 4 5 15,-10 6-5-15,-10 7 0 0,-5 2-5 16,5-1 8-16,5 3-3 0,9-1 0 0,3-1 1 15,4 0 2-15,2-2-3 16,3 0 3-16,3-1-3 0,5-6 0 16,6-5-3-16,3-6 3 0,1 1 0 15,-1 3 0-15,-1 4 6 0,-2 7-6 16,2-2 8-16,-2 4-2 0,0 5-4 16,-2 5 17-16,0 9-9 0,-3 0-9 15,4 1 5-15,2-4-4 0,3-6 3 16,1-2-2-16,4-3-3 0,3-6-9 15,3-7-6-15,1-6-3 0,3 1 10 16,2 3 0-16,1 1 1 0,0 6 7 16,2 0 0-16,-3-2 0 15,-1 1 0-15,-1-1 8 0,-1 0 16 16,2 0-8-16,0 1-7 0,5 1-7 16,1 1 1-16,3 0 0 0,5 1-3 15,2 1-33-15,4-1 4 0,3 0 22 16,7 3-54-16,8 1 40 0,5-1 16 15,1-1 4-15,-10-10 1 0,-9-4 6 16,-11-8 30-16,-1 1-4 0,3 1-1 16,2 2 6-16,2 0-4 0,1 2-4 15,2-2-3-15,8 2 3 0,10 0-8 16,13 2-16-16,5-2-2 0,1-4-3 16,-2-3-5-16,-4-4-25 0,0-2-6 15,1-2 6-15,0-2 27 0,-2-2 2 16,-4-2 1-16,-5-2 0 0,-5-2 26 15,-4-2 16-15,-4-4 5 0,-2-1-5 16,0-2 5-16,-6 0-7 0,-3-1 2 16,-4 2-12-16,-2 0 5 0,6-5-14 15,4-7-4-15,8-8-5 0,5-13 4 16,7-7-6-16,2-6-9 0,-6-2 1 16,-6 1-1-16,-6 1 2 0,-3-1-3 15,-3-3 1-15,-5-6-1 0,-5-4-1 16,-6-1-1-16,-5-3 2 15,-6-3 7-15,-7-4-4 0,-6-4 4 16,-10-5 4-16,-6 1-11 0,-10-3 0 16,-12 1 0-16,-11-7 0 0,-11 0-3 15,-12 3-12-15,-10 8-36 0,-14 12-16 16,-15 3-43-16,24 22-48 0,9 9-130 16</inkml:trace>
  <inkml:trace contextRef="#ctx0" brushRef="#br0" timeOffset="54133.79">2481 3144 749 0,'0'0'15'0,"0"0"-15"16,0 0 22-16,0 0-15 0,0 0-7 15,0 0-9-15,-40-17-30 0,46 17 32 16,3 0 7-16,4 1 0 16,8-1 6-16,9-1-9 0,13-6 3 15,18-2-12-15,7-4 12 0,9-2 4 16,1-2-4-16,4 0 4 0,6-4-4 16,10 0 6-16,11-2-6 0,14-5 0 15,7 0 14-15,11-4-7 0,5 2 8 16,7 2-14-16,5-3-1 0,7 1 7 15,6 1-5-15,4 0-2 0,4-2 0 16,4 1-12-16,4 2-1 0,3-1-11 16,4 1 6-16,4-1 5 15,-2-3-11-15,3 1 15 0,1-1-3 16,-5 1-6-16,4-2 18 0,-3 1 26 16,-3 0 15-16,4-1 10 0,-4 2-13 15,-1 1 2-15,3 2-8 0,-4 2-6 16,-4 1-24-16,0 2 13 0,-3-4-15 15,-5 2 2-15,-4-2-1 0,-6 2-1 16,-8 0-4-16,-9 4-7 0,-10 1-2 16,-11 1 13-16,-10 0 0 0,-11 1 3 15,-11 2-1-15,-12 1 2 0,-10 1-4 16,-8 1 4-16,-7 2 6 0,-7-2 6 16,-6 4 2-16,-6-3 10 0,-5 4-14 15,-9 0-3-15,-7 3-7 0,-8 2 6 16,-3 0-10-16,-3 0-4 0,-2 2-2 15,-2-1-32-15,-4 2-45 0,-19 2-103 16,-1 3 4-16,-5 0-165 0</inkml:trace>
  <inkml:trace contextRef="#ctx0" brushRef="#br0" timeOffset="54389.81">10333 1618 324 0,'0'0'394'0,"0"0"-361"0,0 0-28 15,0 0-5-15,54-37 1 0,-42 36 1 16,-2 1-1-16,1 0-1 0,1 6 0 16,0 2-4-16,2 6-5 0,-3 4 3 15,-2 2 1-15,-3 4 2 0,-5 0 2 16,-4 3 1-16,-5 0-2 0,-7 1-2 15,-5-1 1-15,-3-2-14 0,-3 0 14 16,-9 5-64-16,7-5-40 0,4-5-97 16</inkml:trace>
  <inkml:trace contextRef="#ctx0" brushRef="#br0" timeOffset="54916.39">10166 2269 498 0,'0'0'198'0,"0"0"-180"16,-7 20-17-16,3-2 7 0,0 3 21 15,-1 7 16-15,3 2-18 0,2 9-17 16,7 5 2-16,3-6-8 0,1-6 2 16,5-7-4-16,0-9 2 0,6-2-4 15,4-2-2-15,2-6 2 0,2-5 5 16,2-5 6-16,4-7-1 0,-5-5 4 16,1-2 12-16,-3-2-14 0,-6-4-5 15,-1-5-3-15,0-7-4 0,-4-7 0 16,-7-6 2-16,-6 5 3 0,-5 10-1 15,0 13-4-15,-3 12 19 0,1 2 17 16,-1 3 0-16,1-1-22 0,0 4-14 16,2 1-9-16,-1 6-112 0,8 9-27 15,0 0-16-15,2-3-226 0</inkml:trace>
  <inkml:trace contextRef="#ctx0" brushRef="#br0" timeOffset="55252.87">11110 1982 381 0,'0'0'101'16,"0"0"-65"-16,0 0 68 0,0 0-46 16,0 0-5-16,5 106 7 0,-17-62-24 15,-10 17 3-15,-4 5-17 0,1 2-19 16,4-6 5-16,10-10 6 0,9-4-13 16,4-4-2-16,12-4 0 0,4-10-6 15,2-8 1-15,9-2-12 0,9-1-13 16,6-3 31-16,5 3 3 0,-2-8 0 15,-10-5-3-15,-4-6-66 0,-8-3-75 16,-10-5-132-16</inkml:trace>
  <inkml:trace contextRef="#ctx0" brushRef="#br0" timeOffset="55538.27">11261 2483 908 0,'0'0'60'0,"0"0"43"0,0 0 2 16,0 0-13-16,0 0-7 0,0 0-33 15,0-40-34-15,3 29-18 0,3-2-5 16,2-4-30-16,4-2-43 0,1-4-31 16,4-1-27-16,9-11-18 0,-3 4-85 15,-2 3-82-15</inkml:trace>
  <inkml:trace contextRef="#ctx0" brushRef="#br0" timeOffset="55649.75">11487 2152 381 0,'0'0'359'15,"0"0"-327"-15,0 0-24 0,0 0-8 16,0 0 64-16,0 0 28 0,0 0-16 15,0 0-29-15,0 0-23 16,0 0-17-16,-38 141-7 0,20-114-54 16,6-4-152-16,-1-10-150 0</inkml:trace>
  <inkml:trace contextRef="#ctx0" brushRef="#br0" timeOffset="55920">11680 2021 695 0,'0'0'98'0,"0"0"-70"16,0 0 81-16,0 0-37 0,0 0-11 15,0 0-9-15,0 0-12 0,67 232-21 16,-69-166-14-16,-13-4 0 0,-14-4-1 16,-10-6-4-16,-15 2-13 0,-8 0-98 15,-9-5-31-15,16-17-130 0,10-11-215 16</inkml:trace>
  <inkml:trace contextRef="#ctx0" brushRef="#br0" timeOffset="81429.2">733 9472 665 0,'0'0'26'15,"0"0"-26"-15,0 0 45 0,0 0 2 16,0 0-4-16,0 0-18 0,0 0-14 16,0 0-11-16,0 0-3 0,28-82-6 15,-10 73 4-15,13-4-1 0,13-5 6 16,13-7 0-16,8-1 0 0,1-1-6 16,-1 2-4-16,3 0-2 15,8 0 10-15,3 0-14 0,6 0 10 16,5-2-1-16,3 0-1 0,4-1 3 15,7 0 2-15,5-1-1 0,8-4-3 16,6 2 6-16,7-1 2 0,6-1 3 16,6 1 1-16,6 2 8 0,7-2-3 15,3 3-9-15,8-2 2 0,3 1 0 16,7 0-6-16,3 2 3 0,5 1-7 16,-1 5-1-16,6-4-9 0,3 4 12 15,-2 0-16-15,4 0 8 0,3 1 10 16,-4 0 3-16,5 4 2 0,1 0-2 15,-2 1-4-15,6 1 4 16,0 1 13-16,0 2 5 0,1-1-9 16,2 5 6-16,-3 0 4 0,6 2-1 15,-5 4 1-15,0 1-8 0,0 7-10 16,-2 1 1-16,-3 4-2 0,3 1 3 16,-6 1-3-16,-2 5-8 0,-6-2-4 15,-4 5-2-15,-8 0 10 0,-2 4 0 16,-7-1 2-16,-7 3 2 0,-5 1 0 15,-4 3 3-15,-6 1-3 0,-4 1 0 16,-7 3 20-16,-6 0-5 0,-5 5 1 16,-5 0-3-16,-4 4 2 0,-8 1-7 15,-4 2-2-15,-4 2-3 0,-5 2-2 16,-3 4-1-16,-8 1-1 0,-11 3-2 16,-7 1-9-16,-9-1-2 0,-10 1-2 15,-7-1 16-15,-10-3-14 0,-8-2 14 16,-11 1-2-16,-7-1 0 0,-5 1-11 15,-13-1 4-15,-5 0 5 0,-8-1 4 16,-6-3 3-16,-5 2 3 0,-7-2-6 16,-4-2 8-16,-6-1-6 0,-9-2 5 15,-6 2-5-15,-7-1 1 0,-7-3 5 16,-3-1-6-16,-3-1 3 0,-5-2-5 16,-4-3 2-16,-4 0 4 15,-7-3-6-15,-1 1 0 0,-4-1-2 16,-6-1 5-16,-2-1-1 0,-4-3-2 15,-4-1 0-15,-3 0 1 0,-6-2 2 16,-5-1 0-16,-6-1 2 0,-5 1-5 16,-4-3 0-16,-3-1 0 0,-5-2 0 15,-2-1 3-15,0-1-3 0,-3-3 7 16,1-2-6-16,0-3-1 0,-2-1-1 16,-2-3 1-16,-1-1 0 0,2 1 6 15,-3-5-2-15,-1 0-4 16,2 0-5-16,-4-4 5 0,-3 2 16 15,1 0 7-15,-2 0-7 0,-4 1-3 16,2-1-2-16,0-1-10 0,-1-1 7 16,5-3-7-16,0 2-1 0,4-4 9 15,4 0-4-15,6-5-5 0,2-1 1 16,2-2 10-16,3 0-1 0,1-2-8 16,2-1 20-16,1 0-18 0,5-3 8 15,-3 1-3-15,3-2-2 0,2 2 8 16,1 0-7-16,-1 2 6 0,5-3-11 15,4-1-1-15,8-2-1 0,2-4 3 16,11-3 3-16,6-1-7 0,1-4 2 16,6-5 0-16,7-1-2 15,5-2-2-15,8-4-6 0,8-4-30 16,9-7-36-16,24 12-105 0,11 1-286 0</inkml:trace>
  <inkml:trace contextRef="#ctx0" brushRef="#br0" timeOffset="89059.16">4213 7793 210 0,'0'0'3'0,"-25"-3"-3"0,11 1 12 15,1 0-6-15,1 1-6 0,-3 1-5 16,3 0-37-16,2 0-142 0</inkml:trace>
  <inkml:trace contextRef="#ctx0" brushRef="#br0" timeOffset="89914.22">2919 7122 617 0,'0'0'16'0,"0"0"-7"16,0 0 11-16,0 0-12 0,3-7-6 15,-1 7-2-15,0 2 0 0,0 3-8 16,-1 1 7-16,0 2-12 0,-1 1 12 16,0 0 0-16,-1 5-9 0,-4 0 10 15,0 1-2-15,0 3-8 0,2-2-17 16,-1 2-8-16,4 0 8 0,0 0 8 16,0 0 3-16,0 0 13 0,7 1-2 15,-2-1 3-15,3 3 1 0,2-1 1 16,2 2 11-16,4 1 9 15,3 1 7-15,6 1-14 0,2 1 7 16,9 2-4-16,9 0-7 0,10 3 4 16,2-6-6-16,-2-4-4 0,-6-4 2 15,-6-7-5-15,-4-3 5 0,-2 2 3 16,-4-5-3-16,-3 1 13 0,-5-2 2 16,-6-2 6-16,-3 1-2 0,5 1-5 15,1-1-2-15,1 2-2 0,-3-2-7 16,-4-2 3-16,-3 1 8 0,-4-1-4 15,-4 0 0-15,-3 0-3 0,0 0 14 16,-2 0 12-16,0 0-18 0,0 2-11 16,0-2-9-16,-4 3-49 15,-10 2-163-15,-2 1 6 0</inkml:trace>
  <inkml:trace contextRef="#ctx0" brushRef="#br0" timeOffset="91202.05">1587 9506 29 0,'0'0'655'0,"0"0"-639"16,13-43 2-16,-2 23 4 15,3 2-9-15,4-1 3 0,4 0 8 16,3-3-15-16,10 0-9 0,8-3 0 16,11 1 6-16,2-2-3 0,1 4-2 15,-8 4-1-15,0 7 0 0,-2-2-2 16,-1 4 0-16,3 2-3 0,-3 2 4 16,4 3-2-16,1-2 1 0,3 3 2 15,1 0 2-15,5 1-2 0,-1 0 2 16,1 2-1-16,-2 4 5 0,-4 5-1 15,1 3 9-15,-7 4 0 0,-4 7-10 16,-6 3 1-16,-8 8-4 0,-3 7-2 16,-8 6-6-16,-10 7 7 15,-4 2 0-15,-6 4-2 0,-7 5-11 16,-4-2-3-16,-2 1-17 0,0-4 11 16,0-2 2-16,2-5 9 0,-3-3-2 15,1-4 10-15,-3-1 0 0,-3-5-1 16,-3-3 2-16,0-1 0 0,-2-2 4 15,0 0 12-15,-1-3 10 0,-4 1 5 16,-3 2-5-16,-6-1 0 0,-4 0 8 16,-3-2-24-16,-3 0-2 0,-3-7 2 15,0-2-8-15,-5-4 0 0,-3-5 0 16,-5-2 0-16,1-6 0 16,-2-6-9-16,4-2-13 0,6-11 7 15,4-5 15-15,9-6 5 0,1-4-2 16,4-6 7-16,3-6 4 0,2-6 6 15,6-3 2-15,0-6 17 0,5-3-6 16,3-4-6-16,2-7-19 0,6-4-6 16,4-5-2-16,3-2 4 0,4 0-1 15,7 2 7-15,2 5 12 0,2 8-15 16,4 6-4-16,6 8-3 0,4 7-23 16,5 8-50-16,16 0-86 0,-10 9-62 15</inkml:trace>
  <inkml:trace contextRef="#ctx0" brushRef="#br0" timeOffset="94762.88">3595 9393 643 0,'0'0'0'0,"0"0"-20"15,-28 20-9-15,16-5 29 0,-1 0 2 16,-4 5 0-16,2 2-2 0,-2 3-4 16,1 3-18-16,1 1 14 0,3 3-21 15,3 6 21-15,1 6-12 0,8 9 13 16,6 1-14-16,2-2 8 0,8-3-5 16,1-5 13-16,4-2 2 0,1 1-4 15,6 0 7-15,2-3 3 0,2 1 21 16,7-1 25-16,-1 2-14 0,2 0-28 15,2 2 8-15,4 0-12 0,3-1 4 16,6 2-7-16,5-4 4 0,4 1-1 16,5-4-1-16,0-1-2 0,3-2-16 15,5 0 0-15,1-1-4 16,6-5-8-16,4 0-10 0,2-2 34 16,1-2 4-16,4-2 0 0,3 0 3 15,3-4-3-15,5 0 15 0,1-2 9 16,0-1 8-16,3 0-1 0,2-2-5 15,2-2-8-15,1 0-1 0,1-1-6 16,3-3-5-16,5 0 4 0,4-5 1 16,4 1-6-16,3-2-5 0,1 0 0 15,1-3 0-15,-1 1 5 0,1-4-5 16,0-2 0-16,-1-2 0 0,2 1 3 16,-3-3-1-16,0-1-2 0,0 0 0 15,-3-2 2-15,2-2-1 16,-3 0 9-16,1-2 3 0,-1-1 9 15,0 2-4-15,-3-3-3 0,-2 1 2 16,-1-1-8-16,-3 0-9 0,-1-2 0 16,-5 0 6-16,-4-2-6 0,-5-3 2 15,-4 0-2-15,-5-4-5 0,-6 0 4 16,-4-2 2-16,-4-1 1 0,-4-2 17 16,0 0 3-16,-5-1 10 0,-4-2 3 15,-6 1-19-15,-6 0 4 0,-8-2-3 16,-3 2-7-16,-6 1-4 0,-3-2 3 15,-5 0-8-15,-2-2 6 16,-2 1-7-16,-3-1-3 0,-4-1-11 16,-2-2 1-16,-3 3 3 0,-6-3-17 15,-3 0 7-15,-3 0-3 0,-5-1 3 16,-4-1 8-16,-4 1-5 0,-5 0 11 16,-5 0 2-16,-2 0 4 0,-5 0 8 15,-4-1 12-15,-6 3-12 0,-4 1 15 16,-7 2-5-16,-6-1-13 0,-4 2 0 15,-7 3-5-15,-3-1 0 0,-8 4 3 16,-4 1-3-16,-5 1 1 0,-2 1 0 16,0 3 3-16,-6-2-3 0,-3 4 0 15,-6-2 1-15,-4 2-2 0,-3 0-5 16,-2 1 5-16,-4 2 2 0,-5 1 0 16,-5 0-2-16,-4 2-6 0,-4-1 6 15,-1 3-1-15,-4-2 2 0,-5 6 7 16,-4 2-7-16,-3 3-1 0,-3 1-6 15,-1 4 3-15,-1-2 3 0,-3 5 2 16,-1 1-2-16,-4 2-12 0,-6 3-36 16,-2 5 40-16,0-2 3 0,-5 3-27 15,1 3 14-15,3-2 15 0,0 2-6 16,2 1 5-16,3-2 4 0,4 2 0 16,0 0-1-16,4-2-9 0,-3 4 10 15,1 1 0-15,-1 3 11 0,0 5-4 16,-1 4-1-16,3 2-6 15,1 4 0-15,4 9-21 0,5 5-35 16,7 3 4-16,39-10-89 0,22-11-101 16</inkml:trace>
  <inkml:trace contextRef="#ctx0" brushRef="#br0" timeOffset="103698">30920 527 396 0,'0'0'1'16,"0"0"10"-16,0 0-4 0,0 0-2 16,0 0 7-16,0 0-9 0,0 0-3 15,-692-93 1-15,589 90 2 0,2 0-3 16,-2 1 1-16,-1 0-2 0,3 2 4 16,3 0-3-16,3 0 0 0,-3 3 0 15,0 1 0-15,-2 2 0 0,-2 1 1 16,-2 0 1-16,1 5 19 0,-3 2-2 15,-1 1 5-15,-4 1 8 0,4 4-26 16,1 3 9-16,-1 2 1 0,-4 3-14 16,-2 1-2-16,-2 1 6 15,3 3 0-15,8 2 10 0,3-1-10 16,4 0-1-16,0 0-5 0,3-1 7 16,3 2-4-16,5 4-2 0,0-2 4 15,6 4-4-15,3 1 8 0,4 5 10 16,6 6-7-16,3 2-11 0,3 6 10 15,4 2 1-15,0-6-9 0,5 4 0 16,0-2 7-16,1 5 7 0,2 6-13 16,1 3 0-16,1 3-2 0,0 1-1 15,3-2 1-15,-1-3-2 0,3 1-7 16,2-2-10-16,-1 0-5 0,3-1-5 16,2-3 10-16,5-4 13 15,4-3 2-15,7-2 2 0,4 0-4 16,7-1 4-16,5 0 0 0,4 0 9 15,12-1 12-15,6 1 4 0,6-3 3 16,6 0-6-16,5 1 11 0,8-3-14 16,4 1 7-16,7-2-21 0,8-1-1 15,4-1 6-15,7-2-6 0,1-4-4 16,2 0-5-16,3-3-18 0,0-4 9 16,0 0 4-16,3-4-10 0,3-1 20 15,4-1 0-15,3 1 3 0,5-2-1 16,0-1 7-16,4-1-8 0,4 0 1 15,3-4 14-15,2 1-11 16,6-5 0-16,3-2-2 0,6-6-1 16,4-2-1-16,3-2 0 0,-2-3 5 15,1-4-5-15,-1-1 4 0,1-5-4 16,-3-1 23-16,0-4 0 0,1 1 1 16,3-4 1-16,0-5-5 0,1 1 5 15,1-7-3-15,4 2-15 0,0-4-1 16,7-4 13-16,1 0-20 0,4-3-1 15,4-2-4-15,1 0-2 0,1-6-1 16,1-4-14-16,-4-2 9 0,-5-5 10 16,-10-4 1-16,-10-1 0 0,-8-7 4 15,-8-4 6-15,-14-4 21 0,-8-2-13 16,-15-4 4-16,-9-4 3 0,-9-4 15 16,-7-4 3-16,-5-4-21 0,-1-2-14 15,-6-3-8-15,-3-6 4 0,-4-1-4 16,-2-3 6-16,-4-3-12 0,0 0 9 15,-4-5-1-15,-1 5 6 0,-4 2-6 16,-8 3-14-16,-10 0 12 0,-6 2-84 16,-22 5 86-16,-20 9 29 0,-27 12-29 15,-31 4-2-15,-34 4 1 0,-38 6-18 16,-34 6-35-16,-34 9-24 0,-25 12-48 16,59 13-42-16,28 8-130 15</inkml:trace>
  <inkml:trace contextRef="#ctx0" brushRef="#br0" timeOffset="109562.5">5339 13223 319 0,'0'0'110'0,"0"0"-106"0,0 0 2 15,0 0 10-15,253-29-10 0,-184 24 21 16,-5 0-18-16,5 1-1 0,0 2-6 16,1 0 5-16,1-1-6 0,3 2 1 15,4 1 1-15,4-2 1 0,2 1-4 16,8-2 14-16,2 1 6 0,6 0 2 16,7-2-1-16,7 1-1 0,4-2-3 15,4-1-5-15,5 0 8 0,0-2-9 16,5 3 6-16,-1-2-2 0,1 0 0 15,0 0 4-15,-1-1 2 0,1 1 6 16,-1-3-10-16,-3 3 8 16,-3 0-16-16,-1 3 17 0,-1 0-9 15,-5-3 5-15,-5 2-13 0,-1-3 8 16,-3 1 1-16,-7 3 1 0,-4-1-9 16,-8 0 3-16,-6 1 9 0,-5 1-3 15,-5 1 7-15,-7 0-3 0,-6 1-6 16,-7 1 7-16,-7 0-8 0,-4 2-7 15,-7 0-6-15,-7 1 3 16,-7 0-6-16,-6-2 3 0,-3 0-1 16,1 3-4-16,-2-2-1 0,1 1 3 15,-6 1 0-15,-3-3-14 0,-4 3-25 16,-6 1-10-16,-29 2-22 0,-1 1-8 16,-9-7-267-16</inkml:trace>
  <inkml:trace contextRef="#ctx0" brushRef="#br0" timeOffset="118453.84">5629 11562 775 0,'-7'-7'11'0,"-2"-4"-2"0,1 4 0 15,-2-2-9-15,-2-2 7 16,0 3-5-16,-1 0-2 0,0 0 0 15,0 2 0-15,-3-1-2 0,0 2 2 16,-4 1-1-16,-3 0-39 0,-3 2 21 16,-2 1 14-16,-7-1-11 0,-7 4 12 15,-8-2-4-15,0 3 4 0,4-1 4 16,5 2 0-16,6 1 1 0,0 0 4 16,0 5 1-16,1 2-3 0,-2 3-1 15,0 3 0-15,-1 5 1 0,-1 2-3 16,0 3-2-16,1 4 0 0,0 0 0 15,3 1-14-15,-2 3-33 16,1 3-8-16,0-1-11 0,3 2 8 16,0-3 9-16,3-1 30 0,6-8 4 15,4-3 17-15,6-5 3 0,0-2-1 16,1 6 9-16,-3 3 3 0,1 4 34 16,2-1-8-16,2 2-8 0,2 1-2 15,-1 1-12-15,3 6-2 0,1 9-8 16,3 9-5-16,0 2 1 0,2-5-1 15,4-5 5-15,2-5-8 0,2 2 0 16,2 0 0-16,-2-2 3 0,5 2-2 16,0-6-1-16,0 0 0 0,3-3-2 15,3-2-8-15,-3-7 3 0,1-3 7 16,-4-5 1-16,1-1 1 0,2 4 1 16,6 2 3-16,4 4-4 0,0-4 6 15,2 0 7-15,9 3-15 0,7-2 0 16,10 1 0-16,4-4 0 0,-1-5 0 15,-4-6 2-15,-4-5-5 0,2-3 6 16,0-3 1-16,2-2 7 0,2-3 5 16,0-3 12-16,0-4 4 0,2-2-11 15,-2-3 0-15,3-1 4 0,-2-4-14 16,-1-1-2-16,1-4 4 0,-3-2 1 16,-1-2-2-16,-5-4 3 0,-1-5-6 15,-6-3-8-15,-5-5 5 0,-4-3-2 16,-6-3-3-16,-7-3 5 0,-3-3-3 15,-6-3 11-15,-5-1-1 16,-4-2 1-16,0-4 7 0,-5-3-6 16,-3-6 4-16,-7 2-16 0,-3-4 13 15,-6-1 4-15,-5 1-11 0,-5 2-3 16,-7 5 1-16,-6 7-3 0,-8 5-4 16,-7 14-5-16,-11 15-40 0,14 16-74 15,5 8-171-15</inkml:trace>
  <inkml:trace contextRef="#ctx0" brushRef="#br0" timeOffset="120047.05">8413 11612 681 0,'0'0'0'0,"0"0"-24"15,0 0 16-15,0 0 11 0,0 0-3 16,4-98 3-16,-4 78-3 0,0 5 2 16,-3-3-1-16,-4 3-1 0,-2 0 0 15,-5 2 6-15,-1 0-5 0,-3 4-2 16,-4 0 4-16,-4 2-4 0,-9 3 11 16,-10 2-14-16,-13 3 8 0,-6 7-8 15,1 5 2-15,2 1-32 0,8 1-31 16,1 3-4-16,2-1 20 0,2 3 20 15,2 1-4-15,-1 1 11 0,4 3 15 16,-1-1 2-16,1 3 5 0,2 2 4 16,1 3 7-16,0 0 11 0,2 2-2 15,1 5 9-15,3-1 0 0,3 3 1 16,4 2-3-16,1 3 5 0,4 0-22 16,3 5 1-16,3 2-4 15,5 2-3-15,3 1 4 0,2 1-8 16,4-1 8-16,2 1-5 0,8-2-1 15,-1 1-4-15,4-3 6 0,2-1-4 16,1 0 3-16,1-1-3 0,1 1 10 16,1-2 7-16,2 1 2 0,1-2-3 15,4 0 11-15,3-1-11 0,6-2-2 16,2-3-9-16,3-4 0 0,3-1-1 16,2-3-4-16,-1 0 0 0,0-5 5 15,0-3-3-15,0-2 4 0,0-2-3 16,4-7 6-16,0-3 1 15,2-4-4-15,2-8-3 0,2-1-3 16,2-4 0-16,1-7 1 0,-2-4 5 16,-4-5-5-16,-1-3 4 0,-7-5-3 15,-1-3 8-15,-3-6-1 0,-2-3 5 16,0-6 10-16,-4-3-1 0,-1-2 1 16,-2-8 10-16,-2-1 0 0,-5-2-2 15,0-4-8-15,-4 0 3 0,-2 0-14 16,-5-3 4-16,-6-3-10 0,-4-1 1 15,-1-2-8-15,-11-2 0 0,-7 1-1 16,-7 1 1-16,-12 7-2 0,-6 7-13 16,-11 8-19-16,-9 6 1 15,-8 9-40-15,-12 11-27 0,-10 6-61 16,19 8-79-16</inkml:trace>
  <inkml:trace contextRef="#ctx0" brushRef="#br0" timeOffset="121302.2">10830 11819 619 0,'0'0'4'0,"0"0"-4"15,0 0 12-15,0 0-6 0,0 0 20 16,0 0 10-16,78-170-15 0,-78 143 3 16,-1 3-16-16,-6-2 3 0,-5 2-11 15,-6 2-4-15,-2 1 4 0,-3 1-1 16,-4 2 0-16,-1 1 1 0,-2 3 2 15,1 1-2-15,-1 5-2 0,-1 2 1 16,-6 2 2-16,-9 7-2 0,-8 7 0 16,-4 9-1-16,1 5 4 15,3 8-5-15,7 1-2 0,3 7 0 16,3 5 0-16,2 5-23 0,5 3-1 16,3 3 3-16,2 6-2 0,5-1 15 15,0 2-3-15,4 1-5 0,4 0 9 16,3 3-4-16,7-2 5 0,6-2 11 15,5-1-1-15,9-2 1 0,3-2 31 16,7-1 18-16,4 0-14 0,4-3-2 16,4-1-4-16,2 0-14 0,3-3-1 15,0-3-8-15,1-3-2 0,0-2 3 16,-1-3-7-16,-2-4 4 0,-2-7-2 16,0-6-1-16,-7-7 14 15,-5-6 4-15,5-4 20 0,7-5 3 16,5-3 11-16,8-8-14 0,-2-7-3 15,-4-7-21-15,0-5-1 0,2-8 0 16,-2-6-11-16,0-12-2 0,-3-6-1 16,-4-11-6-16,-7-4-18 0,-7-5-11 15,-7-4-46-15,-9 0-47 0,-6-1 15 16,-2 23-126-16,-7 11-35 0</inkml:trace>
  <inkml:trace contextRef="#ctx0" brushRef="#br0" timeOffset="138611.76">13510 4569 858 0,'0'0'51'15,"0"0"-42"-15,0 0 7 0,0 0-11 16,0 0-5-16,0 0 0 0,0 0-3 16,0 0-6-16,-117-103-54 15,100 106 0-15,-3 7 33 0,-3-2 8 16,-5 5 9-16,1 1 11 0,-3 3 2 15,-3 1 6-15,-3 4-6 0,-9 7 1 16,-7 10-1-16,-3 3 0 0,4 4 0 16,5-3 2-16,6-2 4 0,3 2-2 15,2 3-1-15,2 4-3 0,-2 4 3 16,0 8 2-16,-1 0-5 0,1 3 0 16,1-1-1-16,0 0-1 0,2 0-10 15,0-1 1-15,2 0-12 0,2 1 10 16,-1 0 6-16,3 1 6 0,-2 1-2 15,1 0 5-15,3 4-3 16,1-2 2-16,8 3 6 0,3 0-6 16,5 1 2-16,7 1 8 0,0 0-6 15,7 2 0-15,2-3-5 0,1 1 0 16,5-2 1-16,0-5-1 0,2 3-15 16,-1 2 4-16,1-1 10 0,-4 1-7 15,-1 2 8-15,1-5 1 0,-2 2 1 16,2 3 3-16,-2-2-2 0,2 5 11 15,4 3-13-15,2-2 13 0,5 3-7 16,3-1 1-16,6-2-6 0,6 2-1 16,1-4 1-16,6 1 0 0,4 1-1 15,-1-2-1-15,1 0 0 0,1-3-9 16,1-2-8-16,-1 0 13 0,3 2-16 16,4 2 5-16,4 1 14 0,4 0-2 15,2-2 3-15,6 1 2 0,2-3-1 16,4 1-2-16,1-2 0 0,5 0 1 15,2 0 2-15,7-1 8 0,0-4-10 16,3-1 0-16,4-3 13 0,1-4-6 16,5-1 8-16,7-1-8 0,2 0-6 15,6-2 2-15,2-1-3 0,6-2 0 16,4-3 0-16,2-1 1 16,3 0 0-16,-2-3-1 0,4-1 3 15,2-2 2-15,1-1-10 0,2-2 10 16,1 1 1-16,1-1 6 0,4 0 7 15,0-1 5-15,2-4-6 0,3 0 13 16,0-3-10-16,2-2 0 0,3 1-1 16,1-4-4-16,4-3-11 0,0-1 3 15,-2-4-4-15,5 0 3 0,-2-4-5 16,3 0-1-16,2-5 1 0,-2 0-4 16,-1-4 5-16,-2 0-8 0,-1-4 6 15,-3 0-2-15,-4-6 2 0,-4-4 2 16,0 0 0-16,-2-4 11 0,-2-1 6 15,-1-2-1-15,0-2-8 16,-1-1-2-16,-2-3 7 0,-3-3-4 16,0-1-12-16,-2-4 8 0,-4 0-6 15,0-3-1-15,-5-4 0 0,-1-1-1 16,-2-3-7-16,-6-2 5 0,-4-1-3 16,-4-4 4-16,-7-2 1 0,-2-5 3 15,-8-2-1-15,-3-3-1 0,-6-3-2 16,-5-2 4-16,-2-2-2 0,-4-1 13 15,-6-1-1-15,-4-3 13 0,-3 0-4 16,-6-3-13-16,-2 0-2 0,-6 0 0 16,0-1-4-16,-5-2-3 15,-4 1 0-15,-6-3-3 0,-3 1-5 16,-5-6-12-16,-7 2 3 0,-2-2 1 16,-5-2 2-16,-5-2 3 0,-3 0 7 15,-4-4-4-15,-1 1 8 0,-4-2 4 16,-6 2-2-16,-3 2 1 0,-6 1-4 15,-6 1 2-15,-5 0-1 0,-7 0 7 16,-5 2-4-16,-5 4 0 0,-3 0-3 16,-4 0-3-16,-3 2 0 0,-4-2 1 15,-2 3-14-15,-3 2-8 0,-5-1 7 16,-3 0-16-16,-5 2 20 0,-5-1-7 16,-3-2 9-16,-2 2 9 0,-4 1 1 15,-4 0 2-15,-1-2 2 0,-4 3-2 16,-5 0 4-16,0 0 0 0,-3 1-1 15,-5 3 5-15,-4 3 1 0,-6 0-8 16,1 2 0-16,-5 3 3 0,-2 2-5 16,-1 0 0-16,-3 0 0 0,2 2 4 15,-2-2-1-15,0 6-3 0,0-3 0 16,-2 5-5-16,-2 2 5 0,0-3 2 16,-4 4 1-16,-2-1-6 0,-2 1 9 15,0 3-9-15,-1-1 3 0,-3 2 0 16,-3 2 0-16,-4 0-1 0,-2 4-4 15,-1 2 5-15,-4 1 9 16,-3 6-6-16,1 0-3 0,-6 1-4 16,-4 3 3-16,-3 0 2 0,-1 6 4 15,-6 1-3-15,-5 4 1 0,3 4-3 16,-6 3 0-16,-2 3 0 0,3 3 2 16,-10 6 0-16,-4 4 1 0,-3 9-3 15,-10 8 1-15,-7 4-13 0,-8 12 12 16,-16 9-30-16,-8 8-49 0,57-9-94 15,28-8-146-15</inkml:trace>
  <inkml:trace contextRef="#ctx0" brushRef="#br0" timeOffset="149396.73">15853 5332 874 0,'0'0'73'0,"0"0"-68"16,0 0-5-16,0 0 0 0,0 0 1 15,0 0-1-15,-9-14-38 0,9 18-33 16,0 1 62-16,0 2 0 0,0 2 7 15,0 1-13-15,4 1 3 0,-1-1 11 16,2 3 1-16,0 0-2 0,0 2 2 16,1 1 0-16,2 1 10 0,-2 1-7 15,-1 1 10-15,-2-2 12 0,-1-1-6 16,1-2 8-16,-1-2 0 0,5-3-4 16,-2-4-4-16,3-1 13 0,5-5-7 15,6-7 19-15,15-15-6 0,25-19-6 16,34-24-20-16,22-24-10 0,17-10-1 15,6-4-1-15,0 2-21 0,4 6-40 16,-7 8-35-16,-15 14-63 0,-37 24-35 16,-32 18-151-16</inkml:trace>
  <inkml:trace contextRef="#ctx0" brushRef="#br0" timeOffset="149973.38">15683 7078 810 0,'0'0'64'0,"0"0"-64"15,0 0-42-15,0 0 42 0,0 0 6 16,0 0 21-16,0 0 7 0,20 35-12 15,-9-35 16-15,3 0 4 0,2-9 9 16,3-4-1-16,3-8 3 0,11-16-17 16,16-24-15-16,21-26 3 0,20-20-17 15,19-11-5-15,25-8-2 0,21 1-37 16,-28 28-126-16,-12 7-258 0</inkml:trace>
  <inkml:trace contextRef="#ctx0" brushRef="#br0" timeOffset="151391.76">20523 7704 708 0,'0'0'0'16,"0"0"-9"-16,0 0 9 0,0 0 0 16,0 0-1-16,63-105-1 0,-59 86 1 15,-3 0-1-15,-1 3-3 0,-5-2 3 16,-2 2 2-16,-1 1 13 0,-1 0 1 16,-4 1-7-16,2 1 6 15,-2 1 7-15,-1 3-6 0,-4 2-2 16,0 1-9-16,-7 3-2 0,-2 2 3 15,-8 1-4-15,-9 4 0 0,-9 3 1 16,-3 5-1-16,4 1 1 0,6 0 2 16,6 1-3-16,-1 3-1 0,5-2-3 15,2 5 4-15,5 0-2 0,5-1 0 16,6-1 2-16,-1 2-6 0,-5 8 5 16,-8 8 1-16,-5 13 2 0,-1 1-2 15,6-1-1-15,1-4 1 0,3-2 2 16,-1 2 2-16,-1 3-8 0,2 1 7 15,0-2-3-15,2 0 3 0,8-2-3 16,2-1 2-16,4 2-2 0,5-4-3 16,-1 1-5-16,5 0 3 0,1 3 5 15,0 2 0-15,2-1-2 0,0 1 2 16,0 1 0-16,2 0 0 0,0 2-1 16,0-3 4-16,0 1-3 0,0-1 6 15,0-2-6-15,3-3 0 0,3-4 0 16,3 0-1-16,4-3 0 0,2-2 0 15,2-5 1-15,-2-4 4 0,-1-7 9 16,4 1-4-16,6 2-6 0,17 5 1 16,10 2-1-16,6-4-3 0,-2-4-15 15,-3-7 6-15,-6-5 8 16,-2 0 1-16,0-3 0 0,-1-4 0 16,-3-1 1-16,2-5 12 0,-1-4-12 15,-1-5 16-15,-1-2 0 0,0-5 17 16,1-3 0-16,0-4 8 0,0-3-7 15,1-5-9-15,0-6-10 0,0-3 1 16,0-1-16-16,-1-6-2 0,1-1 2 16,-2-5 2-16,-1-2-3 0,-1-5 0 15,-4-3 0-15,-4-2 9 0,-6-5 0 16,-6 3 19-16,-4-3 1 0,-8-2-2 16,-2 0-5-16,-5-4-6 15,-5-3-12-15,-7 0 3 0,-8-3-7 16,-7 2 0-16,-7 2-1 0,-6-1 1 15,-6 4-20-15,-4-1-15 0,-2 7-25 16,-5 4-5-16,-2 6-50 0,13 20-67 16,5 7-175-16</inkml:trace>
  <inkml:trace contextRef="#ctx0" brushRef="#br0" timeOffset="156011.6">19827 6670 621 0,'0'0'46'15,"0"0"26"-15,0 0 65 0,0 0-48 16,0 0-50-16,0 0 3 0,0 0-2 16,21-79-10-16,-9 67-2 0,-1 3-20 15,2-4 4-15,-2 3-12 0,-1-1 2 16,0 0 1-16,-3 1 0 0,-1 2-3 16,-4 0-1-16,-1-3-23 0,-1 3-17 15,-4 0-10-15,-2 2-13 0,-4 0 3 16,-5 3 27-16,-5 0 29 0,-11 2 5 15,-8 1 8-15,2 0-5 0,3 4 14 16,6 3 15-16,8 2 6 0,0 4 3 16,-3 3-21-16,5 3-1 0,4 2 9 15,3 2-24-15,8 3 1 0,3 1 2 16,7-2-7-16,3 0 0 16,5-3-2-16,3-2 4 0,0-5-6 15,1-1 3-15,-2-4-11 0,-2-3-2 16,-1-3 13-16,-4-3 1 0,-3-2 1 15,2-7 11-15,-1-4-5 0,0-3-7 16,-1-4 8-16,-1-1-8 0,2-1-15 16,-3 2-18-16,-1 1 13 0,-2 4 7 15,-1 4 13-15,0 5 4 0,-1 2 15 16,1 2-19-16,1 1-1 0,0 5-4 16,1 1 5-16,1 3 7 0,1 4 0 15,1 0-2-15,1 2 3 16,1 1-8-16,2 1 2 0,2-3 6 15,-3 1-8-15,4-2-13 0,-2 0-33 16,4 1-107-16,-3-4-88 0,-3-3-149 16</inkml:trace>
  <inkml:trace contextRef="#ctx0" brushRef="#br0" timeOffset="156371.74">19918 6874 249 0,'0'0'0'0,"0"0"0"15,0 0 0-15,0 0 21 0,-3-9-2 16,9 5 35-16,-1 2 26 0,1-3 31 16,1 0 0-16,3 0 40 0,-1-1-15 15,3 1-24-15,1 1-10 0,-1-1-12 16,2 3-7-16,-2 1-33 0,-1 1-17 15,1 0-33-15,-3 2 0 0,0 6-4 16,-1 3-26-16,-2 3-13 0,-2 2-10 16,0 1-17-16,-3 1-4 0,-1-2-16 15,0 1 11-15,-1-3-9 0,-1-4 11 16,1-2 20-16,1-4 41 0,0-3 16 16,0-1 36-16,2 0 75 0,1-5-33 15,5 1-27-15,2-3-19 0,0 0-17 16,0-1-14-16,6 1-1 0,-2 2-18 15,10-1-58-15,-4 1-106 0,-2 3-146 16</inkml:trace>
  <inkml:trace contextRef="#ctx0" brushRef="#br0" timeOffset="156848.32">20393 6546 757 0,'0'0'60'0,"0"0"118"16,0 0-103-16,0 0-26 0,0 0-38 16,75-17-9-16,-63 24 0 0,-3 3 0 15,3 4-2-15,-1 2-7 0,-4 4-27 16,2 2-10-16,-3 3-9 0,-3 0 13 15,-3 0-2-15,0-1-2 0,-4-6 6 16,-4-1 20-16,1-8 11 0,-2-2 7 16,-2-3 4-16,2-3 8 15,2-2 44-15,0-7 36 0,4-2-25 16,1-3-11-16,2-3-24 0,8-2-28 16,5-1 6-16,8-1-6 0,8-4-4 15,9 0 0-15,10-3-25 0,-6 6-17 16,-10 9 8-16,-15 4-9 0,-12 6 14 15,-5 2 29-15,0 0-5 0,-5 0-5 16,-4 6-2-16,-3 1 12 0,-6 2 14 16,-1 4 23-16,-2 0 9 0,4 2 11 15,0 0-12-15,6-1-13 0,2 2-12 16,6-1-3-16,4 1 8 16,8 1-5-16,6-2-3 0,6 2-6 15,6-3-11-15,10-1-10 0,9-3-62 16,7-10-69-16,-8 0-126 0</inkml:trace>
  <inkml:trace contextRef="#ctx0" brushRef="#br0" timeOffset="157381.1">20878 6735 695 0,'0'0'144'0,"0"0"0"15,0 0-46-15,0 0-4 0,0 0-32 16,-1-2-25-16,3 2-37 0,5 0 6 16,2 5-3-16,4-1-1 0,0 6 0 15,2-1 4-15,-1 2-6 0,0 2-1 16,-2-2-21-16,-2 0-24 0,-1-1-17 15,-3 0-3-15,-3-2 2 0,-2-3 13 16,-1 0 22-16,0 0 6 16,-3-3 2-16,-1-1 21 0,1 0 5 15,1-1 32-15,0 2 12 0,2-2-11 16,0 1-11-16,2 1-3 0,1 2 14 16,2-1 4-16,3 3-7 0,3 1-14 15,0 0-8-15,2 4-6 0,-2-1-5 16,-1 0 2-16,-5-1-3 0,-2 0-2 15,-3-1-22-15,-6-1-1 0,-6-1 15 16,-5-4 8-16,-7 1 1 0,-4-1 3 16,0-2 0-16,-4 0 4 15,5 0 12-15,3 0 9 0,3 1 11 16,7-1-3-16,3 0-16 0,7 2-14 16,2 3-6-16,4 2-21 0,20 5-64 15,1-2-60-15,4-6-299 0</inkml:trace>
  <inkml:trace contextRef="#ctx0" brushRef="#br0" timeOffset="164436.72">25119 9882 624 0,'0'0'0'0,"0"0"-29"0,0 0 28 16,64 8 1-16,-44-3 6 0,1 2-6 15,1 1 5-15,-3 0-2 0,2 0-3 16,-2 3 1-16,2 1-1 0,1 2 1 15,1 3-2-15,2 1 0 0,1 1 1 16,4 3 0-16,6 6 8 0,8 4 0 16,12 6 9-16,3 3-2 0,-2 2-1 15,-3-3-3-15,-5-1-5 0,2 1-1 16,-3 2-5-16,1 1 2 0,-1 0-2 16,1 0 0-16,-1 2 0 0,2-1 1 15,0 2 0-15,1-1 2 0,2 0 4 16,3 2 0-16,2 1 3 0,1 5-4 15,-1-2-3-15,3 5 8 0,0-1-10 16,3 2-1-16,3 1 0 0,1 1 0 16,4-1 0-16,1-1-5 0,-4-1 4 15,1-1-8-15,0 0 1 16,-3-2 3-16,0-2 3 0,-3-3-1 16,-2-2 6-16,-2 1 1 0,-3-2 0 15,-2 0-4-15,-3-2 4 0,0-1 3 16,-5-1 0-16,2 0-3 0,1-1 7 15,-4 0-7-15,1 2-2 0,-2-5 11 16,0 0-11-16,-2-2 1 0,-1-2-3 16,0 0 5-16,-7-1-5 0,-5-6 2 15,-8-6-5-15,-9-5 3 0,-5-3-4 16,-8 4-15-16,-2-4-65 0,-7-6-201 16</inkml:trace>
  <inkml:trace contextRef="#ctx0" brushRef="#br0" timeOffset="166504.1">20725 13174 592 0,'0'0'56'15,"0"0"-46"-15,0 0-1 0,0 0-6 16,0 0-3-16,0 0 0 0,-10-21-18 15,15 21-21-15,2 0 21 0,1-1 17 16,3 1 0-16,1-1 2 0,2 1 1 16,2 0 2-16,1 0-4 0,2-1 12 15,2-1 6-15,2-1-2 0,3-2 4 16,4 2 9-16,11-4-3 0,11-2 7 16,11 0 8-16,9-2 2 0,-1 2-20 15,-3 2-5-15,1 0-6 0,4 2-11 16,5 0 3-16,5-1-4 0,4 2-8 15,0 0-7-15,1-2-12 16,-2 2 5-16,2-1 8 0,4-5 4 16,-1 3 7-16,0-3 3 0,2 2-1 15,-2 0 2-15,3-1 6 0,3-1-1 16,5 2 1-16,-1 1 10 0,0 3-14 16,0 0 5-16,0 1-7 0,2 3 0 15,0 0 0-15,-1 0 1 0,-3 4 0 16,-1 0-2-16,-2 2-2 0,4 0 2 15,-1 0-3-15,0-3-2 0,-4-1-2 16,-3-1-1-16,-1-1 5 0,-3 0-3 16,3 0 4-16,-2-3 4 0,0-1-1 15,-4 0 4-15,2 1-1 16,-2 0 6-16,2 1 2 0,1 0-4 16,-3-1 3-16,0 1-10 0,0 0 6 15,1 2-7-15,0 0 0 0,1 0 0 16,2 0-3-16,-2 0 3 0,-1 0-10 15,-4 1 1-15,0-1-13 0,-1-1 22 16,1-1-5-16,0-4 4 0,-1-1 2 16,-2-1-1-16,2 1 15 0,1 0 5 15,5 3 4-15,5-1-3 0,3 3-1 16,2-3 10-16,-3 3-9 0,-3 2-10 16,-2 0-4-16,-2 3-7 15,0 2 6-15,1-2-6 0,-2 1 0 16,-1-2-3-16,-3 0-15 0,2-2-12 15,1 0 5-15,2-2-28 0,-1-3-13 16,-20 1-68-16,-13-6-179 0</inkml:trace>
  <inkml:trace contextRef="#ctx0" brushRef="#br0" timeOffset="167512.09">17572 8937 650 0,'0'0'27'16,"0"0"-27"-16,0 0 0 0,0 0 2 15,0 0 0-15,0 0-4 16,0 0 1-16,-120-29-28 0,104 45 7 16,-3 5 2-16,2 6 9 0,-2 9 7 15,0 12 4-15,0 11 2 0,0 8-2 16,7-2 12-16,5-1-9 0,7-5 1 16,3 0 3-16,7 0 3 0,10-1-6 15,10-1-1-15,5 0 4 0,12 1 0 16,6-2 4-16,10 0-3 0,9 0 2 15,9-2 3-15,11 1 1 0,7 3-14 16,4-4 7-16,6 3-4 0,3 0-6 16,0 0-4-16,2 2-31 0,-1 1 0 15,2 1 7-15,0-2-15 0,-2-2-2 16,3-1 8-16,3-1 2 0,2-4 22 16,3 0 11-16,0 0 5 0,1 2 0 15,0-1 13-15,-3 3 4 0,-1 0 14 16,-5 2 1-16,-3 1-5 0,0 3-5 15,-1 0 0-15,-1 1-20 0,-3 3-2 16,-5-1 0-16,-6 5 3 0,-8 2-1 16,-11 1-4-16,-13 0 2 0,-11-2-1 15,-7-4 2-15,-8-3-1 0,-5-6 5 16,-2-1 3-16,-1-3-3 0,0-4 41 16,4-4-33-16,0-2 10 15,2-3 5-15,1-5-11 0,-2-2-4 16,-1-5 10-16,-6-8-11 0,-6-3-2 15,-5-5-10-15,-3-3 0 0,3 2-4 16,-1 0-41-16,2-3-35 0,-8-5-64 16</inkml:trace>
  <inkml:trace contextRef="#ctx0" brushRef="#br0" timeOffset="167885.05">21597 11979 769 0,'0'0'5'0,"0"0"17"0,0 0 33 16,0 0 21-16,-16-59-18 0,16 53-18 16,0 1-8-16,0 5-15 0,3 0-14 15,1 3-3-15,3 5 0 0,3 4 6 16,1 3 0-16,1 2 5 0,3 5 1 15,1 4-3-15,3 8-8 0,2 7 3 16,-1 5-1-16,-3-4-3 0,-9-7-5 16,-3-11-15-16,-5-7 9 15,-5 4-9-15,-3 1 12 0,-6 5 1 16,-1-5 7-16,-4-3 3 0,0 2-3 16,-1-6 18-16,1 2-1 0,0-2-4 15,0-1-3-15,-2-1 9 0,-1-3-7 16,-5 2 1-16,-12 0-3 0,-19 2-10 15,-31 4 0-15,-20 1-23 0,-15-5-43 16,24-5-101-16,20-9-307 0</inkml:trace>
  <inkml:trace contextRef="#ctx0" brushRef="#br0" timeOffset="176381.42">12280 15791 960 0,'0'0'0'15,"0"0"-12"-15,0 0 5 0,0 0 2 16,0 0 1-16,0 0 4 0,9-131 0 15,2 111-5-15,5 2-8 0,1-2-15 16,5 1 4-16,3-2-1 0,9-4 1 16,13-5 24-16,12-5 2 0,6-3 1 15,2 3-2-15,1-2 1 0,-2 4 9 16,5-1 8-16,5-1-2 0,8 0 1 16,2-1-3-16,11-2 0 0,6 3-11 15,7 0-3-15,4 1-2 0,5 1-9 16,3 0-10-16,6-1-10 15,0 3 4-15,4-2 10 0,-4-2 9 16,5 5 7-16,-3-2 4 0,5 1-2 16,-2-1 9-16,2 3 5 0,5 1 7 15,5 1 1-15,1 0 7 0,7 2-6 16,0 2-14-16,4 2 9 0,2 4-20 16,2 4 3-16,1 0-2 0,5 4-2 15,-1 2-6-15,0 1-12 0,1 3-18 16,-4 0 9-16,-2 2-8 0,-4 1 11 15,-4 0 15-15,-4 2 10 0,-3 2 6 16,-2 5 4-16,-1-3 15 0,0 4 7 16,-3 1 2-16,0 3-12 0,-3 2 8 15,-3 4-1-15,-5 4-13 0,0 2-1 16,-1 7-5-16,-1 2 2 0,-2 7-12 16,1 0-3-16,-6 5-22 0,0-2-15 15,-8 4-6-15,-6 0 5 0,-8 4-8 16,-4-2 27-16,-9 3-8 0,-2 2 15 15,-5-1 9-15,-5 4 3 0,-5-1 3 16,-3 3 8-16,-3 2 14 0,-4 0 3 16,-4 0 8-16,-3 5-9 0,-8 3-1 15,-4 1-11-15,-7 1-7 0,-5 1-5 16,-7-1-3-16,-8 1-39 0,-6-1-3 16,-4-2-13-16,-6-1 20 15,-7 0-2-15,-7-1-8 0,-5-1-24 16,-4-2-8-16,-5-7 13 0,-4-3 45 15,-3 0 20-15,-4-5 2 0,-3 3 45 16,-4-1 37-16,-6-1-12 0,-4 2-3 16,-4-3-13-16,-4-1-11 0,-4 1-4 15,-7-4-7-15,-4-1 4 0,-7-3-14 16,-7-6-13-16,-1 4 2 0,-7-5-11 16,-5 2-3-16,0-3-8 0,-3 0 10 15,-2-2-10-15,-3 0 3 0,-4 1-4 16,-4-4 4-16,-2-3 7 0,-5-4-2 15,-3-3 3-15,-3-1 0 16,-6-3 2-16,-1 1 11 0,1-6 4 16,-4 1-6-16,2-4 11 0,-3-1 8 15,-3-2 3-15,-2-2-15 0,0-3-11 16,-3 0 6-16,-1-7-5 0,-5-1-8 16,-1 1 1-16,-4-6 11 0,0 2-12 15,1-6-3-15,1-1 3 0,4-3 1 16,0-4-1-16,4-4 0 0,3-3 1 15,4-3 9-15,3-3-3 0,-1-2 9 16,5-2 9-16,-2-1 2 0,6-2-3 16,-1-3 7-16,0-3-7 15,3-3-4-15,0-7-8 0,0-7-6 16,2-7 1-16,2-7-3 0,-1-4-4 16,-1-1-4-16,1-6-11 0,0-5-43 15,3-14-26-15,33 22-61 47</inkml:trace>
  <inkml:trace contextRef="#ctx0" brushRef="#br0" timeOffset="182776.75">26293 15795 508 0,'0'0'56'15,"0"0"-7"-15,1-7 4 0,-1 3-13 16,0 1-10-16,0 0-23 0,0-1 22 16,0 0 2-16,0 2-31 0,1-1-26 15,2 1 18-15,1 0 8 0,1 0 2 16,0 1 16-16,1 0 0 0,-2 1-9 16,-2 0 3-16,-2 2-5 0,-4 8 5 15,-10 5 41-15,-17 17 16 0,-24 18-13 16,-21 21-4-16,-12 9-25 0,6-3-13 15,15-6-14-15,20-11-4 0,11-4-4 16,9-3-29-16,8-3-44 0,11-12-26 16,6-16-112-16,3-15-239 15</inkml:trace>
  <inkml:trace contextRef="#ctx0" brushRef="#br0" timeOffset="183251.97">27461 15598 909 0,'0'0'54'0,"0"0"-44"16,0 0 0-16,8-26 5 0,-16 24 0 16,-9 2-10-16,-14 13 4 0,-20 15-6 15,-17 17 6-15,-7 13-6 0,2 9-3 16,10 6-1-16,12-3-13 0,3 1-34 15,7-5-29-15,6-8-42 0,12-18-74 16,7-13-154-16</inkml:trace>
  <inkml:trace contextRef="#ctx0" brushRef="#br0" timeOffset="183668.96">28342 15625 596 0,'0'0'147'0,"0"0"-125"0,0 0 33 15,0 0 49-15,0 0-42 0,0 0-22 16,23-34-20-16,-23 34-8 0,0 0-5 15,-5 4-7-15,-3 5 1 0,-7 6 5 16,-3 7 1-16,-16 14 4 0,-10 15 1 16,-15 18 1-16,-9 11-13 0,-3 2-17 15,-3-5-44-15,22-26-95 0,9-14-283 16</inkml:trace>
  <inkml:trace contextRef="#ctx0" brushRef="#br0" timeOffset="186201.34">25714 15227 678 0,'0'0'333'15,"0"0"-292"-15,0 0-41 0,0 0-27 16,0 0 13-16,41-28 6 0,-20 15 1 15,1-3 4-15,1-3-19 0,3 1-23 16,-3-4 41-16,-2-2 8 0,-5 1-4 16,-3-3 1-16,-5-1 13 0,-2-2-6 15,-6 1 9-15,0-2-3 0,-6 0-9 16,-3 0 5-16,-1 2 3 0,-2 3-2 16,1 0 7-16,0 4 3 0,1 4-1 15,1 5-1-15,-2 1 5 0,3 4-16 16,0 4 3-16,-1 3-7 0,0 1-4 15,-1 10-1-15,-1 5-4 0,0 5 5 16,0 2-3-16,-2 5 3 0,2 3 0 16,0-1 7-16,2-1-7 0,4 3-4 15,4-3-1-15,1 0 7 0,7 0-4 16,4-2-3-16,4-1-20 0,4-2 12 16,3-3-18-16,5-2 5 0,1-3 10 15,2-3-1-15,-2-2 7 16,-1-1 10-16,-3-3 6 0,-7-1 0 15,-3-2 10-15,-6-1 10 0,-4-2-6 16,-3 0 13-16,-1-1 14 0,0 0-12 16,-3-1-7-16,0-2-28 0,0 0-4 15,0-1-5-15,2 1-11 0,0 2-3 16,1-2-22-16,2 1-18 0,2 0-28 16,6 0-44-16,-1-1-23 0,-1 3-121 15</inkml:trace>
  <inkml:trace contextRef="#ctx0" brushRef="#br0" timeOffset="186680.85">26124 15223 678 0,'0'0'169'0,"0"0"-125"0,-11 1 14 15,8 1-5-15,2 4-32 0,1 1-3 16,5 3 0-16,1 2-12 0,4 2 11 16,3-2-7-16,1 0 0 0,3 0 1 15,-1-3-8-15,-1 0 2 0,-1-4-5 16,-2-1-19-16,-3-3-4 0,-3-1-27 16,-3-1-23-16,-2-5 12 0,-1-3 2 15,0-3 35-15,-3-2 24 0,0 0 17 16,1-3 26-16,2 0-7 0,0 2 14 15,0 2-10-15,0 5 9 0,0 2-11 16,0 4 58-16,0 2-58 0,0 0-36 16,0 6-2-16,-1 3-3 0,-2 4 2 15,-2 2 1-15,1 0-5 0,0 1-44 16,0-7-113-16,4-7-372 0</inkml:trace>
  <inkml:trace contextRef="#ctx0" brushRef="#br0" timeOffset="187373.34">26997 15252 841 0,'0'0'91'0,"0"0"-91"0,0 0-76 16,0 0 76-16,0 0 32 0,-51-5-1 15,51 2-1-15,3-2-30 0,4-2-13 16,5-3-5-16,0 0 18 0,1-5 32 16,0-1 6-16,1-3-12 0,1-5-2 15,0-1 3-15,5-10-8 0,3-7 9 16,6-12-12-16,-5 4-16 0,-5 9-11 16,-10 12 11-16,-7 10 12 0,-1 4 7 15,-1 0-1-15,-2-4-3 16,-5 4-14-16,-2 2-1 0,-3 5 0 15,-2 6 0-15,0 2 3 0,-1 7-1 16,1 4-2-16,0 6 0 0,2 3 2 16,0 1-1-16,3 1 5 0,1 0-6 15,1 0 0-15,1 0 3 0,3 2 3 16,0-2-4-16,1 0 2 0,2-1-4 16,0 1 1-16,2-2-2 0,1-1-5 15,0-2-3-15,3 1-5 0,-1-4-16 16,0-3-9-16,1 0-4 0,1-2 3 15,1-4 1-15,-1 1-43 0,0-4 36 16,-1 0 38-16,-1 1 8 0,0-3 1 16,-2 0 16-16,-2 0 19 0,-1 0 21 15,0 0-7-15,0 0-5 0,0 0-4 16,0 0-9-16,0 0 2 0,0 0-1 16,0 0-2-16,0 0-8 0,0 0-7 15,0 0-16-15,0-2-12 0,1 0-14 16,0-1-12-16,-1-1-24 0,1-2-41 15,-1-2-104-15,1 1-68 0,-1 0-87 16</inkml:trace>
  <inkml:trace contextRef="#ctx0" brushRef="#br0" timeOffset="187629.52">27098 15121 377 0,'0'0'285'15,"0"0"-120"-15,0 0-33 0,0 0-45 0,0 0-8 16,3-1-13-16,-1 1-21 16,-1 1-7-16,1 1-16 0,1 2-8 15,0 1-7-15,0 0-2 0,2 2-5 16,-2 0 0-16,0-1 0 0,0-1-26 15,-1-1-23-15,0-1-14 0,-1-2 5 16,1 0 9-16,-2-1 15 0,0 0 6 16,0 0 14-16,0 0 14 0,-2 0 23 15,1 0-1-15,-1 0 6 0,1 0 26 16,1 4-11-16,-2-1 1 0,2 2-5 16,-1 1-1-16,1 2-17 0,0-1-8 15,0 1-12-15,1-1 4 0,2-1-5 16,-1-2-23-16,1 1-18 15,0-2-28-15,1-3-46 0,2-5-21 16,-2-2-98-16,0-4-162 0</inkml:trace>
  <inkml:trace contextRef="#ctx0" brushRef="#br0" timeOffset="187750.53">27163 15178 757 0,'0'0'72'16,"0"0"-67"-16,0 0-10 0,0 0-6 15,0 0-35-15,0 0-52 0,52 30-175 16</inkml:trace>
  <inkml:trace contextRef="#ctx0" brushRef="#br0" timeOffset="187877.37">27242 15207 848 0,'0'0'224'16,"0"0"-167"-16,0 0-38 0,0 0 28 15,0 0 7-15,0 0-5 0,0 0-12 16,0 0-20-16,0 0-9 0,0 0-8 15,52 138-23-15,-40-122-78 0,-4-4-102 16,-3-6-196-16</inkml:trace>
  <inkml:trace contextRef="#ctx0" brushRef="#br0" timeOffset="188629.06">27749 15304 1082 0,'0'0'119'16,"0"0"-108"-16,0 0-5 0,0 0 9 15,0 0 3-15,0 0-9 0,47-21-9 16,-31 7-3-16,3-5-42 0,2-4-10 15,2-4 14-15,4-8 9 0,5-10 25 16,3-10 4-16,1-5 3 0,-4 3 3 16,-4 5 17-16,-6 4-3 15,-4 7 14-15,-6 10 7 0,-4 10 4 16,-6 10 12-16,-2 7-22 0,0 1 17 16,-1 2-6-16,-3 1-33 0,0 0 9 15,-3 5-19-15,-3 5-4 0,-1 5-1 16,-2 7 4-16,2 3-7 0,2-2-25 15,2 3-3-15,3-4-29 0,1-1-7 16,3 0 7-16,0-3 7 0,3-3 10 16,3 0 27-16,2-1 19 0,1 0 2 15,1-1 5-15,-2 1 10 16,2 0 17-16,0 1 17 0,0 0-6 16,0 1-4-16,3 2-2 0,-1-2-6 15,2 2-2-15,-1-2 1 0,-3-2-12 16,1-2-4-16,-2-4-14 0,-3-1-10 15,0-5-33-15,0-1-11 0,-1-1-2 16,0-4 9-16,-2-6-14 0,-1-1 4 16,-1-3 11-16,0-1 46 0,-1 0 14 15,1-1 42-15,-1 4 16 0,0 1 8 16,0 2-15-16,0 2-12 0,0 3-8 16,0 1-10-16,-3 2-3 0,-2 1-22 15,-2 0-10-15,-5 4 0 0,-2 2-4 16,-2 1-6-16,0 0-28 0,2 0-18 15,3 0-21-15,5-2-36 0,2-2-43 16,4-3-247-16</inkml:trace>
  <inkml:trace contextRef="#ctx0" brushRef="#br0" timeOffset="188767.67">28449 15236 1096 0,'0'0'0'0,"0"0"-151"0,0 0-273 16,0 0-41-16</inkml:trace>
  <inkml:trace contextRef="#ctx0" brushRef="#br0" timeOffset="189065.7">28417 15220 189 0,'-8'-2'220'16,"1"-2"-147"-16,0 3 33 0,1-1 1 16,2 1-10-16,0 0-33 0,1 1-15 15,1-1-8-15,1 1-6 0,1 0 8 16,0 0-6-16,0 0-10 0,0 0 17 15,0 0-13-15,1 0-14 0,2 0-9 16,0 2 6-16,2 0-5 0,-1-1-7 16,1 5-2-16,2-2 0 0,2 2 0 15,1 1 4-15,1 3 13 16,0 0 1-16,-2 3 2 0,1 1-6 16,-4 1 5-16,-1 2-7 0,-4 0 0 15,-1 1 2-15,-4-2-10 0,-4 2-1 16,-3-1-3-16,-3-2-4 0,-2-2-2 15,-1 0-14-15,4-4 2 0,2 0-14 16,3-3 4-16,6 0-3 0,3-3-7 16,9 0 21-16,9-2 17 0,18-1 1 15,21 0-1-15,22-4-3 0,9-2-12 16,-4-1-30-16,-10-1-78 0,-31 3-118 16,-11-1-210-16</inkml:trace>
  <inkml:trace contextRef="#ctx0" brushRef="#br0" timeOffset="199810.04">25214 6033 707 0,'0'0'18'16,"0"0"-9"-16,0 0 0 0,0 0-9 15,0 0 0-15,0-2 0 0,0 6 8 16,0 2 6-16,0 1-5 0,1 2 12 16,1 2-4-16,1 2 1 15,0 0-3-15,1 1-2 0,0 0-4 16,1-1-5-16,0 1-4 0,-1-3 6 15,-1 2-6-15,1-1 1 0,0-2 6 16,-1 0-2-16,0-1 1 0,2-2 14 16,-1 0-7-16,1 0 5 0,-1-1 1 15,2-1-6-15,0-1 6 0,5-4 2 16,0 4-1-16,5-4 5 0,6-1-8 16,13-6-3-16,17-6-1 0,26-13 0 15,15-3-13-15,7-6 10 0,4-1-6 16,-4 6-4-16,5 1 3 0,-4 4-3 15,-14 4-4-15,-27 3-13 16,-28 10-4-16,-31 8-5 0,-7 1-41 16,-11 1-370-16</inkml:trace>
  <inkml:trace contextRef="#ctx0" brushRef="#br0" timeOffset="205749.79">11638 3454 423 0,'0'0'1'0,"0"0"-1"16,0 0 12-16,0 0 11 0,0 0 15 15,0 0 3-15,0 0 1 0,0 0-13 16,582-153-1-16,-486 138-8 0,4 0-17 16,8 3 8-16,1 3-10 0,8 0 4 15,3 2-4-15,3 3 1 0,4 1-2 16,6 2-7-16,4 6-10 0,2-1 1 16,0 0-2-16,-3 5-1 0,1-3-1 15,-7 1 9-15,-7-1 7 16,-3 0 3-16,-3 2 2 0,-8-2 0 15,-3 1 13-15,-10-1 9 0,-6 0 5 16,-4 1 4-16,-1-1-11 0,-6 2 0 16,-6-5 4-16,-8 2-17 0,-5-1 5 15,-13 0-8-15,-12-3-4 0,-15 3 2 16,-7-3-1-16,-7-1 2 0,-1 1-3 16,0-1-1-16,-5 0-2 0,0 0 1 15,-5 0-26-15,-6 5 11 0,-6-1 16 16,-4 4-32-16,-4 0-26 0,-2 1-28 15,-5-6-7-15,7 1-22 16,5-4-40-16</inkml:trace>
  <inkml:trace contextRef="#ctx0" brushRef="#br0" timeOffset="205945.64">15202 3203 732 0,'0'0'12'0,"0"0"-5"0,0 0 2 15,0 0-7-15,0 0 5 0,0 0-6 16,109 16 4-16,-87 0-2 0,0 2-1 16,-1 4 13-16,-4 3-7 15,-6 2-7-15,-9 8-1 0,-12 8-5 16,-26 8-23-16,-19 5 10 0,-15-5-3 16,-17-4-44-16,21-16-75 0,9-9-158 0</inkml:trace>
  <inkml:trace contextRef="#ctx0" brushRef="#br0" timeOffset="214593.13">23938 710 819 0,'0'0'10'0,"0"0"-3"15,0 0-7-15,0 0-11 0,0 0-23 16,0 0 34-16,0 0 5 16,21 6-5-16,-11 2 5 0,2 4-2 15,0 0 4-15,0 4-3 0,2-1 8 16,-3 1-5-16,1 2-6 0,-2 0 9 16,-2 0-7-16,1-1 4 0,-2 1-7 15,-1-1 4-15,1 0-3 0,-1-1 0 16,1-3 2-16,1-2 0 0,3-1 0 15,4-4-1-15,1-2-2 0,5-2 7 16,3-5 5-16,5-4-2 0,9-7 7 16,14-10-1-16,14-13-6 0,7-9 2 15,1-6-3-15,-3-1-6 0,-6-2 2 16,-2-1 2-16,-3 1-2 0,-8 3 8 16,-11 3-11-16,-14 6-4 15,-11 11 1-15,-16 19-11 0,-3 7-103 16,-8 7-236-16</inkml:trace>
  <inkml:trace contextRef="#ctx0" brushRef="#br0" timeOffset="-195109.33">20646 10710 979 0,'0'0'0'15,"0"0"-9"-15,0 0 1 0,0 0 8 16,0 0 4-16,0 0-4 0,-41-95-20 15,39 81-9-15,-1 0-7 0,1 0 10 16,-1 1 1-16,0-1 25 0,-2 0-1 16,0 1 1-16,0-1 1 0,0 1 7 15,1 0-1-15,3-1 4 0,1 0-6 16,3 0-3-16,6 0 8 0,9-4 2 16,10-6 0-16,14-3-12 0,18-9 12 15,11 0-10-15,4 1-2 0,0 2-1 16,0 5 1-16,3-1-15 0,3-2-22 15,1-1-13-15,2-1 1 16,2 0 15-16,4-1-9 0,2 0 23 16,3-2 9-16,4-2 10 0,6 1 0 15,7 0 2-15,8 1 6 0,10-2 10 16,5 0-5-16,6 0 6 0,6 1-6 16,3 2 8-16,5 2-17 0,0 1-2 15,2-1 0-15,0 2-2 0,-1-1 1 16,4 1-2-16,-1 1-16 0,2 0 6 15,-1-1-4-15,3 3 8 0,-2-3-3 16,-1 7 9-16,1-2 2 0,0 3 1 16,3 3 3-16,0 2 4 0,5 1 6 15,2 3-1-15,3 1 2 0,3 3 10 16,3 1-1-16,0 1-10 0,0 5 10 16,-1 0-16-16,-4 3-6 0,-3 2 3 15,-3 1-5-15,-2 3-2 0,-4 0-6 16,-3-2-5-16,-4 2 3 0,-5 1 6 15,0 3-3-15,-2 0 7 0,1 4-8 16,0 3 8-16,1 3 0 0,3 4 0 16,2 0 0-16,-1 3 2 0,5 5 4 15,1 1 2-15,3 2 0 0,0 3 0 16,-2 3 3-16,-1 0 14 16,-6 2-16-16,-4 2-1 0,-6 1 1 15,-4 3 4-15,-7 3-10 0,-4 3 2 16,-5 5 9-16,-5 1-12 0,-3 6-2 15,1 3 0-15,1 3-4 0,-2 2-1 16,3 4-1-16,-3 3-3 0,-5 4 0 16,-1 4-15-16,2 2 22 0,-2 2-9 15,-5 0 7-15,-5-2-12 0,-12 0 10 16,-9 2 2-16,-7-2 2 0,-10-3 2 16,-6-2 6-16,-8-3-5 0,-15-2 10 15,-8-2 2-15,-10 6-11 0,-8 1 2 16,-4-2 1-16,-4 2-9 15,-3-1 4-15,-3 0 0 0,-5 3 3 16,-3 2-3-16,-1 4 0 0,-3 2 0 16,1-4-5-16,-3 0 5 0,-5-3-13 15,-7-1-10-15,-7-1 3 0,-10-4-4 16,-4-7-15-16,-8-7 16 0,-7-4 18 16,-13-6 5-16,-10-1 5 0,-11-3 11 15,-8-1-9-15,-4 2-3 0,-3 0 7 16,-3-2-9-16,-9 1 2 0,-1-1-4 15,-4-5 0-15,2 0-3 0,2-2-3 16,2-5 1-16,-1 0-2 0,-2-3 7 16,3-5 6-16,-3 0-1 15,-2-6-1-15,-4 2 11 0,-9-6 2 16,-7 0 5-16,-6-2-9 0,-10-3-1 16,-1-1-7-16,-8-2 3 0,-4-3-8 15,-2-1 1-15,-3-4 2 0,-1-3-1 16,1-2-2-16,-4-3 0 0,-2-1-1 15,0-4-1-15,-1-3-1 0,-1-3 2 16,1-4 0-16,0-2 0 0,-3-2 1 16,2-3 0-16,-2 0 3 0,-3-1 9 15,0-1 5-15,-2 0 15 0,-3 1 10 16,-2-1-14-16,-3 0-23 0,-3-1 25 16,1-1-12-16,-1-2-14 0,0-5 12 15,4-2-13-15,1-3-2 0,4-4 2 16,8-3-3-16,0-5 0 0,5-5-2 15,5-5-8-15,-1-9 8 0,2-1 1 16,3-6 1-16,1-4 5 0,0 1-2 16,3-6-2-16,1-5 10 0,1-3 3 15,4-5 4-15,6-4 13 0,6-1-19 16,10-5 20-16,13-6-7 0,14-3 0 16,15-8 10-16,18-7-7 0,16-8-5 15,16-7-9-15,12-5 4 0,16-12-17 16,16-5-1-16,16-4-20 15,18-2-23-15,18-1-61 0,16 4 38 16,14 0-42-16,-11 43-135 0,-2 22-157 16</inkml:trace>
  <inkml:trace contextRef="#ctx0" brushRef="#br0" timeOffset="-193830.59">24486 14755 1146 0,'0'0'0'0,"0"0"-90"16,0 0 48-16,0 0 42 0,0 0 19 15,0 0-10-15,0 0-9 0,535-459-2 16,-426 418-37-16,7 1-10 16,8 1 23-16,6 0 15 0,5 3 3 15,7 1-8-15,4 5 15 0,6-3 1 16,5 3 2-16,7 3-1 0,4-1 11 16,6 4-5-16,1 1-7 0,3 5 0 15,0 3 0-15,-1 3 0 0,-2 5-1 16,-3 4 1-16,0 2 0 0,0 4 0 15,-1 5-1-15,3 3 1 0,-2 5 4 16,2 3 4-16,0 7 8 0,-2 4 1 16,-3 4-9-16,-3 5-4 0,0 4 17 15,-4 2-9-15,-4 6-4 0,-4 4 11 16,-9 3-13-16,-9 3 5 16,-11 4-1-16,-15 3-7 0,-8 1 0 15,-11 5 3-15,-9 5-6 0,-7 3-2 16,-9 4 2-16,-6 3-1 0,-3 3 1 15,-4 2-15-15,-5 1 7 0,-4 2 4 16,-6 0-9-16,-3-5 9 0,-7 3 0 16,-4-4-3-16,-6 2 6 0,-6 2-2 15,-6 1 3-15,-6 2 4 0,-4 0-3 16,-10 0 2-16,-7 6-2 0,-9-1-1 16,-9 1-4-16,-4-3-5 0,-9-5-6 15,-2-2 8-15,-8 1-6 0,-4-1 7 16,-2 0-4-16,0-1 9 0,-5-8-5 15,-1 0-4-15,0-2-12 0,-3-1-7 16,-3-1-4-16,-3-1 15 0,-1-8 8 16,0-7 10-16,-3-3 8 0,-3-6 23 15,-3 2 16-15,-7-1 3 0,-9-3 7 16,-9 0-28-16,-8-5-5 0,-11-6-15 16,-8-2-9-16,-5-5-4 0,-3-6-6 15,0-5-1-15,-2-6 0 0,3-5-1 16,-1-4 1-16,0-5 11 0,2-3 0 15,-1-5 0-15,3-6-16 0,-1-7 10 16,2-5 2-16,0-3-1 0,2-2-15 16,-5-4 20-16,2-4 17 0,-4-4 4 15,-4-6 2-15,-4-4-3 0,-4-5 4 16,-3-5-9-16,-3-6 11 16,-3-2-18-16,1-6 1 0,-2-7-5 15,-2-7 12-15,6-7-13 0,2-6 18 16,8-2-11-16,10-3-10 0,11-3 2 15,13-9 0-15,17-3 3 0,13-2 1 16,13-4-2-16,14 0-4 0,13-3-6 16,18-3-24-16,17-4-8 0,20-9-31 15,5 32-89-15,11 10-213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B26D-4A8C-45ED-A84A-37A338A5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5D499-3025-4589-8BAB-12AD6F31C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EED-10B5-421A-8D71-33E059B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D5E5-B4C4-4D55-AA25-48CF3D89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4E7C-0E37-4FAB-8374-AAB23E6D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1097-BCB2-4973-A473-995A37C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EEE5-C7E9-40D0-AC2A-1FE9DFD2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6DF9-F771-49D6-8265-582EC60B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450A-F649-4DD7-962C-6D902B6C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2242-960D-47C2-A5AF-9F4AEAF5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55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6733B-FF7A-446B-BECC-4DD942251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89B66-F93C-48DF-8470-49EF104B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56D4-8EAE-41F3-9757-D2ADC48D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B7F2-8D90-4FA9-854A-1EC9E5E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577F-39BE-4F87-9D43-2CB340E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4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0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19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8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9FA6-35A8-45DD-B897-3CB4F11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34A5-2E7C-49F5-91D3-40ACF068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5224-F671-46AD-87E2-12A0A9B8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9A43-E0E3-4A0A-874B-13BE32E1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9412-31E7-439E-A1BD-DA05B94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58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4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533-F8D2-4608-B123-9410BB0E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0D544-D348-489B-B158-41E125C5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EFF8-4123-4742-B077-7BBDB283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7E38-8FC5-4F98-B456-8AFBD67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26F0-181B-47E1-912C-267DD57A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3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8F93-6E42-4E67-AAE0-B52FE609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224E-9A1F-4293-B0B9-419B9C21F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A545D-7762-4DC8-AB9D-4966C422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A991-ACB8-4C19-9B03-1FE637E5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327D-7F66-4703-937C-1F0D542B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88963-7E08-4A0B-B33D-FD69E1FB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862C-155B-4CBF-8E99-9173B2D7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F1FA-8CE8-4603-9B06-90E3AFF5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A3722-0B6B-4E51-A88D-7D0309CE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96E0D-BC82-459C-85D0-5C62AC3A8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FA8D6-4A42-4E22-A70A-869983F0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D22E1-0CFA-4AD0-95CA-FF86AC7A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48052-E4D8-4F4B-8B06-74390B00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39F31-4BBE-4281-8D8A-4CF8128E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EE8E-A796-46A2-A762-DA8D5A39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AC047-74F2-4170-9546-C055BD0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54E43-6134-405A-B037-A4D31BCD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A6E95-9A23-4BC7-BE24-4DF7982D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5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DDA21-EF53-4592-B591-F47396EC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F75CB-1DD4-4268-8D5C-C3ACB7B2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6C73-AEFF-4E56-8180-A6CF34F5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6006-6540-4047-9078-4BD789BD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8F89-5A5B-4B3A-9BD5-D469E02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FFEE3-CE9A-4F45-BDC1-FD30E3E3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CE944-57F2-4148-8797-3187E906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41CB-4502-47EE-AF6E-EC882C7F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F1CA-0EEC-4192-89DD-D83FB3C7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5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B35-060C-488B-B363-89307AD8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65187-9B99-4643-B13B-F093085B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8F8CD-A9D2-4ED8-B200-4067E2A60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2222-A63B-4AC5-B761-BC47A209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BFBA-15CB-4019-8299-B44DDFDB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15B91-C993-427F-A933-3EB47080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8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2A370-4287-4AD5-858B-7A42FA79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DC33-D707-4ABC-930A-DA91AD2E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C101-8168-463E-AAF3-5421AE567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0459-25C1-4AD5-9257-E24142AACFE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97A1-FF51-4890-AFC9-9941A788E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9C2B-85D7-462A-88F4-0358214CA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EDD7-0E35-431A-AF6D-5C83F092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1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47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customXml" Target="../ink/ink12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460.PNG"/><Relationship Id="rId5" Type="http://schemas.openxmlformats.org/officeDocument/2006/relationships/image" Target="../media/image56.PNG"/><Relationship Id="rId15" Type="http://schemas.openxmlformats.org/officeDocument/2006/relationships/image" Target="../media/image59.png"/><Relationship Id="rId10" Type="http://schemas.openxmlformats.org/officeDocument/2006/relationships/customXml" Target="../ink/ink11.xml"/><Relationship Id="rId4" Type="http://schemas.openxmlformats.org/officeDocument/2006/relationships/image" Target="../media/image55.PNG"/><Relationship Id="rId9" Type="http://schemas.openxmlformats.org/officeDocument/2006/relationships/image" Target="../media/image450.PNG"/><Relationship Id="rId1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7.PNG"/><Relationship Id="rId7" Type="http://schemas.openxmlformats.org/officeDocument/2006/relationships/customXml" Target="../ink/ink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7.xml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customXml" Target="../ink/ink8.xml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customXml" Target="../ink/ink9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475994" y="624267"/>
            <a:ext cx="5100975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394" y="975667"/>
            <a:ext cx="3172206" cy="43765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3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H.O. DE to  State Space Form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Transfer Function to State Space &amp; State Space to Transfer Function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A Few Examples of  Casting a Dynamical System in a State Space Framework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8AEA7DB6-71DE-4D47-8122-765A8A9C4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8448" y="533401"/>
            <a:ext cx="9930384" cy="3855719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en-US" sz="13700" dirty="0">
                <a:solidFill>
                  <a:srgbClr val="00CC00"/>
                </a:solidFill>
              </a:rPr>
              <a:t>Question Time</a:t>
            </a:r>
          </a:p>
          <a:p>
            <a:pPr eaLnBrk="1" hangingPunct="1">
              <a:buFontTx/>
              <a:buNone/>
            </a:pPr>
            <a:endParaRPr lang="en-US" altLang="en-US" sz="13700" dirty="0">
              <a:solidFill>
                <a:srgbClr val="00CC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3700" dirty="0">
              <a:solidFill>
                <a:srgbClr val="00CC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3700" dirty="0">
              <a:solidFill>
                <a:srgbClr val="00CC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3700" dirty="0">
              <a:solidFill>
                <a:srgbClr val="00CC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3700" dirty="0">
              <a:solidFill>
                <a:srgbClr val="00CC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3700" dirty="0">
              <a:solidFill>
                <a:srgbClr val="00CC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3700" dirty="0">
              <a:solidFill>
                <a:srgbClr val="00CC00"/>
              </a:solidFill>
            </a:endParaRPr>
          </a:p>
          <a:p>
            <a:pPr eaLnBrk="1" hangingPunct="1">
              <a:buFontTx/>
              <a:buNone/>
            </a:pPr>
            <a:endParaRPr lang="en-US" altLang="en-US" sz="48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6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30239-88D7-4291-8E2F-68514699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49" y="691578"/>
            <a:ext cx="1984038" cy="3089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3FD6E-9C32-494C-9693-33876D52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96" y="1202470"/>
            <a:ext cx="2581635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7CB40-AE90-45B5-A156-897A98C61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7" y="2085628"/>
            <a:ext cx="1800476" cy="1409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19DAA-5152-4B28-815A-7181E7C4F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7" y="3987668"/>
            <a:ext cx="3591426" cy="2724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F7D616-1611-4FFF-8B72-375662C3B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31" y="3780879"/>
            <a:ext cx="4706007" cy="14480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EEA37-2721-45B8-B72B-333665D12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65" y="5426144"/>
            <a:ext cx="2810267" cy="1286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57C65-F53C-4D38-B71C-5BCA112A6AF4}"/>
              </a:ext>
            </a:extLst>
          </p:cNvPr>
          <p:cNvSpPr txBox="1"/>
          <p:nvPr/>
        </p:nvSpPr>
        <p:spPr>
          <a:xfrm>
            <a:off x="7306811" y="402672"/>
            <a:ext cx="43706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Understanding the Mass-Spring-Dashpot</a:t>
            </a:r>
            <a:endParaRPr lang="en-IN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DEFC2A-269E-4183-B98B-C5F068D74E86}"/>
                  </a:ext>
                </a:extLst>
              </p14:cNvPr>
              <p14:cNvContentPartPr/>
              <p14:nvPr/>
            </p14:nvContentPartPr>
            <p14:xfrm>
              <a:off x="1629040" y="5178547"/>
              <a:ext cx="91440" cy="74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DEFC2A-269E-4183-B98B-C5F068D74E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400" y="5169547"/>
                <a:ext cx="1090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0BDC96-63B8-4F33-A016-40E346A32FCE}"/>
                  </a:ext>
                </a:extLst>
              </p14:cNvPr>
              <p14:cNvContentPartPr/>
              <p14:nvPr/>
            </p14:nvContentPartPr>
            <p14:xfrm>
              <a:off x="6029680" y="4108987"/>
              <a:ext cx="111960" cy="8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0BDC96-63B8-4F33-A016-40E346A32F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21040" y="4100347"/>
                <a:ext cx="129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18938C-FC0D-4092-9371-07BD53AF3807}"/>
                  </a:ext>
                </a:extLst>
              </p14:cNvPr>
              <p14:cNvContentPartPr/>
              <p14:nvPr/>
            </p14:nvContentPartPr>
            <p14:xfrm>
              <a:off x="6071080" y="4641427"/>
              <a:ext cx="79560" cy="9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18938C-FC0D-4092-9371-07BD53AF38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2080" y="4632427"/>
                <a:ext cx="972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D1E748-1765-4726-8FBE-F6DE42F4013A}"/>
                  </a:ext>
                </a:extLst>
              </p14:cNvPr>
              <p14:cNvContentPartPr/>
              <p14:nvPr/>
            </p14:nvContentPartPr>
            <p14:xfrm>
              <a:off x="448200" y="834840"/>
              <a:ext cx="10390680" cy="596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D1E748-1765-4726-8FBE-F6DE42F401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840" y="825480"/>
                <a:ext cx="10409400" cy="59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37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D0BD26-39CA-4674-B3B2-11D255AFD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0"/>
          <a:stretch/>
        </p:blipFill>
        <p:spPr>
          <a:xfrm>
            <a:off x="557732" y="3172073"/>
            <a:ext cx="8062092" cy="2998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22F2D-D1B0-4365-B55B-F5242192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40" y="588627"/>
            <a:ext cx="5726378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016B6-DDFB-4FD6-A50C-8166B91A8F58}"/>
              </a:ext>
            </a:extLst>
          </p:cNvPr>
          <p:cNvSpPr txBox="1"/>
          <p:nvPr/>
        </p:nvSpPr>
        <p:spPr>
          <a:xfrm>
            <a:off x="8498047" y="403961"/>
            <a:ext cx="247475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The State Space System</a:t>
            </a:r>
            <a:endParaRPr lang="en-IN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2D8E9-370C-4051-A543-6B4015B97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959" y="1406953"/>
            <a:ext cx="2196158" cy="1131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827C68-3353-4F92-9404-2AC0F31A75D3}"/>
                  </a:ext>
                </a:extLst>
              </p14:cNvPr>
              <p14:cNvContentPartPr/>
              <p14:nvPr/>
            </p14:nvContentPartPr>
            <p14:xfrm>
              <a:off x="543600" y="990000"/>
              <a:ext cx="11160000" cy="5817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827C68-3353-4F92-9404-2AC0F31A75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240" y="980640"/>
                <a:ext cx="11178720" cy="58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e Space Analysis Control System - Electronics Club">
            <a:extLst>
              <a:ext uri="{FF2B5EF4-FFF2-40B4-BE49-F238E27FC236}">
                <a16:creationId xmlns:a16="http://schemas.microsoft.com/office/drawing/2014/main" id="{F7736E9D-9DFB-4188-9867-F13A81C1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3" y="278295"/>
            <a:ext cx="7606870" cy="29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5E72D-BCCB-49E5-9AA9-BB2FB14A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46" y="3120503"/>
            <a:ext cx="5923721" cy="3154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1FD63-7E6B-464B-B0F4-3C18CED18D5B}"/>
              </a:ext>
            </a:extLst>
          </p:cNvPr>
          <p:cNvSpPr txBox="1"/>
          <p:nvPr/>
        </p:nvSpPr>
        <p:spPr>
          <a:xfrm>
            <a:off x="8028264" y="620785"/>
            <a:ext cx="36787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State Transitions --  The Big Picture</a:t>
            </a:r>
            <a:endParaRPr lang="en-IN" b="1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55236B-88F1-409A-9A91-E028D783F06D}"/>
                  </a:ext>
                </a:extLst>
              </p14:cNvPr>
              <p14:cNvContentPartPr/>
              <p14:nvPr/>
            </p14:nvContentPartPr>
            <p14:xfrm>
              <a:off x="1064520" y="174600"/>
              <a:ext cx="10659960" cy="664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55236B-88F1-409A-9A91-E028D783F0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160" y="165240"/>
                <a:ext cx="10678680" cy="66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1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block diagram of two interacting liquid tanks | Download Scientific  Diagram">
            <a:extLst>
              <a:ext uri="{FF2B5EF4-FFF2-40B4-BE49-F238E27FC236}">
                <a16:creationId xmlns:a16="http://schemas.microsoft.com/office/drawing/2014/main" id="{92A1B08C-615B-4A1C-B479-7A1E43B4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2" y="498820"/>
            <a:ext cx="4871004" cy="24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 Optimal Control of the Four Tank System | Semantic Scholar">
            <a:extLst>
              <a:ext uri="{FF2B5EF4-FFF2-40B4-BE49-F238E27FC236}">
                <a16:creationId xmlns:a16="http://schemas.microsoft.com/office/drawing/2014/main" id="{AFDA3E97-2A17-4DB5-AA0E-7304EB88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2"/>
          <a:stretch/>
        </p:blipFill>
        <p:spPr bwMode="auto">
          <a:xfrm>
            <a:off x="5910057" y="2079003"/>
            <a:ext cx="6090616" cy="44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1F8F6D-C030-4F7B-8842-A89B2ECE219F}"/>
              </a:ext>
            </a:extLst>
          </p:cNvPr>
          <p:cNvSpPr txBox="1"/>
          <p:nvPr/>
        </p:nvSpPr>
        <p:spPr>
          <a:xfrm>
            <a:off x="6677637" y="402672"/>
            <a:ext cx="45132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Visualizing a Process   for MIMO Framework</a:t>
            </a:r>
            <a:endParaRPr lang="en-IN" b="1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B676F4-B5F9-4A66-B3F7-7DB14DBBDB41}"/>
                  </a:ext>
                </a:extLst>
              </p14:cNvPr>
              <p14:cNvContentPartPr/>
              <p14:nvPr/>
            </p14:nvContentPartPr>
            <p14:xfrm>
              <a:off x="499320" y="362520"/>
              <a:ext cx="11137680" cy="646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B676F4-B5F9-4A66-B3F7-7DB14DBBD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960" y="353160"/>
                <a:ext cx="11156400" cy="64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9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0D7DD50-9395-4EBD-8418-668000F7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34" y="5971140"/>
            <a:ext cx="2895600" cy="400050"/>
          </a:xfrm>
          <a:prstGeom prst="rect">
            <a:avLst/>
          </a:prstGeom>
        </p:spPr>
      </p:pic>
      <p:pic>
        <p:nvPicPr>
          <p:cNvPr id="20" name="Picture 19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939D4A44-4955-40C3-9941-C12AA834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10" y="3775798"/>
            <a:ext cx="5784850" cy="19575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77AFB4-B8D6-414E-A3BE-2935E9ED9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10" y="1796224"/>
            <a:ext cx="5353050" cy="438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33CE74-7F1E-45A9-91D7-8EDC6AD03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722" y="2540712"/>
            <a:ext cx="4953000" cy="381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1B3C4C-C97A-4A10-BE3F-F8AA53D9B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722" y="3141822"/>
            <a:ext cx="4314825" cy="323850"/>
          </a:xfrm>
          <a:prstGeom prst="rect">
            <a:avLst/>
          </a:prstGeom>
        </p:spPr>
      </p:pic>
      <p:pic>
        <p:nvPicPr>
          <p:cNvPr id="28" name="Picture 2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37525C0-0BD6-4545-8C26-D759625DC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910" y="851720"/>
            <a:ext cx="5000625" cy="742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DCF021E-2637-4455-8BE4-43B1728DF563}"/>
              </a:ext>
            </a:extLst>
          </p:cNvPr>
          <p:cNvSpPr txBox="1"/>
          <p:nvPr/>
        </p:nvSpPr>
        <p:spPr>
          <a:xfrm>
            <a:off x="6316910" y="225260"/>
            <a:ext cx="51005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Selection of State Variables from an nth Order D.E. </a:t>
            </a:r>
            <a:endParaRPr lang="en-IN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0E1672-0AB4-47DD-9B28-38A5A400FC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038" t="1307" r="5648" b="58360"/>
          <a:stretch/>
        </p:blipFill>
        <p:spPr>
          <a:xfrm>
            <a:off x="141041" y="1223195"/>
            <a:ext cx="6175869" cy="16733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3E8013-0B17-4F8C-B570-575CFF471E50}"/>
                  </a:ext>
                </a:extLst>
              </p14:cNvPr>
              <p14:cNvContentPartPr/>
              <p14:nvPr/>
            </p14:nvContentPartPr>
            <p14:xfrm>
              <a:off x="2341440" y="731880"/>
              <a:ext cx="9639720" cy="611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3E8013-0B17-4F8C-B570-575CFF471E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32080" y="722520"/>
                <a:ext cx="9658440" cy="61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2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A52E623-2626-4D40-B081-11CADEC5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5" y="744653"/>
            <a:ext cx="4286250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7508C-A085-4981-B427-8A1C3DF5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53" y="2034112"/>
            <a:ext cx="3181350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A1565-1938-4432-8B7C-D64DB947B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40" y="2629948"/>
            <a:ext cx="6257925" cy="457200"/>
          </a:xfrm>
          <a:prstGeom prst="rect">
            <a:avLst/>
          </a:prstGeom>
        </p:spPr>
      </p:pic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5DCFE15-02A8-41C8-A4A4-3C0F00A2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840" y="3315660"/>
            <a:ext cx="4724400" cy="1457325"/>
          </a:xfrm>
          <a:prstGeom prst="rect">
            <a:avLst/>
          </a:prstGeom>
        </p:spPr>
      </p:pic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1AEE67E-DAF6-4F5B-A163-ECA2326B5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322" y="5067168"/>
            <a:ext cx="2371725" cy="1438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57ED4B-849C-456F-90D2-9C9AAEF5F57D}"/>
              </a:ext>
            </a:extLst>
          </p:cNvPr>
          <p:cNvSpPr txBox="1"/>
          <p:nvPr/>
        </p:nvSpPr>
        <p:spPr>
          <a:xfrm>
            <a:off x="8640661" y="436228"/>
            <a:ext cx="289420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Eg.</a:t>
            </a:r>
            <a:r>
              <a:rPr lang="en-US" dirty="0"/>
              <a:t>  State Variables from D.E.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536D48-1916-4F41-8529-3C0F68A4BF83}"/>
                  </a:ext>
                </a:extLst>
              </p14:cNvPr>
              <p14:cNvContentPartPr/>
              <p14:nvPr/>
            </p14:nvContentPartPr>
            <p14:xfrm>
              <a:off x="900720" y="654840"/>
              <a:ext cx="6872400" cy="560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536D48-1916-4F41-8529-3C0F68A4BF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360" y="645480"/>
                <a:ext cx="6891120" cy="56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6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5F00BC6-CCC6-4D33-9E44-CDE44A31C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2" y="1013478"/>
            <a:ext cx="5047969" cy="1442277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C0EEC8F-9D60-4E28-A5E6-23E9134D9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7" y="2356945"/>
            <a:ext cx="1628718" cy="8580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AB9940C-CFDD-4704-A585-50C09292BDDA}"/>
              </a:ext>
            </a:extLst>
          </p:cNvPr>
          <p:cNvSpPr/>
          <p:nvPr/>
        </p:nvSpPr>
        <p:spPr>
          <a:xfrm>
            <a:off x="610988" y="1013477"/>
            <a:ext cx="5856625" cy="2122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D63A2-D00C-4539-9529-93F37C0B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19" y="3215001"/>
            <a:ext cx="2899341" cy="1239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21715-9505-490A-B67B-E8EA7D6FC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923" y="303338"/>
            <a:ext cx="3850704" cy="11302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799BA-297A-4288-A5B1-F55250302D27}"/>
              </a:ext>
            </a:extLst>
          </p:cNvPr>
          <p:cNvSpPr txBox="1"/>
          <p:nvPr/>
        </p:nvSpPr>
        <p:spPr>
          <a:xfrm>
            <a:off x="380371" y="222119"/>
            <a:ext cx="46781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Differential Equations   to  Transfer Functions  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to  State Space 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1F8062-DAA9-4475-9140-C2BB16E71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704" y="3210067"/>
            <a:ext cx="3416013" cy="24357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7040DA77-7A5B-4691-B60D-82F0899D83F2}"/>
                  </a:ext>
                </a:extLst>
              </p14:cNvPr>
              <p14:cNvContentPartPr/>
              <p14:nvPr/>
            </p14:nvContentPartPr>
            <p14:xfrm>
              <a:off x="8242600" y="3223387"/>
              <a:ext cx="11880" cy="1044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7040DA77-7A5B-4691-B60D-82F0899D83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33960" y="3214747"/>
                <a:ext cx="29520" cy="28080"/>
              </a:xfrm>
              <a:prstGeom prst="rect">
                <a:avLst/>
              </a:prstGeom>
            </p:spPr>
          </p:pic>
        </mc:Fallback>
      </mc:AlternateContent>
      <p:pic>
        <p:nvPicPr>
          <p:cNvPr id="645" name="Picture 644" descr="Shape&#10;&#10;Description automatically generated with medium confidence">
            <a:extLst>
              <a:ext uri="{FF2B5EF4-FFF2-40B4-BE49-F238E27FC236}">
                <a16:creationId xmlns:a16="http://schemas.microsoft.com/office/drawing/2014/main" id="{5376DA11-0946-462B-909C-759C1D54C9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81" y="4661947"/>
            <a:ext cx="2847162" cy="7997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74F2F2-3A33-437D-88CE-35E073AF8F31}"/>
                  </a:ext>
                </a:extLst>
              </p14:cNvPr>
              <p14:cNvContentPartPr/>
              <p14:nvPr/>
            </p14:nvContentPartPr>
            <p14:xfrm>
              <a:off x="2676960" y="1175040"/>
              <a:ext cx="9484560" cy="473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74F2F2-3A33-437D-88CE-35E073AF8F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67600" y="1165680"/>
                <a:ext cx="9503280" cy="47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0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4B1C499-D6AB-4A28-91BE-1FFA3A4A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6" y="392248"/>
            <a:ext cx="4242382" cy="78391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CBBAC7E-8889-4233-9633-A9BF5C22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66" y="4563037"/>
            <a:ext cx="2639614" cy="2110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EFEBF5-6AFE-4F5F-AFF1-70C3F374E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90" y="5632392"/>
            <a:ext cx="945038" cy="338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A3708F-71F8-4AAD-97A8-598DE9A7A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42" y="5609506"/>
            <a:ext cx="2190312" cy="384559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1D87BC4E-7966-476D-856B-174AF10A2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5" y="1861885"/>
            <a:ext cx="1295581" cy="2495898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334584C9-B0F2-4BA4-8D29-BF7B6B7D9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20" y="1520889"/>
            <a:ext cx="3915321" cy="3077004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8F141EED-31A1-48E0-8C37-946A37187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98" y="1342500"/>
            <a:ext cx="7024236" cy="23030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FED37E-D34C-42B3-9244-18692F98AB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4" y="3971237"/>
            <a:ext cx="1848108" cy="35247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E700EF2-F954-4F05-AFF3-C53FCEDA5F4D}"/>
              </a:ext>
            </a:extLst>
          </p:cNvPr>
          <p:cNvSpPr/>
          <p:nvPr/>
        </p:nvSpPr>
        <p:spPr>
          <a:xfrm>
            <a:off x="354563" y="1436914"/>
            <a:ext cx="1716833" cy="34056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D6A80E-BDC6-4F97-9BDF-58F0F0F39BD4}"/>
              </a:ext>
            </a:extLst>
          </p:cNvPr>
          <p:cNvSpPr/>
          <p:nvPr/>
        </p:nvSpPr>
        <p:spPr>
          <a:xfrm>
            <a:off x="2221894" y="1436914"/>
            <a:ext cx="1882412" cy="2680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83019B-72F9-4CF7-A1A0-D599BFABA465}"/>
              </a:ext>
            </a:extLst>
          </p:cNvPr>
          <p:cNvSpPr/>
          <p:nvPr/>
        </p:nvSpPr>
        <p:spPr>
          <a:xfrm>
            <a:off x="2235737" y="4010508"/>
            <a:ext cx="4380729" cy="729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4A0AB4-2712-4D39-933A-B12410150477}"/>
              </a:ext>
            </a:extLst>
          </p:cNvPr>
          <p:cNvSpPr/>
          <p:nvPr/>
        </p:nvSpPr>
        <p:spPr>
          <a:xfrm>
            <a:off x="4747898" y="1239884"/>
            <a:ext cx="7198025" cy="2628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9198F6-EC9A-41A3-8282-1027690D239E}"/>
              </a:ext>
            </a:extLst>
          </p:cNvPr>
          <p:cNvSpPr/>
          <p:nvPr/>
        </p:nvSpPr>
        <p:spPr>
          <a:xfrm>
            <a:off x="7566870" y="3945706"/>
            <a:ext cx="2403236" cy="4290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71B76D-1E10-445F-A34C-31374BCE1457}"/>
              </a:ext>
            </a:extLst>
          </p:cNvPr>
          <p:cNvSpPr/>
          <p:nvPr/>
        </p:nvSpPr>
        <p:spPr>
          <a:xfrm>
            <a:off x="1098958" y="5337112"/>
            <a:ext cx="5385732" cy="929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1E1826-3E65-49AF-A72C-F0EA94C9AA1E}"/>
              </a:ext>
            </a:extLst>
          </p:cNvPr>
          <p:cNvSpPr/>
          <p:nvPr/>
        </p:nvSpPr>
        <p:spPr>
          <a:xfrm>
            <a:off x="6787193" y="4597893"/>
            <a:ext cx="4001050" cy="2113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B74139-A93D-46E8-8388-1EBA2A7F4048}"/>
              </a:ext>
            </a:extLst>
          </p:cNvPr>
          <p:cNvSpPr/>
          <p:nvPr/>
        </p:nvSpPr>
        <p:spPr>
          <a:xfrm>
            <a:off x="441375" y="341516"/>
            <a:ext cx="4370664" cy="923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E3DD29-E695-499A-8F1A-EBA3E18423D0}"/>
              </a:ext>
            </a:extLst>
          </p:cNvPr>
          <p:cNvSpPr txBox="1"/>
          <p:nvPr/>
        </p:nvSpPr>
        <p:spPr>
          <a:xfrm>
            <a:off x="8372213" y="276837"/>
            <a:ext cx="3399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Transfer Function to  State Space</a:t>
            </a:r>
            <a:endParaRPr lang="en-IN" b="1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EAB9B0-3F9D-4198-9AAE-858EF13A1AB1}"/>
                  </a:ext>
                </a:extLst>
              </p14:cNvPr>
              <p14:cNvContentPartPr/>
              <p14:nvPr/>
            </p14:nvContentPartPr>
            <p14:xfrm>
              <a:off x="205560" y="379080"/>
              <a:ext cx="6265800" cy="424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EAB9B0-3F9D-4198-9AAE-858EF13A1A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200" y="369720"/>
                <a:ext cx="6284520" cy="42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4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FB9FA6B5-3694-43ED-9887-900D370CA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67" y="290422"/>
            <a:ext cx="6347582" cy="100459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580615B-BD31-432D-9E41-114D643C5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4" y="1989883"/>
            <a:ext cx="3152977" cy="82397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8059DB0-A96C-49FD-854A-B087D7D98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8" y="4272421"/>
            <a:ext cx="3530480" cy="429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ED7F6-5C51-4650-A45D-E742F2E13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4" y="3338325"/>
            <a:ext cx="3353268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7CC447-8A75-4D87-B313-C7676D985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1" y="5168677"/>
            <a:ext cx="2676899" cy="362001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9ADE9EF1-D1CC-4BED-ACFD-D95F48306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7" y="1876975"/>
            <a:ext cx="3658111" cy="1371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4D502A-0873-419B-AAC2-9804E83CF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44" y="5498037"/>
            <a:ext cx="2438740" cy="409632"/>
          </a:xfrm>
          <a:prstGeom prst="rect">
            <a:avLst/>
          </a:prstGeom>
        </p:spPr>
      </p:pic>
      <p:pic>
        <p:nvPicPr>
          <p:cNvPr id="21" name="Picture 2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E9DC255-11E2-4E5C-8A68-DB69759E4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38" y="3681604"/>
            <a:ext cx="4003241" cy="1208078"/>
          </a:xfrm>
          <a:prstGeom prst="rect">
            <a:avLst/>
          </a:prstGeom>
        </p:spPr>
      </p:pic>
      <p:pic>
        <p:nvPicPr>
          <p:cNvPr id="23" name="Picture 2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E80CDC3-E87E-40B0-8C95-0A3B73CBC1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63" y="5103177"/>
            <a:ext cx="2276793" cy="134321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EB5BD84-27EE-4BA9-844E-51CC40B694BF}"/>
              </a:ext>
            </a:extLst>
          </p:cNvPr>
          <p:cNvSpPr/>
          <p:nvPr/>
        </p:nvSpPr>
        <p:spPr>
          <a:xfrm>
            <a:off x="436227" y="233436"/>
            <a:ext cx="3263317" cy="1349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BE15E4-2427-4F13-A6F1-E63D82A0E488}"/>
              </a:ext>
            </a:extLst>
          </p:cNvPr>
          <p:cNvSpPr/>
          <p:nvPr/>
        </p:nvSpPr>
        <p:spPr>
          <a:xfrm>
            <a:off x="436228" y="1733471"/>
            <a:ext cx="3795196" cy="4367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677A45-2258-4CC3-BC81-72EF2CBEA74B}"/>
              </a:ext>
            </a:extLst>
          </p:cNvPr>
          <p:cNvSpPr/>
          <p:nvPr/>
        </p:nvSpPr>
        <p:spPr>
          <a:xfrm>
            <a:off x="4316714" y="1582602"/>
            <a:ext cx="4307169" cy="1960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D312C8-E91D-41DE-BAE2-4DF5D2470C3E}"/>
              </a:ext>
            </a:extLst>
          </p:cNvPr>
          <p:cNvSpPr/>
          <p:nvPr/>
        </p:nvSpPr>
        <p:spPr>
          <a:xfrm>
            <a:off x="4447132" y="5424640"/>
            <a:ext cx="3658111" cy="556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612926-580E-4283-944E-031C8472CFFB}"/>
              </a:ext>
            </a:extLst>
          </p:cNvPr>
          <p:cNvSpPr txBox="1"/>
          <p:nvPr/>
        </p:nvSpPr>
        <p:spPr>
          <a:xfrm>
            <a:off x="9295002" y="1733471"/>
            <a:ext cx="256957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Transfer Functions with Numerator Dynamics</a:t>
            </a:r>
            <a:endParaRPr lang="en-IN" b="1" i="1" dirty="0"/>
          </a:p>
        </p:txBody>
      </p:sp>
      <p:pic>
        <p:nvPicPr>
          <p:cNvPr id="31" name="Picture 30" descr="Text, letter&#10;&#10;Description automatically generated">
            <a:extLst>
              <a:ext uri="{FF2B5EF4-FFF2-40B4-BE49-F238E27FC236}">
                <a16:creationId xmlns:a16="http://schemas.microsoft.com/office/drawing/2014/main" id="{75902AE6-AA59-4BB6-913D-2254AA6B8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4" y="511797"/>
            <a:ext cx="2801105" cy="7491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63058F-DE0F-4B85-9BED-44077D6C6BE5}"/>
                  </a:ext>
                </a:extLst>
              </p14:cNvPr>
              <p14:cNvContentPartPr/>
              <p14:nvPr/>
            </p14:nvContentPartPr>
            <p14:xfrm>
              <a:off x="263880" y="137880"/>
              <a:ext cx="11716200" cy="651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63058F-DE0F-4B85-9BED-44077D6C6B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520" y="128520"/>
                <a:ext cx="11734920" cy="65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100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Wingdings</vt:lpstr>
      <vt:lpstr>Office Theme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16</cp:revision>
  <dcterms:created xsi:type="dcterms:W3CDTF">2021-08-04T05:35:22Z</dcterms:created>
  <dcterms:modified xsi:type="dcterms:W3CDTF">2021-08-05T03:59:22Z</dcterms:modified>
</cp:coreProperties>
</file>