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8" r:id="rId3"/>
    <p:sldId id="431" r:id="rId4"/>
    <p:sldId id="430" r:id="rId5"/>
    <p:sldId id="311" r:id="rId6"/>
    <p:sldId id="427" r:id="rId7"/>
    <p:sldId id="4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AA" initials="G" lastIdx="1" clrIdx="0">
    <p:extLst>
      <p:ext uri="{19B8F6BF-5375-455C-9EA6-DF929625EA0E}">
        <p15:presenceInfo xmlns:p15="http://schemas.microsoft.com/office/powerpoint/2012/main" userId="GIT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31:2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1294 115 19401,'0'0'0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5:10:0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1295 376 3858,'0'0'6149,"0"-6"-4569,-6-98 3951,3 82-5100,-1 0-1,0 0 1,-10-24-1,12 38-488,-1 0-1,-1-1 0,1 1 0,-1 0 0,0 1 0,-1-1 0,0 1 0,0 0 0,-1 0 0,0 0 0,0 1 1,0 0-1,-1 0 0,0 1 0,0-1 0,0 2 0,-1-1 0,0 1 0,0 0 0,0 0 0,0 1 0,0 0 1,-12-2-1,-17 1-229,-1 1 0,0 1 0,0 2 0,0 2 1,0 2-1,1 1 0,-1 2 0,1 1 0,1 2 0,-1 2 1,2 1-1,0 2 0,-63 36 0,54-25 525,1 3-1,1 1 1,1 3-1,2 1 0,1 1 1,2 3-1,1 1 1,3 1-1,-48 76 1,65-88-20,0 0 0,3 1 0,0 0 0,2 1 0,1 0 0,1 1 0,2 0 0,1 0 0,1 0 0,2 0 0,1 1 0,2-1 0,1 1 0,8 43 0,-4-47-279,1 1 0,1-2 0,2 1 0,0-1 0,2 0 0,1-1 0,1-1 0,2 0 0,0-1 0,1 0-1,2-2 1,0 0 0,1-1 0,1-1 0,42 30 0,-38-33 99,0-1 0,2-2 0,-1-1 0,2 0 0,0-3 0,0 0 0,1-1 0,0-2 0,1-1 0,-1-2 1,1 0-1,0-2 0,0-1 0,41-5 0,-36 0 194,0-2 0,-1-2 1,0 0-1,0-3 1,-1-1-1,0-1 0,-1-1 1,-1-3-1,-1 0 1,0-2-1,54-44 0,-48 31-189,-2-1-1,-1-2 0,-2-1 0,-1-1 1,-2-2-1,-2-1 0,-1-1 0,-2-1 0,-2-1 1,-2-1-1,-2 0 0,-2-2 0,-2 0 1,-2 0-1,-2-1 0,-2-1 0,-2 1 0,-2-1 1,-5-76-1,0 105-52,-1 1 0,-1 0 1,0 0-1,-1 0 0,-1 1 1,0-1-1,-2 1 0,-10-19 1,13 27-67,-1 1 0,0 0 0,0 1-1,0-1 1,-1 1 0,0 0 0,0 0 0,-1 1 0,1 0 0,-2 1 0,1 0 0,0 0 0,-1 0 0,0 1 0,0 1 0,0-1 0,-11-1-1,-55-4-1346,22 10-2610,-2 3-6771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5:10:1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12038,'0'0'2262,"1"-20"-269,6 15-1938,0 0-1,0 0 1,1 1 0,-1 0-1,1 0 1,0 1 0,0 0 0,0 0-1,1 1 1,11-2 0,0 1-30,-1 1 1,1 1 0,29 2-1,-45-1-16,-1 0-1,0 0 1,0 1 0,1-1-1,-1 1 1,0 0 0,0 0-1,0 1 1,0-1 0,0 0-1,0 1 1,0 0 0,0 0-1,-1 0 1,1 0 0,-1 0 0,1 0-1,-1 1 1,0-1 0,3 4-1,-3-1-35,1 0 0,-1 0 0,0 0 1,0 0-1,-1 1 0,0-1 0,0 1 0,0-1 0,0 1 0,-1-1 0,0 7 0,-1 5-384,-1 0 0,-1 0-1,0 0 1,-1-1 0,-1 1-1,-12 29 1,-23 22-1142,31-56 1593,0 1-1,1 0 0,1 1 1,0 0-1,1 0 0,1 1 1,-6 20-1,18-45 4017,14-13-3127,-5 7-682,144-151-586,-19 22-704,-140 144 1066,0 0 0,0 0 0,0 1 0,0-1 1,0 0-1,0 0 0,-1 0 0,1 0 0,0-1 0,-1 1 0,1 0 0,-1 0 1,1 0-1,-1 0 0,0-1 0,1 1 0,-1 0 0,0-2 0,0 2-4,-1 1 0,1 0-1,-1-1 1,1 1-1,-1 0 1,1-1 0,-1 1-1,0 0 1,1 0 0,-1 0-1,1 0 1,-1-1-1,0 1 1,1 0 0,-1 0-1,1 0 1,-1 0 0,0 0-1,1 0 1,-1 1-1,0-1 1,1 0 0,-1 0-1,0 1 1,-46 16 146,37-11-125,0-1 1,0 1-1,1 1 1,0 0 0,1 0-1,-1 1 1,2 0-1,-1 0 1,-6 10-1,12-15-32,0 0-1,0 0 0,0-1 1,0 1-1,1 0 0,-1 0 1,1 0-1,0 1 0,0-1 1,0 0-1,1 0 0,-1 1 0,1-1 1,-1 0-1,1 1 0,0-1 1,1 0-1,-1 1 0,0-1 1,1 0-1,0 1 0,0-1 1,0 0-1,0 0 0,0 0 1,1 0-1,-1 0 0,1 0 0,0 0 1,0 0-1,0-1 0,0 1 1,1-1-1,3 4 0,8 5 13,0-1 0,1-1 0,0 0 0,1-1 0,-1 0 0,2-1 0,29 8 0,-18-8-3424,54 8 0,-46-13-5291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5:10:11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19 2785,'0'-4'9682,"-2"-10"-5525,-2 19-4093,1-1 1,0 1 0,0 1 0,0-1-1,1 0 1,-3 6 0,-7 17-33,-3-2-713,0-1 1,-2 0-1,-1-1 0,-1-1 1,-1 0-1,-24 20 0,43-42 748,0 0 0,1-1-1,-1 1 1,0 0-1,0-1 1,0 1 0,0 0-1,0-1 1,0 1 0,0-1-1,0 1 1,0-1-1,0 0 1,0 1 0,0-1-1,0 0 1,0 0 0,0 0-1,-2 0 1,5-15 2476,21-27-819,36-28-1541,-42 52 142,0-1-1,-2 0 1,0-1 0,12-24 266,-18 81-247,-5-30-327,0 1 0,0-1 0,1 0-1,-1-1 1,1 1 0,1-1 0,-1 0 0,1 0-1,0-1 1,12 8 0,1 1-1735,1-2 1,30 15 0,-17-14-6074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5:10:1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224 9941,'0'0'48,"-2"-13"-3,-1-4-2,-1-1-1,-1 1 1,0 0 0,-9-19 0,11 30 83,-1-1-1,1 1 1,-1-1 0,0 1-1,-1 0 1,1 1 0,-1-1-1,0 1 1,0 0 0,-1 0-1,0 0 1,0 1 0,0 0 0,0 0-1,-11-5 1,2 5-87,0 1-1,0 0 1,-1 0 0,1 2 0,-1 0-1,1 0 1,-1 2 0,1 0-1,0 0 1,-1 2 0,1 0 0,0 1-1,0 0 1,1 1 0,-1 1-1,-20 11 1,-3 3-7,1 2-1,0 1 1,2 2 0,-56 52-1,45-32 102,2 1 0,2 2 0,-43 64 1,62-77-134,2 0 1,1 1 0,2 1 0,1 1 0,2 0 0,-9 42 0,18-55 63,1 0 0,2 0-1,1 1 1,1-1 0,1 1 0,1-1-1,1 1 1,1-1 0,2 0 0,11 41-1,-4-34 0,0-1-1,2-1 1,1 0-1,2-1 1,0-1-1,2 0 1,36 39-1,-24-34 147,1-1 0,2-2 0,1-1 0,1-2 0,1-1 0,2-2-1,0-2 1,2-2 0,0-1 0,1-2 0,0-2 0,60 12 0,-89-24-92,0 0 0,0-1 0,0-1 0,1 0 1,-1-1-1,0-1 0,1 0 0,-1 0 0,0-1 1,0-1-1,0 0 0,0-1 0,0-1 0,-1 0 1,0 0-1,0-1 0,0-1 0,-1 0 0,0 0 1,0-1-1,-1-1 0,0 0 0,-1 0 0,1-1 1,-2 0-1,1-1 0,7-13 0,15-24 34,-3-2 0,-2 0-1,29-79 1,-24 37 43,25-117-1,-50 179-173,-1 1 0,-2-1 0,0 0 0,-2 0 0,-2-1 0,-1 1 0,-1 0 0,-1 0 0,-1 1 0,-18-54 0,15 64-33,0-1 1,-1 1-1,-1 1 1,0 0-1,-2 0 0,0 1 1,-1 0-1,0 1 0,-2 1 1,0 0-1,0 1 0,-1 1 1,-1 0-1,0 1 1,-1 1-1,-27-13 0,19 13-292,-1 1-1,0 2 1,-1 0-1,-51-7 0,-114 2-4596,145 11 2379,-44-3-6745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4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90 5426,'-2'-9'4277,"-5"-27"-1750,4 25-1727,3 9-718,0 0 0,0 1 0,0-1 0,-1 0-1,1 0 1,0 1 0,-1-1 0,0 0 0,1 1-1,-1-1 1,0 1 0,0-1 0,0 1 0,0-1-1,0 1 1,0 0 0,0-1 0,0 1 0,-1 0-1,-1-1 1,7 4 166,0 1-1,-1-1 1,1 1 0,-1 0-1,0 0 1,1 0-1,-2 1 1,1-1 0,0 1-1,3 7 1,23 48 55,-11-20-107,1-4 50,-2 1 0,0 1-1,-3 0 1,-1 1 0,-2 0 0,11 74 0,-14 104 426,-2-10-264,-4-194-344,0 0-1,1 0 0,1 0 1,-1-1-1,2 0 0,5 12 1,-7-17-56,1 1 1,0-1-1,0 1 0,0-1 1,1 0-1,0-1 1,0 1-1,0-1 1,1 0-1,9 7 0,-14-12-107,0 0-1,0 1 1,0-1-1,-1 0 1,1 0-1,0 0 0,0 0 1,0 0-1,0 0 1,-1 0-1,1 0 0,0 0 1,0 0-1,0 0 1,0-1-1,-1 1 1,1 0-1,0 0 0,0-1 1,-1 1-1,1-1 1,0 1-1,0-1 0,-1 1 1,1-1-1,-1 1 1,1-1-1,0 0 1,-1 1-1,1-1 0,-1 0 1,0 1-1,1-1 1,-1 0-1,1 0 1,-1 1-1,0-1 0,0 0 1,1 0-1,-1 0 1,0 1-1,0-1 0,0 0 1,0 0-1,0-1 1,3-15-5600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4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12950,'106'0'4452,"-34"-2"-4348,132-21 1,-161 15-72,-21 5 50,0-1 0,-1-1 0,39-14 0,-77 19 45,-13 6-122,17 1 37,-1 1 0,1 0 0,0 1 0,1 0 0,0 1 0,1 0 0,0 1 0,0 0 0,1 1 0,1 0 0,0 0 0,0 1 0,2 0 0,-12 26 1,15-28-18,0 1 0,1 0 0,0 0 1,0 0-1,2 0 0,0 1 0,0-1 0,1 0 1,0 1-1,1-1 0,1 0 0,0 0 1,0 1-1,2-2 0,-1 1 0,1 0 1,1-1-1,10 19 0,41 57-4511,-38-61 201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4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25 6451,'0'-1'85,"0"0"0,0 0 1,0 0-1,0 0 0,0 0 0,0 0 0,0 0 1,0 0-1,0 0 0,0 0 0,0 0 0,0 0 1,-1 0-1,1 0 0,-1 0 0,1 0 0,0 0 1,-1 1-1,1-1 0,-1 0 0,0 0 0,1 0 1,-1 1-1,-1-2 0,1 2-26,0 0 1,0 0-1,0 1 1,0-1-1,1 0 0,-1 0 1,0 1-1,0-1 1,0 1-1,0-1 0,1 1 1,-1-1-1,0 1 1,0-1-1,1 1 0,-1 0 1,0-1-1,1 1 1,-2 1-1,-27 45 483,19-13-245,1 1-1,2 0 1,2 0-1,1 0 1,1 1-1,3 0 1,3 43-1,-1-52-150,2 0 0,0 0 0,2 0 0,0 0 0,2-1 0,18 40 0,-19-51-414,1 0-1,1-1 0,0 1 1,23 24-1,-26-31-209,2-1 0,-1 0 0,1-1 0,0 0 0,0 0 0,1-1 0,-1 0 0,1-1 0,11 5 0,1-2-2270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4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4322,'0'0'7910,"33"-15"-7624,-16 17-852,0 0 0,-1 1 1,1 1-1,-1 0 0,27 12 1,21 5-5712,-50-18 4022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4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5426,'0'0'9061,"-20"12"-8965,9 1-16,2 3-80,-1 3 0,2 8-64,1-3-1121,4-5-3617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6739,'8'16'5516,"64"123"-2978,-29-14-2130,-31-84-372,2-1-1,2 0 0,1-1 0,24 37 1,-11-33 73,3-1 1,62 60 0,-21-31-4313,-64-61-1570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8:31:38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23691,'0'0'176,"23"8"-176,-12-1 0,-2 2 0,-5 1 0,-11-2-1153,-6-3-2048,-2-7-5363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9588,'27'18'1521,"-15"-11"-1231,1-1 0,0-1 0,0 0 0,0-1 0,1 0 0,-1-1-1,1 0 1,20 0 0,120-2 1189,-94-3-541,-42 2-871,0 0-1,0-1 0,0-1 0,0 0 0,0-2 0,0 0 1,-1-1-1,0 0 0,19-10 0,-29 7-1270,-17 6 906,-20 6 378,9 7 141,0 0 1,0 2-1,1 0 1,1 2-1,0 0 0,-30 32 1,37-34-106,-1 1 0,2 1 1,0 0-1,1 0 0,0 1 1,2 0-1,-1 1 1,2 0-1,-8 25 0,13-35-148,1 0-1,0 0 1,0 0-1,1 0 1,-1 0-1,1 0 0,1 0 1,-1 0-1,1 0 1,1 0-1,-1 0 1,1 0-1,0-1 1,1 1-1,0-1 0,0 1 1,0-1-1,1 0 1,4 7-1,1-4-835,0 1-1,0-1 1,1 0 0,0-1-1,0-1 1,1 1 0,0-1-1,0-1 1,17 7-1,0-2-4394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1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48 124 4690,'0'0'662,"9"-7"264,8-5-239,-4 3 62,0 0 0,-1-1 0,0 0 0,0-1 0,18-22 0,-30 32-746,1 1 1,-1 0 0,0-1 0,1 1-1,-1-1 1,0 1 0,0-1 0,1 1 0,-1-1-1,0 1 1,0-1 0,0 1 0,0-1 0,0 1-1,1-1 1,-1 0 0,0 1 0,0-1-1,0 1 1,0-1 0,-1 1 0,1-1 0,0 1-1,0-1 1,0 0 0,0 1 0,-1-1 0,1 1-1,0-1 1,0 1 0,-1 0 0,1-1-1,0 1 1,-1-1 0,1 1 0,0-1 0,-1 1-1,1 0 1,-1-1 0,1 1 0,-1 0-1,1-1 1,-1 1 0,1 0 0,-1 0 0,1 0-1,-1-1 1,1 1 0,-1 0 0,1 0 0,-1 0-1,1 0 1,-1 0 0,0 0 0,1 0-1,-1 0 1,0 0 0,-1 0-8,-1 0-1,1 0 1,-1 0 0,1 1-1,0-1 1,-1 0-1,1 1 1,-1 0 0,1-1-1,0 1 1,0 0 0,-4 2-1,-3 6 84,0 1 0,0 0 1,1 0-1,1 1 0,0 0 0,0 0 0,1 0 0,0 1 0,1 0 0,-4 13 0,0 5 162,1 0 1,1 1-1,-2 34 1,6-42-82,2 1-1,0 1 1,2-1 0,1-1-1,0 1 1,2 0 0,1 0 0,8 23-1,-10-38-283,0 0-1,1 0 0,0-1 1,0 0-1,1 0 1,0 0-1,0 0 1,1-1-1,0 0 0,1 0 1,-1 0-1,1-1 1,0 0-1,1 0 0,-1-1 1,1 0-1,1-1 1,-1 1-1,0-1 0,1-1 1,0 0-1,0 0 1,18 3-1,1-3-1740,-3-1-1179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11429,'0'0'1638,"3"-3"-1131,-2 2-479,1 0 0,-1 0 0,0 0 0,1 0 0,-1 0 0,1 0-1,-1 1 1,1-1 0,-1 0 0,1 1 0,-1-1 0,1 1 0,0 0 0,-1 0 0,1-1 0,0 1-1,-1 0 1,4 1 0,-2 0-84,1 0 0,-1 0 0,1 0-1,-1 1 1,0-1 0,0 1 0,0 0 0,0 0-1,4 3 1,3 3-422,0-1-1,1-1 0,-1 0 1,1 0-1,0-1 0,15 4 1,-20-7-74,-1 0 0,1-1 0,0 0 0,0 0 0,-1-1 0,1 0 0,0 0 0,0 0-1,6-1 1,2-4-1046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7443,'0'0'4675,"-11"75"-5828,5-60-3249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2545,'5'-9'5503,"15"-4"-2807,2-3 1,-22 16-2616,0-1 0,0 1 0,0 0 1,0 0-1,1 0 0,-1-1 0,0 1 1,0 0-1,1 0 0,-1 0 0,0 0 0,0 0 1,0-1-1,1 1 0,-1 0 0,0 0 0,0 0 1,1 0-1,-1 0 0,0 0 0,0 0 1,1 0-1,-1 0 0,0 0 0,1 0 0,-1 0 1,0 0-1,0 0 0,1 0 0,-1 0 0,0 0 1,0 0-1,1 1 0,-1-1 0,0 0 0,0 0 1,0 0-1,1 0 0,-1 0 0,0 1 1,0-1-1,1 0 0,15 16 1118,18 31-1493,-25-34 686,146 188-2,63 89-273,-195-255 28,-1 2 0,-1 1 0,18 48 0,-31-65-2102,-1 0 0,4 24 0,-10-33-3741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10325,'46'17'774,"1"-2"0,1-3 1,-1-2-1,2-1 0,-1-3 1,1-2-1,68-3 1,-113-2-743,0 1 0,0-1 0,0 0 0,0 0 0,0-1 0,0 1 0,0-1 0,6-4 1,-9 5-40,-1 1 0,1 0 0,-1-1 0,1 1 1,-1 0-1,1-1 0,-1 1 0,0-1 0,1 1 1,-1-1-1,1 1 0,-1-1 0,0 1 0,0-1 1,1 1-1,-1-1 0,0 0 0,0 1 0,0-1 1,0 1-1,0-1 0,1 1 0,-1-1 0,0 0 1,-1 0-1,1 0-25,-1 0 1,1 0-1,-1 0 1,0 0-1,0 0 0,0 0 1,1 0-1,-1 0 1,0 0-1,0 1 0,0-1 1,0 0-1,0 1 1,-1-1-1,1 1 1,0-1-1,-2 0 0,-3 0 61,1-1 0,-1 1 0,0 1 0,1-1-1,-1 1 1,0 0 0,1 0 0,-1 1 0,0 0 0,1 0-1,-1 0 1,1 0 0,-1 1 0,1 0 0,0 0 0,0 1-1,-1-1 1,2 1 0,-1 0 0,-8 7 0,-3 2 160,1 1 0,0 0-1,1 1 1,-21 26 0,22-23-126,1 0 0,1 1 0,1 0 0,1 1 0,0 0 1,-7 25-1,14-37-80,0 0 0,1 0 1,-1 1-1,2-1 1,-1 1-1,1-1 1,0 1-1,1-1 0,1 12 1,-1-15-36,1 0-1,-1 0 1,1 0 0,-1 0 0,1 0 0,1 0-1,-1-1 1,0 1 0,1-1 0,0 1 0,0-1-1,0 0 1,0 0 0,0 0 0,1-1 0,-1 1-1,7 3 1,7 2-1213,-1-1 0,1 0-1,20 4 1,4-2-5597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5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6931,'0'0'1110,"4"-2"-782,24-9 1181,26-16-25,-52 26-1441,0-1 1,0 1-1,0-1 0,0 0 1,0 0-1,0 0 0,-1 0 1,1 0-1,-1 0 0,0 0 1,1 0-1,-1 0 1,0-1-1,0 1 0,0-1 1,-1 1-1,1 0 0,-1-1 1,1 1-1,-1-5 0,-13 30-470,7 0 547,2 1-1,1-1 1,1 1-1,0 0 0,2-1 1,1 1-1,1 0 1,1-1-1,6 25 0,6 13 159,3 0 0,30 67 0,-27-81-3503,-11-24-156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5410,'0'0'8356,"47"-6"-7363,-31 6-353,1 2 16,4 3-319,-2 0-113,3 3-176,-3 0-48,-1-2-272,-4-1-865,-2 2-368,-3 1-288,-2-1-1824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9268,'0'0'689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7:07:5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67 3714,'0'0'2003,"5"-3"-1184,33-14 1465,-28 13-1523,-1 0 1,1 0-1,-1 0 0,0-1 0,15-12 0,-15 9 270,-14 14-202,-12 16-605,2 1-113,-1-1 0,-22 23 0,24-29-779,0 1 1,1 0 0,0 1-1,-15 30 1,27-42-3143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10:24:4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2769,'0'0'0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4:08:2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4898,'0'0'112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10:24:5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5170,'18'-16'8976,"-11"10"-8765,0 0 0,0-1 0,-1 0 0,1 0 0,5-10 0,-12 17-175,0 0-1,0 0 0,0 0 1,0 0-1,0 0 0,0 0 1,1-1-1,-1 1 0,0 0 1,0 0-1,0 0 0,0 0 1,0 0-1,0 0 0,0 0 0,0-1 1,0 1-1,0 0 0,0 0 1,0 0-1,0 0 0,0 0 1,0 0-1,0 0 0,0-1 1,0 1-1,0 0 0,0 0 1,0 0-1,0 0 0,0 0 1,-1 0-1,1 0 0,0-1 1,0 1-1,0 0 0,0 0 1,0 0-1,0 0 0,0 0 0,0 0 1,0 0-1,0 0 0,-1 0 1,1 0-1,0 0 0,0 0 1,0 0-1,0 0 0,0 0 1,0-1-1,0 1 0,-1 0 1,1 0-1,0 0 0,0 0 1,0 0-1,0 0 0,0 1 1,-11 3 881,11-4-906,-1 1 0,0-1 0,1 1 0,-1-1 0,1 1 0,-1-1 1,1 1-1,-1-1 0,1 1 0,-1 0 0,1-1 0,0 1 0,-1 0 0,1-1 0,0 1 0,0 0 0,-1-1 0,1 1 0,0 0 0,0 0 0,0-1 0,0 1 0,0 0 0,0 0 0,0-1 1,0 1-1,0 0 0,0 0 0,0-1 0,1 1 0,-1 0 0,0-1 0,1 1 0,-1 0 0,0-1 0,1 1 0,-1 0 0,0-1 0,2 2 0,26 19-2850,6-12-3945,-22-8 1790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1T04:33:40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5449 1405 1013 0,'0'0'0'16,"0"0"-15"-16,0 0 15 0,0 0 9 15,0 0-1-15,0 0 1 0,0 0-5 16,0 0-4-16,-259-241-12 15,209 217-6-15,4 4 1 0,5 2-1 16,0 1-3-16,-1-1 1 0,0 3 7 16,-2 0 1-16,-1 1 2 0,-6 0 0 15,-1 2 6-15,-6 0 2 0,-3 3 2 16,-3-1 0-16,-4 1 3 0,-3 3-5 16,-1 0 2-16,-2 2 0 0,-4 2 1 15,-2 2-1-15,-2 1 0 0,-3 0 3 16,0 4 0-16,2 2-3 0,-1 2-2 15,-2 3 1-15,1 3-10 0,-2 1 11 16,2 2 2-16,-1 1 0 0,4 2-4 16,3 1 3-16,-3 3-1 15,2 2 2-15,-3 3 0 0,0 4 0 16,-3 4 9-16,2 7-8 0,-1 7 5 16,2 3-8-16,1 4 5 0,2-2-5 15,-2-2-1-15,4-2 1 0,1 3 0 16,6 1-2-16,5 4 2 0,2 2-6 15,3-2 3-15,2 4-4 0,7-2 4 16,2 0 3-16,9 1 0 0,3 0 2 16,3 2-2-16,0 0 4 0,2 3 0 15,4 3 3-15,1 1 4 0,6 2-7 16,0 3 15-16,4 1-15 0,4 4 2 16,3-3 1-16,3 0-3 0,4-2-5 15,4 1 2-15,0 0-2 0,6 2 2 16,2-1 0-16,3 1-1 0,3-4 0 15,2-5-2-15,6 1-1 0,3-2 0 16,2 1 3-16,6 0 3 0,2-1-3 16,1-1 0-16,4-2 0 0,2-4 0 15,3 0 0-15,7-5 2 0,0 0-1 16,2-2 1-16,1-2 5 0,2 0-5 16,3-3 6-16,0-4-7 0,5-3 2 15,0-3 1-15,3-2-3 16,4-2 3-16,1-4-4 0,0-2-1 15,4-3 1-15,-1-1 1 0,5-3 1 16,2-2 6-16,3 0-7 0,1-5 0 16,1 2 0-16,0-4 0 0,2-3 8 15,2 0-9-15,1-5 8 0,1 0 6 16,-5-1-9-16,-1-2 2 0,-3-3-3 16,5-2 5-16,4-2 7 0,0-6-15 15,2-4 7-15,-3-2-5 0,-3 0-3 16,1-6 0-16,0-1 2 0,-1-2-2 15,1-4 5-15,-4-2-2 0,-1-3 0 16,-1-1 2-16,-3-5 12 16,0 0-4-16,-1-3 7 0,-5-2-4 15,-1-3 3-15,-2-3 0 0,-2-3-12 16,-1-2 2-16,2-3 4 0,-2-1-8 16,-3-2 13-16,-2 0-18 0,-3-4 3 15,-4 0-3-15,-1-2 0 0,-3-6-1 16,0-2 1-16,-4-4-5 0,-2-3-1 15,-5 1 8-15,-5-1-4 0,-6-5 2 16,-4 0 0-16,-5-4 6 0,-4 0-4 16,-6-2 8-16,-5-1-6 0,-4-1 0 15,-4 1 1-15,-9-3 11 0,-4-1 10 16,-7 2-6-16,-5-2-17 16,-6-2 1-16,-7 2-4 0,-8-1-8 15,-9 2 2-15,-8 1 3 0,-6 2-14 16,-11 3-12-16,-9 2-10 0,-11 11-24 15,-12 8-37-15,-8 3-68 0,26 21-94 16</inkml:trace>
  <inkml:trace contextRef="#ctx0" brushRef="#br0" timeOffset="7717.18">6663 2150 449 0,'0'0'82'0,"0"0"7"16,0 0 28-16,0 0-31 0,2 45-26 15,0-28-5-15,0 3-2 0,0 3-29 16,0 0 8-16,1-1-8 0,1-1-14 16,-1-1 5-16,1-3-15 0,-1 0 1 15,0-4 3-15,0-1-2 0,0 0-2 16,-1-3 6-16,0 0-6 0,-1-1 0 16,0-2-7-16,-1-1-68 0,0 0-54 15,-2-2-91-15,-2-2-395 0</inkml:trace>
  <inkml:trace contextRef="#ctx0" brushRef="#br0" timeOffset="8006.37">6617 2342 615 0,'0'0'56'0,"0"0"-27"16,0 0 117-16,0 0-16 0,0 0-17 15,0 0-52-15,0 0-35 16,0 0-14-16,3 0 13 0,2 1-6 16,5-1-2-16,6 0 1 0,2 0 8 15,4 0-17-15,4 0-1 0,7 0-4 16,7 0 3-16,8 0-7 0,0 1-9 15,-10-2-48-15,-3 1-28 0,-12-1-102 16,-7-4-133-16</inkml:trace>
  <inkml:trace contextRef="#ctx0" brushRef="#br0" timeOffset="8469.06">7303 2112 667 0,'0'0'437'0,"0"0"-377"0,0 0 23 16,0 0-10-16,0 0-36 0,0 0-14 15,5-29-11-15,4 27-9 0,2 1 0 16,2-1-3-16,3 2 2 0,2 2-5 16,0 0 3-16,1 0-1 0,-1 1-7 15,-3-1 6-15,-1-2-6 0,-2 0 5 16,-3 0 0-16,-2 0 4 0,-1 0-1 15,-2 0 1-15,0 0-1 0,-2 0-1 16,-1 1-1-16,0 1-9 0,0 4 11 16,0 6 0-16,0 5 0 0,-1 5 11 15,0 3-10-15,0 3 2 0,2 2 4 16,1 7-5-16,3 4-2 16,0-2-8-16,1-8-23 0,-1-5-42 15,5 0-22-15,-1-4-123 0,0-2-126 16</inkml:trace>
  <inkml:trace contextRef="#ctx0" brushRef="#br0" timeOffset="9000.12">7784 2175 953 0,'0'0'126'0,"0"0"-60"0,0 0-42 16,0 0 8-16,0 0 8 0,-3 13 18 15,0 0-20-15,-1 2-17 0,2 3-13 16,1 0-1-16,1 0-4 0,1-2-3 15,4-1 2-15,1-2-3 0,1-4 1 16,2-2-1-16,4-2-2 16,0-3 2-16,2-2-4 0,1 0-5 15,3-5 0-15,0-1-14 0,2-3 0 16,-3-1 23-16,-1 4 1 0,-2 0 1 16,-4 4 2-16,-3-2 11 0,-2 3-1 15,-1 1 6-15,-2 1-3 0,-1 3-3 16,-1-3-4-16,1 1-1 0,0 3 9 15,0-1-14-15,1 0 5 0,1 0 6 16,1-2-2-16,2-1 0 0,1-1 0 16,0-2-3-16,1-4 1 0,1-2-10 15,-1-4 2-15,0-3-2 0,2-2-2 16,-3-3-18-16,-2-4 5 0,-2 0-1 16,-2-1 2-16,-2 1 4 0,-5 2-5 15,-5 3 0-15,-8 3 14 0,-9 7-4 16,-10 10-6-16,-9 14-13 0,0 14-42 15,9 5-43-15,13-5-205 0,13-14-344 16</inkml:trace>
  <inkml:trace contextRef="#ctx0" brushRef="#br0" timeOffset="9578.5">6535 3435 1172 0,'-3'-1'46'0,"-1"1"6"15,0 0 21-15,1 4-50 0,-1 6-9 16,-1 4 13-16,2 4-10 0,2 3-8 16,1 2 0-16,1-1-5 0,3 1 0 15,2 1-4-15,-1-3 2 0,0 0-2 16,0-3-21-16,-2 0-45 0,-1-4-30 16,-1 0-40-16,-1-6-145 0,0-2-196 15</inkml:trace>
  <inkml:trace contextRef="#ctx0" brushRef="#br0" timeOffset="9749.24">6422 3643 1105 0,'0'0'79'16,"0"0"9"-16,0 0 10 0,0 0-55 16,0 0-27-16,0 0 0 0,0 0 7 15,0 0-3-15,73 2-13 0,-26-2-7 16,11 0-4-16,5-2-53 0,-6-3-24 15,-15-2-65-15,-16 0-193 0</inkml:trace>
  <inkml:trace contextRef="#ctx0" brushRef="#br0" timeOffset="10309.29">7265 3428 983 0,'0'0'168'0,"0"0"-66"16,0 0-7-16,0 0-45 0,0 0-16 16,0 0-9-16,-6-21-20 0,-1 19-3 15,-1-2-2-15,-1 3-2 16,-2 1-24-16,-4 0-21 0,1 2-18 15,-3 2-9-15,2-2 10 0,-1 1-33 16,2-2 3-16,0-1 35 0,1 0 39 16,0 0 16-16,0 0 4 0,2-1 15 15,1-2 53-15,2 1 32 0,3 1-22 16,3-1-23-16,0 1 1 0,2 1-24 16,0 2-12-16,0 1-6 0,1 6 9 15,1 0 30-15,0 5-23 0,-1 3-19 16,0 2-10-16,-1 4 0 0,0 3 1 15,-2 3-2-15,-2 6-9 0,-3 8-17 16,0 6-15-16,1-1-5 0,3-12-18 16,2-8-4-16,1-13-5 0,1-3-20 15,3 3-12-15,1-3 17 0,8-3-17 16,-3-3-70-16,1-5-59 0</inkml:trace>
  <inkml:trace contextRef="#ctx0" brushRef="#br0" timeOffset="10976.37">7428 3603 313 0,'0'0'415'16,"0"0"-275"-16,3-5-15 0,-1 0 9 16,0-1-34-16,2-1-19 0,-1 0-10 15,1 0-27-15,0-2 11 0,1 1-21 16,0 0-11-16,0 1 1 0,1-1-5 15,-1 3-13-15,1 3-6 0,-1 2-2 16,3 5 1-16,0 3-3 0,0 6-2 16,-1 6-8-16,1 2-8 0,0 2-13 15,-1 4 11-15,0 1-7 16,1-2-6-16,1 1 12 0,-2-6-22 16,-1-2 7-16,-1-5 23 0,-1-6 3 15,-2-3 14-15,1-4 0 0,-1-2 14 16,0-2 76-16,3-4-44 0,2-2-38 15,1-4 5-15,3-2 5 0,-1-1-7 16,1-3-1-16,0 0 4 0,-2-3-13 16,-2-2 4-16,-1 0-3 0,1-3-2 15,-3 1-7-15,-1-1-9 0,-3 0-6 16,0 3-7-16,-3 6 13 0,-4 3 7 16,-1 3-9-16,-1 7-9 0,0 4-22 15,-1 1-42-15,0 9-56 0,2-1-75 16,3 0-210-16</inkml:trace>
  <inkml:trace contextRef="#ctx0" brushRef="#br0" timeOffset="12420.05">8098 1692 1030 0,'0'0'0'0,"0"0"-7"16,0 0 7-16,0 0 10 0,0 0 11 15,0 0-5-15,0 0-8 0,0 0 2 16,-67-90-4-16,63 80-5 0,-2 3 4 16,0 0-5-16,-1 1 3 0,0 0-2 15,-4 2-1-15,0 0-7 0,-4-1-12 16,-3 3-21-16,-3 2 3 0,-4 0-7 16,-11 4 4-16,-7 4-5 0,-14 9-1 15,-6 1-10-15,2 6 10 0,3 4 21 16,10 2 25-16,3 0 3 0,4 1-3 15,3 3 9-15,5 1 6 0,5 3 15 16,4 1 3-16,6 1 6 0,4 0 6 16,2 2-13-16,5 2 4 0,1 1-9 15,5-3-13-15,0 1-3 0,3 1-6 16,4 0-5-16,3-1-7 0,2 0-6 16,3-1-12-16,2 2 21 0,2-3-27 15,2 0 18-15,3-3-13 0,-2-7-71 16,1-9 97-16,-1-6-26 0,7 1 17 15,13-3 9-15,15-1 0 0,6-4 25 16,-1-7 18-16,-6-3 0 0,-6-8 9 16,2-5-4-16,-1-6-6 0,-3-7-2 15,0-3-1-15,-4-6 0 16,0-8-1-16,-4-5-9 0,-3-5 3 16,-4-7-13-16,-5-6-11 0,-4-5-2 15,-6 0-1-15,-6-4 9 0,-4 1-13 16,-7 4-1-16,-3 8-2 0,-9 9-4 15,-8 10-12-15,-8 3-32 0,-8 5 50 16,-2 7-11-16,2 8-4 0,1 7-18 16,-1 7-25-16,-1 6-68 0,-2 2-53 15,10 3-71-15,6 1-272 0</inkml:trace>
  <inkml:trace contextRef="#ctx0" brushRef="#br0" timeOffset="13160.02">7186 3014 384 0,'-16'7'22'16,"-4"2"-12"-16,-6 5 20 0,-3 3-16 16,-7 5 7-16,4 0 15 0,-1 3 81 15,1 4-82-15,2 3-11 0,-6 15 6 16,1 10-14-16,1 1-8 0,6 0-8 15,7-3-15-15,7-5-25 0,1 1-3 16,5-2 8-16,1-1-3 0,-2 2 20 16,6-1 11-16,3 0 7 0,4-2 0 15,9-6-69-15,3-4 58 0,0-7 11 16,-2-7 7-16,1-4 46 0,0-1 17 16,5 0 0-16,10 6 6 15,10 3-2-15,9-2-5 0,2-4-20 16,-3-5-14-16,-2-7-18 0,-7-5-6 15,3-4-4-15,2-7-1 0,2-4 3 16,1-5 8-16,-1-5 11 0,1-6 0 16,-1-5-8-16,0-6-12 0,-2-6 2 15,0-6-8-15,-4-4 4 0,-5-4 3 16,-4-1-5-16,-5-4 19 0,-7-5-11 16,-2-2 10-16,-4-1-5 0,-5-2 4 15,-6 3 11-15,-8 2-27 0,-14 2 38 16,-9 7-37-16,-7 4-1 0,-10 5-10 15,-5 4-8-15,-7 8-15 16,-4 6-2-16,-3 10-4 0,1 10 1 16,-1 8-27-16,4 4-72 0,17 1-87 15,9 0-443-15</inkml:trace>
  <inkml:trace contextRef="#ctx0" brushRef="#br0" timeOffset="37173.65">1949 2601 914 0,'-6'-6'0'0,"3"2"-9"15,-4-1 3-15,1-1-21 0,-2 3 19 0,-1-1-5 16,-1 2-14-16,-4 0-11 16,0 1-3-16,-2 1 14 0,-1 2 13 15,-4 1 12-15,-1 4 4 0,-2 0-2 16,-1 5 0-16,-5 2 2 0,0 3-5 16,-7 10 7-16,-8 7-4 0,-7 10 3 15,-2 6 0-15,-1 4-3 0,0 2 2 16,3-1-1-16,1 4-1 0,2 1 1 15,3-1-1-15,3 2-3 0,4 0 3 16,2 3 0-16,2 6 1 16,4 0-2-16,1 3 2 0,3 1-1 15,2 0 0-15,8-1 0 0,2-2 2 16,7 6 5-16,3 1 15 0,5 4 10 16,4 4-10-16,7-3-1 0,6 3-12 15,4-5 7-15,6 1-12 0,4 0 6 16,6 1 3-16,5-1-8 0,6-5 4 15,5-3 0-15,7-4-4 0,5-3 2 16,5-1 6-16,2 0 2 0,-1-1-4 16,4-3 11-16,5-3 7 0,4-4 3 15,4-3-14-15,4-6-2 0,3-4-7 16,1-4-1-16,5-6 9 0,-1-4-3 16,-5-3 1-16,2-4-4 0,-8-3-6 15,-5 0-1-15,-2-4 5 0,-6 0-3 16,-9-2 1-16,-9-1-6 0,-8-1 0 15,-12 0 0-15,-11-1-1 0,-7 1-35 16,-8-5 3-16,-4-2-22 0,1 2-20 16,-3 0-3-16,-1 2-10 0,0 0-9 15,-2-1-8-15,2-1-73 0,-1-4-84 16</inkml:trace>
  <inkml:trace contextRef="#ctx0" brushRef="#br0" timeOffset="37533.71">2907 5640 301 0,'0'0'957'0,"0"0"-957"0,0 0-6 16,-6-12-35-16,11 11-42 0,5 1 81 16,3 0-2-16,4 0 2 15,2 2-35-15,4 3-44 0,0 2 28 16,-1 2 23-16,-3 2 8 0,2 3 18 16,-5 0 4-16,-1 6 2 0,-2-2-2 15,-1 5 4-15,-3-1 7 0,-5 2 3 16,0 1 13-16,-4-1 16 0,-1 1 29 15,-7-1 12-15,-4 2-36 0,-4 0-4 16,-1-1-15-16,-4 1-8 0,-4 2-18 16,-21 12-6-16,8-9-53 0,-2-6-187 15</inkml:trace>
  <inkml:trace contextRef="#ctx0" brushRef="#br0" timeOffset="75359.39">611 9079 1059 0,'0'0'35'0,"0"0"-24"0,0 0-3 15,0 0 21-15,-5 15 5 16,5-6 8-16,0 2-14 0,0 1-8 16,2 1-5-16,1 3-10 0,2 0-4 15,0 2-1-15,1-1 0 0,0 2-1 16,0 2 1-16,-1 1 1 0,0 0 3 15,0-1-4-15,0 0 1 0,-1-2-1 16,-1-1 0-16,-1-2 4 0,-1-3-3 16,1-3 11-16,3-1 2 0,-2-1-5 15,0-2 13-15,-1-1-9 0,1-1 0 16,-1-1 0-16,-1-2-9 0,1 0 10 16,-2 1-12-16,4-1-1 15,-4 0-1-15,2-1 7 0,-1 1-7 16,-1-1 0-16,0 0 3 0,2 0-3 15,0 0 1-15,1 0 2 0,0-6 0 16,7-2 2-16,4-6-3 0,5-3 7 16,13-16-8-16,18-17 3 0,27-21 0 15,12-12-2-15,12-6-2 0,8-3-1 16,1 2 1-16,4-4-1 0,-1-2 1 16,-8 11-6-16,-12 17-9 0,-13 14 10 15,-14 17-40-15,-11 10 34 0,-8 8-24 16,-12 5-49-16,-10 5-106 0,-15 2-394 0</inkml:trace>
  <inkml:trace contextRef="#ctx0" brushRef="#br0" timeOffset="79730.83">4654 8547 518 0,'-3'0'9'15,"2"0"13"-15,-2 0 11 0,0 0 20 16,-1-1-25-16,1 0 32 0,-1 0-16 16,1-3-7-16,1 2-15 0,1-3-5 15,0 2-2-15,1-3-10 0,1-1 4 16,1-2 5-16,2-1-9 0,4 1-3 16,1-4 2-16,1 0-1 0,3-2-1 15,1 0 3-15,1-1-1 16,0-1-3-16,3 0 2 0,-3-2-2 15,2 0-1-15,-3 3 3 0,-1-1-3 16,-1 2 13-16,-1 0 8 0,1 3 12 16,-1-1-5-16,1 2-13 0,-1 0-7 15,1 0 0-15,2 1-6 0,1 0-1 16,3 3 3-16,2 0-4 0,4 0 1 16,3 0 0-16,3 0-1 0,0 1 1 15,2 2-1-15,0-1 0 0,-2 5-4 16,0-1 4-16,-1 1-1 15,-1 0 1-15,-2 3 0 0,-2 2-3 16,-3 1 3-16,1 1-1 0,-4 0-1 16,0 0-1-16,1 1 2 0,-1 0 2 15,2 4 2-15,0-2 0 0,2 2-3 16,2-1 1-16,3 1 3 0,1-1-4 16,6-1 4-16,6 3 0 0,4-4-4 15,-5 1 4-15,-8-5-4 0,-9-2 0 16,-7-1 3-16,5 1 0 0,2-1-3 15,1-2 1-15,0 1 2 0,-1-1 1 16,-2-1-3-16,-1-3 15 0,1-2-1 16,-2-1-1-16,2-2 2 0,2-1 6 15,0-2-12-15,0-1-3 0,1-2-3 16,-1 0 5-16,-2-1-4 0,2-2-4 16,-2 3 2-16,-3-3-2 0,0 1 8 15,-3 2-9-15,0-4 1 0,-1 0 0 16,-2 0-1-16,0 1 0 0,-1 0 2 15,-2 0-2-15,1 1 1 0,-3 2-2 16,1-2 3-16,-3 3 0 0,1 0-2 16,-1-1 1-16,1 3 2 0,-3 1 2 15,1 0-1-15,-1 2-3 16,0-1 0-16,0 2 0 0,-1 2 8 0,0 1-1 16,1 1 1-16,-2 2-7 0,0 1 3 15,0-2-5-15,0 3-5 16,0 0 5-16,1 0-8 0,-1 0-2 15,0 0-8-15,1 5 5 0,1 0 2 16,0 2 11-16,1 2 0 0,2 1 0 16,-1 1-1-16,1-1-2 0,1 3 2 15,1-1 1-15,2 3 3 0,1-1-3 16,1 0 0-16,2 1-3 0,1 0 3 16,3 1 0-16,1-1 0 0,1 1 0 15,2-2 1-15,-1 1-1 0,3-1-3 16,1 1 3-16,-1-1 0 0,3 0 1 15,3-3-1-15,0-1 1 16,5 2-1-16,9-2 1 0,5 1 2 16,3 1-3-16,-4-3 1 0,-3-2 1 15,-5-5-2-15,2 2 0 0,1-2 0 16,0-1 0-16,1 2 2 0,2-1-1 16,2-2-1-16,2 0 3 0,3 0-1 15,2-2-1-15,-2-1 3 0,2 1-4 16,-1 0 1-16,-2-1 0 0,0 2-1 15,-3 1-1-15,-2-1 0 16,0 1 1-16,-3-2 1 0,-1 2-1 0,-2 0-1 16,-3 2 0-16,-3-1 0 15,-5 4 1-15,-6-3 3 0,-6 5-1 16,-1-1-2-16,2 2-1 0,3 4 1 16,2 1 5-16,1 2-5 0,-2 1 0 15,1 1 1-15,-2 0 1 0,-2-1-2 16,0 1 0-16,-4 0 3 0,0-3-3 15,-2 1-1-15,-1 1 1 0,-2-2 1 16,-3 1 1-16,-1-3-3 0,-2 1 2 16,-1-4 0-16,-2 0-1 0,0-2-1 15,-1-2 1-15,0 0-3 0,-5 1 1 16,-15-1-24-16,-1-4-238 47</inkml:trace>
  <inkml:trace contextRef="#ctx0" brushRef="#br0" timeOffset="99515.64">9773 8682 359 0,'0'0'2'0,"0"0"0"16,0 0 16-16,-28-10 5 0,22 8 47 15,2-3 0-15,2-2-7 0,0 2-6 16,2 1-5-16,2-3-4 0,2 0-9 16,1-2-14-16,2 2-5 0,0-2 2 15,0 0 5-15,1-2-12 0,2 2 3 16,-1-2-6-16,0 1 13 0,3 0-13 15,-2-1-2-15,2 1-5 0,1 0-5 16,0-2 1-16,0 2 5 0,0 1-6 16,-1-2 1-16,2 3 8 0,-1-2 1 15,3 0 0-15,-2 1-3 0,2 0-2 16,0 0-5-16,1 2 3 0,-1 3 2 16,1-3-5-16,-1 3 0 0,1 0-1 15,-2 0 1-15,0 1 0 0,0 0 2 16,-1 2-2-16,-3-1 2 0,3-1 1 15,-1 2 6-15,1 0 4 0,0 0 0 16,2 1-9-16,1 0-1 0,1 0 2 16,2 0-1-16,3-1-3 15,2 2-1-15,2 1 0 0,6 1-3 16,6 0 3-16,7-1 0 0,-2 1 5 16,-9-1-3-16,-8-1-2 0,-9 1 0 15,-1 0-2-15,2 0 2 0,0 0 0 16,4 1 2-16,0 0-1 0,0 1-1 15,-1-1-1-15,4 0 1 0,0 0 1 16,3-2 1-16,1 2-2 0,0-5 4 16,6 2-3-16,5 0-1 0,6-3 11 15,-1-2-11-15,-1-2 7 0,-7 1-4 16,-9 2 0-16,-5-1-3 16,-8 0 0-16,1 0 3 0,2-3 1 15,0-1-4-15,1 1 4 0,-4-4-3 16,-2 2 4-16,-2-3 8 0,-1 4-3 15,-3-3 3-15,0 3-6 0,0-2 2 16,-1 2 3-16,0-2-12 0,-1 3 2 16,0-1 5-16,-2 0-7 0,0 0 0 15,0 2 3-15,-1-1-3 0,0 0 0 16,-1 1 1-16,0 0 0 0,0 1 0 16,1 0 1-16,-2 3-2 0,1-2 0 15,0-1-1-15,0 1 3 0,0 0-1 16,0-1-1-16,0 3-1 0,0 1 1 15,-1 0 0-15,1 1 1 16,-2 1-3-16,1 0 2 0,-1 0-3 16,0 0 2-16,1 0-7 0,0 0 4 15,-1 0 4-15,1 1-2 0,0 1-2 16,-1 2 4-16,1-1 0 0,0 2 0 16,0 1 0-16,1-1 0 0,1 0-2 15,0 1 1-15,0 0 1 0,3 2 0 16,1 2 2-16,0-1-1 0,2 1-1 15,2 2 0-15,0-3-2 0,2 2 2 16,3 1 0-16,0-1 2 0,3-1-2 16,1 1-1-16,1 1 1 0,5-2 3 15,7 0-3-15,8 0 0 0,9-2 0 16,1 0-3-16,-1-3 3 0,-1 0 9 16,-7-4-9-16,2 0-1 0,-1-1 1 15,2-1-1-15,-1-1 4 0,3-2-2 16,-1 0 1-16,3 0-2 0,0-1 0 15,1 3 2-15,3-3-4 0,-2 2 4 16,3-3-4-16,0 2 2 0,2 0 0 16,-2-2 1-16,0 4 0 0,-2-1-2 15,-4 1 2-15,0 1-2 0,-3 1 2 16,-2-3-2-16,0 3 2 0,1 0-2 16,-5 0 2-16,1 3 0 0,-2-1 1 15,3 4-1-15,-3 0 0 16,0 0 2-16,0 2 5 0,0-1-7 15,-6 0 6-15,-5 1 4 0,4 0-9 16,5 4 26-16,4 3-10 0,4 0-4 16,-11 0-11-16,-12-2 5 0,-1-1 3 15,-5-1-11-15,5 2 1 0,0 5 4 16,0-1-2-16,-3 2-6 0,-5-1 1 16,-3 0 2-16,-5-2-18 0,-4 3-26 15,-16 2-26-15,-1-6-190 63</inkml:trace>
  <inkml:trace contextRef="#ctx0" brushRef="#br0" timeOffset="115191.99">5905 1353 435 0,'0'0'76'0,"0"0"-75"0,0 0 54 16,0 0-1-16,0 0 17 0,-3-23-14 16,3 20-34-16,0 3-19 0,-1 0-3 15,1 0-1-15,0 0-5 0,0 4 4 16,0 0-6-16,0 0 5 0,-1 1 1 16,1 0 1-16,-3 1 6 15,1 2 3-15,-2 2 0 0,1 0 7 16,-3 3-1-16,0 1 1 0,-2 4 2 15,-1 1-7-15,1 4 6 0,0 1-2 16,-2 1 3-16,0 1-2 0,-1 2 12 16,-3 8-10-16,-4 12-1 0,-5 15-9 15,-5 8-4-15,-1 4-4 0,-1-1 3 16,-2-4-3-16,-2 3 0 0,-4 1 6 16,-4 1-6-16,1 2 2 0,0-3-6 15,-2 0 8-15,1-3-8 0,0-4 9 16,1 0-5-16,3-4 26 0,2-3 22 15,5-3-1-15,2-3-17 16,4-4-6-16,1-4-4 0,5-6 2 16,3-9 0-16,4-5-6 0,4-9-7 15,0 1-8-15,0 0 1 0,-1 2 0 16,-3 0-4-16,-5 0-39 0,2-6-75 16,0-10-305-16</inkml:trace>
  <inkml:trace contextRef="#ctx0" brushRef="#br0" timeOffset="119738.98">8725 7490 895 0,'-4'-6'20'0,"0"0"27"16,1-2 14-16,0 2 6 0,2 1-14 15,1 2-22-15,0 0-8 0,4 1-10 16,3-1-13-16,4 2-1 0,3 1 1 16,1 0 0-16,3 5-4 0,1 1 2 15,-1 4-11-15,0 0-1 0,-3 3 6 16,-1 3-6-16,-3-1 6 0,-3 3 1 15,-2 1-3-15,-4 2-6 0,-2 1 11 16,-4 0-1-16,-7 1 4 0,0 1 0 16,-3 1 1-16,2 1 1 0,1 0 5 15,1 0-4-15,2-2-1 0,3 2 2 16,2-1-2-16,1 1 1 0,2 2 6 16,0-2-7-16,1 2-2 0,3 0 2 15,1 0 3-15,1 1-2 0,-1-3 0 16,1 3-1-16,0-1 1 0,-2 1-1 15,-1-1 0-15,-2 1-1 0,-1-1 0 16,0 0 1-16,0-2 2 0,0-1-2 16,0 0 0-16,0-2-2 0,0 3 5 15,5-3-3-15,0 2 0 0,4 2 4 16,0-1-6-16,0 1 6 0,3 0-7 16,-1 1 3-16,1 0-7 0,1 0-3 15,-2-1 7-15,-1 1 2 0,-2 0-1 16,-3 0-1-16,-2 1 3 15,-3 0 4-15,-3 3-3 0,-4-2 16 16,-4 2-4-16,-2-1 6 0,-2-2-5 16,2 2 7-16,2-2-10 0,0-1 2 15,4-1-10-15,4 2 7 0,2-1-8 16,1 1 1-16,6-1-3 0,2 0 0 16,4 0-19-16,0 0-9 0,4-1-2 15,-1 1-1-15,0 0 15 0,-1-3 13 16,-3 1 3-16,-1 1-3 0,-4 0 3 15,-2 0 4-15,-4-2 20 0,0 2 10 16,-4 0-9-16,-2-1 2 0,-1-1-5 16,-2 1-4-16,2 1-1 15,1 0 6-15,2-1-10 0,1 0 0 16,2 1-9-16,1-3-1 0,0 1-3 16,0-2-3-16,3-1-23 0,2-1-2 15,-1-2-6-15,0 0-8 0,-1-3-19 16,-3 1-32-16,-4 4-51 0,-3-5-45 15,-5-5-197-15</inkml:trace>
  <inkml:trace contextRef="#ctx0" brushRef="#br0" timeOffset="198970.4">15232 7021 409 0,'0'0'60'0,"0"0"30"0,0 0 36 16,0 0-36-16,-12-3-41 0,10-1-12 16,2 1 2-16,-3-2 11 0,3-1 2 15,-2 1-10-15,2 0-1 0,0 1-4 16,0-2-15-16,5 0-3 0,5-4-16 16,7-2 0-16,13-4 1 0,20-9-1 15,25-13 0-15,19-5-2 16,15-8 8-16,11-3-9 0,-2 1 10 15,8 1-8-15,2-3 3 0,-4 1-5 16,-6 5 0-16,-16 9-2 0,-21 6 2 16,-22 12-2-16,-19 4-9 0,-19 5-5 15,-12 7 16-15,-9 1-8 0,-1 1-5 16,-10 2-14-16,-5 2 18 0,-3 0-9 16,-8 7-28-16,-6 3 33 0,-5 7-36 15,-9 1-58-15,12 0-30 0,5-6-153 16</inkml:trace>
  <inkml:trace contextRef="#ctx0" brushRef="#br0" timeOffset="199678.04">15256 6775 280 0,'0'0'72'16,"0"0"-24"-16,0 0 23 0,-5 6-4 16,4-3 4-16,-1 1-17 0,-1 3-8 15,-2 1-1-15,2 3-3 0,-2 3-6 16,-4 1-7-16,-1 3 1 0,-1 4-14 15,-3 1-8-15,-2 0-2 0,-3 2-2 16,-1 0 0-16,2 2-2 16,1-6 5-16,4-1-3 0,-1-1-4 15,6-4-2-15,0-5 2 0,3 0 0 16,2-7-1-16,3-1-1 0,0-2 4 16,0 0 20-16,0 0 60 0,2-4-5 15,1-3-21-15,2 0-16 0,3 0-7 16,-2 1-11-16,2 1 5 0,0 2-14 15,-2 3-12-15,2 0-1 0,3 1 0 16,-3 5 2-16,5 0-2 0,1 2 0 16,0-1 0-16,5 1-14 0,4-2-17 15,2-1-24-15,20-5-28 0,-8 0-167 16,-1-5-143-16</inkml:trace>
  <inkml:trace contextRef="#ctx0" brushRef="#br0" timeOffset="205122.67">14714 7309 537 0,'0'0'315'0,"0"0"-236"0,0 0 32 16,0 0-27-16,-5-8-62 16,1 8-16-16,2 6-3 0,-6 5 0 15,0 6-1-15,0 6-1 0,-1 10 12 16,1 14 6-16,3 8-3 0,2 4 6 16,3-2-4-16,5-4-9 0,1-8 2 15,-1-3-10-15,-2-2 5 0,3-3-6 16,-6-2-45-16,3-6-43 0,0-5-159 15,1-9-100-15,-1-8 37 0</inkml:trace>
  <inkml:trace contextRef="#ctx0" brushRef="#br0" timeOffset="205910.79">14665 7336 359 0,'0'0'116'0,"0"0"-116"16,0 0-9-16,0 0-4 0,0 0-13 15,-33 6-3-15,26-2-12 0,4 0 22 16,-3 0 15-16,4 0 4 0,-2 1 5 16,4 0 27-16,0-2 17 0,-2-2-7 15,2 2 3-15,-1-1 16 0,1-2 36 16,0 1-14-16,0-1-21 0,0 0-21 16,0 0-6-16,0 0-14 0,0 0-6 15,0 0-5-15,0 0-6 0,0 0 1 16,0-1 0-16,-2-1-5 0,2-2-2 15,0 0-7-15,0-2 9 0,0-1 3 16,0 2-1-16,0-2-2 0,2 1 10 16,1-1-4-16,3 2-6 0,-2-1 12 15,0 3 17-15,-1 1 17 0,-3 1-7 16,1 1-23-16,-1 0-16 0,-1 1-6 16,-2 4-12-16,-5 4 11 15,-3 4-14-15,-2 1-25 0,-6 4-42 16,0 1 48-16,-1 2-17 0,-1-1-24 15,2 0-1-15,0-4 73 0,5-2 9 16,0-5 1-16,6-1-1 0,5-5 0 16,3-2-15-16,0-1-88 0,6-6 103 15,1-2 9-15,6-3 37 0,2-4-33 16,2 0 22-16,-1 0 35 0,6 0 28 16,-3 3 2-16,2-2 14 0,-1 4-13 15,-4 3-41-15,-2 2-21 0,-4 2-13 16,-2 3-11-16,-2 0-10 15,0 1-4-15,-1 6-1 0,1 0 0 16,1 3-2-16,-1 1-24 0,0 2-25 16,2 0-45-16,7 5-78 0,-2-6-55 15,-1-3-256-15</inkml:trace>
  <inkml:trace contextRef="#ctx0" brushRef="#br0" timeOffset="-200697.1">15850 662 889 0,'0'0'53'16,"0"0"-53"-16,0 0 39 0,0 0-9 15,0 0-27-15,0 0-3 0,0 0 0 16,0 0-2-16,-346-275-26 0,297 256-27 16,-3 3 13-16,-5 2 14 0,-6 3 22 15,-2 3 0-15,-6 5 5 0,-6 0-3 16,-3 5 1-16,-2 1 3 0,0 6 0 15,0 3 4-15,-5 4-4 16,-3 5 5-16,-8 4-5 0,-2 4-4 16,-2 5 4-16,-1 2 0 0,0 1 0 15,-4 0 0-15,4 4 3 0,1 4-3 16,0 4-5-16,4 6 5 0,2 2 0 16,-2 1 4-16,3 3 0 0,2 1-1 15,6 1 0-15,2 8 0 0,6 8-2 16,6 4 8-16,3 4 7 0,5-6 0 15,2-2-1-15,4 2-4 0,1 2-3 16,2 9 2-16,0 2 2 0,-3 5-3 16,-1 1-2-16,-2 2-4 15,0 3 13-15,0 0-15 0,2 6 2 16,1-3 1-16,6 2-8 0,3 3 2 16,0-1-8-16,5 3-11 0,-1-1 0 15,4 0 6-15,3 0 10 0,2-3 1 16,5-1 4-16,3-5-2 0,3 2 4 15,3 3 15-15,2-1 32 0,5-1-35 16,4-4 12-16,4 2-3 0,5-4-9 16,3 4 2-16,0-2 7 0,8-4-17 15,7 1 0-15,2-3-5 0,4 2-2 16,2 0 1-16,-2-1-16 0,0-2-11 16,3-2-9-16,-1-2 14 0,4-5-4 15,1-5-20-15,1-5 5 0,4-4 6 16,1-8 20-16,5-3 3 0,2-2 11 15,6-6-4-15,4-3-1 0,5-4 6 16,5-1 15-16,6-5 22 0,6-7 34 16,2-6-10-16,7-3-23 0,2-5-3 15,4-5-18-15,2-4-4 0,2-5 2 16,1-7-11-16,-1 0 2 0,0-4 2 16,-1-6-7-16,2-3 0 0,-1-6 4 15,4-5 5-15,0-2-5 0,2-7 3 16,-2 0-6-16,3-5-2 0,0-6 1 15,3-2-1-15,-3-4 0 16,2-2 0-16,-3-6 3 0,-2-2-2 16,2-4 3-16,0-6-2 0,-2-5 4 15,1-3 0-15,1-5 9 0,-3-1 2 16,0-3-7-16,-1-4 9 0,4-4 0 16,-5-6-12-16,-3-1 11 0,2-4 5 15,-6-1-10-15,-1-1 13 0,-2-4-13 16,-5-4-1-16,-2-1 9 0,-7-5-12 15,-6 0-6-15,-1 0 1 0,-3-6 9 16,-6 2-7-16,-4-3 7 0,-5-3-10 16,-1-3-3-16,-5-1 1 15,-2-2 9-15,-7-1-5 0,-2-2-3 16,-2-2-1-16,-6 1 1 0,-3-4 1 16,-2 2 0-16,-6-3-3 0,-3-1 0 15,-4 0 6-15,-1 3-6 0,-6 0-6 16,-7-2-4-16,-9 7 10 0,-11 7 0 15,-8 12-1-15,-10 12-6 0,-7 4 1 16,-9 8-14-16,-5 4 4 0,-6 4-17 16,-5 5-28-16,-4 6 40 0,-8 8-51 15,-6 8-3-15,19 18-162 0,12 13-141 16</inkml:trace>
  <inkml:trace contextRef="#ctx0" brushRef="#br0" timeOffset="-199760.75">16864 762 1048 0,'0'0'34'16,"0"0"-34"-16,0 0 28 0,0 0-7 16,0 0 9-16,0 0-19 0,0 0-11 15,18-77-4-15,-1 73-2 0,6-1 6 16,12 2 0-16,10-1 2 0,18 4-2 16,5 0 1-16,8 4-1 0,-2 3 0 15,5 2-2-15,5-1-3 0,8 7-2 16,4-3-6-16,2 5-9 0,3 2 10 15,6 4 2-15,4 2 4 16,4 1-3-16,2 0 4 0,3 3 3 16,6 0-1-16,3 1 3 0,5 5 2 15,3 1-2-15,1 3-1 0,3 5 1 16,-2 5 14-16,-2 7-6 0,-4 5-2 16,-3 3-2-16,-4-2-4 0,-6-9 15 15,-7-1-10-15,-7-2-5 0,-4 2-1 16,-4 4 1-16,-6-4 9 0,-6-2-9 15,-8-2 0-15,-8-5-1 0,-4-4-2 16,-9-5 3-16,-5-2 3 0,-7-5-2 16,-8-5 1-16,-9-5 11 15,-10-3-5-15,-4-7-3 0,-4 2 3 16,0-3-6-16,1 1 0 0,-1 2-1 16,-3-4 1-16,-3-1-2 0,-1-3-3 15,2-1-21-15,-3 1-11 0,0-1-15 16,2-1-34-16,0-4-45 0,0 0-191 15</inkml:trace>
  <inkml:trace contextRef="#ctx0" brushRef="#br0" timeOffset="-199408.93">21078 1618 1085 0,'0'0'16'0,"0"0"-14"16,0 0-4-16,0 0 2 0,78 47 0 16,-59-25 7-16,-1 3-3 0,-3 1-2 15,-2 3 6-15,-3 2-5 0,-1 1 0 16,-3 3-2-16,-4-2 2 0,-1-1 2 15,-1-2-5-15,-3-3 1 0,-2 4 1 16,-4-1 2-16,-1-4-3 0,-2-2 9 16,-5 0-1-16,-5-1 2 0,-4-1 1 15,-14 1-4-15,-17 3 6 0,-20-3 2 16,-13-4-7-16,-4-3-7 0,-3-5 4 16,-1-3-6-16,-13-2-29 0,23-3-85 15,12-3-265-15</inkml:trace>
  <inkml:trace contextRef="#ctx0" brushRef="#br0" timeOffset="-127527.78">4270 12873 734 0,'0'0'0'0,"0"0"-13"15,0 0 13-15,-10-11-1 0,10 6-3 16,0 0 4-16,0 0 1 0,0-1 0 16,0 1-2-16,0 1 2 15,0-3 1-15,0 1-1 0,0-1 0 16,0 0 6-16,0 0 1 0,0-2 2 15,0 0 4-15,2-4 29 0,4 0-34 16,2-2-9-16,2-4 0 0,4 0 7 16,2-4-7-16,2-1 1 0,3-2 1 15,4-4 0-15,6-6-2 0,11-7 0 16,6-10 0-16,8-3 0 0,-2-3 0 16,-3 2 1-16,-2 4 0 0,4-3-1 15,4-3 0-15,2 0 1 0,5-3 4 16,1-1-5-16,2-5 3 0,5-2-2 15,3-2 4-15,2-7-3 0,2-2 6 16,1-2-1-16,6-2-5 0,3-1 11 16,3-4-5-16,3-7 1 0,0 1 0 15,2-1-1-15,5 1-1 0,0 0-1 16,3 1 5-16,3-3-7 0,-6 1-2 16,0 2 9-16,-2 3-3 0,-3 4 5 15,-1 3 12-15,-3 1-5 0,-4 3-7 16,-2 0 11-16,-3 3-5 0,-1 2-10 15,0 2 14-15,-5 2-4 0,-2 4-8 16,-8 3-4-16,-3 1 2 0,-3 3-8 16,-6 1 2-16,-1 4-3 15,-5 5 7-15,-6 5-7 0,-6 5 1 16,-10 10-5-16,-7 9 4 0,-9 5-2 16,-4 9 1-16,-2-4-5 0,-1 4-58 15,-3 3-24-15,-2 2-50 0,-2 2-225 16</inkml:trace>
  <inkml:trace contextRef="#ctx0" brushRef="#br0" timeOffset="-82905.36">2338 14771 313 0,'0'0'407'0,"0"0"-399"0,0 0 9 16,-20-15-14-16,17 14-2 0,2 1-1 15,0 0-3-15,1 0-18 0,0 3 21 16,-2 4 0-16,2-1 1 0,0 2-1 16,0 0 0-16,3 3 7 0,-1-2 4 15,3 3 2-15,1 1 1 0,0-2-5 16,2 2 0-16,5 0-6 0,1 0 5 16,4 0-5-16,2-2-1 0,5-1 1 15,2 0 0-15,3-3 6 0,11-1-9 16,8-2 1-16,9-2-1 0,4-2 3 15,-3-1-3-15,-4-4 0 0,-3-1-5 16,0-1 5-16,-1 1 2 0,0 2 2 16,-3-1-3-16,1-1 5 0,-1 2 7 15,0 1 31-15,-5 2-12 0,3 1 6 16,-2 0-24-16,-1 1-4 0,3-1 2 16,1 4-11-16,1-2 6 0,-1-1-6 15,3-1 0-15,0 0 0 16,2 0-1-16,1-1 0 0,0-3 0 15,0 2-2-15,-2 1 2 0,-2-1 1 16,1 2-1-16,0-3 0 0,-1 2 6 16,0-1-5-16,-1 2 3 0,-2 0 3 15,-1 2 2-15,-3 4 10 0,-5 1-3 16,-7 0-3-16,-6 0-3 0,-6 0-3 16,-1 1-7-16,5 3 0 0,0 3 2 15,4 1 1-15,0 1-3 0,-2 3 0 16,-4 0 1-16,0-1-1 0,-2 3-5 15,-3-1 5-15,-1-5-1 0,-2-1 1 16,-2-3 0-16,0-1 1 16,-3-3-1-16,-1 0 0 0,-2-2-1 15,-1-2 4-15,-1-2 1 0,0 1-3 16,0-2 0-16,-1 1 2 0,-1-1-3 16,2 1-3-16,-2 0-63 0,0 0-58 15,-6 2-22-15,2-2-45 0</inkml:trace>
  <inkml:trace contextRef="#ctx0" brushRef="#br0" timeOffset="-82528.3">4411 15176 966 0,'0'0'159'16,"0"0"-156"-16,2 0-3 0,1 2-20 16,3 6 17-16,0-1 0 0,3 5-5 15,1 1-3-15,3 0 0 0,0-1-46 16,2 0-8-16,-2 1-27 0,4-1 17 16,-1-4-6-16,2-1-33 0,6-2-2 15,-4-1-35-15,-2-4-55 0</inkml:trace>
  <inkml:trace contextRef="#ctx0" brushRef="#br0" timeOffset="-82303.83">4848 15075 775 0,'0'0'346'15,"0"0"-346"-15,0 0-18 0,0 0 5 16,0 0 7-16,0 0-23 0,0 0-89 16,1-10-24-16,-6 24 119 15,-4 7 23-15,-5 9 2 0,-9 11 10 16,-5 12-12-16,-3-2-38 0,7-13-148 16,7-14-143-16</inkml:trace>
  <inkml:trace contextRef="#ctx0" brushRef="#br0" timeOffset="-78062.69">10194 12922 276 0,'0'0'143'0,"0"0"-83"0,20-8 50 16,-13 4-13-16,-1 2-11 0,-1-2-16 15,-2 1-10-15,-1 2 0 0,0-1-3 16,0 1-7-16,-2 1-5 0,1 0-5 15,0 0-8-15,-1 0-2 0,0-1 16 16,1 1-10-16,0-1-16 0,0 1-4 16,1 0-11-16,0-2 5 0,-1 1-9 15,1-1 0-15,-2 0-1 0,0 0 0 16,0 1-21-16,-4 0-9 0,-2 1-28 16,-5 1 26-16,-2 4 19 0,-5 3 11 15,-2 3 2-15,-2 2 4 0,-1 4 16 16,-2 2 3-16,3 3 11 0,0 3 2 15,2-1-6-15,6 1-10 0,3-1-6 16,6-2 9-16,5-1-13 0,8-2-4 16,7-1-6-16,14-1-4 0,17-4-23 15,18-4-30-15,8-5-12 0,-1-4-17 16,-19-3-70-16,-17-1-145 0</inkml:trace>
  <inkml:trace contextRef="#ctx0" brushRef="#br0" timeOffset="-77153.63">11050 12575 424 0,'0'0'80'0,"0"0"5"0,0-3-24 16,0 3-22-16,0 0-22 15,0 0-8-15,0 0 7 0,0 0 13 16,0 0 3-16,-1 0 17 0,-2 0 13 16,-3 0 5-16,-1 0-17 0,-2 0-18 15,-3-1-1-15,-4-2-17 0,-3 1 1 16,-1 0-14-16,-3-1 2 0,0 0-1 16,3-1-1-16,1 0 1 0,5 1 2 15,3 0-1-15,3 0-3 0,3 1 46 16,2 0-26-16,1 2 6 0,1-1-11 15,1 1-11-15,0 0 2 0,0 1 3 16,1 2-3-16,1 1 10 0,-1 2-8 16,2-2-3-16,-1 2 9 0,0 0-5 15,-1 1 0-15,1 3-6 0,-2 0-1 16,0 0 1-16,0 2-3 0,0 2 1 16,-2 1-2-16,1 3 1 0,-1 3 0 15,1 2 0-15,1 5 5 0,-1 7-5 16,1 8 0-16,1 12 13 0,2 5-12 15,0-4 13-15,2-2-6 0,0-6 6 16,1 0-2-16,0 2-7 0,-1-4 4 16,-1 2-2-16,0-3-4 0,0-2 0 15,-2 1-3-15,3-3 3 0,-4 0 0 16,2-3-2-16,-1-3 2 16,0-6 5-16,0-6-2 0,-1-6 3 15,0 0-5-15,0 1 4 0,0-1-4 16,1 0-2-16,-2-1 1 0,1-5-2 15,-1-3 0-15,0-2 3 0,0-2-3 16,0-1-1-16,0-3 3 0,0 0-1 16,0 0-1-16,0 0 10 0,0 0-9 15,0-3 1-15,2 1-3 0,0 0-5 16,2-1-17-16,4 2-21 0,1-1-10 16,4 0-13-16,5 0-34 15,20-3-40-15,-4-1-87 0,1 2-79 16</inkml:trace>
  <inkml:trace contextRef="#ctx0" brushRef="#br0" timeOffset="-76689.38">11284 13180 838 0,'0'0'99'0,"-5"-3"1"16,4-2 23-16,1-1-54 0,2-1-24 15,6-4-34-15,3 0-3 0,2-3-1 16,5-2 2-16,0-2-3 0,4-2-3 16,0-1 9-16,0 0-4 0,-3 2-7 15,0-1-1-15,-6 4 0 0,-1 2-8 16,-6 4-9-16,-2 3 11 0,-4 4-7 16,0 1-14-16,-4 2 19 0,0 0 6 15,-4 5 2-15,0 2 1 0,1 4 5 16,-2 3 5-16,0 0 11 0,4 3-5 15,1-1 5-15,3-1-2 0,1 1-3 16,0 1-13-16,3-3-4 0,2 0-1 16,1-1-30-16,0-2-14 0,0 1 5 15,0-1-15-15,5 4-63 0,-2-4-115 16,-1-1-113-16</inkml:trace>
  <inkml:trace contextRef="#ctx0" brushRef="#br0" timeOffset="-76241.58">11912 13012 601 0,'0'0'273'0,"0"0"-213"0,0 0 23 16,0 0-22-16,0 0-28 16,0 0-14-16,-44 10-11 0,37-7 0 15,2-1-3-15,0-1-1 0,2-1 11 16,0 0-8-16,0-3 15 0,0-1 9 16,3-2-9-16,-1-4 5 0,1 0-4 15,0-5-12-15,0-3-2 0,2 0 1 16,2-3-3-16,0 1 4 0,1 1 4 15,-1 3-1-15,2 3 9 0,-2 5 12 16,-2 2-2-16,2 5-12 0,-1 1-17 16,0 3-4-16,-1 5-9 0,0 7 6 15,-1 3 3-15,-1 6 4 16,0 2-4-16,-2 2-19 0,-2 0 2 16,-1-2-2-16,-1 1-1 0,-2-2 3 15,-1-4 7-15,-1-1-1 0,0-2-3 16,0-4-1-16,-1 0-12 0,2-3-4 15,-1-2-7-15,-1-1-29 0,-4-4-87 16,3-2-136-16</inkml:trace>
  <inkml:trace contextRef="#ctx0" brushRef="#br0" timeOffset="-75960.47">12167 13094 1085 0,'0'0'70'16,"0"0"-6"-16,0 0-5 0,0 0-27 15,0 0-12-15,121 4-19 16,-92-4-1-16,1 0-5 0,-3-2-22 16,-2 1-37-16,-4-3-38 0,-3 0-157 15,-6-1-247-15</inkml:trace>
  <inkml:trace contextRef="#ctx0" brushRef="#br0" timeOffset="-75562.19">12660 13009 592 0,'0'0'306'16,"0"0"-246"-16,0 0 50 15,0 0-16-15,0 0-44 0,0 0-29 16,0 0-14-16,0 0-7 0,60 16-2 16,-60-7-4-16,0 3 4 0,-3-1 0 15,0 3 1-15,-1-2-1 0,0-1 1 16,-2 0 1-16,1-1 0 0,1-2 1 15,0-1-1-15,1-2 0 0,1-1 4 16,2-3-4-16,0-1 3 0,0-1 6 16,2-5-5-16,4-2 3 0,2-5-4 15,3-2-3-15,2-3 4 0,2-3 1 16,0 0-1-16,-1 0 11 0,0 3-4 16,-5 2 18-16,-1 5 10 0,-3 4 10 15,-3 1-8-15,0 5-20 16,-1 1-18-16,2 1-3 0,-3 6-5 15,1 4 1-15,0 2 0 0,0 4 1 16,-1 2-5-16,0 3-17 0,0 0-20 16,0 0 10-16,-1 1 0 0,-1-3-4 15,-1 1 2-15,-1-3-22 0,-1 0-36 16,-4-2-53-16,1-5-45 0,1-4-285 0</inkml:trace>
  <inkml:trace contextRef="#ctx0" brushRef="#br0" timeOffset="-75407.06">12657 13134 1137 0,'0'0'40'15,"0"0"4"-15,0 0 53 0,0 0-51 16,0 0-34-16,0 0-8 0,205 10-4 16,-167-10-8-16,-6-2-58 0,-12 0-83 15,-12-3-336-15</inkml:trace>
  <inkml:trace contextRef="#ctx0" brushRef="#br0" timeOffset="-74978.14">11676 12697 650 0,'0'0'75'0,"0"0"-6"0,0 0-10 15,0 0-43-15,0 0 4 0,0 0 0 16,-94-24-11-16,50 31 15 0,-11 7 14 16,-1 7 8-16,4 5-1 0,8 5 3 15,5 3 3-15,4 7-13 0,1 3-8 16,5 8-13-16,6 6-5 0,4 0-7 15,5 4 5-15,6 1-10 0,8 1-71 16,7-4-95-16,1-17-101 16,3-11-350-16</inkml:trace>
  <inkml:trace contextRef="#ctx0" brushRef="#br0" timeOffset="-74633.49">12890 12774 1110 0,'0'0'16'0,"0"0"10"15,0 0 7-15,0 0-17 0,0 0-4 16,0 0 6-16,27 14 6 0,-14 0-16 16,0 5 7-16,2 5 1 0,1 11-1 15,2 13 1-15,-3 13-14 0,-2 5 7 16,-8-1-6-16,-7-6-3 0,-1-8-2 16,-6-3-15-16,-3-5-2 0,-3-3-1 15,-3-4-7-15,1-10-4 16,1-5-17-16,-9 3-55 0,5-8-97 15,2-4-49-15</inkml:trace>
  <inkml:trace contextRef="#ctx0" brushRef="#br0" timeOffset="-74364.28">13239 12698 812 0,'0'0'50'16,"0"0"4"-16,0 0-7 0,0 0 8 15,0 0-2-15,0 0-11 0,30 25-20 16,-6-22-18-16,2-2-4 0,4 0-9 15,0-1-35-15,-3 0-52 0,6-3-71 16,-10-2-121-16</inkml:trace>
  <inkml:trace contextRef="#ctx0" brushRef="#br0" timeOffset="-74208.16">13552 12640 879 0,'0'0'179'0,"0"0"-65"16,0 0-53-16,0 0 11 0,0 0-28 15,0 0-20-15,0 0-11 0,0 0-6 16,0 0-7-16,10 40-5 0,-5-24-13 16,-1 0-60-16,3 11-40 0,-4-4-155 15,2-3-292-15</inkml:trace>
  <inkml:trace contextRef="#ctx0" brushRef="#br0" timeOffset="-73533.78">13861 12962 733 0,'0'0'269'0,"0"0"-155"16,0 0-50-16,0 0-35 0,0 0-25 16,0 0 2-16,-3 16 18 0,-4 0-17 15,-5 4-7-15,-1 1-1 0,-3 2-13 16,3 1-5-16,-1-3-7 0,2-1 11 15,-1-4 6-15,4-2 8 0,-1-5 0 16,2-2 0-16,2-3 1 0,4-4 14 16,-2-1 4-16,4-7 6 0,4-4-7 15,4-5-12-15,2-3-1 16,2-5 6-16,3-3-7 0,6-1 16 16,0-3-2-16,5 2 0 0,-1 1-17 15,2 3 8-15,-2 6 11 0,-3 6 23 16,2 6-11-16,-2 5-14 0,0 3-4 15,-2 4-5-15,1 6-6 0,-4 2-2 16,-2 5 0-16,-4 1 0 0,-1 3-2 16,-3-1-15-16,-5 2-24 0,-2-2 2 15,0-1 9-15,-1-2 9 0,-2-2-1 16,-1-2 5-16,2-2 13 0,-3-3 4 16,1 0-4-16,4-3 4 15,0 0-7-15,4-3 1 0,1 0 6 16,3-1 2-16,5-1 9 0,1 1-9 15,5 0 3-15,0 0 3 0,0 2-3 16,0 0 14-16,-2 4-2 0,-3 0 6 16,-1 0-10-16,-5 1-1 0,-3 2-10 15,1 0 4-15,-4 0-6 0,-2 1-1 16,0-2-2-16,-2 1 0 0,-4 0-20 16,-2 0-18-16,1-2-18 0,-5 3-42 15,4-3-158-15,0-3-137 0</inkml:trace>
  <inkml:trace contextRef="#ctx0" brushRef="#br0" timeOffset="-73201.09">14412 13062 1163 0,'0'0'44'0,"0"0"-30"0,0 0-12 16,0 0-2-16,22-1 0 0,-19 5-3 15,0 2-1-15,1 2-17 0,-1 2-30 16,2-1-34-16,1 1-8 0,2 0 38 16,0-1 34-16,3-2 14 15,3 0 6-15,0 0-7 0,5-3 5 16,-4-2 3-16,2-1 1 0,3-1 4 16,-5-4 13-16,3-2 16 0,0-2 17 15,-1-1 13-15,-4 0 8 0,1 1-15 16,-3 1 7-16,-1 3 1 0,-1 0-17 15,-1 4-16-15,-3 0-16 0,3 0-14 16,1 4-2-16,4 1-2 0,-2 2-16 16,6 1-28-16,2 1-35 0,8 1-69 15,-3-3-153-15,-1-2-365 0</inkml:trace>
  <inkml:trace contextRef="#ctx0" brushRef="#br0" timeOffset="-72941.09">15196 12848 567 0,'0'0'97'15,"0"0"0"-15,0 0-17 0,0 0-28 16,0 0 22-16,0 0 19 0,-30 67-13 15,22-47-11-15,3 2-18 16,-3 4 6-16,5 2-14 0,0 1-26 16,3 7-8-16,4-4-9 0,6 0-1 15,3 1-33-15,4-6-44 0,10 8-38 16,-2-6-120-16,-4-8-201 0</inkml:trace>
  <inkml:trace contextRef="#ctx0" brushRef="#br0" timeOffset="-72605.89">15426 13197 381 0,'0'0'13'16,"0"0"-12"-16,0 0-1 0,0 0-4 15,0 0 4-15,0 0 0 0,0 0 13 16,0 0 52-16,-9-6-1 0,9 2 13 15,-2-3 24-15,2 0 3 0,0-1 3 16,3-1-20-16,2 1-49 0,2-1-7 16,4-1 1-16,-2 0-9 0,4 0 0 15,-2-1 0-15,1 3-5 0,-2 0-8 16,-5 4-4-16,-2-1-2 16,0 3-3-16,-3 2 0 0,0 0-1 15,-3 1-3-15,0 5-4 0,-2-1 6 16,0 2 1-16,2 1 1 0,-2 1-1 15,2 0-2-15,3 2-7 0,0 0-44 16,0 3-65-16,3-2-72 0,2-4-155 16</inkml:trace>
  <inkml:trace contextRef="#ctx0" brushRef="#br0" timeOffset="-72349.03">15705 12853 1255 0,'0'0'90'0,"0"0"-62"0,0 0-9 15,0 0 20-15,0 0-29 0,0 0-2 16,25-5 0-16,-11 16-7 0,2 7 4 16,0 3-2-16,3 5-4 0,-3 3 2 15,-1 2-2-15,-4 6-3 0,-6 6-26 16,-5 3-20-16,-3 1-20 0,-5-11-7 15,-3-8-10-15,0-12-42 0,3 0 12 16,-3-1 21-16,-5 4-14 0,-12 2-43 16,7-6-60-16</inkml:trace>
  <inkml:trace contextRef="#ctx0" brushRef="#br0" timeOffset="-71793.36">15893 12497 1230 0,'0'0'71'0,"0"0"1"15,0 0-18-15,0 0-26 0,0 0-25 16,0 0 7-16,181-58-10 0,-129 52 0 16,-9 3 4-16,-10 0-4 0,-11 2-3 15,-7 1-13-15,-1 1 2 0,-1 4 7 16,0-2-8-16,-1 2 6 0,-4 2 1 15,-2 1-4-15,0 4-5 0,-4 1 9 16,-2 3 5-16,0 2 1 16,0 3 2-16,-2 3 2 0,2 8 6 15,0 7 4-15,3 8 5 0,4 1 4 16,1-2-3-16,4-2-9 0,-4-6-8 16,-1 4 5-16,-1-1-5 0,3 3-1 15,-4-2 0-15,0 4-1 0,-2 2 1 16,2 1 0-16,-2 4 11 0,0-3-2 15,-1 3 7-15,-2-4 1 0,0-1 3 16,-5-5-4-16,-5-2-4 16,-5-3 1-16,2-9-7 0,-4-7-6 0,2-7 2 15,-3-3-2-15,-11 0 0 16,-9 3-6-16,-8-2-9 0,-6-3-24 16,6-8-24-16,10-2-67 0,12-2-167 15</inkml:trace>
  <inkml:trace contextRef="#ctx0" brushRef="#br0" timeOffset="-63132.95">8595 16413 436 0,'1'-2'32'0,"2"2"-13"0,0-3-8 16,1 1 2-16,1 1 29 0,-2 0 12 15,0 1-4-15,-1 0-12 0,0 0-7 16,-2 0 2-16,1 0-8 0,0 1 4 16,0 3-12-16,1 0 27 0,-1 2 8 15,2 0-11-15,-1 1-29 0,1-1-5 16,2 1 0-16,-1 0-5 0,0 1 1 15,0-1-1-15,1 0-1 0,0 0 0 16,-1 0 2-16,1-2 1 0,0 0-4 16,-2-1 4-16,1 0 6 15,-1-1 13-15,0-3 28 0,0 0 6 0,0-3 5 16,3-4 12-16,0-4-26 0,2-3-23 16,4-5 1-16,6-4-15 15,6-7-10-15,11-7 2 0,18-11-3 16,19-13-48-16,11-4-71 0,-16 14-146 15,-14 6-534-15</inkml:trace>
  <inkml:trace contextRef="#ctx0" brushRef="#br0" timeOffset="-49960.38">9239 16530 776 0,'1'-3'3'0,"-1"0"-3"0,0 1-3 15,0-1-11-15,0 0-1 0,0-2-7 16,-3 0 11-16,-2 0 1 0,-1-1 10 16,-1-1 4-16,1 1 18 0,0-2 13 15,0 1 13-15,0-4-7 0,-1 0 1 16,0-2-12-16,0 0-5 0,-3 0 1 15,-1 1-18-15,0-2-5 16,-3 2-3-16,0-1-3 0,-6 2-12 16,-2 1-7-16,-9 1-21 0,-12 2-3 15,-9 2-19-15,-5 2-7 0,2 3 7 16,5 0 15-16,10 2 26 0,3 0 23 16,4 4 1-16,6 1 4 0,4 2 12 15,6-1 16-15,1-1 3 0,-5 4-10 16,-1 6 12-16,-5 4-16 0,0 3-8 15,-4 9 13-15,-3 11 8 0,-4 9-9 16,1 4-3-16,4 0-12 0,4-1 5 16,7-4-7-16,2 1-5 15,3-1-4-15,6 2 1 0,4-3-1 16,3 3-3-16,4-3-16 0,4-1 14 16,7-4 6-16,6-2 7 0,3-3 19 15,4-4 17-15,4 0 13 0,3-3-22 16,2-2-1-16,0-4 8 0,-4-6-17 15,-3-4 7-15,7-3-16 0,6 0 11 16,6-2 9-16,5-1 7 0,-2-9-11 16,-6-3-18-16,2 0 3 0,-3-7-15 15,2-5 8-15,-2-4 6 0,1-7 11 16,-2-5-4-16,2-7-7 0,-2-2 11 16,-1-6-16-16,-1-3 3 0,-5-8-6 15,-2-4 3-15,-2-10-6 0,-4-3 13 16,-4-7-11-16,-3 1 4 0,-9 1-9 15,-7 7-1-15,-7 2-1 0,-11 7-3 16,-6 8-12-16,-8 6-16 0,-2 12-5 16,-17 13-47-16,-11 7-66 0,13 8-184 15</inkml:trace>
  <inkml:trace contextRef="#ctx0" brushRef="#br0" timeOffset="-48424.03">2381 16488 1012 0,'0'0'0'16,"0"0"0"-16,0 0 12 0,0 0 43 15,0 0-5-15,0 0-28 0,0 0-9 16,0 0-8-16,-57-186-5 0,42 168-1 15,-5 0-1-15,-2 3-6 16,-5 1-4-16,-8 2-10 0,-11 0 4 16,-12 4 10-16,-3 5 2 0,-3 3-8 15,4 7 0-15,0 3 14 0,2 1-4 16,-4 4 8-16,1 4-4 0,-1 1 1 16,0 3 6-16,2 4 9 0,3 2-12 15,0 3-1-15,5 2 12 0,2-1-9 16,7 6-3-16,3 1-2 0,4 3 4 15,6 6-5-15,5 2-6 0,4 3 5 16,5 3-4-16,7 3 2 16,4 5 3-16,4 0-2 0,4 2-9 15,11 0 11-15,5-4 5 0,6 0 8 16,5-2-3-16,5 0-4 0,5-5 3 16,5 0 11-16,2 1-13 0,6-6 13 15,7-2-11-15,3-4 1 0,5-12-1 16,6-5-6-16,2-6 2 0,6-8-5 15,2-4 0-15,0-7-2 0,1-3-12 16,-4-3 1-16,-7-8 0 0,-3-4 12 16,-9-5 1-16,-2-5 0 0,-2-7 19 15,-2-5 10-15,2-6 2 16,-3-4 9-16,1-2-3 0,-6-4-19 16,-1 1-4-16,-11 0-10 0,-6-2 5 0,-12-1-5 15,-6-3 12-15,-7-5-7 16,-7-7 3-16,-2-1-7 0,-9-2-2 15,-8-4-2-15,-5 7-1 0,-11 1-3 16,-7 4-4-16,-4 6-3 0,-8 4 10 16,-4 10 0-16,-4 10-3 0,-4 9-5 15,-4 12-6-15,-7 11-4 0,-3 10-18 16,-3 15-29-16,-4 15-22 0,1 8-57 16,22-8-127-16,11-6-277 0</inkml:trace>
  <inkml:trace contextRef="#ctx0" brushRef="#br0" timeOffset="-47547.89">4245 17888 1264 0,'0'0'53'0,"0"0"-24"16,0 0-19-16,0 0-10 0,0 0 0 15,0 0-5-15,0 0-3 0,17-7 6 16,-5 12 2-16,0 1-3 0,2 3 2 16,2 0-7-16,0 4 4 0,-1 1 4 15,2 2-24-15,0 1-8 0,1 1 1 16,-2 2-25-16,2-2-82 0,1 1-117 16,-5-4-106-16</inkml:trace>
  <inkml:trace contextRef="#ctx0" brushRef="#br0" timeOffset="-47285.08">4576 17745 982 0,'0'0'96'0,"0"0"-96"16,0 0-125-16,0 0 125 0,0 0 3 15,0 0 27-15,0 0 11 0,-2 120-36 16,-5-75-5-16,-4 15 0 16,-7 5 0-16,-3-2-3 0,-5-3-32 15,-2-9-19-15,-5-2-23 0,1-6-15 16,-4-3 1-16,-1-5 75 0,1-5-39 16,-3 0-20-16,-1-5 8 0,-3-3-2 15,12-8-9-15,5-3-118 0</inkml:trace>
  <inkml:trace contextRef="#ctx0" brushRef="#br0" timeOffset="-46905.12">5003 17637 1335 0,'0'0'0'0,"0"0"-117"16,0 0-108-16,0 0 55 0,0 0-52 15,0 0 222-15,-37 61 12 0,11-18 4 16,-7 11 5-16,-2 7 15 0,6-1 3 16,9-4 22-16,9-8-8 0,9 1-15 15,3-5-8-15,7-1 5 0,4-4 13 16,0-10-27-16,2-5-20 0,-1-9-1 16,4-6-59-16,3-2-22 0,15-6 3 15,-1-1-87-15,-4-1-185 0</inkml:trace>
  <inkml:trace contextRef="#ctx0" brushRef="#br0" timeOffset="-46500.79">5034 18088 1247 0,'0'0'57'0,"0"0"-57"15,0 0 4-15,0 0 13 0,0 0 5 16,0 0-18-16,49-64 0 16,-41 51 0-16,1 2-3 0,-2-2-2 15,-1 3 2-15,-1-1-5 0,-1 4 4 16,-3 1-17-16,-1 2-9 0,0 0-14 15,-2 3 10-15,-1 0 4 0,0 1-1 16,0 0 20-16,1 5-2 0,1 0-9 16,0 1 18-16,1 2 1 0,0 1-1 15,3 0 0-15,1-2 10 0,3 1-5 16,2 0 9-16,-1-2-9 0,1 0 5 16,1 1-8-16,1-1 3 0,-2-1-2 15,0 1-3-15,1-1-4 16,-2 1-8-16,-1-1-25 0,-2-1-58 15,1 2-86-15,-3-2-43 0,-1-2-198 0</inkml:trace>
  <inkml:trace contextRef="#ctx0" brushRef="#br0" timeOffset="-46220.9">5365 17726 1466 0,'0'0'5'0,"0"0"-5"15,0 0-34-15,0 0 34 0,0 0 0 16,0 0-4-16,79 77-4 0,-71-54-1 16,-5 3-22-16,-3 8-7 0,-10 9 0 15,-7 7 6-15,-2 4 11 0,-5-6 0 16,2-3-10-16,0-6 14 0,1-1 6 15,1-4-11-15,4-5-21 0,3-7-11 16,6-5-14-16,-2-1-25 0,2-3-39 16,1-5-206-16</inkml:trace>
  <inkml:trace contextRef="#ctx0" brushRef="#br0" timeOffset="-45996.73">6008 17745 1145 0,'0'0'416'0,"0"0"-416"15,0 0-53-15,0 0-30 0,0 0 60 16,0 0 3-16,0 0-6 0,-45 123 23 16,-16-48 3-16,-13 10 6 15,-6 4-3-15,2-6-2 0,10-10 9 0,1 1-10 16,1-3-43-16,7-1-85 15,6-9 4-15,7-9-161 0,16-19-21 16</inkml:trace>
  <inkml:trace contextRef="#ctx0" brushRef="#br0" timeOffset="-45528.14">5824 18391 1224 0,'0'0'74'0,"0"0"-74"0,0 0-29 16,0 0 29-16,0 0 8 0,0 0-8 16,48 76-8-16,-34-63-10 0,3-3-10 15,2-3-27-15,3-1 13 0,4-5 4 16,0-1-8-16,1-3 46 0,-1-6 0 16,-1-1 15-16,-3-3 53 0,-2-2 4 15,-3-1-6-15,-4 0 16 0,-3 0-22 16,-3 4 9-16,-3 3-12 0,0 2-8 15,-4 2-8-15,1 3-13 0,-1 2-26 16,0 3-2-16,0 6-13 0,-1 2 9 16,0 6 2-16,1 1 2 0,0 2-13 15,1 0-18-15,4-1-8 0,1-3 1 16,3-3-15-16,2-3 0 0,7-5-17 16,6-5-12-16,13-6-14 0,19-17-114 15,-6 2-68-15,-3-2-193 0</inkml:trace>
  <inkml:trace contextRef="#ctx0" brushRef="#br0" timeOffset="-45241.46">6747 18048 1191 0,'0'0'170'15,"0"0"-162"-15,0 0-8 0,0 0-6 16,0 0-4-16,-20 28 10 0,5 0 3 16,-6 13 16-16,-4 13 4 0,0 6-12 15,5 0-5-15,3-6 1 0,7-6-6 16,7-3-2-16,3-1-20 0,6-5-10 15,6-9-20-15,2-6-29 0,13-11-77 16,-5-6-212-16</inkml:trace>
  <inkml:trace contextRef="#ctx0" brushRef="#br0" timeOffset="-44837.59">6919 18432 979 0,'0'0'386'0,"0"0"-352"16,0 0-12-16,0 0 29 0,0 0-29 15,0 0-16-15,0 0-3 0,-1-40-2 16,4 31 1-16,0-3-4 0,2-3 2 15,1 2 0-15,1-3-10 0,2-1-4 16,-3 0-19-16,0 0 3 0,-2 0-6 16,-1 1 29-16,-1 4 2 0,-2 0-6 15,0 4 11-15,0 5 3 0,0-2 13 16,0 4-9-16,0 1-1 0,0 0-6 16,0 2-4-16,0 4 4 0,0 2 9 15,1 5 10-15,1 1 4 0,3 2-6 16,0 3-12-16,1-2 0 0,1 1-5 15,0 0-1-15,2-1-41 0,-1 0-15 16,-2-2-23-16,1 0 4 16,-1-3-33-16,-2-2-80 0,-2-3-58 15,0-6-331-15</inkml:trace>
  <inkml:trace contextRef="#ctx0" brushRef="#br0" timeOffset="-44579.92">7297 18008 294 0,'0'0'1243'0,"0"0"-1243"0,0 0-2 16,0 0 2-16,0 0 6 16,0 0-5-16,113 102-2 0,-98-75 0 15,0 9 1-15,-4 5 0 0,-7 5-6 16,-3 2 6-16,-3-4 0 0,-8-4 0 15,-4-3-17-15,-5-2-22 0,-2-4-15 16,2-4-12-16,2-5-1 0,-2-1-7 16,-4 2-8-16,-2 5-65 0,-14 9 7 15,9-9-30-15,6-7-157 0</inkml:trace>
  <inkml:trace contextRef="#ctx0" brushRef="#br0" timeOffset="-44166.82">7906 18647 807 0,'0'0'0'0,"0"0"-648"15</inkml:trace>
  <inkml:trace contextRef="#ctx0" brushRef="#br0" timeOffset="-43564.55">8284 18637 827 0,'0'0'56'0,"0"0"45"0,0 0 23 16,0 0-77-16,0 0-5 0,0 0-15 15,0 0-14-15,0 0-8 0,0 0-4 16,0 0-1-16,853-138-2 16,-760 113-15-16,1-2 11 0,-3-4-1 0,3-4 7 15,-1-1 5-15,0-5-3 16,0-5 3-16,-2-3 21 0,-2-6 22 15,-3-1-9-15,2 0-10 0,-1-1-16 16,-1 2 8-16,0 1-9 0,-5 0-2 16,-2-1-1-16,-5-4 6 0,-1-4-10 15,-3 3-3-15,-1-1 0 0,-3 3 16 16,1 3-10-16,-3 0 8 0,-2 0 4 16,-5 2-12-16,0-2 10 0,0-1-6 15,0-1-1-15,1 1-1 0,-1-2-1 16,0 5-1-16,-2 0-7 0,0 4 3 15,-1 5-4-15,-1-1-1 0,-5 3-1 16,-1 3-1-16,-6 4 1 16,-11 5 0-16,-8 8 2 0,-6 5 8 15,-2 0-4-15,0-1-3 0,2-3 3 16,0-3-3-16,-2 3 8 0,0 2-3 16,-1 2 0-16,-2 1-6 0,-1 4-1 15,2 1 1-15,-3 2-5 0,0 2-9 16,3 0 3-16,-4 2-12 0,0-1 5 15,-2 4 8-15,2-1-7 0,-3 3 11 16,-1-2 1-16,-2 2 5 0,-1 0-2 16,-1 0 2-16,0 0 0 0,0 0-2 15,0 0-1-15,0 0 0 0,0 0 0 16,-1 0-10-16,0 0 9 0,-1 0-2 16,2 0 1-16,-2 2 4 0,1 0-3 15,0 0-5-15,-1 0 2 0,1 0-16 16,1 1 7-16,-1-2 1 0,1 2-8 15,0-3 8-15,-3 1 0 0,2-1-4 16,0 0 7-16,-1 0 1 0,0 0-3 16,-1-1 9-16,-1-2-20 0,-2 2-9 15,0 1-27-15,-3 0-72 0,-6 0-75 16,2 1-86-16</inkml:trace>
  <inkml:trace contextRef="#ctx0" brushRef="#br0" timeOffset="-43116.52">11809 16306 631 0,'0'0'0'16,"0"0"-109"-16,-21-4 96 0,11 2 13 16,3 1 29-16,2 1 12 0,1-1-14 15,1 1 16-15,1-1 14 0,1 1 7 16,0 0-11-16,1 0-13 0,0 0 7 15,0 0 14-15,3 0 2 0,1 0-2 16,3 0-5-16,2 0-19 16,6 2-10-16,1-2-5 0,7 1-13 15,4 1 8-15,7 0-8 0,10-1 3 16,6 0-8-16,0-1 8 0,-5 1 10 16,-10-1-10-16,-10 0 1 0,-6 0 9 15,-3 0-8-15,4 0 0 0,-4-1 0 16,0 0-3-16,-5-2-5 0,-2 2 10 15,-5-1-2-15,-2 2 3 0,0 0 8 16,-2-1-9-16,0 0-9 0,0 0-1 16,0 1-5-16,0 0-2 0,0 0 0 15,0 0-2-15,0 0-2 16,-3 0-8-16,1 4 13 0,-3 3-1 16,-2 6-5-16,-4 4 6 0,-8 11 5 15,-5 12-2-15,-8 15 4 0,-4 8-4 16,4 2-3-16,7-2-1 0,5-6-13 15,3 1-28-15,0-2-62 0,2-13-93 16,5-15-91-16</inkml:trace>
  <inkml:trace contextRef="#ctx0" brushRef="#br0" timeOffset="-40487.71">15349 16436 970 0,'0'0'0'0,"0"0"-152"0,0 0 60 16,0 0 84-16,19 31 7 0,-9-15 1 16,2 2 0-16,1 3 3 0,-1 1-1 15,3 2 14-15,3 1 2 0,2 0 10 16,2-2-9-16,3-2 28 0,5-5-26 15,5 0 23-15,9-5 10 0,10 0 13 16,1-5 1-16,-3-3-29 0,-3-3-8 16,-3-1-10-16,-2-5-13 0,5-1 5 15,-3-3-4-15,6-1-1 0,0-4-6 16,4-4 7-16,2-1-9 0,2-3 0 16,0-3-1-16,0 1 0 15,-1-1-6-15,-1 0-10 0,-3 3 1 16,-4 3 12-16,-2 1 4 0,-3 3 10 15,-2 6-9-15,-1 1 14 0,2 4-3 16,-2 4 3-16,0 1-7 0,1 1 3 16,-1 6 12-16,1 3-7 0,2 5-15 15,3 2 5-15,0 0-3 0,6 4-2 16,0 3-1-16,2-5 0 0,3 4-6 16,-3-2 2-16,-1-1-21 0,-1 0-5 15,-5-1 6-15,-2-3-6 0,-2 0-7 16,-7-3-8-16,-2-2-5 0,-11-4 15 15,-4-5 13-15,-7 0-20 16,-3 0 42-16,1-2 0 0,-1 0 1 16,0-1 16-16,-1-3-5 0,0-2 15 15,-2 0-11-15,2-3-12 0,0-1-4 16,1-2 9-16,1-1-8 0,0-1 5 16,2 1-3-16,0-4-2 0,4 0 3 15,-1 1 0-15,2 0 6 0,-1-2 3 16,6 3 4-16,-1 0 2 0,4 1 5 15,2 0-12-15,1 2 4 0,0 4-9 16,2 2-7-16,-1 4 5 0,1 2 4 16,1 0-7-16,3 4 7 0,7 7-8 15,4 2 6-15,7 3-4 0,-1 1-2 16,-1-3 3-16,-5 2-4 0,4-5 0 16,3-1-3-16,-2-2 3 0,1-7-3 15,1 0 3-15,2-1 5 0,-1-4-1 16,-2-5 0-16,2-2 16 0,-3-6 22 15,2-1 3-15,-1-4-11 0,1-2-5 16,1 0-4-16,4-1-1 0,-3 1-9 16,0 0-9-16,-8 3-2 0,-8 0-3 15,-12 4 0-15,-11 6 9 0,-5 4 1 16,-5 3-11-16,0-1 0 16,-3 2-2-16,-2 1-30 0,-17 2-61 15,-4 0-182-15,-7-2-244 0</inkml:trace>
  <inkml:trace contextRef="#ctx0" brushRef="#br0" timeOffset="-283.62">20082 14851 874 0,'0'0'16'0,"0"0"-16"0,0 0 6 15,0 0-1-15,0 0 15 0,17-30-4 16,-10 27-13-16,1-1-1 0,0 1-4 16,1-1-3-16,-3 1-23 15,1-1-11-15,-1 2-6 0,-3-1 6 16,0 2 23-16,-1 0 16 0,-1 0 1 16,-1 0 8-16,0 0 15 0,0-1 4 15,0 1-10-15,0 1-4 0,0-1-3 16,0 1-8-16,0 0 7 0,0 0 4 15,-3 0-4-15,1 0 8 0,0 0 1 16,-2 0-4-16,0 1 4 0,0-1-10 16,0 2-3-16,-1-1 7 0,1-1-8 15,-1 1 6-15,-1-1 4 0,2 2-8 16,-2 2 6-16,-1 0 0 0,0 2 6 16,-1 5-10-16,0-1 8 15,-3 6 0-15,-1 5-2 0,-3 11 12 16,-8 18 3-16,-10 22-3 0,-9 18-4 15,-6 10 1-15,-3 4-10 0,1-4-8 16,-3 0 3-16,-2 2-8 0,3-2-1 16,0 1-10-16,-2-2-2 0,1-5-16 15,2-6 9-15,0-10-6 0,4-10-4 16,9-12 3-16,5-7 8 0,6-7 0 16,13-8 8-16,6-4-13 0,8-10-76 15,5-8-83-15,2-11-374 0</inkml:trace>
  <inkml:trace contextRef="#ctx0" brushRef="#br0" timeOffset="138172.64">3935 10049 944 0,'0'0'0'0,"0"0"0"0,0 0 1 16,0 0-1-16,0 0 1 0,0 0-1 16,11 5 5-16,-5 4 10 0,3 3-5 15,0 3-3-15,-1 2-6 0,0 1 4 16,2-1-5-16,0 1 0 0,-2-2 0 16,3-2-1-16,-2 0 3 0,0-4-2 15,1 0 2-15,-3-5-1 0,3-1 1 16,-1-4 9-16,2-2 16 0,5-8 41 15,6-8-2-15,14-14-28 0,20-20-6 16,27-24-6-16,15-11-3 0,6-4-9 16,1 11-11-16,-12 17-3 0,-11 10-48 15,-25 19-154-15,-20 7-545 0</inkml:trace>
  <inkml:trace contextRef="#ctx0" brushRef="#br0" timeOffset="139181.7">14701 9862 1127 0,'0'0'1'0,"0"0"2"0,0 0 17 16,0 0-20-16,0 0 1 0,11-2-1 15,-6 11 2-15,3 5-2 0,-3 2-5 16,4 3 4-16,-1 0-17 0,-3 0 1 16,3 0 9-16,-3-2-17 0,2-2 19 15,-2-3 6-15,3-1 0 0,2-4 0 16,2-4 5-16,-2-1 26 0,5-4 19 16,0-6 0-16,5-7 8 0,7-8-8 15,11-14-8-15,15-20-3 0,19-22-23 16,11-9-2-16,0-1-10 0,-6 5-4 15,-12 14-10-15,-13 9-50 0,-16 17-56 16,-15 10-267-16</inkml:trace>
  <inkml:trace contextRef="#ctx0" brushRef="#br0" timeOffset="144125.07">12096 14748 805 0,'0'0'16'0,"0"0"-7"15,0 0 32-15,0 0-23 0,0 0-1 16,0 0-1-16,0 0-2 0,-5-58-9 15,13 47-4-15,1-2 4 0,4-1-5 16,1 1 0-16,2-2 5 0,2 0-4 16,3-3 1-16,2 1-2 0,4-2 4 15,0 0 0-15,12-3-1 0,7-2 0 16,11-4-2-16,8-1-1 0,1 3 0 16,3 1 0-16,0 3 0 0,1 0 0 15,6 0 3-15,5-1-3 0,4-2-4 16,3 0 4-16,7 0 1 15,5-1 0-15,6 2 0 0,3-2-1 16,-1-1 4-16,8-2-4 0,6 2 0 16,3-2 3-16,3 0-2 0,3 2 0 15,0 0 2-15,5 2-3 0,3 0 4 16,0 0-4-16,6 1 6 0,5 2 0 16,5 1-1-16,3-1 16 0,5 2-10 15,3 0-6-15,3 2 6 0,6 1-7 16,-1 0-4-16,3 0-2 0,2 1 2 15,-1 0 0-15,2 1 2 0,0 1 1 16,2-2-3-16,-5 1-5 0,3 2 4 16,-3-1-1-16,-2 3 1 15,-5-1 1-15,0-1 5 0,-4 2-3 16,0 1-2-16,-3 2 0 0,-2 0 9 16,-3 2-9-16,-5 0 12 0,1 2 1 15,-3 0-2-15,-2 3-11 0,-5-2 6 16,-2 1-4-16,-3 2 1 0,-7 0-3 15,-4 0 4-15,-5 3-2 0,-7-1 2 16,-5 3-4-16,-5-1-2 0,-4-1 2 16,-5 2 0-16,-4 1 0 0,-4 1 2 15,-6 2-2-15,-5-2 0 0,-3 0-3 16,-5-2 3-16,-6 1 4 16,-7-2-4-16,-7 1 0 0,-8-2-1 15,-5 0 1-15,-5-3 0 0,-6 0-7 16,-4 0-15-16,-7 0-46 0,-2 0-18 15,7 0-23-15,-1-1-95 0,-2-4-163 0</inkml:trace>
  <inkml:trace contextRef="#ctx0" brushRef="#br0" timeOffset="144532.97">21665 13172 1082 0,'0'0'2'0,"9"6"-2"15,3 2-10-15,8 4 7 0,11 6 3 16,13 5 0-16,13 6 2 15,6 3-2-15,-1-2 2 0,-5 1-2 16,-6-6 0-16,-5 0 2 0,-1 2 1 0,-7-3-1 16,-8-2-2-16,-10-2 3 15,-5-5 10-15,-5-1 18 0,0 4-2 16,-3 2-4-16,-1 2 13 0,-6-1-12 16,-6-1-2-16,-8-1 2 0,-5 2-17 15,-14 3-5-15,-12 5-4 0,-13 3-4 16,-7-1-66-16,17-8-127 0,9-15-491 15</inkml:trace>
  <inkml:trace contextRef="#ctx0" brushRef="#br0" timeOffset="179170.46">26404 15248 260 0,'0'0'170'0,"0"0"-119"0,0 0-26 16,0 0 8-16,0 0 64 0,1 0-2 15,-1 0-19-15,1 0-6 0,0 0-11 16,0 0-2-16,-1-1-8 0,0-1-14 16,0 1-6-16,0-1-13 0,0 0-3 15,-3-1-3-15,-2-1-10 0,-2-2 0 16,-4 2 2-16,-3-1-2 0,-3-1 0 15,-4-1 0-15,-1-1 4 16,-3-3-4-16,0-2 1 0,-2-2-1 16,-1-2 2-16,0-3-2 0,0-1 0 15,2-4 2-15,1 0 3 0,3-4-5 16,3-1 1-16,4 0 1 0,3-2 6 16,5 1 9-16,4-1 2 0,3 2-1 15,2 5-7-15,3 0 1 0,-1 5-3 16,0 5-3-16,-2 1-6 0,0 4 2 15,-1 2 1-15,-1 3-3 0,0 0-2 16,0 4 1-16,-1 1 0 0,-2 0-8 16,-1 0 7-16,-2 0 1 0,-2 0 0 15,-2 3 0-15,1 2-1 0,-1-1 2 16,1-1 3-16,0 1-3 0,2-2-2 16,0 0 2-16,1 0 1 0,0-1-1 15,3 1 1-15,0-2-4 0,-1 1 1 16,0 2-2-16,-1 0 2 0,-1 0-1 15,-3 3 0-15,2 4-1 0,-3-1 4 16,0 4-3-16,0 1 2 0,0 1-3 16,1 0 2-16,1 0 1 0,1 0-3 15,2-3 4-15,0 1 0 0,1-4-2 16,1-1 2-16,2-2-3 0,1 0 2 16,0-2 0-16,0-1-1 15,2-2 2-15,2 2 0 0,0-3 1 16,1 0-3-16,1 0-2 0,0 0-3 15,0 0 4-15,2-2-3 0,-2 0 6 16,1-1 0-16,-1-1 0 0,2 0-2 16,0 0 2-16,0 0 2 0,0 0-2 15,1-1-1-15,-1-2 1 0,-1 1 0 16,0-1-1-16,1-1 2 0,-1 0-1 16,0-3 0-16,0 1 0 0,0-2 0 15,0 3 0-15,-2-3 4 0,-1 4-5 16,-1 1 1-16,-1 1-1 0,-1 2 1 15,0-1 0-15,-1 3 2 16,0-1-1-16,1 3-1 0,-1 0-1 16,0 0 0-16,0 0-2 0,0 0 1 15,-1 0-1-15,0 0 3 0,0 0 0 16,0 0 0-16,-1 0 0 0,1 0 0 16,0 0 2-16,0 0-1 0,1 0 7 15,0 0-2-15,0 0 5 0,0 0 0 16,0 0 3-16,3 0-2 0,3 0-7 15,3 0-4-15,4 4 4 0,6 2-5 16,11 5 0-16,11 9 8 0,14 7-4 16,6 7-3-16,2 2-1 0,0-1 0 15,-19-12-119-15,-4-9-284 0</inkml:trace>
  <inkml:trace contextRef="#ctx0" brushRef="#br0" timeOffset="-48436.02">16612 7799 757 0,'0'0'39'0,"0"0"16"0,0 0 43 15,-30-11-1-15,25 9-39 0,3 1-1 16,2-1-16-16,2 1-8 0,4-1-33 16,10-1 2-16,7 0 28 0,17-2-3 15,25-2-8-15,25-2-4 16,13 1-5-16,4 1 6 0,-6-2-5 16,-7 2 10-16,0-1-5 0,1 1-1 15,-3 0-1-15,-5 3-3 0,-7 1 0 16,-12 2-8-16,-5 0-3 0,-11 1 0 15,-12 0 8-15,-10 0-8 0,-10 0-2 16,-12 0-14-16,0 0-20 0,-6 0 3 16,0 0-16-16,-2 0-10 0,-5 1 10 15,-5-1 18-15,-2 1-54 0,-9 0-91 16,4 0-23-16,2-1-210 0</inkml:trace>
  <inkml:trace contextRef="#ctx0" brushRef="#br0" timeOffset="-48044.71">17853 7445 283 0,'0'0'605'16,"0"0"-453"-16,0 0-57 0,0 0-5 15,0 0-68-15,-12-12-22 0,21 20-1 16,2 5 1-16,7 3 7 0,10 8 5 16,10 7 2-16,8 4-3 0,1 4 1 15,-9-7-1-15,-13-7-3 0,-12-9-3 16,0 2-5-16,-5 0 0 0,-2 3 5 15,-3 3-5-15,-6-3-4 0,-10-1 4 16,-17 5 4-16,-17 0-3 0,-10 2 0 16,-8-2 6-16,2-4-1 15,8-6-4-15,7-3 0 0,8 1-2 16,11-6-13-16,8 0-50 0,6-2-25 16,7-3-126-16,3-2-252 0</inkml:trace>
  <inkml:trace contextRef="#ctx0" brushRef="#br0" timeOffset="-47248.67">18423 7241 508 0,'38'-24'3'15,"5"-2"35"-15,-11 6 54 0,-4 1-33 16,-7 3-20-16,-4 4-27 0,-4 1 11 15,3-1-2-15,-2-3-17 0,3-1 1 16,-7 2-4-16,-1 0-2 0,-4 3-7 16,-3 2-11-16,-2 2 3 0,-3 5 4 15,-8 2-28-15,-4 2 3 0,-7 4 20 16,-3 6 14-16,-7 7 3 0,-12 9 13 16,-8 12 37-16,-5 11 6 0,3 5 15 15,5 5-3-15,6 3 6 0,1 4-1 16,7 1-15-16,5-2-11 0,5-3-11 15,7-1-2-15,6-4 8 0,7 1-11 16,7-1 2-16,13-1-21 0,6 1 3 16,15-6-7-16,6-5-4 0,8-6-1 15,4-9 0-15,11-5-2 0,5-7 0 16,4-6 2-16,7-9 15 0,0-6-13 16,5-9 4-16,-1-11-3 15,-2-8-5-15,2-8-2 0,0-9 2 16,-2-6 6-16,-3-7-7 0,-10-8-5 15,-8-5-6-15,-13-3-15 0,-5-3-8 16,-11-3-4-16,-18 2-3 0,-15 3-34 16,-18 3 75-16,-17 8 10 0,-12 7-8 15,-7 8 13-15,-12 7-13 0,-7 6 1 16,-5 4-3-16,-4 8 0 0,-3 3 3 16,5 4-2-16,2 8-2 0,4 0 1 15,3 6 0-15,6 4-3 0,8 1 0 16,2 7-10-16,9-1-39 15,15 2-144-15,7-5-277 0</inkml:trace>
  <inkml:trace contextRef="#ctx0" brushRef="#br0" timeOffset="-46878.98">18479 7447 897 0,'2'-8'52'0,"0"3"70"16,-2 2-6-16,1 0-35 0,-1 3-36 16,0 3-40-16,0 6-5 0,0 7 0 15,0 7 6-15,0 5-3 0,0 5-2 16,0-2 3-16,2 0-4 0,-1-2 1 16,-1-6-1-16,2 2 2 0,-1-5-2 15,-1-2-18-15,0-7-19 16,0-1-27-16,-4-9-51 0,1-1-132 15,-1-1-160-15</inkml:trace>
  <inkml:trace contextRef="#ctx0" brushRef="#br0" timeOffset="-46431.96">18441 7494 599 0,'0'0'47'0,"0"0"67"0,0 0 2 16,0 0-21-16,0 0-32 0,0 0 0 15,0 0-35-15,71-80 0 0,-32 72 8 16,8 4 2-16,-6 3-6 0,-9 2 0 16,-14 5-9-16,-6 4-23 0,-2 3-3 15,-2 3 2-15,-4 5-1 0,-4 0 2 16,-4 0 1-16,-7 0 1 0,-1 0-4 15,-4-1-1-15,0-3-12 0,-1-3-2 16,4-2 2-16,2-3-7 0,0-4 1 16,6 1-5-16,4-3 15 15,1-3-3-15,9 1-14 0,5-1 28 16,7 0 2-16,4 0 2 0,2 1 0 16,3 0 16-16,-5 2 24 0,0 0 0 15,-7 2-8-15,-4 2-18 0,-6 3-14 16,-5-1-2-16,-3 2-1 0,0 0 11 15,-6 0 7-15,-4 2-4 0,-2-1 4 16,-2 1-11-16,-1-3-4 0,-1 1 3 16,-1-3-6-16,1-1-2 0,-2 1-15 15,0-2-21-15,-1-1-20 0,4-1-21 16,-2-5-25-16,4-3-172 0</inkml:trace>
  <inkml:trace contextRef="#ctx0" brushRef="#br0" timeOffset="-45771.68">19617 7653 873 0,'0'-5'64'0,"0"1"76"0,0 1-31 0,1 0-64 16,1 1-37-16,1 1-7 15,9 1 3-15,4 0-5 0,15 1 2 16,21 1-1-16,24 1 0 0,17-1 6 15,11-2-5-15,3 0 0 0,1-5 3 16,9-3-4-16,10-1 14 0,-3-2 8 16,-8 4 6-16,-7 1-10 0,-13-2-9 15,-10 1-4-15,-15 0 1 0,-12 0-6 16,-17 2-7-16,-15 1-18 0,-12-1-18 16,-13 3-1-16,-7 0-26 0,-10-3-91 15,-25-1-67-15,1 0-30 0,1 2 22 16</inkml:trace>
  <inkml:trace contextRef="#ctx0" brushRef="#br0" timeOffset="-45452.58">20983 7431 1263 0,'0'0'27'0,"0"0"9"16,0 0 16-16,0 0 17 0,0 0-29 16,0 0 0-16,234-21-20 0,-187 38-4 15,-13 2-16-15,-18-3 2 0,0 1 0 16,-3 6-2-16,-2 7-2 0,-3 1-6 15,-8 0-11-15,-8-3-13 0,-8-4-8 16,-13 4-12-16,-12-1 12 0,-13-3-4 16,-4-4-9-16,0-8-12 0,5-5-89 15,18-4-118-15,8-3-345 0</inkml:trace>
  <inkml:trace contextRef="#ctx0" brushRef="#br0" timeOffset="-44687.53">19727 6711 893 0,'0'0'124'0,"0"0"-116"0,0 0 67 0,0 0 7 16,0 0-26-16,5 87-17 15,-3-62-14-15,2-1-2 0,0 1-10 16,-1-4-10-16,-1 0 7 0,-1-2-9 16,-1-5 2-16,0-3 1 0,-5-4-4 15,0 0 5-15,-1-4 2 0,-3-3-2 16,-1 0 3-16,1-5-3 0,-1-4-4 15,-1-4 1-15,5-5-2 0,2-2-9 16,1-4 4-16,2-3-3 0,1-5-2 16,3-9 6-16,4-2 4 0,2 4 2 15,3 12 7-15,1 11 0 0,3 9 3 16,3 1-7-16,4 3-3 16,1 3 2-16,0 4-4 0,-5 7-2 15,-2 3 1-15,-4 3 1 0,0 5-1 16,-5-1 1-16,-4 2-7 0,0-2-11 15,-3-3-7-15,-1-2-9 0,0-5 2 16,0-1-10-16,-1-5 2 0,0-5 20 16,1 0 20-16,0 0 2 0,0-7-2 15,2-1-3-15,5 0 3 0,1-1 4 16,1-1 3-16,3 2 7 0,1 1 1 16,2 3-8-16,-2 4 8 0,0 3-7 15,-2 6-1-15,-3 4-7 0,-3 2-2 16,-2 2 2-16,-3 3 0 0,-1 1 1 15,-5-1 7-15,-3 0-2 0,0-1-2 16,0-3-2-16,1-4-2 0,0-4 5 16,3-1-3-16,2-5-1 0,1 0-1 15,2-2-2-15,9-9-19 0,2 0-54 16,2-4-234-16</inkml:trace>
  <inkml:trace contextRef="#ctx0" brushRef="#br0" timeOffset="-44312.52">20248 6823 1259 0,'0'0'31'0,"0"0"-12"0,0 0 0 16,0 0-16-16,-2-2-3 0,4 2-13 15,4 4-5-15,1 5 18 0,3 2 4 16,3 2 0-16,-1 1-4 0,5 0 4 15,-2 0-4-15,3-1 0 0,-2 0 6 16,4-3 1-16,-3-1 6 0,4-3-2 16,-3-3 6-16,2-3 5 0,-1-4 0 15,0-3 2-15,-2-3-11 0,0-2-7 16,-1-1-2-16,-1 0-4 0,-2-3-17 16,-1 1-14-16,0 0-8 15,-3-1 2-15,-3 3 15 0,-2 2 22 16,-4 5 1-16,0 3 32 0,0 1 11 15,0 2 0-15,0 0-14 0,-1 4-12 16,0 1-10-16,1 5 6 0,0 3 6 16,8 2-7-16,4 1-3 0,7 1-8 15,4-2 9-15,12 2-11 0,11-6-48 16,-6-4-112-16,-3-7-407 0</inkml:trace>
  <inkml:trace contextRef="#ctx0" brushRef="#br0" timeOffset="-43637.79">21864 6920 481 0,'-1'-5'60'0,"-4"1"49"16,-5 0-61-16,-1 3-22 0,-4 1 9 15,-5 3 3-15,-2 6 7 0,-4 6 19 16,-3 4 19-16,-7 10 14 16,-5 12-30-16,-6 14-16 0,2 4-6 15,5 2 2-15,4 0-21 0,11-1-16 16,2 3 8-16,4 3-5 0,7 1-2 15,7 3-11-15,5-2 7 0,8-3-5 16,11-4 1-16,7-3-3 0,10-2 0 16,6-5 2-16,8-2-1 0,5-5 0 15,5-3 2-15,5-5 5 0,4-10 7 16,2-6 1-16,2-10 2 0,3-7-4 16,2-6-3-16,1-15 1 0,-1-7-9 15,-4-9 1-15,-5-7-4 0,-4-8 0 16,-7-8-9-16,-6-6-9 15,-7-4 4-15,-10-5-11 0,-9-4 8 16,-10-6 1-16,-12-6 9 0,-10 2 7 16,-16 2 2-16,-13 7 4 0,-11 9 10 15,-8 6 0-15,-9 7-9 0,-6 7-7 16,-5 3 6-16,-7 8-12 0,-3 6 6 16,-1 6-10-16,4 9-13 0,8 6-2 15,10 7-12-15,7 3-24 0,9 7-4 16,15 0-86-16,10 0-157 0</inkml:trace>
  <inkml:trace contextRef="#ctx0" brushRef="#br0" timeOffset="-43104.54">22052 7271 417 0,'0'0'265'0,"0"0"-261"0,0 0 17 16,180-60 21-16,-154 48-9 0,-11 3 8 15,-8 3 19-15,-6 1 54 0,-1 2 19 16,-7-1-72-16,-7 2-39 0,-16 2-21 16,-21 4 3-16,-19 11-4 0,-11 5 2 15,6 6-1-15,9 2-1 0,13-1 5 16,7-2-10-16,13-4 10 0,12-4-5 16,9-5 3-16,6-1-3 0,1-1-2 15,5 2-9-15,0-1 9 0,11-2 1 16,8-1 2-16,12-3 0 0,12 0 8 15,8 4-4-15,-1-2 2 0,-11 2-4 16,-13-2 7-16,-12 0-9 16,-3 3 5-16,-1 2-5 0,-3 2-1 15,-2 4 0-15,-5-1-1 0,-1 1 1 16,-6 0 0-16,-2-4 0 0,-1-1 2 16,2-2 1-16,3-4 0 0,4-3-6 15,2-1 3-15,9-3 0 0,11 0 7 16,15-1-6-16,19 1 2 0,21-6-3 15,12-2 0-15,0-2-28 0,-7 3-40 16,-28 3-103-16,-14 1-88 16</inkml:trace>
  <inkml:trace contextRef="#ctx0" brushRef="#br0" timeOffset="-42561.28">22084 8337 532 0,'-2'-15'542'0,"-1"4"-514"0,1 0 155 16,1 3-88-16,-1 5-44 0,0 6-44 15,-2 8-7-15,-3 8-5 0,1 16 5 16,1 16 2-16,2 17 4 0,2 8 2 16,1 1-8-16,0-6 0 0,0-7 2 15,0-1 0-15,-1-3-1 0,1-2 4 16,0-1-3-16,-1-2 13 0,-2 1-4 15,1-5 13-15,-3 0-7 0,1-2 1 16,-1-5-10-16,-1-2 1 0,-1-5-8 16,1-10 0-16,-2-6-1 0,2-7-31 15,0-5-23-15,-2 2-42 0,-11-8-56 16,4 0-173-16</inkml:trace>
  <inkml:trace contextRef="#ctx0" brushRef="#br0" timeOffset="-42176.69">21891 8282 380 0,'0'0'166'0,"0"0"-26"15,0 0-25-15,0 0-39 0,0 0-29 16,-39 97-21-16,33-72-5 0,1 0-7 15,0 2-9-15,0-2-3 16,0-2-1-16,0 0 0 0,-2-1-2 16,2-4 2-16,0-4-1 0,1-5 0 15,1-2-11-15,1-4-45 0,2-3-33 16,0-5 19-16,6-8-139 0,7-16-16 16,1 1 4-16</inkml:trace>
  <inkml:trace contextRef="#ctx0" brushRef="#br0" timeOffset="-42032.73">21975 8258 542 0,'0'0'297'0,"0"0"-23"0,0 0-119 16,0 0-31-16,0 0-57 0,0 0-17 16,0 0-2-16,0 0-9 0,98 12-13 15,-78 11-18-15,5 1-7 0,2 4 5 16,2 1-5-16,1 1-1 0,1-1-11 16,-1 1-37-16,7 6-32 0,-9-5-57 15,-4-8-193-15</inkml:trace>
  <inkml:trace contextRef="#ctx0" brushRef="#br0" timeOffset="-41460.03">20671 9093 948 0,'0'0'264'16,"0"0"-245"-16,0 0-17 0,0 0 15 15,0 0-5-15,0 0-11 0,-17 119 3 16,17-89-1-16,2-1-3 0,0-2-4 16,0-3-20-16,0-6-4 0,-2-2 0 15,0-7 12-15,-4-3 12 0,1-5 4 16,-2-2 0-16,0-7 10 0,3-6 1 15,0-7 11-15,2-4-3 0,0-3-1 16,4-9-5-16,3-9-7 0,2-10-5 16,2-2-1-16,1 4 1 0,-3 15 1 15,-3 12 29-15,-2 9 21 16,-2 11 4-16,-1 5-4 0,5 1-16 16,1 1-31-16,5 8 0 0,5 5-5 15,4 7 14-15,8 10 4 0,4 11-9 16,7 9-1-16,0 1-3 0,-3-4-1 15,-8-10-3-15,-9-10 1 0,-6-9-2 16,-4 0-16-16,0 2-33 0,-3-1-24 16,-2 2-39-16,-9-4-30 0,-5-5-181 15</inkml:trace>
  <inkml:trace contextRef="#ctx0" brushRef="#br0" timeOffset="-41310.68">20740 9261 1194 0,'0'0'0'16,"0"0"-8"-16,0 0 8 0,0 0 0 15,0 0-28-15,0 0-100 0,85-23-90 16,-67 18-205-16</inkml:trace>
  <inkml:trace contextRef="#ctx0" brushRef="#br0" timeOffset="-40828.67">21175 9112 743 0,'0'0'425'0,"0"0"-297"0,0 0-4 16,0 0-40-16,0 0-34 0,0 0-27 16,0 0-23-16,0 0 0 0,42 1 0 15,-32 14-2-15,1 7 1 16,-2 3-3-16,0 2-18 0,-3 0-18 16,1-1 0-16,-4 1-5 0,-2-4-8 15,-1-4-7-15,-2-1 2 0,-1-4 12 16,1-7 14-16,-1-5 23 0,2-2 9 15,1-7 23-15,4-6 28 0,2-1-10 16,3-3-2-16,3-4-18 0,4-1-4 16,3-2-4-16,2 1-6 0,2 0-6 15,1 0-1-15,-4 6 0 0,-1 3 0 16,-6 4 0-16,-3 5-4 16,-7 5-5-16,-3 0-2 0,-2 8 3 0,-8 3 0 15,-2 6 8-15,-2 3 32 16,-3-2 11-16,3 3 4 0,2-1-5 15,6 1-6-15,5-2-15 0,4-1-2 16,12 1-4-16,4-5 3 0,13-1-3 16,13-1-15-16,8-7-2 0,4-7-84 15,-13-6-100-15,-12-5-370 0</inkml:trace>
  <inkml:trace contextRef="#ctx0" brushRef="#br0" timeOffset="-40108.29">22661 7572 637 0,'2'0'89'0,"2"0"1"15,4 0 43-15,7-1 17 0,7-2-57 16,18-1-25-16,22-2 1 0,28-3-14 16,14 0-9-16,6 1-9 0,-1 1-14 15,-12 4-13-15,-2 2 1 0,-9 1-11 16,-11 0 1-16,-10 0 0 0,-10-1-1 16,-11 1-24-16,-14 1-17 0,-10-1 14 15,-13 0-10-15,-7 0 3 0,-1 0 13 16,-7-2-23-16,-8 0 43 0,-7 2-17 15,-10-2-10-15,2 2-29 0,-9-1-57 16,7 1-70-16,9-2-252 0</inkml:trace>
  <inkml:trace contextRef="#ctx0" brushRef="#br0" timeOffset="-39391.89">23154 6823 818 0,'-8'-3'62'0,"1"-3"21"16,1 0 10-16,-1-1-53 0,3 1-15 15,2 0 15-15,2 2 6 0,1-1-26 16,5 0-10-16,5-2-3 0,6 3-1 16,5 1-2-16,2 3-1 0,4 4 11 15,2 4-1-15,0 5-6 0,-4 4-7 16,-3 3-1-16,-5 7 1 0,-6 1-1 15,-6 2-2-15,-5 1-12 0,-3-2-1 16,-9-1-1-16,-5-3 9 0,-3-6 3 16,0-3 3-16,-2-5 2 0,3-4 0 15,1-4 2-15,5-3-1 16,3-3 6-16,5-5 6 0,4-4 17 16,7-3-19-16,8-3 8 0,12-6-15 15,10-6-3-15,11-4 2 0,5-1-3 16,-3 2 0-16,-9 6 2 0,-15 11-1 15,-11 2-2-15,-9 7-1 0,-5 2-19 16,-1 1 21-16,-4 1-21 0,-6 3 20 16,-4 3 0-16,-6 4 1 0,-1 4 4 15,-1 2 32-15,4 4-5 0,7 2-2 16,6 1-14-16,6 2-3 0,16-2-4 16,17 1 1-16,22 1 2 0,16-5-11 15,5-7-3-15,-5-6-113 0,-23-4-119 16,-16-9-707-16</inkml:trace>
  <inkml:trace contextRef="#ctx0" brushRef="#br0" timeOffset="-38831.82">23201 6448 1163 0,'0'0'17'16,"0"0"29"-16,-7-9-17 0,7 6-14 16,1 0-5-16,5 2-10 0,3 1 0 15,2 0-2-15,2 4-2 0,0 1 4 16,-2 0-7-16,-1 2-14 0,-3 1-1 15,-3 2-13-15,-4-3 3 0,0 0 6 16,-4-2 10-16,-5 0 7 0,-1-1 9 16,-4-3 3-16,-2-1-2 0,-2 0 1 15,-1-5 3-15,1-2 8 0,0 0 15 16,3-4 11-16,3 1-4 0,7-1-3 16,4 0-6-16,5 0-3 15,8 2-18-15,6 1-3 0,5 2 3 16,1 4-4-16,3-1 0 0,-2 3 2 15,-3 1-2-15,-6 3-1 0,-4 3-4 16,-9 0-18-16,-3 4-25 0,-9-1 9 16,-6 1-28-16,-16 4-86 0,3-7-70 15,2 0-210-15</inkml:trace>
  <inkml:trace contextRef="#ctx0" brushRef="#br0" timeOffset="-38200.6">23549 7521 116 0,'0'0'771'0,"-1"-2"-637"0,2 1 33 16,7 0-104-16,6 1-31 0,12 0-9 15,17-2 1-15,14 11-9 0,9-2-9 16,-1 3 1-16,-4 1-7 15,-11-2-4-15,-2 2-14 0,-6-2-27 16,-4-2 6-16,-8-5-9 0,-10 1 0 16,-5-1-4-16,-7-2-27 0,-3 0-20 15,-7 0-36-15,-4-1-74 0,-6-2-66 0</inkml:trace>
  <inkml:trace contextRef="#ctx0" brushRef="#br0" timeOffset="-37511.82">24531 6561 809 0,'0'0'11'16,"0"0"11"-16,0 0 46 15,0 0 17-15,0 0-25 0,0 0-7 16,-293 264-14-16,259-203-19 0,2 10-8 15,1 0-3-15,1 4-6 0,4-1 1 16,1 1-4-16,6 0 0 0,5 1 0 16,6-1 7-16,7-1-7 0,4-4 1 15,9-2 4-15,9-2 18 0,5-3 19 16,9-2 5-16,11 3-16 0,5-1-1 16,12-2-6-16,8-1-11 0,7-5-8 15,10-5 5-15,2-6-6 0,4-9-3 16,-1-9 2-16,1-3 0 15,-1-8-1-15,0-8-2 0,0-8 21 16,-4-3-1-16,-4-11 4 0,-7-6-8 16,-4-9-3-16,-4-8-7 0,-4-11-1 15,-5-4-1-15,-5-11 6 0,-9-2-5 16,-6-9-5-16,-6-3 1 0,-7 0-1 16,-5-4-7-16,-6-3-23 0,-7 0-2 15,-6-2 10-15,-5-1 6 0,-9 5 12 16,-6 2 0-16,-6 2 4 0,-6 5-1 15,-6 2 2-15,-3-1 2 0,-8 8 18 16,-2 4-11-16,-7 4-5 0,-4 7 2 16,-4 2-7-16,-6 9-3 15,-5 5-2-15,-6 4-4 0,-7 5-12 16,-6 0-19-16,-3 3 0 0,-1 8 5 16,1 3 6-16,5 8 9 0,4 3 10 15,3 5-9-15,12 9-18 0,8 8-40 16,14 6-87-16,20-6-68 0,9-2-436 0</inkml:trace>
  <inkml:trace contextRef="#ctx0" brushRef="#br0" timeOffset="-36979.58">25030 6803 482 0,'0'0'39'0,"0"0"9"15,-15-32 90-15,8 20-70 0,0 0-24 0,0 5-1 16,-1 0 0-16,0 3-13 16,0 2-12-16,-3 2 11 0,2 3-4 15,-3 3 5-15,1 3 16 0,0 4 1 16,-1 3-11-16,-1 4-14 0,2 3-1 16,-1 6-3-16,0 9-6 0,1 7-1 15,-1 10-6-15,4 2-1 0,0-1 0 16,4-4 5-16,1-4 7 0,2 0 1 15,1 0 5-15,-1 3 5 0,1 0-2 16,-2-1-5-16,1 2-13 16,-2-2 5-16,-1 0-3 0,-3-3-2 15,-4-5-1-15,-1-3-6 0,-1-7 0 16,-1-6 6-16,1-7-4 0,-1-1-2 16,-5 4 4-16,-3 0 3 0,-5 0-7 15,-2-2 2-15,-1-5 1 0,0-5 1 16,-1-3-1-16,1-2 1 0,3-4-4 15,-1-1 0-15,4-5-15 0,2-2-52 16,5-11-55-16,4 0-137 0</inkml:trace>
  <inkml:trace contextRef="#ctx0" brushRef="#br0" timeOffset="-35755.43">26507 6702 1145 0,'0'0'12'0,"0"0"8"0,0 0 54 16,0 0-51-16,0 0-9 0,62-27-11 15,-45 28-2-15,1 6 3 0,-2 5-4 16,-1 4-3-16,-4 5 2 0,-3 3 0 15,-1 2-1-15,-4 1-6 0,-2 0 1 16,-3-2-6-16,-5-2 9 0,-3-5-3 16,1-3 4-16,-3-3 1 0,-1-5 2 15,1-2 0-15,1-3 5 0,2-2 11 16,2-3 4-16,3-6 5 16,2-2 0-16,2-3-5 0,7-6-10 15,4-1-4-15,7-1-6 0,4-3 4 16,10-2-4-16,7-3-1 0,-2 4 1 15,-6 5 1-15,-8 9 1 0,-12 5-1 16,-2 1-1-16,-1 2-3 0,-6 3 3 16,-2 1-7-16,-4 2-8 0,-7 7-9 15,-4 0 22-15,-5 5 2 0,-1 6 9 16,2-2 14-16,3 1 15 0,7 1-13 16,7 1-14-16,5 1-6 0,13 0 7 15,16 4 7-15,20 2-6 0,21 1-12 16,4-6-1-16,-16-7-104 15,-15-12-148-15</inkml:trace>
  <inkml:trace contextRef="#ctx0" brushRef="#br0" timeOffset="-34751.32">26475 7524 891 0,'0'0'20'16,"2"-15"88"-16,-2 7 0 0,2-2-63 15,-2 3-15-15,1-1-7 0,-1 3-11 16,0 1 0-16,0 2-3 0,0 1-3 16,0 1-4-16,0 2-2 0,0 6-4 15,-1 3 4-15,-1 5 0 0,2 7 9 16,-1 10 0-16,1 13-2 0,3 10 0 16,0 6-3-16,0 0 8 0,0-2-12 15,1-3 1-15,-2 2 10 0,0 6-8 16,0 0-2-16,2 2 3 0,2 1-4 15,-1-3 0-15,2 3 0 0,2-1 0 16,0 1 0-16,-2 1 0 16,1 0 1-16,0 0 1 0,0-3-2 15,-2 0 0-15,-1-5 0 0,-1-6 2 16,-2 1-2-16,0-4 0 0,-2-3 3 16,0-2 1-16,-2-3-3 0,-1-6 1 15,-1-4-1-15,0-11-1 0,1-3 0 16,0-5 1-16,-2 4-1 0,0 1 0 15,-1 1 2-15,1-5-1 0,0-1 7 16,1-2-8-16,0-2 1 0,0-1 0 16,2-3-1-16,-1-1 0 0,-2 1 0 15,-1-1 1-15,-2 1-1 16,-6-1-2-16,-2 0 1 0,-4 2 1 16,-5-1-3-16,-3 0 3 0,-8 1 0 15,-10 1 1-15,-11 3-2 0,-4 2 0 16,-2 0-4-16,2-1 5 0,2 0 0 15,-5 2 0-15,-3-1-1 0,-7 2-2 16,-3 0 3-16,-6 1 5 0,-1 0-4 16,3 0 0-16,3 0-1 0,6-3-2 15,3 1 0-15,2-2 2 0,6 0 8 16,5-3-7-16,8 1-1 0,8-3 8 16,11-2 2-16,9-2 6 0,9-2-11 15,5 1-4-15,1-3-2 0,2 3-3 16,3-1-32-16,12-2-53 0,0 0-62 15,5-2-241-15</inkml:trace>
  <inkml:trace contextRef="#ctx0" brushRef="#br0" timeOffset="-34059.58">24406 9190 763 0,'-9'0'17'15,"-3"-1"12"-15,-3 1-10 0,-1 5-8 16,-3 4 10-16,-1 6 1 0,-2 5 18 15,-1 4 6-15,-5 12 0 0,-6 10 5 16,-7 15-14-16,-4 4 14 0,3-1-15 16,3 1-11-16,5-4-12 0,2 1-2 15,5 3-2-15,3 1 2 0,4-1-6 16,8 0 6-16,7-2-4 0,5-3 4 16,10-5-1-16,11-5 1 0,10 0 6 15,7-1 4-15,8-5-4 16,5-2-10-16,2-8 8 0,4-3-9 15,0-6 3-15,2-4-4 0,2-7 2 16,1-6 0-16,-2-8-2 0,0-3 5 16,-3-9-4-16,-4-6-3 0,-5-8-2 15,-3-5 2-15,-4-7-3 0,-4-6 0 16,-3-5 0-16,0-3-2 0,-4-7-6 16,-7-2 1-16,-3-4-19 0,-9-3 25 15,-4-2-12-15,-7 4 7 0,-6 1 5 16,-6 5 1-16,-7 3 19 0,-3 3 4 15,-2 3-7-15,-3 4-3 0,-3 3-9 16,0 3-2-16,-2 3-2 0,-3 4-1 16,-4 3-5-16,-6 7-10 0,-6 5-24 15,-6 5-21-15,-5 4-28 0,-4 4-25 16,16 2-145-16,8 2-127 0</inkml:trace>
  <inkml:trace contextRef="#ctx0" brushRef="#br0" timeOffset="-33463.15">24321 9718 860 0,'0'0'109'0,"0"0"-4"16,0 0 0-16,0 0-64 0,36 4-12 0,-36 11-12 15,-5 3 10-15,-6 3-6 16,-3 2-18-16,-5 1-1 0,3 2-1 15,-2-2-1-15,3-2-5 0,1 0 5 16,3-4 0-16,4-1 1 0,1-4-2 16,3 0 2-16,2-5 2 0,1-1-2 15,0-5 0-15,0 0 3 0,0-2 10 16,2-7 31-16,2-3-17 0,1-7-19 16,1-4-6-16,-1-3-2 0,3-5 0 15,1-7-1-15,3-6-4 0,3-7 4 16,4 3 0-16,-5 11 3 0,-3 11-3 15,-5 11 2-15,-1 5-2 16,1-2 4-16,2 3 18 0,0 1-4 16,1 4-9-16,2 2-8 0,-1 6 1 15,1 5 0-15,2 3-2 0,-2 4 2 16,3 5 1-16,-1 4-3 0,-1 0 0 16,3 4 2-16,-4 1-2 0,3-1 0 15,-5 0-10-15,1-1-10 0,-2-1 5 16,-1 1-2-16,-2-5 9 0,0 0 5 15,-1-2-3-15,0-3 1 0,-1 1-10 16,2-4-16-16,-4 0-20 0,-1-4-15 16,-6 0-70-16,-3-5-147 0,-1-5-287 0</inkml:trace>
  <inkml:trace contextRef="#ctx0" brushRef="#br0" timeOffset="-33287.13">24210 9993 1230 0,'0'0'35'0,"0"0"-32"0,0 0 19 16,0 0-16-16,47-20 0 0,-23 15-3 15,4 0 5-15,10 2-7 0,8-2 0 16,6 2 0-16,-2 2-2 16,-10 1-1-16,-6-2-69 0,-15 0-233 15,-4-1-425-15</inkml:trace>
  <inkml:trace contextRef="#ctx0" brushRef="#br0" timeOffset="-32543.84">23949 10184 794 0,'0'0'301'0,"0"0"-234"15,0 0 39-15,0 0-53 0,0 0-24 16,0 0-18-16,0 0-7 0,-60-35-4 16,36 35 0-16,-10 0 0 0,-12 2-5 15,-12 3-8-15,-7 2 4 16,-2-1-2-16,0 1-4 0,0-2 1 16,-5 0 4-16,-1-2 10 0,-2 1 1 15,-2 0-1-15,1-1 1 0,-1 1 3 16,0-1-4-16,-2 1 1 0,-2 2 0 15,3-2 2-15,1 0-3 0,6 0 0 16,7 0-5-16,6 1 1 0,8-3 2 16,5 0 2-16,7-1 0 0,9 0 4 15,7 1-1-15,7-2 11 0,4 0-2 16,1 0-1-16,1 0-3 0,2-2-1 16,2 1 1-16,2 1-4 0,1 0-3 15,-1 0-1-15,1 0 0 0,-3 0-12 16,-1 3-18-16,-3 0 3 0,1 2 8 15,-1-1 11-15,2 1 2 0,-1 0 6 16,2-1-1-16,2 0 2 0,1-2-1 16,2 1 6-16,-1-1 3 0,2-2 10 15,0 0 1-15,0 0 4 0,0 0 12 16,0-2 4-16,0-1-5 0,0-5-18 16,0-1-16-16,0-3 0 0,0-2 2 15,-1-3-3-15,-3-4 0 0,2-3-1 16,-2-3 1-16,0-11-1 0,-1-9 2 15,2-11 0-15,1-5 4 0,2 4-3 16,0 4 4-16,1 7 8 0,-1 2-6 16,-4 8 3-16,-4 5 0 0,-2 9-9 15,1 7-1-15,0 1-2 16,-4-1-13-16,1-4-49 0,-8-11-52 16,6 8-89-16,1-3-838 0</inkml:trace>
  <inkml:trace contextRef="#ctx0" brushRef="#br0" timeOffset="-21888.33">16509 7267 588 0,'0'0'40'0,"0"0"60"15,0 0 10-15,0 0-40 0,-13-46 11 16,7 38 11-16,3 2-16 0,1 1-25 15,-1 0 2-15,3 4 38 0,0 0-54 16,0 1-37-16,0 4-12 0,3 4 11 16,2 3 1-16,4 6 8 15,-1 1 2-15,5 4 0 0,1 0-4 16,1-1-4-16,0-3 9 0,1-1-4 16,1-5-5-16,-2-2 4 0,0-3-3 15,-2-5 8-15,1-2-6 0,-3-5 4 16,3-6 6-16,-4-3-11 0,3-5 3 15,-1-2-2-15,1-4-4 0,-1-2 3 16,0-1-4-16,-3 0-7 0,2 3-8 16,-5 5 12-16,-1 6 3 0,-5 6 8 15,2 5 8-15,-1 3-16 0,3 4-1 16,2 7 1-16,6 3 4 16,1 6 21-16,4 2-7 0,1 4-5 15,2-1-12-15,2 0 3 0,3-2-4 16,10 1-40-16,-5-6-77 0,-7-8-205 0</inkml:trace>
  <inkml:trace contextRef="#ctx0" brushRef="#br0" timeOffset="-19387.36">17397 7722 623 0,'0'0'44'0,"0"0"29"0,0 0-14 16,1-4 3-16,-1 1-9 0,0 2 5 16,0 0 9-16,0-1-22 0,0 2-15 15,0-1 6-15,0 0-1 0,0 0-6 16,0 1 7-16,0-1-8 0,0 0 0 15,0-1 2-15,2 1-12 0,0-1 2 16,-1-2 3-16,-1 1-13 0,0-1 5 16,0-1-2-16,0-1-8 0,-1-1 4 15,-1-1-6-15,0-3-1 0,-1 1 0 16,2-4 1-16,-1-1-2 0,0-4 0 16,-1-4 1-16,2-3-4 0,-2-3 2 15,3-10 0-15,0-9-2 0,4-11 0 16,-1-3-1-16,-1 2 0 0,0 4 2 15,1 6 2-15,0 1-2 0,0-2 0 16,-3-1 1-16,0 1 7 16,-3-1 8-16,1 0-1 0,-1 2 0 0,0-1-9 15,1 4-3-15,1-2 1 16,1 3-3-16,0 0-5 0,-2 2 4 16,1 0 0-16,-4 2-15 0,0 2-4 15,-3 9-7-15,-1 5-4 0,-7-3-2 16,3 2-6-16,-1 2-4 0,-3-2-5 15,1 8 11-15,-3-3-2 0,-3-3 16 16,0 2 13-16,0 2 7 0,1 1 2 16,2 3 2-16,2-1 10 0,-2 5 3 15,6 2 19-15,-1 1-7 0,4 1 3 16,4 4-14-16,0 2 1 0,1-1-7 16,4 3-2-16,-1 1-2 0,2-1-5 15,0 1-7-15,0 0 3 0,0 0 1 16,0 0-11-16,0 0 12 15,3 2-3-15,-1 1-1 0,1-1 0 16,0 0-4-16,3 1 5 0,-3-2 3 16,4 0 2-16,-1 0 2 0,2 0-2 15,3 0 0-15,-1 1 2 0,4-2 4 16,0 1-4-16,3-1-1 0,6 0 7 16,4 0-6-16,9 0-1 0,14-1 1 15,15 1 1-15,8-4 0 0,4 3-5 16,-4-4 2-16,-1 2-20 0,3-2-16 15,5-1-9-15,1-1 9 0,6 0 10 16,3-1-5-16,6-1 14 16,3 0 11-16,5-2 3 0,6-1 1 15,4 3 0-15,5-5 2 0,4 3 3 16,1-1 6-16,6-1 7 0,4 0-1 16,2 4 6-16,1-3-3 0,3 0-8 15,2 1 8-15,-3 0-13 0,2 2 7 16,-4 2-2-16,0-2-6 0,-4-2-3 15,-5 2 13-15,-10 0-12 0,-9 4 3 16,-12 0-5-16,-13-4 4 0,-13 2-3 16,-15-1 3-16,-11 1 11 0,-15 3 10 15,-12 0 5-15,-6 1 5 0,-7 0-12 16,0-1 4-16,-1 1-1 0,-1-1-7 16,-1 2-7-16,-1 2-12 0,-1 0 0 15,0 0-20-15,2 0-82 0,-1 4-24 16,0 1-93-16,-1-5-380 0</inkml:trace>
  <inkml:trace contextRef="#ctx0" brushRef="#br0" timeOffset="-18223.25">21788 5359 1250 0,'0'-2'7'16,"0"0"-5"-16,0 2-4 0,0 5 1 15,0 3-4-15,0 5 5 0,-1 5 0 16,1 3 5-16,0 3-3 0,1-1-1 16,4 3-2-16,0-3-23 0,-1-3-27 15,2-2 0-15,-1-2 16 16,0-4 22-16,1-2 11 0,-1 0-3 15,2-2-2-15,-1-1-26 0,2-3-20 16,0 2 5-16,4-6-32 0,-2-4-113 16,0-5-385-16</inkml:trace>
  <inkml:trace contextRef="#ctx0" brushRef="#br0" timeOffset="-1167.93">25933 7463 337 0,'0'0'110'16,"0"0"-29"-16,0 0 19 0,0 0-3 15,-43-7 3-15,33 5-8 0,4 0-24 16,1 1-10-16,3-1-1 0,1 0-14 15,1 1-24-15,1-3-4 0,4 0-10 16,1-1 3-16,4-1-1 0,2 0 16 16,6 0-12-16,1 1-7 0,4 2-4 15,3 2 0-15,3 1 0 16,9 0 1-16,15-2 9 0,16 1-7 16,13 0 3-16,0-2 7 0,-1 3-1 15,-9-3-8-15,-3 3 2 0,-5 0-4 16,-4 0-1-16,-4 0-1 0,-7 0 2 15,-6 0 3-15,-12 0-5 0,-10 0 2 16,-10 0 2-16,-5-1-6 0,-3-3 6 16,-3-1 2-16,-2 1-6 0,-8-3-12 15,-3 2 12-15,-4 2-3 0,0 0-3 16,-1 3-34-16,3 0-40 0,-4 1-84 16,6 2-88-16,2-1-387 0</inkml:trace>
  <inkml:trace contextRef="#ctx0" brushRef="#br0" timeOffset="-603.02">27335 7078 449 0,'0'0'59'15,"0"0"-16"-15,0 0 6 0,0 0-19 16,-32-11-16-16,21 11-2 0,-1 3 5 15,-2 5 2-15,0 4 12 0,-3 4 14 16,2 5 6-16,-2 6-3 0,2 12 2 16,0 13 6-16,3 18 13 0,6 6 8 15,6 1-32-15,2-5-16 0,7-12-19 16,8-4 0-16,5-10-9 0,4-12 4 16,16-3-4-16,5-9 0 0,7-8 7 15,9-3 7-15,-6-12-12 0,-1-4 1 16,-5-9 5-16,-3-8-7 0,-6-4-2 15,-4-6-3-15,-8-4 0 0,-7-6-4 16,-6-6-11-16,-5-1-12 0,-1-1-13 16,-1-3-19-16,-7 2-18 0,-5 2-111 15,-17 3 30-15,-10 4 161 0,-9 7 42 16,-9 3 69-16,-3 8-28 0,-9 8-23 16,-2 9 14-16,3 7 19 0,8 4-26 15,13 7-29-15,14 1-8 0,9 1-21 16,2 1-7-16,0 6 1 0,2 3-3 15,3 4 0-15,4 0-33 16,6 8-54-16,4-6-87 0,2-8-156 16</inkml:trace>
  <inkml:trace contextRef="#ctx0" brushRef="#br0" timeOffset="-226.99">27482 7409 672 0,'0'0'21'15,"0"0"3"-15,0 0-1 0,0-7-12 16,0 6-3-16,0 0-2 0,0 0-4 16,-2 1-2-16,0 0 0 0,-2 0 1 15,1 0-1-15,-2 0 15 0,-1 2 22 16,-2 3 10-16,1 2 24 16,-1 0 15-16,1 1-5 0,-1 2-26 0,2 1-11 15,1 1-10-15,2 4-14 16,1-2-6-16,2 3 0 0,3 0-7 15,7-2 1-15,6-1 3 0,4-1-11 16,6-5-10-16,16-5-116 0,-6-3-162 16</inkml:trace>
  <inkml:trace contextRef="#ctx0" brushRef="#br0" timeOffset="257.07">27879 7393 851 0,'0'0'13'0,"0"0"3"16,0 0 65-16,0 0-68 0,4 0-10 15,9-1 16-15,6 0 11 0,13 0 4 16,18-1 11-16,19-1-5 0,12 0-8 16,3 0 0-16,-4 2 11 15,-13 1-15-15,-3 4-22 0,-11-1 1 16,-6 1-7-16,-9-2 0 0,-13 0-44 15,-7-2-47-15,-8 0-84 0,-7-3-223 16</inkml:trace>
  <inkml:trace contextRef="#ctx0" brushRef="#br0" timeOffset="788.13">28590 7049 459 0,'0'0'90'0,"0"0"43"15,0 0-40-15,0 0-27 0,0 0-18 16,0 0 14-16,-158 154 24 0,159-95 16 16,6 3-13-16,13-5-13 0,6-5-18 15,3-9-20-15,6-2-12 0,1-1-11 16,7-6-4-16,-4-3 0 0,1-7-6 15,-4-7 3-15,-9-5 0 0,-5-5-8 16,-8-6 0-16,-1-1-3 0,-1-5-19 16,3-7 17-16,1-3 5 0,-1-9 3 15,0-8-2-15,-2-12-1 0,0-11 0 16,-3-8-1-16,-2 2-3 0,-5 3 2 16,-3 5-14-16,0 3-19 0,-9 4 14 15,-1 12 11-15,-3 7 5 16,-2 12-21-16,0 4 26 0,-3 3 0 15,-3 6 0-15,-3 2-7 0,-3 11-10 16,2 7-18-16,-2 7-10 0,2 4-15 16,-6 13-80-16,7-6-99 0,5-7-270 15</inkml:trace>
  <inkml:trace contextRef="#ctx0" brushRef="#br0" timeOffset="1272.2">28768 7189 549 0,'0'0'103'0,"0"0"17"15,0 0-45-15,0 0-34 0,0 0 11 16,45-25 12-16,-45 22-12 16,-1 3-52-16,-7 0-5 0,-2 0 5 15,-5 4-3-15,-2 3 7 0,-5 0 0 16,-2 2 4-16,3 2 5 0,-1-1-1 16,5 1 4-16,4-2 4 0,4 0 4 15,5-1-11-15,3-2-1 0,1-1 4 16,3-1-5-16,3-1 12 0,4 0 0 15,4-2-1-15,0-1-3 0,2 3-11 16,-2 0-5-16,2 0-2 0,-6 1 1 16,-2 1-2-16,-2 1 0 0,-2 1-9 15,-4 1 5-15,0 1-1 0,-4 3 0 16,-2-1 5-16,-1 2 2 0,2-1 2 16,1 1 6-16,3 0 22 0,1 0-6 15,4-2-3-15,5-1 13 0,3-1-6 16,5-4-6-16,0-1-13 0,2 0-1 15,0-2-9-15,-1-1 5 0,2-1-6 16,4-4-80-16,-4-3-87 0,-1-4-242 16</inkml:trace>
  <inkml:trace contextRef="#ctx0" brushRef="#br0" timeOffset="3100.31">28421 6929 421 0,'-2'-4'5'15,"0"1"23"-15,0-1 67 0,2 1 8 16,0 1-24-16,0 2-5 16,2-1-49-16,1 1-18 0,4 0 8 15,1 2 21-15,4 1 39 0,1 2 17 16,4 1-27-16,-1 0-36 0,4 0-18 16,-1 1-6-16,1 2-5 0,-2 0-20 15,1 1-101-15,-5-3-48 0,-3-3-104 0</inkml:trace>
  <inkml:trace contextRef="#ctx0" brushRef="#br0" timeOffset="3210.51">28612 6900 1066 0,'0'0'11'0,"0"0"-11"16,0 0-58-16,0 0-138 0,0 0-156 15</inkml:trace>
  <inkml:trace contextRef="#ctx0" brushRef="#br0" timeOffset="3690.51">27352 5906 929 0,'0'0'18'0,"0"0"36"16,0 0 96-16,0 0-78 0,0 0-34 15,0 0-38-15,-14-25 0 0,22 43-1 16,2 8 6-16,4 2-8 0,2 7 7 16,1-3-8-16,-3-2-3 0,1 1-34 15,-7-9-20-15,-1 4-56 0,-5 2-47 16,-2-7-75-16,-1-7-209 0</inkml:trace>
  <inkml:trace contextRef="#ctx0" brushRef="#br0" timeOffset="3953.01">27270 5895 1173 0,'0'0'9'0,"0"0"-8"0,0 0-1 16,0 0 0-16,0 0 4 0,0 0-2 15,0 0 0-15,134 9-2 0,-111 7 0 16,-4 3 5-16,-1 3-4 0,-6 2 0 15,-5 2-2-15,-3 1-1 0,-4 0-3 16,-5-3-17-16,-5 0-9 0,-2-2-8 16,-7-5 14-16,-2 1 4 0,-4-4 7 15,-3-4-20-15,-3-2-33 0,-6-2-23 16,-3-2-6-16,1-4-41 0,7 1-27 16,11-3-72-16</inkml:trace>
  <inkml:trace contextRef="#ctx0" brushRef="#br0" timeOffset="4266.04">27613 6054 992 0,'0'0'33'0,"0"0"79"15,0 0-28-15,0 0-45 0,0 0-30 16,0 0-9-16,0 0-9 0,5 19 9 15,2-6 0-15,3 3 0 0,3-1 2 16,2-1 1-16,1 0-3 0,0-4-1 16,0 0-7-16,-2-5-8 0,2-3-1 15,-1-1 2-15,2-1 6 0,-1-6-2 16,2-2 9-16,1-6 2 16,2-2 6-16,0-3-6 0,0 1 2 15,-3 1 7-15,-4 2-8 0,-7 7 28 16,-4 3-11-16,-3 5-18 0,0 3-12 15,0 9 0-15,3 9 8 0,17 19-55 16,-2-3-206-16,7-4-389 0</inkml:trace>
  <inkml:trace contextRef="#ctx0" brushRef="#br0" timeOffset="5149.42">28976 7381 575 0,'0'0'66'0,"0"0"-12"0,0 0 2 15,0 0-11-15,0 0 3 0,0 0-9 16,0 0-5-16,-2-2-15 16,-1 0-13-16,-1-1-4 0,0 0 4 15,2 2 35-15,0-1-31 0,2 2-10 16,0 0-3-16,5 0 3 0,6 0 10 16,2 0 27-16,7 0-8 0,5-1-15 15,10-1-1-15,8 0-9 0,6 0 0 16,-2-1 3-16,-13 1-3 0,-14-1-4 15,-12 3 0-15,-6 0-9 0,2 0-46 16,-4 0-28-16,0 0-46 0,-4 0-207 16</inkml:trace>
  <inkml:trace contextRef="#ctx0" brushRef="#br0" timeOffset="5416.72">29159 7207 832 0,'0'0'30'0,"0"0"24"0,0 0 8 16,0 0 0-16,0 0-2 16,0 0-24-16,91 10 3 0,-71 0-21 15,-1 1-3-15,-2 3-10 0,-4-1-3 0,-5 3-2 16,-3 0 0-16,-2 0 0 15,-3 0 5-15,0 1-2 0,-6-2-3 16,1 2-5-16,-1 0-21 0,1-4-47 16,0 1-38-16,-1-2-21 0,3-1-41 15,1-7-220-15</inkml:trace>
  <inkml:trace contextRef="#ctx0" brushRef="#br0" timeOffset="5957.8">28958 6677 1058 0,'0'0'25'0,"0"0"18"15,0 0 19-15,0 0-33 0,0 0-29 16,9-9 2-16,-5 12-3 0,3 3 1 16,-1 1 0-16,1 0 2 0,2 4-2 15,-1-3 0-15,-1-1 0 0,0-3 3 16,1-1-1-16,-2-2 0 0,2-1 3 16,1-5 1-16,0-4-2 0,2-2-4 15,0-3 5-15,1-2-5 0,0-4 5 16,0 1-8-16,-3 1 7 0,-3 4-1 15,-3 3 12-15,0 6 48 0,-3 5-3 16,0 2-60-16,-5 10-5 0,0 8 5 16,-1 13 1-16,-2 16 1 0,2 10 8 15,3 4-10-15,3-5 10 0,0-4-10 16,0-10-11-16,1-3-43 0,1-6-41 16,-1-11-94-16,0-13-409 0</inkml:trace>
  <inkml:trace contextRef="#ctx0" brushRef="#br0" timeOffset="11385.46">17274 7731 500 0,'1'0'15'0,"-1"0"-3"0,0-2 19 15,0 1 26-15,0 0-15 0,0-2-23 16,0 0-9-16,0 1-5 0,0-2-5 16,0 2-11-16,2-3-34 0,3 3 8 15,-1-4 21-15,6 1-5 0,-2-1 8 16,1 0 11-16,4 0-3 0,-1 0 3 16,-2 0 2-16,2 0 2 0,-2 4-2 15,-4-1 7-15,-1 1 26 0,-3 1 27 16,-2 0 22-16,0-2-31 0,0 1-33 15,-2-2-9-15,2-1-2 0,-3 2-6 16,1-1 2-16,2-1-2 0,0 1-2 16,0 0-6-16,0-1-14 0,-1 0 5 15,1-1 12-15,0-1 4 0,0 0-1 16,-2-1 2-16,2 1 6 0,-1 0 17 16,-3-1-3-16,1-1 11 0,-2 1 5 15,-2 0-2-15,0 1 4 0,-1 0-7 16,2 0-11-16,-2 3-13 0,-3 1-7 15,5 1-2-15,-2 2-2 0,-1 0-10 16,-1 2-25-16,2 2-4 0,-3 3 8 16,2 0 15-16,-1 0 9 15,0 1 9-15,-2 2 1 0,4 1 0 16,-2 1 3-16,1 0 13 0,0 3 7 16,-1-1 0-16,-1 3-11 0,2-3 10 15,0 2-3-15,2-2 5 0,2 1 3 16,4 2-6-16,1-1-15 0,1 0-1 15,4-1 1-15,4 1-2 0,2-1-1 16,5 0-2-16,-2-2 4 0,3 0-2 16,1-3-2-16,1 0 4 0,-1-3-5 15,-1-2 3-15,-3 1-1 0,2-2 2 16,-5-1-4-16,1-2 4 0,0 0 7 16,-3-1-5-16,4 0 12 15,-1-1 0-15,2-2-4 0,2-1 1 16,0-3-2-16,2 0-7 0,0-1 8 15,-1-3-8-15,1-2 1 0,1 1-3 16,-4-2 4-16,0-1-6 0,-2-3 3 16,-3 0 1-16,-3-1-5 0,-1-1 5 15,-6-1-2-15,0 0-4 0,-1 0 1 16,-7 2 1-16,-1 1 10 0,-3 1-12 16,-5 2 3-16,-2 1 0 0,0 2 0 15,-3 2 1-15,3 3-4 0,0 0-1 16,-1 1-2-16,2 3 3 15,1 2-21-15,-8 2-52 0,7 5-79 16,-1-1-136-16</inkml:trace>
  <inkml:trace contextRef="#ctx0" brushRef="#br0" timeOffset="12442.6">17212 7808 811 0,'0'0'166'0,"-2"0"-166"16,2-2-48-16,-1 2 40 0,1 0 8 15,0 0 4-15,0 0-4 0,0 0 0 16,0 1-17-16,0 1 1 0,0 0 5 16,0 0-2-16,0-1 1 0,0 0 8 15,-2 0 0-15,-1 1 4 0,1-1 8 16,2 0-5-16,-4 0 12 15,2 0 6-15,-1 1 8 0,0-2-16 16,-2 1-2-16,2 0-1 0,0 0-7 16,-1 1 2-16,1 0-5 0,3-1-1 15,0 2-2-15,0 1-12 0,0-1-55 16,2-2-22-16,3 0-189 0</inkml:trace>
  <inkml:trace contextRef="#ctx0" brushRef="#br0" timeOffset="12833.65">17362 7777 725 0,'0'0'36'15,"0"0"-12"-15,0 0 23 0,0 0 19 16,0 0-23-16,-11-6-11 0,11 6-7 16,0-1-14-16,0 1-2 0,0 0-4 15,0 0 3-15,0 0-2 0,0 0-3 16,0 0-3-16,0 0-2 0,0 0-30 16,0 0-85-16,-3 0-26 0,0 0-184 0</inkml:trace>
  <inkml:trace contextRef="#ctx0" brushRef="#br0" timeOffset="-119618.3">13904 8519 49 0,'0'0'169'0,"0"0"-164"0,12-13 0 15,-6 9 17-15,1-1-11 0,2 0-3 16,-1-2-8-16,0 2 1 0,0 0-1 16,-2 1-2-16,-3 3-4 0,-1 0 1 15,-2 0 2-15,0 1 3 16,0 0 9-16,0 0 21 0,-2 0-5 16,2 0-16-16,-3 0-2 0,3 0 9 15,-4 0 3-15,3 0 18 0,0 0 12 16,1 0 3-16,0 0-8 0,0 0-12 15,0 0-12-15,0 0-14 0,0-1-5 16,0-1 6-16,0 1 2 0,2 0-9 16,-1-1 3-16,2-1 1 0,-3 2 3 15,0 0 15-15,0 1 3 0,0 0-1 16,0 0 8-16,0 0-8 0,0-2-9 16,0 2 0-16,0 0-5 15,-3 0 7-15,3 0 3 0,0 0-8 16,0 0 3-16,0 0-3 0,0 0-12 15,0 0 18-15,3 0-9 0,0-2-1 16,4 0-4-16,0-1-2 0,2-1-2 16,3-1 3-16,-3-2-2 0,1 0-1 15,1 0 0-15,0-3 1 0,-1 2 0 16,2-2-1-16,-2-2 4 0,2-1-4 16,1-1 0-16,-3 0 0 0,2-4-3 15,1 1 2-15,-2 0-9 0,3 0-8 16,2 0 18-16,-1 0-4 0,2 2-22 15,1 0 22-15,0 1-11 0,-2 1-12 16,1 0 13-16,-3 1 5 0,-1 3 7 16,-4 0-2-16,-2 3 2 0,-4 4 0 15,-1-1 2-15,-1 2 0 0,-1 0 16 16,0 1 7-16,0 0-3 0,-1 0-3 16,-3 0-13-16,-4 5-4 0,-3 3 3 15,-6 6-3-15,-8 4 1 0,-7 12-1 16,-9 7 6-16,-10 11-1 0,-2 1 4 15,7-4 15-15,0-4-16 0,10-4-2 16,1 0-1-16,8-7 3 0,8-5-4 16,6-9-3-16,4-2 1 15,-3 1 4-15,-1 3-6 0,3-3 1 0,-1 1 2 16,5-5-6-16,3-2-1 16,0-2 4-16,2-2-12 0,1-4-4 15,0 0-4-15,0-1-2 0,0-1 11 16,1-6 3-16,3-3-29 0,4-9-64 15,1 1-84-15,-1 2-76 0</inkml:trace>
  <inkml:trace contextRef="#ctx0" brushRef="#br0" timeOffset="-119089.31">13858 8421 401 0,'0'-2'112'0,"-2"-3"-19"16,-2 3 10-16,3-3-60 0,-2 2-27 15,1 0-2-15,1 1 7 0,-2-1-12 16,3 0-4-16,0 2 1 0,0-2-1 15,0 1-3-15,0 1 3 0,0 0-5 16,0-1 7-16,0 2-4 16,0 0-2-16,0 0-1 0,0 4 0 15,0 2 0-15,-3 5 14 0,0 2-2 16,-2 3 3-16,-2 1 8 0,1 3 15 16,-3 0-21-16,1 1-10 0,3 0 1 15,-3-2 1-15,-1-1-6 0,4-1-1 16,-2-2 1-16,1 1 1 0,1-4-3 15,2 1 3-15,-1-4 5 0,1 0 6 16,2-4 1-16,1 0-2 0,0-3-5 16,0 1 6-16,1-1-1 0,2 0-3 15,-2-1 7-15,3 0-1 0,0-1-3 16,1 0 1-16,3 0-1 0,-2-2 4 16,3-1-6-16,1-1-3 0,-1 2 0 15,4-3 1-15,0-2-1 0,1 0 8 16,5-1-4-16,3-2-8 0,0-1 4 15,5 0-2-15,2-3-4 0,8-2-3 16,4-5-3-16,8-7-17 0,-9 3-121 16,-12 1-258-16</inkml:trace>
  <inkml:trace contextRef="#ctx0" brushRef="#br0" timeOffset="-114129.22">7758 7375 491 0,'0'0'2'16,"0"0"-2"-16,0 0 11 0,0 0-2 16,0 0-8-16,0 0 2 0,0 0-3 15,8-42-4-15,-8 39-9 0,0 1-11 16,-3-1 9-16,0-1 1 15,-1 0 14-15,1 0 16 0,1 0 0 16,-1 2 3-16,2 1 14 0,-2 1 0 16,2 0-2-16,1 0 9 0,-2 0-35 15,-1 7-2-15,-1 2-2 0,-4 5 0 16,-1 8 7-16,-7 11-6 0,-6 16 3 16,-8 15-1-16,-4 10 5 0,-3 1 0 15,-3-1-6-15,4-8 0 0,-4 1 2 16,1-2-4-16,3 0-1 0,-1-4 5 15,4-5-5-15,2-2 0 0,3-6 1 16,3-6-1-16,5-6 0 0,4-8 21 16,5-6 12-16,4-8 5 15,2-1-6-15,0 0-8 0,0 2-13 16,-1-3-1-16,3-1-10 0,1-1 1 16,0-3 0-16,2-1-1 0,0-2 0 15,0-3-10-15,0-1-57 0,1 0-18 16,2-7-23-16,1-2-19 0,1 1-75 15</inkml:trace>
  <inkml:trace contextRef="#ctx0" brushRef="#br0" timeOffset="-113632.41">7087 8225 586 0,'0'0'101'0,"0"0"-78"16,0 0-20-16,0 0-3 0,0 2-4 16,0 1 4-16,0-1 8 0,-2 4 24 15,-1 2 1-15,-1 3-13 0,-1 2-10 16,-1 2 7-16,1 1 9 0,1 0-9 15,2 1-12-15,1-1 7 0,1 0-11 16,0 1 10-16,2 0-7 0,1-3-3 16,0 1 9-16,0-2-4 0,2-3-6 15,-3-1 5-15,0-3-5 0,-1-2 1 16,0 0 12-16,0-3 18 0,-1 0 1 16,0 0 0-16,0 1-8 0,0-1 3 15,0-1 2-15,0 0-14 0,0 0 11 16,1 0-7-16,-1 0 13 15,0 0-15-15,1-2 7 0,3-2-6 0,1-2-13 16,4-3-5-16,3-2 6 16,4-3-6-16,5-2 6 0,4-3-6 15,11-9 1-15,16-7-1 0,21-13-6 16,12-8-74-16,-15 11-229 0,-15-1-425 16</inkml:trace>
  <inkml:trace contextRef="#ctx0" brushRef="#br0" timeOffset="-103615.88">6317 7551 774 0,'0'0'0'0,"0"0"-46"16,0 0 46-16,0 0 17 0,0 0 20 15,0 0 8-15,0 0-16 16,5-29-6-16,-5 29-9 0,0 0-1 15,0 0-11-15,0 0-2 0,0 3-5 16,0 4 0-16,0 0 5 0,0 5 0 16,2 1 2-16,-1 4-2 0,2 0-1 15,0 2 1-15,1 2 1 0,0-1 1 16,1 1-3-16,0-1 2 0,0-2-1 16,0-3 0-16,0-2 3 0,0-2-3 15,0-3 0-15,0-2 0 0,0-1 0 16,2-3 1-16,-2-1 14 0,2-1 20 15,1-1 27-15,3-6 13 0,2-4-18 16,5-3-22-16,1-7-15 16,5-3 2-16,7-11-13 0,11-8 2 15,16-12-4-15,4 0-3 0,-2 8 1 16,-9 11-1-16,-19 16-5 0,-7 7 1 16,-3 1-64-16,-6 2-185 0,-7-2-567 0</inkml:trace>
  <inkml:trace contextRef="#ctx0" brushRef="#br0" timeOffset="-102744.79">11860 7714 432 0,'0'0'1'0,"0"0"-1"0,0 0-7 16,0 0 7-16,0 0 0 0,0 0 4 16,3-1 28-16,-3 1 31 0,0 0-16 15,0 0-13-15,0 0 1 0,0 0-3 16,0 2-17-16,0 4 14 0,0 1 15 16,0 1-14-16,0 3-3 15,0 0-6-15,4 2-7 0,-2-1 0 16,4 2-12-16,-1 0 6 0,1-1 0 15,1-1-7-15,-1 0 0 0,2-2-1 16,-1-2 6-16,-1-3-4 0,1-1 1 16,-3-2 4-16,3 0 0 0,0-2 29 15,1 0 9-15,3-4 19 0,4-4-9 16,3-5-32-16,4-5-3 0,12-10-1 16,14-11-16-16,15-13 3 0,10-6-4 15,3 1 1-15,-3 8 0 0,-9 7-3 16,-11 8-10-16,-14 11-4 0,-13 4-18 15,-14 11-134-15,-5 2-180 0</inkml:trace>
  <inkml:trace contextRef="#ctx0" brushRef="#br0" timeOffset="-93509.65">6577 8001 851 0,'0'0'0'15,"0"0"-12"-15,0 0 12 16,-81-65 2-16,56 51-2 0,-10-1 1 16,-7 0-1-16,-9 3-5 0,-5 1-17 15,1 5 16-15,3 3 1 0,1 2 5 16,-1 1 0-16,0 2-2 0,-5 6 2 16,0 1 1-16,0 5-1 0,-3 2 1 15,3 3-1-15,-2 2 0 0,4 2 1 16,0 1 4-16,1 2-5 0,3 2 0 15,3 1-1-15,1 5-8 0,2 0-24 16,-1 1-4-16,1 1-16 0,1 0 4 16,1 3-11-16,0-2 32 0,0 0 1 15,3 1 22-15,3 0 4 0,4 1 1 16,5 2 14-16,1 1 7 0,3 1 13 16,3 1 12-16,3 5-8 0,1 0-10 15,4-1-8-15,3 0 0 0,1 0-10 16,6 1-8-16,3-2 6 0,0 2-5 15,3 0 6-15,3 0-9 0,3 0 2 16,-1 1 1-16,1-1 0 0,3 0 0 16,-3 0 1-16,3-1-4 0,3 0 1 15,0-5 7-15,5 1-7 0,0-2 7 16,3 0-2-16,0-1-2 16,4-1 4-16,1-1-7 0,3-1 11 15,1-3-8-15,2 1 5 0,2-3-3 16,-1 0-1-16,3-2-2 0,0-1-2 15,1-3 0-15,0-1-1 0,2-1 0 16,1-3 1-16,3-2-1 0,0-2 2 16,0-3-4-16,3-2 6 0,1-1-4 15,-1-2 0-15,3-3 3 0,-1 0-4 16,2-4 2-16,1-3 3 0,0 0 7 16,0-3-2-16,1-4 1 0,3 0-9 15,-3-3 4-15,1-1 3 0,-2-4-2 16,0 0-3-16,0-4 4 0,-4-3-6 15,1-1 4-15,-3-4 6 0,-1-2 12 16,1-3 2-16,-1 0 8 16,-1-5-8-16,-2 0 11 0,-1-3-4 15,-3-2-3-15,0-2-5 0,-3 1-11 16,-4-1 0-16,-2-2 4 0,-3-3-12 16,-1 1 4-16,-4-4-3 0,-2-3-3 15,-5 0 0-15,-1-1 0 0,-5-5 2 16,-2 1-4-16,0-5 6 0,-4-1-2 15,-2 0-5-15,0-4 2 0,-5 1-3 16,-4-1 7-16,-3 0-6 0,-5 2 5 16,-5 2-4-16,-6 4 5 15,-6 2 1-15,-4 4-7 0,-5 4-1 16,-4 2 1-16,-4-2 2 0,-3 8-2 16,-2-1-4-16,-4 1 3 0,1 9-17 15,2-1-2-15,0 11-15 0,4 3-28 16,3 3-130-16,13 7 41 0,10-1-386 0</inkml:trace>
  <inkml:trace contextRef="#ctx0" brushRef="#br0" timeOffset="-92360.49">7829 8200 620 0,'0'0'1'0,"0"0"-1"16,5-5 3-16,-2 2 1 0,3 0-3 15,-1 3-1-15,0 0 2 0,1 0-2 16,0 0 0-16,2 1 0 0,-1 5 2 16,0 1 3-16,1-1 7 0,2 4-2 15,-1-1 1-15,0 2 0 0,1 3 0 16,-1-1-3-16,0 2 2 0,-1-1 3 15,2 1 2-15,-1 1 7 0,0 0 0 16,1-4 6-16,0 1-7 0,0-1 1 16,1 1 13-16,-1-4-4 15,-1 2-6-15,1-2-2 0,-2 2 7 16,0-3 6-16,-3 0-16 0,0-2-10 16,-1 0 4-16,-1-3-3 0,-1 1-5 15,-1-1 5-15,0-3-2 0,-1 0-2 16,1 0 20-16,-1 0 6 0,1-1-4 15,1-5-14-15,0-3-13 0,3 0 2 16,2-5-4-16,3-2 4 0,2-3-4 16,3-5 0-16,3-2-4 0,9-12 7 15,6-9-3-15,11-11 3 0,-1-3-1 16,-1 3 2-16,-5 8-2 0,-11 9 4 16,-6 11 3-16,-9 6-3 15,-3 9 9-15,-5 0 0 0,0 1-4 16,-2-1 1-16,-1-1-10 0,0 5-2 15,-3 4-28-15,-3 1-34 0,-8 6-92 16,2 6-202-16</inkml:trace>
  <inkml:trace contextRef="#ctx0" brushRef="#br0" timeOffset="-89925.19">11782 7622 710 0,'0'0'11'0,"0"0"-6"0,0 0-2 15,1-2-1-15,-1 2 3 0,1 0-5 16,-1 0-3-16,0 0 1 0,1 0-1 15,-1 1-9-15,0 2 4 0,0 0 4 16,0 3 2-16,0 2 4 0,0 2 1 16,0-2 3-16,0 4-5 0,0 0 5 15,3 1-1-15,0-1 2 0,1 2-2 16,0 2 2-16,0-3-6 0,0 0 1 16,1 0-1-16,0 0-1 0,-2-1 3 15,1 0-1-15,-2 0-2 0,1 1 0 16,-1-3 4-16,-2 1-2 0,0 0 1 15,0-1 0-15,0-2-1 0,-1 0 1 16,0-1 2-16,1-2-3 0,-3 1 3 16,2-3 5-16,1 1-3 0,0-1 3 15,0-1 5-15,0 2 0 0,0-3 0 16,1 1-8-16,0 0 3 0,1-2-1 16,-1 2 6-16,0-2-2 0,0 0 17 15,0 0 12-15,0 0-4 0,0-2-10 16,1-3-6-16,0 1-19 0,4-4 5 15,-1 0-8-15,4-1 1 0,1-5 1 16,6 0 0-16,1-4-2 16,8-2 0-16,6-6 3 0,12-7-3 15,10-6 0-15,4-3 0 0,-4 3 0 16,-7 4 6-16,-18 14-5 0,-9 5 2 16,-9 6 29-16,-5 2 9 0,-1 0 1 15,-1 1-10-15,0 1-3 0,-2 1-20 16,0 3 1-16,-1 2-2 0,0 0-7 15,0 0-1-15,1 0 0 0,-1 0-4 16,0 0 2-16,0 0 2 0,0 0-2 16,0 0 5-16,0-1-5 0,0 1 4 15,0 0-2-15,1 0 0 0,-1 0 0 16,0 0 2-16,0 0 0 16,0 0-1-16,0 0 2 0,0 0-2 15,0 0-2-15,0 0-2 0,0 0 3 16,0 0 1-16,0 0-1 0,0 0-3 15,0 0-1-15,0 0 3 0,-1 1-9 16,-3 7-16-16,-11 6-46 0,0 0-175 63</inkml:trace>
  <inkml:trace contextRef="#ctx0" brushRef="#br0" timeOffset="-88793.42">10981 6991 578 0,'0'0'0'0,"0"0"-54"16,0 0 52-16,0 0 2 0,0 0 4 16,0 0 23-16,41-55 8 0,-39 48 7 15,0-1 14-15,-2 1-20 0,0 1-6 16,-1 2-6-16,-4-1 7 0,-1-1-11 15,-3 2-2-15,-2-1-10 0,-2 0-5 16,-6 1 6-16,-5 0-6 16,-9 1-1-16,-11 2 1 0,-11-1-2 15,-5 2-1-15,-2 0 3 0,2 0-4 16,2 0 2-16,-5 0-2 0,-4 0-3 16,-1 0 4-16,-6-1 2 0,-2 1 0 15,-2-1-1-15,-3 1-2 0,-3 0 2 16,-4 1-2-16,-4-1 4 0,-3-3-2 15,-1 1 0-15,-3 0 0 0,-3-1 2 16,-3 0-1-16,-5-2 13 0,-1 1-3 16,-3 0 5-16,-1 4-6 0,0 0-8 15,-6 0 10-15,-1 0-11 0,1 0 3 16,0 0-5-16,1 0 0 16,-2 0 0-16,-1 0-2 0,3-2 2 15,1 0 0-15,1 1 0 0,3 1 0 16,0 0 0-16,2 0 4 0,5 0-3 15,0 0-2-15,0 0-1 0,4 0 2 16,3 1 0-16,4 0 7 0,4 2 10 16,2-2-12-16,2 2 3 0,6-2 3 15,5-1 2-15,4 0-10 0,8 0-2 16,1 2 7-16,5-1-6 0,3 0-2 16,6 1 1-16,4-2 3 15,5 0-2-15,5 0 1 0,6 0 3 0,8 1 1 16,5-2 4-16,5 1 1 15,-2 0 7-15,3 0 2 0,-1 0-9 16,4 0 5-16,3 0-3 0,4 0-3 16,0 0-11-16,2 0 0 0,0 0-12 15,1 1-2-15,1 1 2 0,3 2-30 16,2 1-30-16,4 0-24 0,9 0-8 16,0-2-69-16,0-3-215 0</inkml:trace>
  <inkml:trace contextRef="#ctx0" brushRef="#br0" timeOffset="-88364.99">6128 6543 804 0,'0'0'9'0,"0"0"-7"0,18-22 9 15,-12 16 19-15,-2 0-17 0,-2 4-4 16,-1 2 3-16,-1-1-12 0,-3 1-16 16,-4 2-28-16,-5 4 16 0,-4 2 5 15,-5 5 8-15,-4 1 15 0,-3 2-2 16,-1 2 2-16,-2-1-2 16,-7 6 1-16,-7 3 2 0,-8 7-4 15,1-3 5-15,2 0-2 0,5-2 1 16,4-4 7-16,0-2 1 0,0 1 10 15,4-1 1-15,8-4-3 0,5-1 13 16,8-6 5-16,2 0 1 0,-2 2 15 16,-3 4-9-16,2 1-9 0,1 0-9 15,5 0 0-15,2-3-14 0,4-1 4 16,3-2-2-16,2 1-8 0,0-1-2 16,5-1 4-16,5 0-2 0,4-2 1 15,7 1-4-15,13 1-1 16,20-4-15-16,18 2-19 0,10 2-28 15,5-1-68-15,-4 0 7 0,-24-3-146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1T04:56:00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4158 4209 362 0,'0'0'0'0,"0"0"-4"16,0 0-17-16,0 0-3 0,-19-17-13 15,13 16 9-15,1-1 28 0,1 1 15 16,0 0 24-16,1-1 25 0,1 1-4 15,0-2 18-15,-1-2 3 0,1 2 7 16,1-1 10-16,0 1-8 16,-1-1-50-16,1-1-12 0,1 0 4 15,0-1-26-15,0-1 4 0,1-2 4 16,1 4-12-16,0-1 5 0,-1 3 37 16,-1 1-29-16,0 1 1 0,0 1-16 15,1 0-17-15,1 4 1 0,-1 4 0 16,1 4 16-16,0 6 3 0,1 2-1 15,0 3 0-15,0-3-1 0,2 1 4 16,1-3-4-16,1-2 0 0,-1-5 2 16,-1-1-3-16,1-2 11 0,-2-5 3 15,0 1 14-15,1-2-1 0,-1-2-2 16,-2 0 6-16,4-5-3 16,-1-1-13-16,1-1-9 0,2-2-2 15,1-1-3-15,1-3 4 0,2-3-1 16,3-4-3-16,4-2 6 0,2-2-7 15,5-3-4-15,8-6-6 0,7-1-21 16,3-3-39-16,-9 7-80 0,-7 8-134 16</inkml:trace>
  <inkml:trace contextRef="#ctx0" brushRef="#br0" timeOffset="3279.39">4810 5189 319 0,'0'0'79'0,"0"0"-23"0,1-17 19 16,-1 13 8-16,0 0-13 0,0 3 10 15,0-1-19-15,0 2-4 0,0 0-5 16,1-1-36-16,-1 4-13 0,0 2-3 16,0 5 29-16,0 4 16 0,0 2 8 15,-1 3-16-15,-1 4-15 0,-2 0-8 16,0-1-7-16,0 0-3 0,0-3-4 16,-1 0 3-16,0-3-3 15,-1-2 1-15,0-1 1 0,0-3 1 16,0-3-3-16,-1-4 1 0,2-1 7 15,1-2-1-15,0-2 3 0,-1-5-4 16,2-2-4-16,-2-6-1 0,3-5 2 16,1-2-1-16,1-5 4 0,5 0-5 15,1-3-1-15,1 1-6 0,3 2 4 16,0 1 0-16,0 8 2 0,-2 2 2 16,-1 7 9-16,1 2 13 0,-2 7-9 15,1 0 9-15,-1 7-13 0,2 5-4 16,0 3 4-16,-1 1-11 0,0 5 2 15,0 2 2-15,0 2-4 0,-1 0 0 16,1 0 0-16,0-2-25 0,0 1-14 16,0-4-7-16,-1-3-21 0,0 1-67 15,-2 0-32-15,-1-5-94 0,-2-5-228 16</inkml:trace>
  <inkml:trace contextRef="#ctx0" brushRef="#br0" timeOffset="3545.5">4793 5343 101 0,'0'0'411'15,"0"0"-410"-15,0 0-1 0,0 0 0 16,-5-2 6-16,5 0 27 0,3 1-7 15,0-1 1-15,-1 1 4 0,1 0 2 16,0 1 20-16,-1-2 21 0,1 2-6 16,0-1-20-16,0-1-36 0,2 2-8 15,3 0-4-15,0 0-3 0,5 0-39 16,-1 0-72-16,-1 2-151 0</inkml:trace>
  <inkml:trace contextRef="#ctx0" brushRef="#br0" timeOffset="3809.46">5064 5277 320 0,'0'0'147'0,"0"0"-59"0,0 0 16 15,0 0-8-15,0 0-24 0,0 0-8 16,0 0 14-16,54 16-30 16,-46-10-10-16,1 1-26 0,-2 3-6 15,-1-1-2-15,-1 2-4 0,-2 0 0 16,-1-1-51-16,-2 1-40 0,0-1-14 16,-3 1-48-16,0-1-37 0,-2-4-91 0</inkml:trace>
  <inkml:trace contextRef="#ctx0" brushRef="#br0" timeOffset="4016.55">5164 5367 630 0,'0'0'78'0,"0"0"-14"16,0 0-1-16,0 0-12 0,0 0-1 15,0 0 30-15,0 0-39 0,0 0-20 16,0 0-3-16,135-85-14 0,-132 83 2 16,-3 2-6-16,0 0-26 0,-5 5 10 15,-4 4 16-15,-3 1 6 0,0 4 3 16,0-1 2-16,2 2 11 0,3-2 5 15,2-1-17-15,4 1-3 0,1-2 3 16,5-4-7-16,3 0 4 0,5-1 3 16,11-6-10-16,-1 0-99 0,-1-4-310 15</inkml:trace>
  <inkml:trace contextRef="#ctx0" brushRef="#br0" timeOffset="5196.49">4842 3007 844 0,'0'-6'8'16,"0"0"12"-16,0 2 11 0,0-1 6 16,0 2 13-16,0 1 6 0,0 2-5 15,0 0-51-15,0 4-17 0,1 5 6 16,1 6 8-16,1 3 6 0,-1 4-3 16,1 2 0-16,0 2 0 0,1 0 8 15,-2-3-2-15,1-1-4 0,-1-4-2 16,-1-5 4-16,-1-3-4 0,0-4 0 15,-1-1 5-15,-1-4-2 0,-1-1 10 16,-1-1-3-16,0-5-4 0,0-5 2 16,1-4-8-16,0-2 0 0,2-6-15 15,1 0 0-15,3-6 3 0,5 1-25 16,1-2-7-16,1 2 13 0,3 0 20 16,-2 3 9-16,0 9 2 0,2 1 22 15,-3 4 23-15,1 7-14 16,-1 1-14-16,0 3-10 0,-3 7 1 15,1 1-8-15,-3 4 0 0,0 2 2 16,-1 1-2-16,-2 0 0 0,0 0 0 16,-1 2 4-16,-1-4-1 0,0-1-1 15,0-1-2-15,0-3 0 0,1-2-7 16,0 0-12-16,1-5 2 0,0 1-1 16,4-2 15-16,0 0 2 0,3-1 2 15,4-3-1-15,0-1 0 16,0 0 1-16,1 3-5 0,-2-2 8 15,-2 4-4-15,-4 0 5 0,-3 5-5 16,-3 2 8-16,-2 1 13 0,-4 5 4 16,-5 2-9-16,0 2-3 0,-3 0-6 15,0-1 1-15,1 1-5 0,0-1-3 16,2 0 4-16,1-2-1 0,3 0-3 16,2-2-9-16,2-1-46 0,6-3-57 15,4-4-43-15,3-4-121 0</inkml:trace>
  <inkml:trace contextRef="#ctx0" brushRef="#br0" timeOffset="5547.51">5250 3059 785 0,'0'0'40'0,"0"0"23"16,0 0-31-16,-4 2-28 0,4 0-1 15,0 5 19-15,0 0 3 0,3 1-5 16,2 3-2-16,0-1-2 0,2 1-6 16,0-1-5-16,0 2 11 0,2-3-1 15,-1-2-5-15,-1-1 5 0,1-1-4 16,1-3-5-16,0-1 5 0,-1-1-4 16,3-5-3-16,-1-3-4 0,1-2 7 15,1-2-7-15,1-3-1 16,2-2 1-16,1-2 1 0,0-1-1 15,-2 2-3-15,-1 3 3 0,-5 4 7 16,-3 4 9-16,-3 3 31 0,-1 4-5 16,-1 4-40-16,0 4-1 0,0 3-1 15,0 6 0-15,1 1 0 0,3 1-13 16,7 2-71-16,-1-3-148 0,0-7-411 16</inkml:trace>
  <inkml:trace contextRef="#ctx0" brushRef="#br0" timeOffset="10315.57">7118 4450 254 0,'8'-12'31'0,"2"-2"24"0,0-1-8 16,-1 0-11-16,1 1-23 0,-3 1 31 16,-1 1 9-16,-2 2-6 0,-1 1-37 15,0 2 7-15,-3 0-5 0,0 2-5 16,1-1-6-16,-1 2-1 16,0-1 0-16,0-1 3 0,0 1-3 15,0 1 0-15,0 1 1 0,1-2-1 16,2 0 7-16,0 0 11 0,-1-1-3 15,2 0 6-15,-1-1-21 0,0 2 3 16,0-1-3-16,-2 2 61 0,-1 1-55 16,-1 3-6-16,-3 0-1 0,-2 0-1 15,0 3 2-15,-2 1 1 0,1 3 3 16,1 3 10-16,-1 0 7 0,1 1 1 16,-1 2 15-16,3 1-9 0,-1 1 4 15,2 2-13-15,1-1-3 0,1 0 16 16,0 1-9-16,0 0 12 0,1 0-22 15,0 0 15-15,0-1-1 0,0-2-21 16,0 1 7-16,-1-3 5 0,1 2 7 16,0-2 3-16,2 0-11 0,0-1-1 15,0 2 8-15,0-4-13 0,1 2 2 16,-2-1-5-16,1 1 0 0,0-1 2 16,-1 2-8-16,0 0 1 0,0 0 2 15,-1 0-5-15,0 1 2 0,0-1-2 16,-2-1 0-16,1 1 8 0,-1-3-3 15,1 0 2-15,0-2-1 16,-2 0-4-16,1-2 6 0,-2 1-2 16,0 1 1-16,-3-2-7 0,1 1 8 15,-2-1-3-15,-1 0 1 0,-3-2-4 16,1 1-2-16,-4-2-4 0,1 2-2 16,0-1-51-16,-6-1-47 0,5-2-74 15,4 0-221-15</inkml:trace>
  <inkml:trace contextRef="#ctx0" brushRef="#br0" timeOffset="13768.71">8224 3703 334 0,'2'-4'88'15,"-1"-3"16"-15,3 1-4 0,-2 0-31 16,1-1-10-16,-2 1-10 0,3 0-10 16,-2 0-11-16,0 0-3 15,-1 1-8-15,1 0 1 0,0 2-3 16,0-1-1-16,0 2-2 0,-1 0-6 16,0 0-5-16,-1 0-1 0,0 2-4 15,0 0 1-15,0 0-7 0,0 0-16 16,-2 0 6-16,0 0 2 0,-2 0-12 15,-1 2 16-15,-2 0 7 0,0 1 7 16,0-2-3-16,0 1 3 0,-2 0 0 16,2 0 0-16,-2 2 0 0,0 3-1 15,-3 0 1-15,1 3 4 0,-3 3 3 16,1 1 12-16,-2 7-4 0,2 1-3 16,1 6-4-16,0 9-6 0,3 10 0 15,6 1-1-15,3 0 15 0,5-11 7 16,6-4 2-16,2-10 16 0,0-3-10 15,5 2 18-15,-1-9-2 0,6 1 3 16,5-2-14-16,1-3-4 0,1-5 1 16,0-3-8-16,-2-3-5 0,-1-5-9 15,-1-4 15-15,-3-3-17 0,-1-3 5 16,-2-4-2-16,-3-3-11 0,-1-3 7 16,-1-4-6-16,0-9-2 0,0-7-9 15,-1-10-12-15,-4 2-12 0,-9 7-1 16,-2 15 1-16,-5 13-3 0,-1 8 10 15,-1 0-17-15,-4 2 4 16,-5 2 38-16,-2 2-3 0,-5 6 0 16,-2 8-27-16,-8 25-131 0,5-3-81 15,3 3-228-15</inkml:trace>
  <inkml:trace contextRef="#ctx0" brushRef="#br0" timeOffset="19817.59">8531 3967 302 0,'-2'0'3'0,"0"-1"5"16,1-1-2-16,0 1-2 0,0 0-4 16,1 1-17-16,3 0-45 0,1 0-177 15</inkml:trace>
  <inkml:trace contextRef="#ctx0" brushRef="#br0" timeOffset="35144.37">9014 3659 304 0,'0'0'29'0,"0"0"10"15,0 0 34-15,6-14-3 0,-6 11 7 16,0-1-28-16,-1 1-27 0,-1 2-1 15,-1-2-16-15,0 0-2 0,-1 1-3 16,1 0 1-16,-1-1 1 0,1 0-2 16,0 1 3-16,-2-2-3 0,0 1 2 15,0-1 0-15,-2 0 13 0,1 2-4 16,0-1-7-16,-1 2-3 0,-1 1-1 16,0 0-1-16,-1 1-5 0,0 3-6 15,0-1 4-15,1 3 2 16,0-1-6-16,0-1-123 0,-2 2 135 15,-1-2 19-15,-2 0-13 0,0 2 18 16,1-1 9-16,-1 2-1 0,2 0 2 16,0 2-5-16,1 0 1 0,1 2-6 15,0 2-5-15,0 2 4 0,1 3-7 16,2 0-4-16,-1 3 6 0,0 3-12 16,2-1-2-16,1 1-3 0,-1 1 7 15,0 0-1-15,1-1 2 0,1-1 11 16,0-1-3-16,3-3-5 0,0-3 3 15,3-1 0-15,1-3 19 0,2 0 4 16,1-4 10-16,2-1-3 0,4-1-8 16,0-2-8-16,4 0-10 0,1 0 2 15,3-1-8-15,0 0-3 0,-1 0 0 16,2-2-9-16,1-1 7 0,-1 0-8 16,1-1 4-16,-1-2-2 0,1-2 4 15,-3 0-6-15,-1 3 3 0,-2-3-1 16,-3 3-1-16,-3-4 4 0,0 0-4 15,-3 0 4-15,0-2 0 0,-1-1-3 16,2 1 6-16,-1-2-1 0,1-1-7 16,1-1 2-16,-1-3 1 0,-1 1-3 15,0-4 1-15,-1-1 4 0,-2-2 2 16,-2-3-7-16,-2 1-2 16,-1-3 1-16,-5-2-1 0,-7 0-4 15,-3-1 1-15,-4 0-8 0,-3 1 8 16,-5 1-5-16,-7-2 10 0,-7-1 12 15,-5 7-1-15,4 8-8 0,10 8-3 16,9 7-2-16,3 0 0 0,-4 7-33 16,-3 7-14-16,-11 17-38 0,7-1-90 15,4-2-120-15</inkml:trace>
  <inkml:trace contextRef="#ctx0" brushRef="#br0" timeOffset="36820.58">9366 7007 575 0,'0'-3'118'0,"0"1"-118"16,1 1 2-16,0 1-1 0,1 0-1 16,0 0 0-16,1 0-1 0,2 2 0 15,-1 4-2-15,1 3 0 0,-1 2-4 16,0 5 7-16,-2 2-2 0,-1 3 2 15,0 3 0-15,-1 2 1 0,0 1-1 16,0 1 1-16,-1 1 10 16,-2 2-1-16,-1 5 5 0,-1 5 0 15,-1 5 12-15,-3 2 7 0,0-5-8 16,0-3 5-16,-2-4-9 0,-1 0-5 16,-3 3-1-16,-2-2-6 0,-3-2 0 15,2-2 2-15,-1-7-3 0,3-6 3 16,-1 0 1-16,-5 3-3 0,-5 4-5 15,-8 6-2-15,-7 2-3 0,-8 5 11 16,-2-2-6-16,3-6-1 0,2-3 3 16,3-6-6-16,-2 2 13 0,-3-1-11 15,-3 1 10-15,-1-4-5 16,-3 1-6-16,-2-1 5 0,-1-3-7 16,-1 1 3-16,2-2-3 0,-2 2-1 15,0 0 1-15,-2-3 0 0,0 0 0 16,-3-1 2-16,-1 0 0 0,0-2-2 15,1-1 1-15,-1-1-1 0,0-3 0 16,-1 3 0-16,0-3 2 0,-2 0-2 16,-2-1 7-16,0 0-7 0,0-2 9 15,1-2-3-15,0 1 3 0,0-2-2 16,2-1-3-16,0-1-4 0,-1 0 6 16,2-1 2-16,2-1 8 0,2-2-4 15,2 1 0-15,5-2-7 0,4-1 8 16,-2 1-1-16,5 0 3 0,4 0-4 15,2 1 3-15,4 0-3 0,8-2-5 16,6 3 12-16,8-1-11 16,1 2-4-16,1-3 5 0,-3 1-4 15,1-1-3-15,2 0-1 0,4 0-1 16,3 1-4-16,2 0-19 0,3 1-7 16,3-1-3-16,0 3-48 0,8-1-76 15,-1-2-68-15,1 0-115 0</inkml:trace>
  <inkml:trace contextRef="#ctx0" brushRef="#br0" timeOffset="37520.65">6278 8135 621 0,'0'0'53'16,"6"-6"-2"-16,-4 3 21 0,-1 2-6 15,0 0-21-15,-1 1 4 0,0 0-30 16,-3 1-19-16,-3 3-20 0,-2 3 13 16,-5 3 5-16,0 2-15 0,-4 2-5 15,-1 4-7-15,-3 1 6 0,0 2 3 16,1-1 17-16,0-2 3 0,3 1 3 16,2-5 3-16,0 1 14 0,3-2 11 15,2 0 8-15,-1-5-1 0,4 0-5 16,-1-1 4-16,2 0-8 0,1-1-6 15,-1-1-14-15,1 0 0 16,2-1-4-16,-1 0-4 0,2 0 1 16,0 0-1-16,0-1 1 0,0-2 2 15,1 3-4-15,0-2 0 0,0-2 1 16,1 1 0-16,-1 1-1 0,1-2 0 16,0 0 4-16,0 2 12 0,0-2 3 15,0 0 14-15,0 0 3 0,0 0-6 16,0 0-3-16,0 0 1 0,0 0-17 15,0 0 3-15,0 0-7 0,0 0 1 16,0 0-4-16,0 0-2 0,0 0-2 16,0 0-5-16,1 1 5 0,2 0 1 15,1 2-1-15,2 2 5 16,3 1-4-16,2 2 10 0,2 2 1 16,2 0-6-16,1 3 6 0,3 1-3 15,1 2-1-15,3 3-2 0,1 1 8 16,2 2-12-16,1 4-2 0,7 12-15 15,-7-5-103-15,-5-10-308 0</inkml:trace>
  <inkml:trace contextRef="#ctx0" brushRef="#br0" timeOffset="58342.15">5105 7638 355 0,'0'0'7'0,"0"0"46"0,0 0 29 16,10-26 1-16,-8 20 13 0,-1 0 14 16,0 0 0-16,0-2-10 0,-1 3 6 15,0 1-29-15,0 1-19 16,0 3 11-16,0 0-51 0,0 4-18 15,0 6-15-15,-1 5 15 0,-2 6 9 16,-1 4-5-16,1 3-3 0,1 1-1 16,1 0 0-16,1-1-1 0,2-5-6 15,2 0 2-15,1-5-13 0,0-2-3 16,-1-5 3-16,1-2-11 0,-1-2 7 16,0-3 8-16,0-1-37 0,-1-1-2 15,1-2-17-15,-1-2-41 0,2-6-90 16,-1 0-120-16,0 0 10 15</inkml:trace>
  <inkml:trace contextRef="#ctx0" brushRef="#br0" timeOffset="58637.55">5406 7635 684 0,'0'0'172'0,"0"0"-130"15,0 0-5-15,0 0-14 0,0 0-13 16,0 0-7-16,0 0-2 0,12-33-2 16,-12 33-11-16,-4 0-49 0,-2 4 32 15,-4 3 27-15,-1 2 2 0,-5 5 6 16,-2 1 18-16,-3 2 25 16,-1 1 24-16,1 3 9 0,1 0-23 15,3 0-6-15,3-4-12 0,3 0 6 16,3-3-8-16,4 0-21 0,2-1 0 15,2-3-13-15,5 2-3 0,6-4-4 16,3 2 2-16,5-3-32 0,3-2-59 16,14-5-47-16,-6-2-129 0,-1-5-518 0</inkml:trace>
  <inkml:trace contextRef="#ctx0" brushRef="#br0" timeOffset="59042.45">5572 7722 1188 0,'0'0'88'15,"0"0"2"-15,0 0-24 0,0 0-44 16,0 0-20-16,0 0-2 16,-4 6-14-16,8 2 10 0,-1 4-15 15,2 1-21-15,0 3-17 0,2-3-14 16,-1 3 4-16,-1-3-35 0,-1 0-23 16,-1-2 36-16,-2-1 8 0,1-4 20 15,-2-1 30-15,0-2 31 0,0-3 7 16,0 0 62-16,0 0 106 0,0 0-18 15,0-1-91-15,0-2-26 0,0 0-12 16,0 0-25-16,1 0-3 16,1 2-5-16,0-1-45 0,5-1-35 15,1 1-43-15,2-2 9 0,3 1-18 16,4-4-21-16,-1 1-85 0</inkml:trace>
  <inkml:trace contextRef="#ctx0" brushRef="#br0" timeOffset="59294.46">5789 7756 261 0,'0'0'390'15,"0"0"-241"-15,0 0-46 0,0 0 23 16,0 0-37-16,0 0-40 0,0 0-33 16,15-25-3-16,-15 25-12 0,0 0-1 15,0 0-8-15,0 0-9 0,0 0-8 16,0 1 4-16,0 2 4 0,-1-3 16 16,1 1-11-16,-2 1-4 0,0-1 7 15,0-1 9-15,-1 0 7 16,1 0 7-16,0 0-7 0,1 0-3 15,0 0-1-15,1 0 10 0,0-1 2 16,0-1-3-16,0 2-10 0,0-1 3 16,0 0-5-16,2 0-2 0,-1 0-16 15,0 1-26-15,0 0-17 0,0 0-14 16,-1 0-9-16,0 1-28 0,0 0-204 0</inkml:trace>
  <inkml:trace contextRef="#ctx0" brushRef="#br0" timeOffset="60056.7">5510 7758 308 0,'0'0'238'0,"0"0"-165"15,0 0 21-15,0 0 11 0,0 0-40 16,-50-8 0-16,44 8-1 0,2-1-13 15,1 1-1-15,2 0-16 0,0 0-6 16,1 0-7-16,1 0-10 0,2 0 13 16,2 0 14-16,1 1-8 0,3 1-9 15,-1 0-16-15,1 1-3 0,1-1 2 16,2 2-4-16,-1-3 1 16,2 2 1-16,-2 0-2 0,2 1 1 15,0-1-1-15,-1 3-1 0,1 1 1 16,-4 1-1-16,1 2-6 0,-4 1 3 15,0-1-5-15,-3 1 8 0,-1 2-9 16,-2-2 4-16,-1 0-2 0,-3-1 7 16,-2-1-2-16,1-4 3 0,-1 0 0 15,-1-1-1-15,0-2 3 0,-1-2 0 16,3 0 2-16,2-2 1 0,2-3 16 16,1 1-4-16,3-2-12 0,4-2 4 15,6-3-8-15,3-1-1 0,4-1 3 16,5-1-3-16,2-1-16 0,2-1 3 15,-1 1 7-15,2 0 6 0,-6 0 0 16,-2 5 0-16,-4 0 3 16,-7 4-2-16,-4 2-1 0,-3 3-3 15,-4 0 3-15,0 1-27 0,0 0-24 16,-5 1 32-16,-1 3 2 0,-3 2 1 16,-1 1-5-16,-1-1 1 0,0-1-1 15,0 0 0-15,0-1 14 0,2 1 5 16,0-3 2-16,1 3 0 0,1-1 22 15,-1 1 9-15,0 2 5 0,0 2 2 16,2 0 2-16,0 0 1 0,2 2 8 16,1 0-19-16,1 0 0 0,2 0 3 15,2-1-11-15,4-1-11 0,2 1-2 16,3-1-6-16,5-3-3 0,12-6-10 16,-1-1-93-16,-3-4-157 0</inkml:trace>
  <inkml:trace contextRef="#ctx0" brushRef="#br0" timeOffset="79469.92">3550 7735 384 0,'3'-6'0'0,"0"1"0"0,0-4 3 15,-3 1 6-15,0 2 79 0,0 2 35 16,-3 0-42-16,-2 3-24 0,1 1-24 15,-1 0-7-15,0 3 3 0,3 4-4 16,0 4 13-16,1 0 7 0,1 3 11 16,0 2-14-16,3 1-17 0,2 1-14 15,0-1-1-15,5 1-6 0,0-3 6 16,0-1-3-16,2-2-4 0,0-3 5 16,-1-2-3-16,-3-2 6 15,4-3-9-15,-3-2 6 0,0-6 1 16,3-2 8-16,-2-5-9 0,5-2-5 0,-5-3-2 15,2-1 4-15,-2 0-3 16,-4 0 0-16,-4 4 9 0,0 4 11 16,-2 2 28-16,0 6 3 0,0 2-14 15,0 1-39-15,0 4-23 0,0 6 22 16,3 3-3-16,3 3 7 0,4 2-3 16,2 0 2-16,2 2 4 0,4-4-3 15,5 0-3-15,-1-2-1 0,1-3-53 16,13-10-34-16,-6-1-190 0,-3-3-372 15</inkml:trace>
  <inkml:trace contextRef="#ctx0" brushRef="#br0" timeOffset="79811.2">4154 7795 961 0,'0'0'104'0,"0"0"-81"16,0 0 4-16,0 0 8 0,24-3-24 15,-14 1-5-15,7 2 3 0,-4-1-6 16,5 0-1-16,-6 1-2 0,2 0-5 16,-1 0-119-16,-5 0-166 0,-2-2-430 0</inkml:trace>
  <inkml:trace contextRef="#ctx0" brushRef="#br0" timeOffset="79954.98">4167 7874 850 0,'0'0'177'15,"0"0"-49"-15,0 0-10 0,0 0-41 16,0 0-38-16,0 0-39 0,0 0 0 16,0 0 0-16,0 0 5 0,54 0-5 15,-18-6-100-15,-6 2-88 0,-4-2-336 16</inkml:trace>
  <inkml:trace contextRef="#ctx0" brushRef="#br0" timeOffset="80243.89">4520 7798 1225 0,'0'0'77'0,"0"0"1"16,0 0-20-16,0 0-25 15,0 0-19-15,0 0-14 0,0 0 1 16,39-3 13-16,-4 3-13 0,0 2 6 15,-4 1-7-15,-4 1-49 0,0-2-64 16,-4 2-61-16,-3-3-177 0</inkml:trace>
  <inkml:trace contextRef="#ctx0" brushRef="#br0" timeOffset="81730.97">5765 7631 805 0,'0'0'11'15,"0"0"-7"-15,0 0 15 0,0 0 9 16,0 0 13-16,22-68 33 0,-19 55 21 15,-2-2-44-15,-1 0-16 0,0-1-5 16,-2 0 6-16,-2-4-15 16,-3 4 1-16,-3-3-6 0,-3 0-1 15,-3 0-9-15,-2-2 0 0,-5 0-6 16,-4 1 0-16,-8-4-4 0,-9-1 4 16,-12-2-3-16,-4 1-32 0,1 2-2 15,1 5 8-15,3 1 2 0,-3 4 15 16,-2-3-9-16,-1 4 8 0,-2 2 12 15,-2 2 1-15,0-1 0 0,2 3 0 16,0-1 3-16,0 1-3 0,-1 1 11 16,-2 3-3-16,-1 2 3 0,0 1 5 15,2 0-3-15,0 3-4 0,2 4 0 16,2 1-8-16,2 0-1 0,0 4 0 16,1-1-3-16,4 2 3 0,-1 1-4 15,6 3-6-15,0-2 2 0,2 3 1 16,2 1 4-16,-1 1 1 0,5 2 2 15,0 1-2-15,1 4 0 0,2-1 2 16,0 4-1-16,1-2 1 0,7 0 0 16,5-5 1-16,-3 7 0 0,-6 6 0 15,1 3-1-15,-2 8-1 0,4-6-8 16,9-6-3-16,4-4 1 0,4-7-3 16,4 3 14-16,-2-3 0 0,6 1-7 15,-2 2 6-15,4 0-2 16,0 1 4-16,2 4-1 0,1-2 0 15,1-2 0-15,3 4-2 0,4-2 1 16,0 2 1-16,4-1 0 0,2-2 1 16,1 0 0-16,3-2 0 0,2 0 3 15,3 0-4-15,2-4 2 0,3 1-6 16,1-2 9-16,7 2-4 0,8 0 0 16,8-1-2-16,3-2-3 0,-3-6 4 15,-2-1 4-15,-2-4-1 0,2 1 0 16,5-2 2-16,0 2-2 0,2-1 4 15,1 0-5-15,-1 2-2 0,1-2-11 16,-1-1-5-16,-2 3 4 0,2 1 8 16,-1-4-4-16,4 2 7 15,3-3-7-15,3-3 5 0,0-1 2 16,2-5 1-16,-1 1 1 0,1 0 0 16,-1-2 7-16,0-2 1 0,1 0 7 15,2-2 1-15,-1-2-1 0,1-2-5 16,-3 0 1-16,-1-3-2 0,-3-3-8 15,-1-2 3-15,-2-1 1 0,-2 0-2 16,1-5-4-16,-2 0 1 0,-2-3 0 16,-3-4 3-16,-3 0-3 0,1-3 0 15,-4-1 0-15,-2-1-1 0,-2-2 1 16,-3-1 2-16,-3-4-2 16,-6-4 1-16,-4 4 0 0,-5-1 6 15,-8-1-6-15,-9 2-2 0,-8 0 0 16,-15-1-8-16,-18-3-7 0,-15-1-41 15,-19 2-43-15,12 12-18 0,4 6 33 0</inkml:trace>
  <inkml:trace contextRef="#ctx0" brushRef="#br0" timeOffset="87934.99">1799 3055 839 0,'0'0'6'16,"0"0"0"-16,0 0-2 0,-1-16-1 16,1 13-2-16,-2 1 0 0,-1 0-2 15,-2 1-2-15,-3 1-29 0,-4 0 28 16,-1 3 4-16,-1 0 0 0,-2 1-2 15,1 3 3-15,-2-1-1 0,-3 3 14 16,4 0-6-16,-6 3-5 0,3 0 6 16,-2 3-7-16,-1 1 1 0,0 2-1 15,1 0-1-15,0 3 6 0,-3 1 3 16,3 3 0-16,2 0 7 0,-1 1 6 16,4 4-9-16,-3 6 1 0,3 7 5 15,0 7 5-15,8-3 5 0,4-10 9 16,4-9-8-16,1-9-9 0,4-2-11 15,3 4 8-15,6 3 1 0,1 1-6 16,5-3 9-16,5-3-14 0,2-3 13 16,9-3 15-16,7-4-13 0,9-5 0 15,2-4 2-15,0-6 0 0,-7-4 7 16,-6 0-11-16,-3-1-3 16,-4-3-6-16,-5 2-4 0,-6-1-5 15,-5 3 2-15,0-1 0 0,2-3 0 16,2-3 1-16,-1-3-7 0,0 0 9 15,-3-3-3-15,-7 0-4 0,-3-2 4 16,-6-1-6-16,-2-3 0 0,0-3 0 16,-8-6-4-16,-9-9-5 0,-9-4 9 15,-4 1-8-15,3 4 6 0,2 14-31 16,3 8-36-16,-11 3-59 0,-15 1 17 16,1 3-256-16,-2 2-268 0</inkml:trace>
  <inkml:trace contextRef="#ctx0" brushRef="#br0" timeOffset="120888.13">13518 2070 507 0,'0'0'201'16,"0"-8"-161"-16,0 2 37 0,0-1-4 15,0-1-21-15,3 1 9 0,2 0-2 16,0-1-11-16,4-1-6 0,2 1-16 16,2 1-16-16,4 0 5 0,2 3 2 15,-1 2-5-15,5 2-12 0,-4 4 0 16,2 6-5-16,-4 4-3 15,-1 3 5-15,-5 6-3 0,-5 4-5 16,-4 6-38-16,-4 10 16 0,-10 0-3 16,-1-2-6-16,2-13-11 0,0-8 14 15,3-7 30-15,-5-2 1 0,-3 1 7 16,-1 0 1-16,1-4 29 0,2-5 17 16,1-1 34-16,7-2-4 0,1-1-28 15,4-2-9-15,4-4-13 0,5-2-7 16,7-3-16-16,8-4-1 0,13-7 2 15,15-6-8-15,14-7-4 0,1 1-7 16,-4 1-3-16,-14 5-2 0,-16 7-13 16,-12 8-2-16,-9 5 20 0,-4 4 12 15,-5 2 3-15,-1-1 2 0,-1 3-2 16,-6 1-16-16,-7 1 12 0,-4 6 8 16,-1 4 7-16,-2 3 16 0,1 0 14 15,5 2 3-15,4-1-18 0,4-1-15 16,4 2 16-16,4 0-1 0,7 0-3 15,4-1-1-15,7-1-7 0,5 0-10 16,4-5 6-16,7 0-11 0,9-6-71 16,-7-3-142-16,-5-5-399 0</inkml:trace>
  <inkml:trace contextRef="#ctx0" brushRef="#br0" timeOffset="121512.21">13799 1700 985 0,'0'-5'100'0,"0"-2"8"15,3 1-16-15,1-1-63 0,0 2 29 16,4-1-6-16,0 2-32 0,-2 1-18 16,2 3-2-16,1 0-2 0,-2 2-6 15,1 3-5-15,-5 4 5 0,-1 1-19 16,-2 2-46-16,0 0 18 0,-5 0-2 16,-3 0 0-16,0-3 30 0,-1-4 4 15,1-2 16-15,-5-3 7 0,1-6 1 16,-1-2 12-16,-1-3 64 0,4-2-3 15,2-2-10-15,5 0-17 0,3 2-12 16,3 0-11-16,8 4-24 0,8 6-5 16,12 3-81-16,-2 8-161 0</inkml:trace>
  <inkml:trace contextRef="#ctx0" brushRef="#br0" timeOffset="121960.24">14770 2107 1321 0,'-1'-4'34'0,"1"-1"-4"0,3 1-18 16,4 0-12-16,4-1 0 0,4 3 0 16,3 0-4-16,6 2 2 0,2 1-62 15,0 4-59-15,10 6-57 16,-9-5-110-16,-8 0-237 0</inkml:trace>
  <inkml:trace contextRef="#ctx0" brushRef="#br0" timeOffset="122177.27">14845 2249 497 0,'0'0'122'0,"0"0"-101"0,0 0-6 15,0 0 11-15,0 0 25 0,0 0-8 16,0 0 2-16,0 0 17 0,35-18-3 16,-27 14-2-16,-1 0-7 0,1 2-21 15,2 0-14-15,1 2-7 0,2 0-8 16,4 4-4-16,9 3-95 0,-3-2-133 16</inkml:trace>
  <inkml:trace contextRef="#ctx0" brushRef="#br0" timeOffset="122679.46">15820 1978 365 0,'0'0'675'0,"0"0"-565"0,0 0-77 16,0 0-33-16,0 0 2 0,0 0 9 16,0 0 10-16,-44 57-7 15,28-30-11-15,-3 0-1 0,4-1 5 0,0-2-7 16,2-3 0-16,-1-3 9 15,6-5-8-15,0-3 0 0,2-5-1 16,0-4 2-16,4-1 14 0,-1-6 22 16,0-7 9-16,3-4-25 0,0-6 10 15,3-2-14-15,5-11-2 0,7-9-5 16,7-8 0-16,1 0-4 0,-1 8-4 16,-5 13-1-16,-9 14 25 0,-6 10 13 15,1 5-4-15,-1 1-6 0,-1 2-30 16,1 3-6-16,1 8-11 0,3 7 9 15,0 14 7-15,1 10 2 0,4 10 2 16,0 1-1-16,-3-10-1 16,0-13 4-16,-3-11-5 0,2-2 0 15,-2 2-10-15,3 2-32 0,0 0 0 16,-3-5-16-16,2-4-14 0,-2-4-62 16,-3-8-10-16,-1-3-141 0</inkml:trace>
  <inkml:trace contextRef="#ctx0" brushRef="#br0" timeOffset="122820.35">15670 2144 1033 0,'0'0'121'0,"0"0"-119"15,0 0-2-15,0 0 0 0,0 0 1 16,0 0 36-16,46 10-16 0,-10-4-11 16,13-2-10-16,5-2-45 0,-10-1-188 15,-14-4-659-15</inkml:trace>
  <inkml:trace contextRef="#ctx0" brushRef="#br0" timeOffset="123382.51">16212 1936 1288 0,'0'0'21'0,"0"0"61"0,0 0 17 15,0 0-47-15,0 0-11 0,0 0-22 16,0 0-19-16,30-38-1 0,-10 39-2 15,4 8 4-15,-2 3-6 16,-3 4 5-16,0 5-13 0,-6 2-27 16,-2 1-15-16,-7 3-12 0,-4 1-23 15,-3-2-8-15,-9-1 23 0,-3-3-25 16,-2-1 18-16,1-5 42 0,-3-3 22 16,2-4 18-16,1-5 5 0,-1-4 65 15,4 0 42-15,2-6-20 0,5-2-3 16,3 0-12-16,3-3-23 0,3 0 3 15,11-2-38-15,6-1-18 0,12-6-1 16,16-4 0-16,10-4 0 0,5-2 0 16,-11 6-1-16,-19 6-2 0,-15 9-6 15,-7 2-6-15,-6 5-3 0,-2-1 18 16,-3 2-6-16,0 1 1 16,0 0-44-16,-8 2 45 0,-3 7 4 15,-5 2 0-15,-1 3 21 0,2 4 3 16,0 1-12-16,5 2 10 0,2 0-11 15,5-2-5-15,3 3 1 0,8-1-4 16,8-1 3-16,6 0-6 0,24-6-21 16,-7-1-75-16,1-9-163 0</inkml:trace>
  <inkml:trace contextRef="#ctx0" brushRef="#br0" timeOffset="123927.49">17304 1820 1115 0,'1'-10'64'0,"-1"1"84"15,0 2 0-15,2 2-65 0,-2 3-12 16,0 2-10-16,0 1-61 0,0 6-16 15,0 8-1-15,0 5 17 0,0 10 0 16,0 11 9-16,1 6-6 0,1-1-3 16,3-9-2-16,-2-11-31 0,0-7-19 15,0-5-6-15,3 2-13 0,-4-1-3 16,3-1-29-16,-2-3-6 16,0-5-99-16,-3-5-146 0</inkml:trace>
  <inkml:trace contextRef="#ctx0" brushRef="#br0" timeOffset="124122.52">17174 2059 1170 0,'0'0'80'0,"0"0"39"0,0 0-23 15,0 0-30-15,0 0-26 0,0 0-10 16,0 0-8-16,84-32-20 0,-32 28 0 15,3 4-4-15,-3 2-12 0,-11 3-66 16,-6-4-67-16,-10-1-100 0,-8-4-482 16</inkml:trace>
  <inkml:trace contextRef="#ctx0" brushRef="#br0" timeOffset="124967.56">18272 1862 1040 0,'0'0'158'0,"0"0"-70"0,0 0 23 16,0 0-47-16,0 0-64 0,2-16 0 16,-2 27-19-16,0 5 14 0,0 3 5 15,0 6 7-15,2 3-6 0,-2 3-1 16,0-2 8-16,0-1-7 0,-2-4 1 15,0-3 0-15,-1-1-2 0,-2-8-5 16,0-2-9-16,-1-4-2 16,-1-2 12-16,0-4-1 0,2-3 5 15,-3-4 6-15,3-7 4 0,-4-5-7 16,5-6-1-16,-3-11-1 0,4-10-2 16,1-13 2-16,4-3 1 0,7 5-1 15,5 7-1-15,4 12-4 0,-1 12 4 16,-1 9 4-16,-5 9 9 0,-1 4 6 15,-1 3-19-15,4 1-2 0,1 5-7 16,2 9 7-16,-3 7-11 0,-4 4 12 16,0 4-5-16,-4 8 2 0,-2-4 2 15,-3 1-14-15,0-3-1 0,-4-9-7 16,0 0-14-16,1-4 6 0,0-5 0 16,0-5-6-16,2-3 23 0,1-5 15 15,1 0 11-15,5-6-6 0,5-3 0 16,4-2 1-16,5 0-2 0,2 0-3 15,2 3 11-15,-2 2 9 0,0 5 10 16,0 1 5-16,-6 3-14 0,-2 4-17 16,-3 2-3-16,-4 4 6 0,-2 2 0 15,-4 2-8-15,-1 3 4 0,-6-1 0 16,-5 1 1-16,-1 0 5 0,-5-2-6 16,-1-1-4-16,-2-3-40 0,2-3-20 15,-3-1-10-15,5-3-3 16,-1-6-56-16,6 0-130 0,3-1-322 15</inkml:trace>
  <inkml:trace contextRef="#ctx0" brushRef="#br0" timeOffset="125363.74">18917 1950 1193 0,'0'0'32'0,"0"0"16"15,0 0-21-15,9 1-9 0,-6 5 20 16,1 0-16-16,0 3-5 0,1 4-1 16,3 0-11-16,1 2 1 0,-1-1-3 15,2-1 4-15,2-1-1 0,1-4-5 16,0-1 11-16,3-4-12 0,-2-3-11 15,3 0 5-15,3-7-11 0,-2-1-2 16,7-6-8-16,0-2-1 0,-2-2 7 16,-2-4 9-16,-3 2 12 0,-3 1 2 15,-4 3-1-15,-4 2 21 16,-3 6 49-16,-3 2-7 0,1 5 2 16,-1 1-25-16,1 2-35 0,1 8-4 15,7 5 14-15,2 7 12 0,13 9-6 16,10 8-14-16,15 3 2 0,7-2-3 15,4-9-7-15,-2-14-107 0,-16-11-119 16,-8-6-861-16</inkml:trace>
  <inkml:trace contextRef="#ctx0" brushRef="#br0" timeOffset="126435.01">18727 2446 868 0,'0'0'91'0,"0"-14"51"16,0 9-20-16,-1 1-50 0,-1 4-39 15,1 5-33-15,-1 10-23 0,-1 14 19 16,1 19 4-16,2 14 4 0,6 9 11 16,4-3-5-16,7-6 3 15,2-7-8-15,-1-6-3 0,2-4 2 0,2-5-1 16,-3-11-3-16,-1-7-56 0,3-2-7 16,-5-9-54-16,-3-3-205 15</inkml:trace>
  <inkml:trace contextRef="#ctx0" brushRef="#br0" timeOffset="127731.03">18637 2482 200 0,'5'-8'75'0,"3"-2"-39"16,0-1 21-16,1-2-9 0,-1-1-36 15,1 1 14-15,-4 0 19 0,-1 2 30 16,-3-1 46-16,1 5-30 0,-1-1-31 15,-1 1 6-15,0 1 31 0,0 0-11 16,0 4-17-16,0 0-66 0,0 2 21 16,0 0 29-16,0 4-53 0,-3 3-11 15,-2 6 9-15,-3 2 2 0,-3 8 1 16,-3 3-1-16,-2 2 3 0,-1 0-7 16,0-1-14-16,2 1-10 0,0-6-13 15,3-1-9-15,4-6-7 0,2-3-25 16,2-4 34-16,2-7-12 15,2-1 20-15,3-4 40 0,6-8 0 16,-1-7-48-16,5-1-30 0,1-4 78 16,-1 0 4-16,4-2 26 0,-2-2 23 15,4 1 17-15,-4 3-7 0,0 1 16 16,-3 7 16-16,-4 3-15 0,-2 6-31 16,-2 5-12-16,-1 2-37 0,2 3-13 15,1 9 2-15,2 2 7 0,3 7 4 16,-2 1 0-16,4 6 0 0,9 8-57 15,-1-4-107-15,-4-8-97 0</inkml:trace>
  <inkml:trace contextRef="#ctx0" brushRef="#br0" timeOffset="129316.37">18168 3642 660 0,'-5'-4'387'0,"0"1"-309"16,4 0-26-16,1 2 27 0,0 0-58 15,8 1-17-15,5 0-4 0,9 0 5 16,9 0 3-16,12 0 0 0,6 0-7 16,-2 0 7-16,-11 0-6 15,-11 0 1-15,-10 0-3 0,-4 0-18 16,2 0-15-16,-4-2-14 0,2 2 3 16,-6 0 2-16,-8 0-26 0,-3 0-78 15,-4 3-163-15</inkml:trace>
  <inkml:trace contextRef="#ctx0" brushRef="#br0" timeOffset="129621.87">18783 3453 962 0,'0'0'151'0,"0"0"-82"0,0 0-25 16,0 0 47-16,0 0-45 0,0 0-20 16,56 9-26-16,-48 3 3 0,0 3-4 15,-4 3 1-15,1 1 0 16,-5 1 0-16,0 0-21 0,-4-1-46 15,1-3-4-15,-2 0-35 0,-3-1-86 16,3-3-62-16,1-5-251 0</inkml:trace>
  <inkml:trace contextRef="#ctx0" brushRef="#br0" timeOffset="129869.24">19082 3436 807 0,'0'0'62'0,"0"0"-4"0,0 0 18 16,0 0-15-16,0 0-47 0,0 0-8 15,0 0 7-15,0 0-8 0,-72 51 12 16,50-31-6-16,-2 3 4 0,5-2-14 16,3 1 5-16,5-4 3 0,5 0-6 15,6 0 3-15,3-3 10 0,8-1-6 16,5-2 6-16,6-2-7 0,11-1 11 15,-3-4-20-15,4-3-13 0,10-4-102 16,-14-4-117-16,2-3-294 0</inkml:trace>
  <inkml:trace contextRef="#ctx0" brushRef="#br0" timeOffset="130323.29">19250 3587 534 0,'0'0'180'0,"0"0"-43"16,0 0 20-16,0 0-1 0,0 0-75 16,0 0 1-16,0 0-32 0,46-17-20 15,-44 21-23-15,1 2-7 0,1 3-6 16,-2 3 4-16,0 3 2 0,-1 3 5 15,-1-1-5-15,0 3-5 0,0-3-44 16,0-2-16-16,0-1-16 0,-1-3-21 16,-1-4-62-16,2-3 15 0,0-2 22 15,0-2 50-15,0 0 77 0,5-6 8 16,-2-1 38-16,4-3 33 0,2-2-13 16,-1-1-15-16,2-1-15 0,2 1-6 15,1-3-2-15,3 2-2 0,1 1-15 16,-2 0-5-16,-2 5 11 0,-3 1 11 15,-5 5-10-15,-3 2-18 0,-2 0-3 16,0 3-29-16,0 6 32 16,-5 2 71-16,-1 1 15 0,-1 2-40 15,2 1-7-15,1 1 3 0,1-1-22 16,3 0-7-16,0-2-5 0,4 0-2 16,3-4 9-16,3-1-15 0,14-6-81 15,-4-2-107-15,4-6-563 0</inkml:trace>
  <inkml:trace contextRef="#ctx0" brushRef="#br0" timeOffset="131188.56">19335 1544 789 0,'8'-7'10'0,"-2"0"-5"15,2-3 37-15,-4 3 0 0,0 1 8 16,-4 0-14-16,0 0 7 0,0-1-3 16,-1-1-15-16,-3 1-4 0,-1-2-9 15,1 0-9-15,-3-1-3 0,0 2 0 16,-2 1 0-16,-4-1-5 16,-2 3-25-16,-3 1 1 0,-3 1 13 15,-4 3 11-15,-11 3 4 0,-10 10-1 16,-13 5 4-16,-4 4-2 0,6 4 0 15,6-1 14-15,9 7 17 0,3 9-5 16,4 6 9-16,5 4-7 0,8 2-3 16,7-3 4-16,5 1 13 0,6-1 1 15,7-3-8-15,13 3-12 0,7-5 12 16,11-3-10-16,6-5-4 0,7-4-11 16,7-4 12-16,4-5-16 0,7-5 5 15,2-7 6-15,2-5-9 16,-1-7 1-16,-3-3-4 0,-6-11-1 15,-5-7 3-15,-5-9-7 0,-3-4 7 16,-6-5-7-16,-6-8-1 0,-5-6-24 16,-9-5-6-16,-5-6-8 0,-9-1-34 15,-6 0-13-15,-13 2 23 0,-10 5 6 16,-14 11 26-16,-9 15 7 0,-11 16-45 16,-3 15-77-16,13 4-85 0,9 5-282 15</inkml:trace>
  <inkml:trace contextRef="#ctx0" brushRef="#br0" timeOffset="134871.87">18092 4603 914 0,'-3'-5'140'16,"3"2"-23"-16,0 0-16 0,0 2-60 15,3 1-37-15,6 0 1 0,1 5-1 16,4 3 5-16,2 4 11 0,3 4-13 15,-3 5-2-15,-1 2-4 0,-2 3-1 16,-5-1 0-16,2-2 0 0,-3-3-1 16,-2-2 1-16,-1-4-13 15,-3-3 8-15,2-4 4 0,-3-5 1 16,0-2 0-16,0 0 13 0,0-6 12 16,-1-5-4-16,-1-2-14 0,2-6 5 15,3-2 10-15,3-3-10 0,2-4-4 16,2 0-6-16,6-1-2 0,0 2 0 15,1 4-15-15,0 6-33 0,1 7-18 16,2 10-72-16,-6 5-217 0,-1 5-455 0</inkml:trace>
  <inkml:trace contextRef="#ctx0" brushRef="#br0" timeOffset="135183.9">18596 4777 1042 0,'0'0'104'0,"0"0"-58"0,0 0-37 15,0 0-2-15,0 0 5 0,114-4-2 16,-59 4-10-16,4 4-6 0,-7-2-94 16,-16-1-129-16,-15-1-257 0</inkml:trace>
  <inkml:trace contextRef="#ctx0" brushRef="#br0" timeOffset="135636.96">19293 4510 1213 0,'0'0'45'0,"0"0"28"0,0 0-61 15,0 0 20-15,0 0-29 0,0 0 4 16,-8 21 10-16,3-2-5 0,1 5-5 15,0 2-5-15,3 1 3 0,1-1-5 16,0 0 2-16,1-3 1 0,2-4-2 16,-2-3 2-16,0-1-3 0,1-6 0 15,-2-3 0-15,0 0-5 0,0-5 3 16,0-1 2-16,0 0 3 0,0 0 3 16,0-1 5-16,1-2-8 0,-1-1 3 15,0 1 0-15,0-1 11 0,2 1-7 16,-1 2-4-16,-1-1-2 0,0 2-4 15,0 0-1-15,0 0-7 0,0 5-1 16,-3 0 4-16,-2 4-44 0,-7 3-67 16,3-2-120-16,1-2-538 0</inkml:trace>
  <inkml:trace contextRef="#ctx0" brushRef="#br0" timeOffset="136307.07">19485 4574 809 0,'0'0'50'0,"0"0"-1"0,21-15 36 16,-12 11-25-16,-4-1 12 0,0 3-31 15,-1 0-1-15,-4 1-32 0,0 1-8 16,-5 0 0-16,-5 3-21 0,-6 4 16 16,-4 2 5-16,-2 7 0 0,-4 0-5 15,1 0-5-15,0 3 10 0,3-2 0 16,0-1 1-16,1-1-2 0,7-4 2 15,0-1 11-15,6-1-3 0,4-2-1 16,1-2 10-16,3-2 10 0,7-2 39 16,5 1 9-16,4-2-23 0,6 0-33 15,1 1-5-15,3 0-14 0,0 0 5 16,-1 3-6-16,-3 0-13 0,7 4-67 16,-7-1-65-16,-2-1-151 0</inkml:trace>
  <inkml:trace contextRef="#ctx0" brushRef="#br0" timeOffset="136860.1">19690 4606 1060 0,'0'0'134'16,"0"0"-78"-16,0 0-33 0,0 0 26 15,0 0 5-15,0 0-8 0,23 10-31 16,-12-1-13-16,-2 3-2 0,-2 1-2 16,-1 4-17-16,-4-2-9 0,0 2-9 15,-2 0-16-15,-2-1-13 0,-4 0-4 16,-1-3-21-16,1-1-22 15,-3-3 42-15,1-3 42 0,0-1 22 16,-2-3 7-16,3-2 27 0,0 0 64 16,1-4 37-16,3-1-23 0,1-1-24 15,2-3-12-15,2 0-17 0,5-1-22 16,5-3-7-16,9 1-15 0,3-2-1 16,13-2-5-16,7-2-1 0,7-2 3 15,-10 3-2-15,-13 7-4 0,-12 3 4 16,-11 3-4-16,-2 1 2 0,-2 1-2 15,-1 2-14-15,-3 1-20 0,-5 5 26 16,-7 3 10-16,-3 2 10 0,-2 4 7 16,-2 1 13-16,2 1-6 15,3 2-8-15,3 0-2 0,4-2-2 16,4 1-8-16,6-2 0 0,6 1-1 16,9-3-3-16,7 1-14 0,22-6-66 15,-6-5-124-15,2-6-595 0</inkml:trace>
  <inkml:trace contextRef="#ctx0" brushRef="#br0" timeOffset="138301.26">1573 4321 896 0,'0'0'0'0,"0"0"-19"16,0 0-81-16,-17 3-11 0,4-1-55 16,0 2-71-16</inkml:trace>
  <inkml:trace contextRef="#ctx0" brushRef="#br0" timeOffset="138572.1">1317 4326 658 0,'0'0'27'0,"0"0"71"0,0 0-29 16,0 0-34-16,0 0-7 0,0 0-16 15,0 0 1-15,0 0-8 0,0 0-2 16,-115 9-3-16,115-6-9 0,3-1 2 16,7 1 4-16,10-2 3 0,17-1 22 15,19-1 11-15,18-5-8 0,7-1-9 16,-4-1 0-16,-7 2 1 0,-10 1 18 15,-3-1-4-15,-6 1-1 0,-4 0 5 16,-9 1-1-16,-8 0-4 0,-5 3 3 16,-9-1-14-16,-2 2-12 0,-3-2 1 15,2 2-7-15,-2 0-1 0,-4 0-18 16,-3 0-40-16,-2 2-26 0,-2 1-63 16,-3-1 39-16,-5 2 12 0,1-2-94 15,-1-1-134-15</inkml:trace>
  <inkml:trace contextRef="#ctx0" brushRef="#br0" timeOffset="138811.63">1867 4206 811 0,'0'0'78'0,"0"0"-29"0,0 0 17 15,0 0 19-15,0 0-42 0,0 0-15 16,0 0-8-16,123 36-11 16,-99-17 3-16,-2 0-4 0,0 1-8 15,-4 3 5-15,-3 3-3 0,-7 2-4 16,-6 1 2-16,-5 2-21 0,-11 0-43 16,-20 8-100-16,4-9-63 0,0-6-368 15</inkml:trace>
  <inkml:trace contextRef="#ctx0" brushRef="#br0" timeOffset="140080.54">2562 4745 950 0,'-3'-1'9'15,"3"1"5"-15,-3 5-14 0,3 6-15 16,-2 9 14-16,1 10 1 0,-1 13 8 15,4 9-6-15,1 6-2 0,3-4 0 16,-1-5 5-16,1-5 1 0,-3-2-6 16,-2-3-8-16,0-10-2 0,-1-8-10 15,0-7 2-15,-1-6 11 0,-3 0 3 16,0 0-1-16,-1-1 5 0,-3-5 1 16,3-2 10-16,-3-6-11 0,1-6-33 15,-3-10-76-15,2-1 47 16,3 0-9-16</inkml:trace>
  <inkml:trace contextRef="#ctx0" brushRef="#br0" timeOffset="140452.71">2469 4773 1182 0,'0'0'60'16,"0"0"-46"-16,0 0 6 0,0 0-20 15,0 0-50-15,0 0 32 0,0 0 18 16,-26 35-3-16,19-13-27 0,2 3-18 15,-3 0-29-15,2 1-15 16,2 2 4-16,-3-2 15 0,2-4-11 16,-1-1-1-16,1-7 2 0,-1-4 18 15,6-5 65-15,-2-5 13 0,2-1 164 16,1-9-121-16,4-6-20 0,2-3 3 16,3-6-11-16,6-8 3 0,6-9-15 15,7-7 6-15,1 2 9 0,-1 9 32 16,-9 10 23-16,-9 14 9 0,-3 6-3 15,-1 3-27-15,0 1-21 0,0 3-27 16,2 1-17-16,2 7-6 0,1 4 1 16,2 6 5-16,1 5 0 0,4 3-44 15,6 10-82-15,-5-5-134 0,-2-10-405 16</inkml:trace>
  <inkml:trace contextRef="#ctx0" brushRef="#br0" timeOffset="142599.81">13458 5556 788 0,'-5'-6'95'0,"-2"4"22"16,0-3 0-16,2 2-57 0,2-2-3 15,0 0 8-15,3 2-25 0,-3-2-10 16,2 3-11-16,0 0-10 0,1 1-7 15,0 1-2-15,0 0-5 16,0 0-12-16,3 0 13 0,2 0 1 16,4 3 3-16,4-2 1 0,0 3-1 15,4-1 0-15,-1 1 2 0,3-1-3 16,0 3 1-16,0-1 0 0,3 4 0 16,-6 1 0-16,2 4 0 0,-4 5-8 15,-2 1 7-15,-8 3-20 0,-4 3-20 16,-1 1-10-16,-10 1-1 0,-6 0 0 15,-2-4 8-15,0 1-16 0,-2-7 32 16,1-1 2-16,-1-5 17 0,4-2 9 16,-1-3 2-16,2-4 0 0,5-3 8 15,2 0 49-15,6-3 9 16,3-5-12-16,1-2-21 0,9 0-23 16,6-4-5-16,4-1-2 0,12-6 0 15,10-5-5-15,14-8 0 0,9-2 1 16,-4 1 0-16,-10 9-1 0,-18 11 3 15,-17 6-3-15,-9 7-2 0,-5-1-4 16,-1 3 3-16,-1 0-10 0,-4 0-9 16,-7 5 9-16,-5 4 7 0,-1 3 3 15,-4 4 3-15,4 3 19 0,1 0 3 16,7 2-5-16,4-1 9 0,5-1-11 16,5 0 0-16,12-4 16 15,13-2 1-15,13-4 0 0,15-4-8 16,4-3-20-16,-4-2-4 0,-10-10-80 15,-20 0-92-15,-8 0-348 0</inkml:trace>
  <inkml:trace contextRef="#ctx0" brushRef="#br0" timeOffset="143047.87">13701 5310 959 0,'0'0'221'0,"0"0"-159"0,2-40 48 15,6 25-37-15,0 2-45 0,4 0 2 16,1 5-13-16,-2 4-15 0,-2 2-2 16,-2 2-5-16,-2 2-40 0,-4 7-26 15,-1 2-22-15,-6 7 16 16,-7 2-19-16,-1 1-64 0,-2-2 37 15,-3-2 25-15,3-7 36 0,-1-4 54 16,4-2 8-16,1-4 75 0,2-5 62 16,2-3 35-16,5-2-58 0,3-3-43 15,3-1-11-15,5 0-20 0,6 1-30 16,16 6-10-16,-4 2-78 0,-1 3-227 16</inkml:trace>
  <inkml:trace contextRef="#ctx0" brushRef="#br0" timeOffset="143884.99">14700 5736 302 0,'0'-4'751'0,"3"1"-631"16,6-2-64-16,1 1 16 0,7 1-14 15,1 1-18-15,2-2-38 0,3 4-2 16,-3 0-13-16,2 6-59 0,0 2-41 16,-6 2-148-16,-2-3-227 0</inkml:trace>
  <inkml:trace contextRef="#ctx0" brushRef="#br0" timeOffset="144037.01">14752 5823 1180 0,'0'0'82'0,"0"0"-14"16,0 0 17-16,0 0-30 0,0 0-55 16,0 0-6-16,0 0-1 0,0 0 2 15,63 13-50-15,-8-11-74 0,-7-2-153 16,-4 0-516-16</inkml:trace>
  <inkml:trace contextRef="#ctx0" brushRef="#br0" timeOffset="144540.07">15708 5532 1018 0,'0'0'186'0,"0"0"-72"16,0 0-44-16,0 0-3 15,0 0-66-15,0 0-1 0,0 0-2 16,-13 34 2-16,7-9 0 0,1 4 0 16,5-1-2-16,0 1-11 0,0-1 4 15,5-2-3-15,-2-4-15 0,0-4-15 16,0-5 4-16,-1-5 12 0,-2-5 19 15,0-3 7-15,0-6 30 0,-2-2-18 16,-1-3-10-16,3-3 8 0,0-2-7 16,0-2-1-16,0-2-1 0,1-4 4 15,1-2-5-15,0-2-4 0,1-1 4 16,0 0 1-16,-1 3 2 0,4 2 19 16,-1 8 24-16,-1 2 3 15,3 7-15-15,-1 6-8 0,2 1-26 16,3 4 7-16,-1 8-2 0,-1 4-5 15,2 3 0-15,0 6 0 0,-3 0 6 16,3 3-3-16,0 0-2 0,-3 0-1 16,2 0-3-16,-1-3-35 0,-1-3-18 15,0-7-14-15,-3-2-45 0,-1-8-29 16,-2-4-135-16,-1-2-134 0</inkml:trace>
  <inkml:trace contextRef="#ctx0" brushRef="#br0" timeOffset="144692.1">15689 5667 394 0,'0'0'777'0,"0"0"-713"0,0 0-58 15,0 0-4-15,0 0 58 0,0 0-4 16,71 22-45-16,-25-14 0 0,14-2-11 16,5-2-44-16,-5-4-77 0,-18 0-126 15,-15-4-338-15</inkml:trace>
  <inkml:trace contextRef="#ctx0" brushRef="#br0" timeOffset="145155.96">16134 5593 529 0,'0'0'44'0,"0"0"32"0,0 0 40 15,0 0-42-15,0 0 8 0,0 0-41 16,0 0 1-16,0 0 22 0,52-23-3 15,-34 23-4-15,2 1-8 0,-2 5 6 16,1 1-6-16,-2 1-18 0,-6 4-28 16,-1 1-2-16,-4 2 2 0,-6 1-6 15,0 3 1-15,-6-2-15 0,-4 2-6 16,-4-2-18-16,0-3-5 16,-5-2-1-16,1-4-8 0,-2-1-18 15,4-1 5-15,-1-5 32 0,4-1 28 16,4 0 8-16,2-2 0 0,6-3 16 15,2 1 52-15,7-1-9 0,6-3-51 16,7-1-1-16,3-2-2 0,9-3 9 16,11-1-7-16,11-7-4 0,-4 2-3 15,-7 1 0-15,-14 5 4 0,-16 7-3 16,-7 1 1-16,-5 2 0 0,-1 0 21 16,-1 3 3-16,-8 0-15 0,-3 1 3 15,-8 2-6-15,-2 4 14 0,-4 4 24 16,1 2-4-16,2 3-7 15,5 2-7-15,1-1-2 0,8 0-10 16,5 0-5-16,6-1-3 0,7 1-5 16,10-2 15-16,12 1-11 0,9-3-7 15,14-5-26-15,2-9-95 0,-12-7-104 16</inkml:trace>
  <inkml:trace contextRef="#ctx0" brushRef="#br0" timeOffset="145869.26">17476 5534 1084 0,'0'-5'66'16,"0"4"17"-16,-1 1 37 0,-1 0-61 15,0 2-47-15,1 7-10 0,-3 4 5 16,1 5 17-16,3 5-13 0,0 4-2 16,0 0-6-16,5 0 6 0,3-2-6 15,1-1-1-15,-1-4-2 0,0-2-1 16,0-4-31-16,-2-3-11 0,-3-3 7 15,2-3-20-15,-1-4-31 0,0-1-42 16,0-3-126-16,-3-1-331 0</inkml:trace>
  <inkml:trace contextRef="#ctx0" brushRef="#br0" timeOffset="146153.44">17376 5716 821 0,'0'0'136'15,"0"0"11"-15,0 0-26 0,0 0 4 16,0 0-22-16,0 0-18 0,0 0-29 15,27-21-17-15,-10 15-31 0,3-1-7 16,5 4 5-16,2 1-5 0,1 1-1 16,-1 1-38-16,0 3-33 0,4 2-45 15,-8 0-77-15,-4-3-266 0</inkml:trace>
  <inkml:trace contextRef="#ctx0" brushRef="#br0" timeOffset="147064.57">18313 5495 1249 0,'0'0'61'0,"0"0"-21"0,0 0-20 15,-7 15-16-15,7-2-1 0,-2 2 4 16,2 3 2-16,0 3-2 0,2 0-4 16,-1 1-3-16,4-1 1 0,-2 0-1 15,-2-2 4-15,-1-3-4 0,0-3-7 16,0-1-2-16,0-3-7 0,-3-4 7 16,1-2 2-16,-3-3 7 0,1 0 6 15,-2-1-6-15,0-6 9 0,-1-3-4 16,-2-2 7-16,4-3-10 0,-3-2 2 15,2-3 4-15,-3 1-7 0,0-5-1 16,0-1 0-16,-1-1 0 0,4-1 0 16,2 1 0-16,4 1-2 0,4 2-5 15,10 2 0-15,2 4 7 0,8 4 2 16,1 4 3-16,3 4 2 0,1 3 2 16,1 2 9-16,-2 3-10 0,-4 6-1 15,-2 2-6-15,-3 3-2 0,-6 3 0 16,-5 1-4-16,-2 1-1 0,-6 1-28 15,-2-1 18-15,-8-1-1 0,-2-4-8 16,-1-1 9-16,0-4-6 0,0-2-7 16,2-2 11-16,3-4 2 0,3-1 16 15,4 0 0-15,1 0-1 16,4-1-8-16,4-1 8 0,5 2-4 16,4-3 5-16,5 3 7 0,-1 0 14 15,0 5 24-15,-1 1 3 0,-4 1-22 16,-2 4-11-16,-3 1-2 0,-3 1-5 15,1 1 0-15,-7-1-3 0,-2 0-1 16,-2-3 3-16,-2-1 4 0,-5 1 1 16,-3-2-3-16,-1-1-3 0,-4 0 1 15,-2 0-5-15,-1-6-2 0,-1 1-20 16,3-1-31-16,3 0-10 0,9-1-20 16,14-2-14-16,6-1-208 0,7-4-525 15</inkml:trace>
  <inkml:trace contextRef="#ctx0" brushRef="#br0" timeOffset="147875.47">18797 5556 833 0,'-5'-2'75'0,"-1"-2"40"0,1 3 29 16,0-2-85-16,2 0 19 0,0 2-18 16,3 0 2-16,0 1-30 0,6 0-29 15,5 2 10-15,6 4 0 0,4 1 2 16,4 5-6-16,1 2-8 0,-3 2-2 16,-4 2 2-16,-3-2-2 0,-5 1-6 15,-3 0 2-15,-6-5-11 0,1-1 1 16,-3-3 6-16,-3-1 9 0,0 0 1 15,0-1-1-15,-1 0 0 0,1-4 0 16,0 1 6-16,0-2 0 16,0-1 8-16,-1 0 5 0,1-3-5 15,1 0 9-15,-2-3-12 0,2 1-2 16,0 1 3-16,1-2-4 0,1-1-7 16,0 0 5-16,0-5-2 0,3-1-4 15,2-1 0-15,1-1-2 0,2-2-12 16,2-2 1-16,4-1-16 0,1 1-3 15,1 2-2-15,-1 2-14 0,2 3-6 16,-2 6-51-16,-5 4-59 0,-3 2-288 16</inkml:trace>
  <inkml:trace contextRef="#ctx0" brushRef="#br0" timeOffset="148356.75">19626 5717 862 0,'0'0'251'0,"0"0"-180"0,30-17-16 16,-9 10 41-16,9 0-47 0,0 3-13 15,2 0-12-15,0 4-21 0,-5-1-3 16,3 6-13-16,-3 2-42 0,9 4-35 15,-8-2-50-15,-4-3-226 0</inkml:trace>
  <inkml:trace contextRef="#ctx0" brushRef="#br0" timeOffset="148967.81">20458 5493 1356 0,'0'0'54'15,"0"0"3"-15,0 0-56 0,0 0 3 0,0 0-4 16,0 0 2-16,0 0 7 15,25 82-4-15,-17-57-5 0,1 2 0 16,-1-6 4-16,-4 1-4 0,-2-3 0 16,-2-5-15-16,-1-2 9 0,-4-5 4 15,-5-4 2-15,1-3 2 0,-3-2 0 16,1-6 3-16,-3-5 0 0,4-3-3 16,0-3-1-16,4-3 8 0,3-3-7 15,3-2-2-15,0-1-1 0,4-2-8 16,7-6 2-16,2 2-6 0,4 3-5 15,4 1 13-15,2 12 5 0,3 0 0 16,-1 10 1-16,-5 2 4 0,-1 6-5 16,-8 7-1-16,-2 6-1 0,-6 3-13 15,-3 4 13-15,-5 5 2 0,-6 0 0 16,-3 3-2-16,-3-1-9 0,3-1-7 16,-2-4-13-16,4-6-7 0,3-2-6 15,4-3-4-15,4-4 19 0,1-4 5 16,7-2 6-16,3-1 18 0,6-1 0 15,3-1 8-15,4-3 0 0,2 1-3 16,0 0 19-16,-2 3 10 0,1 0 25 16,-4 1-7-16,-4 2-7 15,0 3-13-15,-6 1-5 0,-4 1-10 0,-2 1-13 16,-3 1-4-16,-1 3 0 16,-4 1 4-16,-3-1 2 0,-1 1-6 15,-2 1-9-15,0-2-48 0,0 2-31 16,-2 0-37-16,4-2-107 0,1-5-295 15</inkml:trace>
  <inkml:trace contextRef="#ctx0" brushRef="#br0" timeOffset="149241.68">21068 5473 1264 0,'0'0'77'0,"0"0"-63"15,0 0 0-15,3 16 26 0,-1-3 5 16,-1 1-12-16,1 6-13 0,-1 2-6 16,2 2 4-16,2 1-15 0,0 0-2 15,0-2 3-15,1-1-4 0,-1-2-4 16,-1-4-41-16,1-4-25 0,-3-1-8 15,-2-4-44-15,1-7-60 16,1-1-149-16,0-5-286 0</inkml:trace>
  <inkml:trace contextRef="#ctx0" brushRef="#br0" timeOffset="149496.18">21388 5493 868 0,'0'0'230'0,"0"0"-166"0,0 0-64 16,0 0 0-16,0 0 0 0,0 0 25 15,0 0-6-15,-44 49 6 0,23-28-16 16,-1-2 16-16,-1 4 2 0,0-2 1 16,5 0-15-16,-1-2-4 0,6-3 0 15,3-1-4-15,4-2-5 0,5-3 4 16,1-2-4-16,7-2 2 0,7 0 7 15,4-1-9-15,8 0-9 0,23-5-106 16,-7-3-85-16,0-2-637 0</inkml:trace>
  <inkml:trace contextRef="#ctx0" brushRef="#br0" timeOffset="150028.96">21581 5605 1207 0,'0'0'66'0,"0"0"17"15,0 0-6-15,0 0-32 16,0 0-23-16,0 0-1 0,37-28-13 16,-17 30-3-16,1 5-3 0,2 5 0 15,-4 1-4-15,-3 1 0 0,-4 2-28 16,-5 2-17-16,-4-2-21 0,-3 2-19 16,-3-2 1-16,-4-2 0 0,-4-1-10 15,-1-2 25-15,-3 0 30 0,0-3 36 16,0-3 3-16,1-3 4 0,1-2 15 15,3 0 34-15,2-2 31 0,3-4 7 16,2-2-22-16,3-2-10 0,3 1-11 16,8-3-26-16,5 1-10 0,5-1-10 15,12-3 0-15,10-3-1 16,6 1-8-16,1-2-1 0,-13 5 1 16,-13 7-16-16,-15 1-21 0,-5 6 20 15,-2 0 10-15,-2 0 12 0,-4 0-9 16,-7 3 13-16,-7 4 22 0,-2 4 32 15,-4 3 8-15,1 4-2 0,0 0-15 16,5 1-11-16,3 1 0 0,6-1-16 16,7-1-8-16,6 2 1 0,12-1-7 15,24 4-4-15,-3-8-96 0,1-4-173 0</inkml:trace>
  <inkml:trace contextRef="#ctx0" brushRef="#br0" timeOffset="152136.1">21183 6053 567 0,'0'0'9'0,"0"10"-3"0,-3-1 47 15,-2 2-9-15,-2 2-3 0,-1 1 3 16,-2 3 1-16,-3-1-2 0,-3 4-7 15,-2 1 18-15,-1 1 8 16,-3 1 1-16,-4 4-27 0,-2-1-2 16,-8 3-16-16,-7 6-7 0,-8 7-8 15,-3-4-2-15,4 1 3 0,2-7-3 16,3-2-2-16,-1-3 3 0,-3 2 1 16,-1-1-3-16,-4 0 1 0,-5 0-2 15,-4-2 1-15,-2 2 0 0,0 0 0 16,-2-2-4-16,-2 0 0 0,0-4 1 15,-3 0 1-15,-3-2-2 0,-2 0 4 16,-3-4-2-16,1-2 5 0,-2-1-3 16,1-1 2-16,-1-1-2 0,-1-3-2 15,1-2 2-15,-1-5 5 0,0 0-2 16,3-1-3-16,0 1 0 0,0-4-4 16,0-3 6-16,-3-3-2 0,1-2 0 15,0-2 3-15,-1 0-3 0,4 0 0 16,-3-3-3-16,5-2 2 0,-3-1 1 15,-1 1 0-15,-1-4 3 0,5 1 0 16,-3-1-1-16,6-3-2 0,-2 1 1 16,5-2-2-16,2-1 2 0,-1 0 5 15,1-1-2-15,3 2-4 0,4-2 1 16,-1-2 0-16,5 2-1 16,3-2 0-16,0-1 1 0,2 0-1 15,1 3 11-15,1-2-11 0,0 2 0 16,5 0 0-16,0 0 1 0,7 0-1 15,0 0 3-15,6 4 2 0,10 6 9 16,2 4 13-16,5 0-5 0,-5-3 13 16,2-1-10-16,-2-3-3 0,1 2-4 15,6 2 1-15,2 1 1 0,0 3-15 16,5 2 7-16,1 1-2 0,0 2 3 16,4 1 2-16,-1 4-6 0,2-1-8 15,0 3 4-15,0 1-5 0,0 0-1 16,0 0 0-16,0 0-8 15,0 0 2-15,0 4 0 0,0 0 1 16,0 3 4-16,-2 3 3 0,1-2-1 16,-1 1 0-16,0 2 3 0,-2 0-3 15,1 2 0-15,1 0 3 0,1 0-3 16,-1 2 0-16,-1-1 0 0,1 0 2 16,1-1-2-16,-1 3-1 0,-1-3 1 15,0 1 1-15,1-1-1 0,-4 0-1 16,3-2 1-16,0 1 0 0,1 0 1 15,-1-3-2-15,1-1 3 0,1 3-1 16,-1-4-1-16,-1 1 0 0,1-1 1 16,1-5-1-16,-1 2 0 15,2-2 1-15,-4-2 0 0,4 0 2 16,-2 0 0-16,-1-2 0 0,0-3 5 16,1-2-8-16,1-2 2 0,-1-2 1 15,2-2-3-15,0 0-3 0,3-2 3 16,0-1 0-16,2 0-1 0,1-1-1 15,-1 0 4-15,0 2-1 0,0-2-1 16,1 2 0-16,-1 1 1 0,1-1 0 16,0 1-1-16,-1 0 1 0,0 0 1 15,1 2-2-15,0-2 1 0,-1 4 2 16,-2-1 1-16,2 2 0 0,-2 1 4 16,-1 1-3-16,4 1 6 0,-1 0-2 15,1 4-5-15,2-2-1 0,3 4-3 16,5 0 1-16,3 6 0 0,1 0-1 15,4 4 2-15,3 2 4 0,3 2-5 16,0 1-1-16,1 4-4 0,4 8-41 16,-8-5-80-16,-9-6-246 0</inkml:trace>
  <inkml:trace contextRef="#ctx0" brushRef="#br0" timeOffset="153030.13">14869 7406 965 0,'0'0'43'0,"0"0"41"0,0 0 40 16,-11-5-45-16,11 3-56 0,6 2-13 15,3-1 3-15,6-2 0 0,13-1-11 16,7 3 3-16,1 0-5 0,-6 1 0 16,-7 0-16-16,-6 3-83 0,5 1-21 15,-3 0-152-15,-5-2-253 0</inkml:trace>
  <inkml:trace contextRef="#ctx0" brushRef="#br0" timeOffset="153177.16">14892 7571 1161 0,'0'0'49'0,"0"0"-31"0,0 0 7 15,0 0-25-15,0 0 1 0,0 0-1 16,0 0 0-16,0 0-12 0,103 0-93 16,-70-3-217-16</inkml:trace>
  <inkml:trace contextRef="#ctx0" brushRef="#br0" timeOffset="153819.41">16242 7407 852 0,'0'0'108'0,"0"0"43"0,0 0-59 16,0 0-64-16,0 0-27 0,-24 33 1 15,12-11 6-15,0 4 0 16,0 1-8-16,2-2 0 0,2 1 2 15,-1-3 4-15,0-4-6 0,1 0 0 16,1-5-5-16,4-3 5 0,1-5 4 16,1-1-4-16,1-5 2 0,0 0 5 15,1-6 40-15,2-4-20 0,2-6-14 16,2-1-7-16,1-3 10 0,1-4-13 16,-1-1-3-16,0-3 0 0,0-1 3 15,1-2-2-15,-1 1 0 0,-1 2-1 16,-1 3 3-16,0 7 29 0,-1 7 4 15,-2 5-6-15,2 5-24 0,3 2-6 16,4 6 0-16,1 4 0 16,4 6 11-16,1 4 1 0,4 2-5 15,0 2-3-15,2 0 7 0,1 2-8 16,-3-3-3-16,3-1 2 0,-7-2-4 16,-1-3-23-16,-6-3-41 0,-3 2-53 15,-5-6-61-15,-3-6-251 0</inkml:trace>
  <inkml:trace contextRef="#ctx0" brushRef="#br0" timeOffset="153982.26">16156 7581 1210 0,'0'0'16'0,"0"0"-5"0,0 0 12 16,0 0-18-16,0 0-1 0,0 0-4 15,116-17-27-15,-75 17-118 0,-3-1-244 0</inkml:trace>
  <inkml:trace contextRef="#ctx0" brushRef="#br0" timeOffset="154279.76">16855 7556 1172 0,'0'0'44'0,"0"0"-31"0,0 0 15 15,0 0 8-15,0 0-33 0,0 0 2 16,0 0 7-16,128-23-12 16,-73 28-3-16,2 3-16 0,-2 0-71 15,-7-2-114-15,-14-3-68 0,-10-5-336 16</inkml:trace>
  <inkml:trace contextRef="#ctx0" brushRef="#br0" timeOffset="154856.41">17545 7429 1083 0,'0'0'100'16,"0"0"-45"-16,0 0-44 0,0 0 43 15,0 0-1-15,0 0-23 0,0 0-12 16,-39 71-8-16,39-56-3 0,0-1 1 16,0 0-5-16,4-3 1 0,-2-2 0 15,1-4 2-15,-3-1-2 0,0-2 0 16,0-2-2-16,0 0 7 0,0-6 4 16,0-2-11-16,-3-1-2 0,1-4 0 15,2-1-8-15,0-4-13 16,0-2 1-16,0-1-2 0,0-2 4 15,2 1 4-15,1 1 9 0,4 3-4 16,1 1 9-16,0 6 0 0,2 4 5 16,-1 1 6-16,-1 6 12 0,2 0-4 15,-5 4-16-15,1 5-3 0,-5 2-4 16,-1 3 4-16,0 3 2 0,-4 1-1 16,-4-3-1-16,1 2-1 0,-1-3-10 15,1-1-15-15,-1-3-7 0,5-2-14 16,1-2 2-16,-2-2 9 0,4-3 19 15,4-1-5-15,4 0 18 0,4 0 4 16,3 0 4-16,5-3-2 0,0 1 1 16,3 2-1-16,-5 0 9 0,1 2 11 15,0 3 11-15,-6 0 1 0,-4 1-7 16,-2-1-14-16,-2 1-9 0,-5 1-1 16,0 1-3-16,0 1 7 0,0-1-4 15,-5-1-1-15,-2 0-2 0,1 1-6 16,-4-1-44-16,1 2-31 0,-1-2-43 15,2-5-166-15,3 0-453 0</inkml:trace>
  <inkml:trace contextRef="#ctx0" brushRef="#br0" timeOffset="155113.47">17934 7364 1129 0,'0'0'101'0,"0"0"-89"16,0 0 55-16,11 25-4 0,-5-11-17 16,-4 1-19-16,4 3-7 0,-4 2-15 15,1 1 7-15,0 1-10 16,-2-1-2-16,-1-2 0 0,0 0-60 15,0-3-15-15,-5-1-36 0,1-5-38 16,0-5-227-16</inkml:trace>
  <inkml:trace contextRef="#ctx0" brushRef="#br0" timeOffset="155336.43">18169 7427 842 0,'0'0'36'15,"0"0"-24"-15,0 0-10 0,0 0 24 16,0 0 63-16,0 0 20 16,0 0-45-16,0 0-23 0,-85 68 2 15,72-56-3-15,4-2-11 0,1 1-7 16,3-1-5-16,2-2-4 0,3 0 7 16,4-1-8-16,5 1 12 0,5 0-13 15,2-2-4-15,6 2-7 0,13-3-91 16,-5-2-71-16,-2-3-296 0</inkml:trace>
  <inkml:trace contextRef="#ctx0" brushRef="#br0" timeOffset="155848.51">16096 7035 622 0,'0'0'67'16,"0"0"57"-16,0 0 10 16,0 0-18-16,-170 96-19 0,129-38-38 15,7 11-1-15,14 6 7 0,12 3-35 16,5 4 6-16,6 3-12 0,8-4-15 16,8-4-1-16,6-7-8 0,7-7-4 15,9-10-43-15,11-10 10 0,8-10-25 16,11-14-19-16,13-9-26 0,-19-8-121 15,-11-3-325-15</inkml:trace>
  <inkml:trace contextRef="#ctx0" brushRef="#br0" timeOffset="156200.54">17893 7061 1119 0,'0'0'47'16,"0"0"-23"-16,0 0 14 0,0 0 49 15,0 0-35-15,0 0 4 0,0 0-19 16,199 153-13-16,-147-81-5 0,-3 0-4 16,-11 0-4-16,-10-9-11 0,-6-2 7 15,-9-6 1-15,-8-6-8 0,-6-8-1 16,-8-12-18-16,-8-7-16 0,-2-7-34 16,-9 3 7-16,-18 1-36 0,-12-1-23 15,5-2-135-15,9-7-333 0</inkml:trace>
  <inkml:trace contextRef="#ctx0" brushRef="#br0" timeOffset="156875.6">18647 7314 686 0,'0'0'287'0,"0"0"-167"16,0 0-8-16,0 0-21 0,11-12-57 15,-2 12-5-15,4 0 5 0,-1 4-20 16,-2 3-14-16,-1 5-3 0,-2 4 2 16,-3 4-3-16,-4 3 3 0,0 2-1 15,-6 2-10-15,-3 1-8 0,-2-3-4 16,0-1-5-16,-2-4 3 0,3-4 12 16,-1-5 2-16,2-3 2 0,4-2 10 15,0-6 1-15,2 0 7 0,2-6 15 16,1-3 6-16,5-4-2 0,4-2-10 15,8-3-10-15,4-2-6 0,10-5-1 16,10-4 0-16,6-3 0 0,-4 4-1 16,-12 8 1-16,-14 8 4 0,-11 7-4 15,0 2 0-15,-4 0 0 0,0 2-8 16,-2 1-19-16,-4 3 27 0,-5 3 0 16,0 4 8-16,-2 3 15 0,-2 1 15 15,2 1 5-15,3 2-9 0,3 0-7 16,5 1-9-16,3-1-4 0,8-1-5 15,8-1 0-15,11 0-3 0,16-1-6 16,14-4-45-16,-8-6-104 16,-9-4-175-16</inkml:trace>
  <inkml:trace contextRef="#ctx0" brushRef="#br0" timeOffset="157381.68">19874 7235 1127 0,'-4'-2'68'16,"1"2"46"-16,-1 0-35 0,2 3-47 16,-1 7-17-16,0 4 12 0,3 7-5 15,2 2-4-15,4 5-6 0,3 0-9 16,2 1 4-16,-2-1-6 0,2-4 2 15,0-2-3-15,-3-3-28 0,-3-5-37 16,-2-2-20-16,-5-3-51 0,-1-5-123 16,-3-4-284-16</inkml:trace>
  <inkml:trace contextRef="#ctx0" brushRef="#br0" timeOffset="157534.29">19735 7430 1314 0,'0'0'48'0,"0"0"42"16,0 0-12-16,0 0-52 0,0 0-26 16,0 0-3-16,0 0 0 0,0 0-79 15,204-44-44-15,-153 46-76 0,-9-2-447 16</inkml:trace>
  <inkml:trace contextRef="#ctx0" brushRef="#br0" timeOffset="158087.97">20579 7308 678 0,'0'0'63'0,"0"0"3"0,0 0 62 15,0 0 4-15,0 0-51 0,0 0-5 16,0 0 1-16,0 0-15 0,38 99-23 15,-38-80-17-15,-3-2-8 16,-2 1-5-16,-1-4-3 0,-2-1-4 16,-1-4 4-16,1-2 1 0,0-4 0 15,0-3 4-15,-1 0 0 0,1-6 13 16,0-5-15-16,2 0 8 0,2-4-11 16,2-2-2-16,2-2 0 0,5-2-4 15,3-3-4-15,3-3 1 0,2-1-9 16,0-1-6-16,2 1-1 0,-2 0 5 15,0 3 14-15,1 3 0 0,-1 5 0 16,-1 5 4-16,-2 4 5 0,-3 5-7 16,0 3-2-16,-2 3-7 15,-1 6 3-15,0 4-3 0,-2 3 5 16,-1 4-4-16,-1 1-6 0,0 0-21 16,-2-1-4-16,-2-2-19 0,1-2 12 15,0-3-2-15,-1-4 13 0,4-2 1 16,0-3 20-16,0-4 6 0,7 0 6 15,2-2 7-15,4-2-3 0,4 0-4 16,2 1 4-16,0-1 6 0,2 4 2 16,-1 0 28-16,-1 5 11 0,-2 2-9 15,-4 2-8-15,-3 1-26 0,-1 1 4 16,-5 2-9-16,-2 1-3 0,-2 1 0 16,-1 0 0-16,-3 4 7 0,-2-3-7 15,-2 0-32-15,0-2-56 0,-3-3-22 16,1-2-145-16,3-5-217 0</inkml:trace>
  <inkml:trace contextRef="#ctx0" brushRef="#br0" timeOffset="158436.47">21028 7325 952 0,'0'0'131'0,"0"0"-80"0,0 0 57 16,0 0 23-16,64 26-46 0,-46-15-8 15,1 2-26-15,-1 3-12 0,-3 1-26 16,-2 2-10-16,-4-1-1 0,-2-1-1 16,-4-1-1-16,-1-3-5 0,-2-1 5 15,0-5-7-15,-3 0-12 0,-1-4 11 16,-1-1-3-16,-1-2 11 0,0 0 1 15,0-5 0-15,0-2-1 0,2-3 0 16,1-5 7-16,3-2-3 0,2-4-4 16,4-2-2-16,5-2-1 0,5-2-13 15,4 1-1-15,2 0 3 16,3 5 3-16,-2 5-15 0,-3 5-16 16,-7 11-52-16,-4-1-90 0,-6 7-359 15</inkml:trace>
  <inkml:trace contextRef="#ctx0" brushRef="#br0" timeOffset="159320.91">13448 7447 837 0,'2'-6'15'0,"6"0"28"16,5-2-3-16,7-2-20 0,7 0 7 15,7-1 8-15,14 1 1 0,12 3 12 16,-1 5-4-16,-12 3 4 0,-17 6-18 16,-16 3-27-16,-3 3-3 15,-4 6-2-15,-3 5-6 0,-2 7 8 16,-10 6-5-16,-13 5 5 0,-1-4-18 15,-2-8 12-15,1-6 3 0,4-10-1 16,0-1 4-16,-6 1 1 0,3-5 2 16,4-4-3-16,3-2 3 0,5-3 5 15,2-2 16-15,8-5 1 0,0-3 0 16,8-4-23-16,8-5-1 0,14-4 0 16,17-4 5-16,10-1-12 0,6-4 0 15,-8 5-25-15,-10 6 16 0,-19 6 5 16,-11 6 9-16,-6 6-10 0,-7 1 8 15,-2 2 0-15,-5 3-21 16,-4 4 24-16,-4 2 18 0,-4 4 18 16,1 3 13-16,2 0 10 0,4 1-19 15,4 1-4-15,6-1-18 0,3 1-1 16,10-3-2-16,9-1-6 0,11-2 2 16,16-2-11-16,11-6-1 0,3-6-100 15,-17 1-58-15,-14-6-214 0</inkml:trace>
  <inkml:trace contextRef="#ctx0" brushRef="#br0" timeOffset="159575.37">13981 6984 1450 0,'0'0'19'0,"0"0"0"0,0 0-19 16,0 0-6-16,13 19-62 0,-8 13-41 15,-3-3-136-15,-2-3-405 0</inkml:trace>
  <inkml:trace contextRef="#ctx0" brushRef="#br0" timeOffset="163173.94">13249 8156 818 0,'0'0'6'15,"0"0"20"-15,0 0-26 0,0 0 2 16,2-2-2-16,0 6 7 0,1-1-3 16,1-1 5-16,1 2-9 0,-3-2 2 15,2 3-2-15,-1-2 3 0,1 4-3 16,-4 2 0-16,3-1 1 0,-1 1-3 16,1 1 4-16,1 0-3 0,1-1 1 15,-2 1 0-15,2 0-3 0,1 0 6 16,2 0-6-16,4 1 2 0,1 0 1 15,3 0-1-15,2-1 1 0,4 3 14 16,3-4-5-16,2 1-8 0,0 0 4 16,3-2 0-16,0 2-1 0,3-2-3 15,-3 1 0-15,1-1 2 16,6-1 1-16,3 3-2 0,7-2-1 16,2 2 4-16,-5-3 0 0,-6-2-3 15,-3 0-1-15,1-1 1 0,1-2-1 16,0 3 1-16,0-3-1 0,-1 2 2 15,-1-1-6-15,3 0 6 0,1-3-5 16,1 1 5-16,1-1 0 0,3-3-3 16,0-2 0-16,-2 0 0 0,3-1 1 15,-2 0 1-15,1-1 0 0,-4-2 4 16,1 2 0-16,-5-2-1 0,-7 2 1 16,-4 1 7-16,-7 0 0 15,0 0-2-15,3 3-11 0,2-3 8 0,4-1-5 16,0 1 0-16,1-1-1 15,-2 1-2-15,4 1 0 0,0 0 1 16,0-1 1-16,0 1-4 0,0 2 4 16,0-1-2-16,0 2 0 0,-3 0-3 15,1 1 3-15,0 0-3 0,-1 1 5 16,0 0-6-16,0 3 7 0,-1 0-3 16,-1 2 0-16,0 1-4 0,2-1 4 15,-4 4 0-15,0-1 0 0,-1 3-2 16,0 0 0-16,1 0 1 0,-3 4 1 15,2-1-4-15,1 0 2 0,-2 2 2 16,3-1 2-16,1 3-2 16,-2-3 0-16,3 0 3 0,-2 2 1 15,1 0-4-15,0-2 0 0,-3-1 0 16,1 3 0-16,0-2 0 0,1 1 0 16,-2-2 0-16,-3 2-4 0,0-1 8 15,-3 1-6-15,1-1 2 0,-4-1-4 16,1 1 2-16,-3-3 4 0,0 1-4 15,-2-2 2-15,-2 1 0 0,1-3 1 16,-3-1 0-16,2 0-1 0,-2-2 1 16,-2 0-1-16,2-1 1 0,-3-2-1 15,1 0 0-15,-3-2 2 0,3 0-1 16,-3-1 8-16,2 0-1 0,4-1 8 16,-3-5 0-16,3-1-11 0,1-2-1 15,1-4-1-15,2 1-3 0,0-3-2 16,4 1-2-16,-3-2 1 0,2-3-6 15,1-1-6-15,-1-1 15 0,4-1-3 16,-1 0 1-16,1 0 2 0,-2 0-1 16,5 0 1-16,-1 2 0 0,0 1 0 15,5-1 0-15,-1 0 0 0,4 3-3 16,-1-1 1-16,2 4-1 0,4 0-16 16,4 0-1-16,-7 2 7 0,5 3 5 15,-1 1-1-15,-6 3 7 0,6 1-2 16,4-1 4-16,2 3 0 15,-2 2 1-15,-4 0-2 0,-6 0 1 16,-2 2-4-16,3 2 6 0,4 1-2 16,1 1 0-16,-1 1-4 0,6 4 4 15,6 0 0-15,8 2-1 0,2 2 0 16,1-2 1-16,-3-1-2 0,-3-3 2 16,3 0 6-16,4 0-5 0,0 0-1 15,0-1 2-15,3-1-2 0,-3 0 0 16,1 0 0-16,0 0-5 0,1-3 5 15,-1-1 6-15,3 3-5 16,-1-2-1-16,-1 0 0 0,1-1 2 16,-1-2-1-16,-1 1-2 0,1-2 1 15,2 0-1-15,1 0-1 0,3 0 3 16,4-2-1-16,2 2 7 0,3-1 0 16,2-1 7-16,1 1-12 0,-2 0-1 15,1-3-1-15,2 1 0 0,2-1 2 16,-1 2 1-16,-1 1-2 0,0-2-1 15,-5 0 3-15,2-2-3 0,-1-3-2 16,0 1-3-16,0 0 5 0,-1-2 2 16,1-1-2-16,-3-2 1 15,-1-2-1-15,-1 0 0 0,1-2 10 16,-1-2 23-16,1-1-1 0,2 1 0 16,0-1 0-16,-1-2-7 0,-2-1 3 15,0-3-6-15,-3-3-8 0,0 0-8 16,-8 0 10-16,-1-2-2 0,-5 2-5 15,-6-1-1-15,-7-1 2 0,-10 5-7 16,-9 5-2-16,-18-5-2 0,-3 4-97 16,-14-4-413-16</inkml:trace>
  <inkml:trace contextRef="#ctx0" brushRef="#br0" timeOffset="168256.91">21970 6533 544 0,'0'0'72'0,"0"0"28"0,0 0-25 0,0 0-32 16,57-45-40-16,-44 36 3 15,-6 1 16-15,-5 2 19 0,-1 1-41 16,-1 3-6-16,-1 1-15 0,-2 1-43 15,-1 0 9-15,0 0 47 0,-2 2 7 16,1-1-2-16,-2 5 6 0,-1 0 2 16,-5 2 9-16,-4 2 17 0,-11 9 35 15,-13 10 3-15,-16 12 9 0,-8 9-25 16,0 4-10-16,7 1-13 0,10-7-6 16,7-1-2-16,8-3-2 0,9-11-12 15,8-7 2-15,4 2 7 0,7-6-13 16,2-1 5-16,2 1-6 0,1-10-3 15,4 3-2-15,2-1-6 0,0-1-20 16,1-5-33-16,0 2-76 0,-3-5-63 16,-1-1-140-16</inkml:trace>
  <inkml:trace contextRef="#ctx0" brushRef="#br0" timeOffset="168709.15">21407 6963 670 0,'0'0'18'16,"0"0"56"-16,0 0 29 0,0 0-26 15,0 0-37-15,0 0-8 0,-34-25 7 16,31 25-5-16,1 1-12 0,0 3-5 16,2 2-15-16,0 4 9 0,0 1 8 15,2 3 3-15,1 2 10 0,2 2-9 16,1 0 4-16,2 2-8 0,-2-1-5 16,1 1-13-16,0-4 5 15,-1 0 2-15,2-3-6 0,-3-1-1 16,1-5 3-16,-1 1-1 0,-1-3-3 15,0-2 5-15,1 0-3 0,-3-2 2 16,0-1 10-16,0 0 12 0,-1-1 17 16,0-3-15-16,1 0-2 0,0-1-13 15,0-1-4-15,0-2-1 0,1 0-8 16,2 1 7-16,1-2-5 0,2 2-2 16,1-2 0-16,2 1-7 0,3 1-37 15,1 1-23-15,14-7-72 0,-2 2-118 16,-3-4-569-16</inkml:trace>
  <inkml:trace contextRef="#ctx0" brushRef="#br0" timeOffset="169988.6">22428 6257 357 0,'-3'-4'32'0,"-2"-2"51"16,-1-1 18-16,-4-2-8 0,1 0-11 15,0 2 4-15,0-1 11 0,-1 1-8 16,2 2-10-16,1 2-21 0,1 2-22 16,-1 1-9-16,3 2-23 0,-1 5-3 15,3 6 3-15,0 2-4 0,3 6 11 16,4 0 0-16,4 1-11 0,5 0 3 16,1 0 5-16,3-2-5 0,1-1-3 15,-2-5 3-15,1-4-1 0,-2-5 1 16,0-1 2-16,-1-4 1 0,1-2-2 15,-1-4 3-15,4-3-2 0,0-5-4 16,2 0-1-16,-1-4 1 16,-1-2-2-16,-2 1-16 0,-4-2 5 15,-2 4 2-15,-5 2 5 0,-3 4 5 16,-3 3 21-16,0 4 18 0,0 4-4 16,-1 5-28-16,-1 6-6 0,0 3-1 15,1 3 9-15,1 2 3 0,3 1-10 16,5 0 4-16,5 1 3 0,4-3-9 15,5-1-7-15,18-6-72 0,-6-5-81 16,-2-6-490-16</inkml:trace>
  <inkml:trace contextRef="#ctx0" brushRef="#br0" timeOffset="170949.31">22949 6597 779 0,'-1'-2'74'16,"-1"0"97"-16,1 0-31 0,-1 1-57 15,2 1-11-15,0 0-26 0,0 0 25 16,3 0-46-16,1 0-22 0,2 0-3 16,3 0 9-16,1 0-8 0,-1 0 0 15,2 0 1-15,-3 0 0 0,2-1 6 16,-1-2-8-16,0 1 0 0,0-3 2 16,1 0-1-16,0-1-1 0,-2-2-9 15,0 1-2-15,-1-2-20 0,-3 1-18 16,-3-1-10-16,-1 0-18 0,-3 0 14 15,-8 3 24-15,-2 2 21 0,-4 2 15 16,0 2 3-16,-3 3 7 0,1 6 23 16,1 0 6-16,1 4 13 0,5-1-5 15,3 3-7-15,3-1-6 0,6 2-12 16,4-1 2-16,6 0-13 0,6-1 2 16,7-1-10-16,2-2-2 0,14-5-86 15,-5-3-88-15,-4-3-429 0</inkml:trace>
  <inkml:trace contextRef="#ctx0" brushRef="#br0" timeOffset="171653.34">23165 6191 799 0,'0'0'21'15,"0"0"62"-15,0 0 27 0,13-26-34 16,-7 18-37-16,-1-3-2 0,2 3-14 16,1-2-12-16,0-1-7 0,0 0 1 15,1 0-5-15,-3-2 0 0,0-2 1 16,-4 1-1-16,-2-1-5 0,-1-3 0 16,-9 0-6-16,-3-1-4 0,-6-1-6 15,-5 0 7-15,-12-2 3 16,-11-2-11-16,-15 2-35 0,-7 1-26 0,-3 5 23 15,2 5 29-15,3 5 27 0,-2 2 4 16,-2 3 0-16,1 2 1 16,5 2 4-16,2 5 17 0,2 3 24 15,1 5-10-15,0 4 2 0,3 4 2 16,4 6 4-16,6 5-2 0,7 5-7 16,6 8-10-16,10 3 2 0,7 6-3 15,9 6 2-15,8 4-10 0,6-1 1 16,10 2 1-16,8-2-9 0,8-7 1 15,7-4 6-15,6-7 0 0,6-7-5 16,6-3 5-16,4-9-4 0,4-1 13 16,5-7-4-16,6-6-10 0,7-1 3 15,6-7-7-15,6-7 7 0,3 0-4 16,-2-7 6-16,-4-3-3 0,-5-5-8 16,-7-5 6-16,-8-5 1 0,-9-4-4 15,-8-6-7-15,-12-6 3 0,-10-2-1 16,-9-6-3-16,-8-2-5 0,-6-3-29 15,-6-2-15-15,-7-1-8 0,-13 1-18 16,-14 0 26-16,-13 7-52 0,-8 7 66 16,-10 9 24-16,-7 12-32 0,-3 8-114 15,15 7-44-15,12 3-106 0</inkml:trace>
  <inkml:trace contextRef="#ctx0" brushRef="#br0" timeOffset="176099.03">5360 8189 538 0,'0'0'113'0,"0"0"-72"16,0 0-33-16,0 0 2 0,0 0 1 16,-8 1 1-16,8-1 4 0,0 2-14 15,0-2 1-15,2 0 4 0,-1 1 7 16,-1-1 0-16,2 2 8 0,-2-2-9 16,1 0-8-16,-1 1 5 0,0 0-7 15,0 1-1-15,0 1 2 16,-1 1-4-16,-7 7-37 0,-1-2-66 15,1 1-217-15</inkml:trace>
  <inkml:trace contextRef="#ctx0" brushRef="#br0" timeOffset="179652.67">16502 8157 498 0,'0'0'55'0,"2"0"-34"0,1 0-12 15,2 0 45-15,3 0 0 0,3 0 15 16,3-1-10-16,2-1-5 0,5 2-19 15,7-1-5-15,13-3-19 0,13 2 3 16,15-2-6-16,7 0-2 0,0-2 0 16,-5 0-4-16,-8 3 7 0,2-2 20 15,-2 1 9-15,-4 2-6 0,-4-3 1 16,-6 1-6-16,-2-3-11 0,-13 2 4 16,-8 2-13-16,-13 0 3 15,-2 2-7-15,-1-2 1 0,-4 0-5 16,1 1 3-16,-6 1-4 0,-1-1 2 15,0 0-27-15,-5 1-5 0,-3 1-18 16,0-1 6-16,-4 1-22 0,1 0-13 16,-1 1-22-16,-2 0-11 0,0 4-9 15,3 1-62-15,0-3-85 0</inkml:trace>
  <inkml:trace contextRef="#ctx0" brushRef="#br0" timeOffset="198935.62">21600 9831 1055 0,'0'0'169'16,"0"0"-39"-16,0 0-57 0,0 0-4 15,0 0-44-15,0 0-12 0,0 0-5 16,0 0-8-16,0 0-32 0,104 1-82 16,-72-5-72-16,-5-5-265 0</inkml:trace>
  <inkml:trace contextRef="#ctx0" brushRef="#br0" timeOffset="-171587.47">27348 10992 436 0,'0'0'9'0,"0"0"-4"16,0 0 30-16,0 0-6 0,0 0-18 15,0 0-11-15,0 0-33 0,0 0-138 16</inkml:trace>
  <inkml:trace contextRef="#ctx0" brushRef="#br0" timeOffset="-169718.22">27751 11232 767 0,'0'0'11'0,"0"0"12"0,0 0 54 16,-9-6-28-16,8 3-8 0,1 2 9 16,2-1-16-16,5-1-14 0,5 0 0 15,6-3 15-15,16 2-4 0,22-1-6 16,32 0-10-16,20 3 15 0,16-4 11 15,11 1-6-15,0 2-4 0,18-2-6 16,17 0-9-16,10 1-9 0,18-2 11 16,7 1-18-16,8 0 5 0,6 1-5 15,-1 1 1-15,-3 1 3 0,-8 2-4 16,-13-1 0-16,-18 1 0 0,-18 0 0 16,-21 0 0-16,-19-1-5 0,-15-5-6 15,-17-2 10-15,-15-1 1 0,-14-4 0 16,-12 0 0-16,-12 0 1 0,-12 2 2 15,-7 1-2-15,-4 0 1 0,1-1-2 16,-2-1-2-16,-1 1 0 0,-3 0-26 16,-3 5-17-16,-2 2-37 0,-4 2-28 15,-4 2-116-15,-2 0-248 16</inkml:trace>
  <inkml:trace contextRef="#ctx0" brushRef="#br0" timeOffset="-168680.08">27960 11653 939 0,'2'0'145'0,"0"2"-80"16,1 5-32-16,2 5-1 0,0 6-6 16,0 5-2-16,0 3-12 0,-1 2-11 15,2 0 3-15,-3 0-4 16,0-4-1-16,1-3-36 0,-3-5-3 16,2-4-34-16,-3-3-60 0,0-4-43 15,-3-3-179-15</inkml:trace>
  <inkml:trace contextRef="#ctx0" brushRef="#br0" timeOffset="-168360.64">27756 11685 1208 0,'0'0'66'16,"0"0"-8"-16,0 0 40 0,0 0-20 15,0 0-51-15,0 0-10 0,0 0 0 16,0 0-14-16,266-92-3 0,-218 114 0 16,-11 10-5-16,-7 3-5 0,-9 6-16 15,-8 3 1-15,-11 0-9 0,-7-1 6 16,-11-5 8-16,-4-9-1 0,0-9 11 16,1-6 10-16,-4-5 3 0,-10 0-2 15,-11-3 10-15,-8-3 29 0,7-3-12 16,12-4 3-16,11-1-14 0,9 3-15 15,-2-4-2-15,3 2-8 16,0-1-32-16,10 0-48 0,18 2-59 16,3-1-249-16,7 0-356 0</inkml:trace>
  <inkml:trace contextRef="#ctx0" brushRef="#br0" timeOffset="-168041.09">28430 12035 1244 0,'0'0'108'0,"0"0"-28"16,0 0-19-16,0 0-43 0,0 0-12 0,0 0-4 16,0 0-2-16,-3-17-32 0,14 17 5 15,3 0-26-15,2 0-23 16,1 0-22-16,-1-2 0 0,0 0-71 16,-2-5 27-16,-2 1 34 0,-4-1 87 15,-3 0 21-15,-5-2 69 0,0 2 50 16,-6 0 6-16,-4-2-6 0,-2 3-34 15,-3 4-10-15,-2-1-26 0,0 3-8 16,-2 5-24-16,-1 2-6 0,3 1-7 16,5 3-3-16,1-1 2 0,6 2 1 15,7 2-3-15,9 1 0 0,16 0 9 16,15 3-5-16,9-7-5 0,1-1-16 16,-11-8-37-16,-13-2-29 15,-12-6-37-15,5-10-78 0,-4 2-54 16,-1-4-447-16</inkml:trace>
  <inkml:trace contextRef="#ctx0" brushRef="#br0" timeOffset="-167753.05">28790 11871 37 0,'0'0'933'15,"0"0"-871"-15,0 0 36 0,0 0-19 16,0 0-33-16,0 0-3 0,0 0-11 16,-14-27-5-16,14 27-18 0,0 0-7 15,3-1 0-15,1-2 6 0,-1 0-1 16,1 1-3-16,-2-3-4 0,-1-1 1 15,0 1-2-15,-1 0 1 0,0 0-5 16,-3 0 5-16,0 2 5 0,0-1 1 16,0 3 21-16,-1 1 0 0,2 1-18 15,0 6 4-15,1 4-10 0,-1 3 19 16,2 3 9-16,0 3-8 0,0 0 0 16,3 2-7-16,1-2-13 0,1 0 6 15,-1-2-7-15,-1-1 1 0,-3-3-6 16,0 0-7-16,0-4-48 0,-2-2-16 15,-1-1-45-15,-4-3-25 0,1-3-109 16,2-1-125-16</inkml:trace>
  <inkml:trace contextRef="#ctx0" brushRef="#br0" timeOffset="-167639.08">28793 11986 971 0,'0'0'223'0,"0"0"-69"16,0 0-45-16,0 0-22 0,0 0-33 15,0 0-23-15,0 0-12 0,59-13-18 16,-45 13-1-16,0 0-43 0,4 0-71 15,-2 0-91-15,-2-4-447 0</inkml:trace>
  <inkml:trace contextRef="#ctx0" brushRef="#br0" timeOffset="-167176.75">29401 11464 1036 0,'0'0'89'0,"0"0"-8"16,0 0 6-16,-206 206-32 0,175-135-19 16,11 4 9-16,17 3 25 0,13-1-35 15,16-2 15-15,15-5-8 0,10-4-8 16,10 0-13-16,9-6-16 0,1-3-5 16,-1-8-22-16,-4-16-61 0,-17-13-70 15,-14-14-141-15</inkml:trace>
  <inkml:trace contextRef="#ctx0" brushRef="#br0" timeOffset="-166664.83">29724 12034 671 0,'0'0'326'15,"0"0"-283"-15,0 0 45 0,0 0-13 16,0 0-50-16,0 0 10 0,-55-36 17 16,53 35-14-16,2-2 11 0,3 1-15 15,5 0-16-15,1-2-11 0,4 0 1 16,4-2-6-16,2-2-2 0,-1-1-4 16,1-2-31-16,-3-1-15 0,1-3 3 15,-4 1-19-15,-3-1 15 0,-3 1 35 16,-3 0 11-16,-3 2 10 0,-1 2 3 15,0 3 44-15,-2 2-2 0,-1 4-10 16,0 1-27-16,1 4-6 0,-1 6 9 16,3 3 13-16,-3 3 6 0,3 0-5 15,3 3-13-15,0 0-10 16,2-1-6-16,-1 2 4 0,1-5-5 16,0 0-18-16,0-2-7 0,1-1-30 15,-3-5-19-15,-1 1-38 0,-1-4-75 16,1-3-224-16</inkml:trace>
  <inkml:trace contextRef="#ctx0" brushRef="#br0" timeOffset="-166225.08">30292 11925 845 0,'0'0'468'0,"0"0"-421"0,0 0-42 16,0 0 9-16,0 0-13 0,-6 0 9 16,5 0-6-16,1 0-4 0,-2 0-1 15,-1 0 0-15,0 0-15 0,-1-3-1 16,-2-4-4-16,-2 0-11 0,-3-4 12 15,2-4-6-15,-1-3 11 16,-1-4 15-16,2-5 2 0,2-1 6 16,1 1-6-16,5-1 9 0,1 5 7 15,0 3 21-15,1 5 1 0,4 5 20 16,-2 7-12-16,3 3-24 0,2 4-6 16,2 7-18-16,-1 5 5 0,-1 6-8 15,-1 3 3-15,-4 1-4 0,-1 2 4 16,-2-2 0-16,-2 1 0 0,-3-2-17 15,-3-3-13-15,-3-5-9 0,0-4-6 16,0 0-12-16,-2-5-7 0,2-1-3 16,3-3-48-16,-4-3-93 0,4-1-25 15,3 0-130-15</inkml:trace>
  <inkml:trace contextRef="#ctx0" brushRef="#br0" timeOffset="-165424.68">30169 11810 738 0,'0'0'62'0,"0"0"28"0,21 8 61 15,-12-4-63-15,-3-2-57 0,-1 0 8 16,-3 0-8-16,-2-1-12 0,0-1 8 15,-2 0 18-15,-3-1-6 0,-1-3-23 16,-2 1 8-16,0-4 9 16,0 2-8-16,0-1-9 0,-1-1-3 15,3 0-2-15,-1 0-9 0,3-1 2 16,0 0 0-16,0 0 0 0,2-2-2 16,1 1-1-16,-1-2-2 0,2 0-5 15,0-1-4-15,2 3-4 0,1-2 5 16,3 2 1-16,-3 2 0 0,1 2 8 15,2 2 1-15,-1-1 3 0,1 4 1 16,2 0 1-16,0 0 1 0,-3 5-1 16,2 0 7-16,1-2-10 0,-3 3 3 15,0 1-5-15,-1 1-1 0,1 0 0 16,0 2-2-16,0-2 4 0,-1 1 0 16,1 2-2-16,0-1 0 15,0 1 0-15,0-1 1 0,-2 4 2 16,3 0-3-16,-3 4 0 0,-1 1 8 15,1 3 8-15,-2 2-1 0,-1 2 5 16,0-1 4-16,-3 2-5 0,0-2-2 16,-2-2-7-16,1-2 4 0,-1-3-12 15,2-2 0-15,-4-3 1 0,1-3-3 16,-2-3-8-16,2 0-38 0,-2-3-21 16,1-3-12-16,3-1-26 0,-2-4-8 15,4-1-47-15,1-3-248 0</inkml:trace>
  <inkml:trace contextRef="#ctx0" brushRef="#br0" timeOffset="-165183.65">30555 12026 1039 0,'0'0'96'0,"0"0"-13"16,0 0-10-16,0 0 4 0,36-7-24 15,-17 5-6-15,3 1-26 0,2-1-6 16,3 2-9-16,0-2-6 0,-2 2-18 16,8-2-41-16,-6-2-92 0,-4-1-207 15</inkml:trace>
  <inkml:trace contextRef="#ctx0" brushRef="#br0" timeOffset="-164724.97">31277 11801 792 0,'0'0'340'0,"0"0"-260"15,0 0 39-15,0 0-38 0,0 0-40 16,0 0-15-16,0 0 0 0,-74 142-10 16,69-121-14-16,0-2 11 0,2-4-7 15,0-3-6-15,-1-5-5 0,0-1 0 16,1-3-13-16,0-3-8 15,-1-1 11-15,0-7 11 0,2-2-8 16,2-5-24-16,0-1 21 0,2-4 7 16,6-1-9-16,2-4 13 0,3-1-5 15,3-7 9-15,0 1 2 0,1 2 1 16,-3 1-2-16,-4 8 29 0,2 1 14 16,-5 6 9-16,-1 7-5 0,1 5-20 15,2 2-6-15,2 6 1 0,0 4 7 16,2 4 1-16,0 4-9 0,-1 0-16 15,-2 7-2-15,-2-1-4 0,-2 2 0 16,0 1-2-16,-1-4-11 0,-2 1-43 16,-3-3-24-16,0-4-21 15,0-2-72-15,-3-7-143 0</inkml:trace>
  <inkml:trace contextRef="#ctx0" brushRef="#br0" timeOffset="-164563.08">31187 11908 480 0,'0'0'764'0,"0"0"-688"16,0 0-33-16,0 0 9 0,0 0-1 15,0 0-19-15,-4-7-13 0,19 10-6 16,5 1-13-16,4 2-16 0,19-2-80 16,-9 0-45-16,0-3-162 0</inkml:trace>
  <inkml:trace contextRef="#ctx0" brushRef="#br0" timeOffset="-164145.52">31624 12022 436 0,'0'0'755'0,"0"0"-623"15,0 0-41-15,0 0-9 0,0 0-36 16,0 0-9-16,0 0-29 0,30-16-6 16,-20 16-4-16,2 0 2 0,0 0-22 15,-1-1-19-15,1 1 5 0,-1-1-15 16,1 0 7-16,-3-3 3 0,-3 1 0 15,-1-1 12-15,-3 1 6 0,-2-1-21 16,-2 1 12-16,-3-1 16 0,-4 2 16 16,-5 2 3-16,-2 0 21 15,-3 2 9-15,-1 3 10 0,-1-1 8 16,0 3-7-16,4 2 1 0,4-2-14 16,4 2-5-16,2 0-10 0,4 2-12 15,3-2-1-15,6 3 3 0,6-3 5 16,6 2-11-16,5-1-54 0,16-3-64 15,-6-3-63-15,-3-2-218 0</inkml:trace>
  <inkml:trace contextRef="#ctx0" brushRef="#br0" timeOffset="-163672.45">31871 12061 693 0,'0'0'333'0,"0"0"-173"16,0 0-35-16,0 0-20 16,0 0-12-16,0 0-27 0,0 0-15 15,0 0-26-15,3-18-19 0,-3 18-5 16,0 0-1-16,2 1-5 0,-1 1 5 15,1-1 2-15,0 0-2 0,-1-1-21 16,-1 0-1-16,0 0-5 0,0 0-5 16,0 0-16-16,-1 0-11 0,-4-4-30 15,0 1 4-15,-3-2 38 0,0 1 26 16,2 0 18-16,-2 1 3 0,1-1 8 16,0 3 14-16,-1 1 17 0,1 0 5 15,3 0-6-15,-1 0 4 0,2 0-9 16,0 2 4-16,3 2-18 0,0 2-7 15,0 1 0-15,3 2 7 0,1 3-8 16,3 0-10-16,3 2 7 0,-1 1-3 16,-3-1-5-16,2 0 1 0,-3 0-1 15,0 0-6-15,-2 1-5 0,1-1 2 16,-2-2 6-16,-2-1-3 0,0-3 0 16,0-1 4-16,-4-2 3 0,0-4-1 15,1-1 0-15,0 0 19 0,0-3 26 16,3-3 8-16,0 0-1 0,0-1-17 15,6-4-14-15,5 0-15 16,2-2 4-16,7-1-10 0,1-1 5 16,6-2-5-16,6 0-12 0,8-3 1 15,-6 2-24-15,-4 1-13 0,-6 3 35 16,-10 6-12-16,-5 1-1 0,-6 4-13 16,-7 3-51-16,-8 1-72 0,-19 7 49 15,3-1-147-15,2-2-600 0</inkml:trace>
  <inkml:trace contextRef="#ctx0" brushRef="#br0" timeOffset="-163365.33">32149 11548 1050 0,'0'0'1'0,"0"0"47"0,0 0-11 16,36 14-17-16,-15 9 12 0,6 17 32 16,1 20-11-16,-4 21-21 0,-3 6-2 15,-13 1 1-15,-8-12 7 0,-5-10-7 16,-10-5 2-16,-7-5-10 15,-8-7-7-15,-8-5-16 0,-9-7 0 16,-11-7 0-16,-12-12-57 0,-6-11-98 16,12-6-93-16,11-4-517 0</inkml:trace>
  <inkml:trace contextRef="#ctx0" brushRef="#br0" timeOffset="-159561.95">28232 10405 565 0,'0'0'65'0,"0"-24"91"0,0 11 18 16,0 0-38-16,0 4-23 0,-1 2-4 16,1 4-38-16,0 3-23 0,0 7-46 15,1 7 4-15,2 7 11 0,4 11-1 16,4 12-10-16,1 7 0 0,0 2-4 15,-3-9-2-15,-3-14 0 0,-5-11-7 16,0-9-2-16,-1-3-27 0,-4 0-2 16,-4-3-7-16,-1-3 24 0,-3-2-15 15,-2-6 2-15,2-7 25 16,-1-2 9-16,4-3 0 0,5-4 1 16,3 1 10-16,2-3 3 0,7-2-12 15,4 1 2-15,2-1-2 0,4 0 10 16,-2 5 3-16,2 3 5 0,-5 4 20 15,1 8 18-15,-6 5-19 0,-1 2-16 16,1 11-7-16,0 3-4 0,1 8 14 16,1 3-9-16,3 9 6 0,4 8-16 15,0-6-6-15,-1-3 4 0,-1-7-10 16,-2-8-19-16,3 1-29 0,-3 1-30 16,-4-4-57-16,-1-6-88 0,-5-7-388 15</inkml:trace>
  <inkml:trace contextRef="#ctx0" brushRef="#br0" timeOffset="-159406.89">28382 10619 628 0,'0'0'648'16,"0"0"-553"-16,0 0-40 0,0 0-10 0,0 0-22 16,0 0-16-16,56 0-4 15,-34 5-3-15,0 0-70 0,12-1-67 16,-5-1-129-16,-2-3-537 0</inkml:trace>
  <inkml:trace contextRef="#ctx0" brushRef="#br0" timeOffset="-158940.85">28929 10668 1375 0,'0'0'124'0,"0"0"-30"0,0 0-13 15,0 0-16-15,0 0-32 0,0 0-21 16,0 0-9-16,0 0-3 0,0 0-10 15,32 6-25-15,-20-4-24 0,-1 2-7 16,-1-3-13-16,-1 0 2 0,-4-1-11 16,-3-2 12-16,-2-3 11 0,-4-2-5 15,-4 0-15-15,-5-3 33 16,-2 1 52-16,-6 1 44 0,-2 2 54 16,-2 1-13-16,-3 3-20 0,0 2-14 15,-2 3-2-15,3 3 4 0,4 2-21 16,5 3 2-16,7 1-23 0,7 0-6 15,5 1 5-15,9 1-3 0,7-3-2 16,7-1 12-16,4-5-8 0,-2-2-8 16,2-3 5-16,-3-3-6 0,-2-5-18 15,-5-3-19-15,-5-3-4 0,-5-4-7 16,-5-3-20-16,0 0 7 0,0-1 25 16,2-1-6-16,0 2-8 15,1-2 1-15,-1 2 47 0,-4-1 2 16,0 1 48-16,-1 3 32 0,-2 2 6 15,-5 6-4-15,2 2-14 0,0 4-14 16,0 4-5-16,0 1-27 0,2 8-9 16,0 5-8-16,2 5 9 0,1 4-9 15,2 6-1-15,3 2-4 0,5-2-13 16,0 2-45-16,3-1-31 0,7-1-39 16,-2-5-71-16,-2-10-263 0</inkml:trace>
  <inkml:trace contextRef="#ctx0" brushRef="#br0" timeOffset="-158636.48">29120 10697 676 0,'0'0'360'15,"0"0"-296"-15,0 0-31 0,0 0 22 16,0 0 1-16,2 13-8 0,6-11-5 16,3 3-12-16,0-4-22 0,1 0 2 15,3-1 0-15,-1 0-8 0,0-4-1 16,2 0-2-16,-2-2-3 0,2-2-17 15,-4 1-1-15,1-3-19 0,-2 0 4 16,-1 1 4-16,-1-1 17 0,-4 3 15 16,0 2 7-16,-4 1 41 0,1 2 13 15,-2 2-18-15,0 4-25 16,-4 5-6-16,0 3 22 0,1 5 16 16,1 5-15-16,-1 5-24 0,3 1 2 15,0 7-12-15,5-3 2 0,-1-1-3 16,3-2-23-16,-4-7-32 0,2 1-39 15,-3-6-43-15,-1-8-71 0,-1-5-213 16</inkml:trace>
  <inkml:trace contextRef="#ctx0" brushRef="#br0" timeOffset="-158471.89">29395 10313 1471 0,'0'0'25'0,"0"0"-24"0,0 0-1 16,0 0-20-16,0 0-97 0,0 0 1 15,-3 33-91-15,17-17-374 0</inkml:trace>
  <inkml:trace contextRef="#ctx0" brushRef="#br0" timeOffset="-157628.72">30237 10203 694 0,'10'-11'40'0,"-2"-2"26"16,-1 0 27-16,-4 1 42 0,-3 0-54 16,-6 5-48-16,-8 3-17 15,-5 4-9-15,-5 11 8 0,-11 13-3 16,-9 21 10-16,-5 19 0 0,0 11 11 16,10 5 11-16,7-3-7 0,9-8-6 15,9 1 15-15,11-5-19 0,10-5-18 16,14-7-5-16,6-6-4 0,-1-13-5 15,8-4-31-15,-1-8-36 0,-2-10-44 16,-4-3-91-16,-8-9-533 0</inkml:trace>
  <inkml:trace contextRef="#ctx0" brushRef="#br0" timeOffset="-157276.65">30185 10711 713 0,'0'0'73'0,"0"0"-51"16,0 0 16-16,0 0 31 0,0 0-23 16,0 0 2-16,0 0-11 0,57-28 2 15,-46 18-16-15,2-2-7 0,-2-1-10 16,3-1-2-16,-5-1-4 15,1-2-16-15,1 0-13 0,-5 2 14 16,0 1 13-16,-2 2 2 0,-1 3 2 16,-1 3 37-16,-2 2 12 0,0 3-13 15,0 1-26-15,0 5-8 0,-2 3 19 16,-1 5 26-16,-2 1-12 0,0 2-3 16,0 2-9-16,-1-1-21 0,3 1 1 15,2-2-1-15,-1 2-4 0,2-2-30 16,0 2-58-16,2-6-80 0,1-1-295 15</inkml:trace>
  <inkml:trace contextRef="#ctx0" brushRef="#br0" timeOffset="-156865.08">30688 10608 945 0,'0'0'32'0,"0"0"-32"0,0 0 0 16,0 0 16-16,0 0-3 0,0 0 1 15,4 16-10-15,-4-12 1 0,-4-3-5 16,1 0 2-16,-5-1 17 16,1 0 33-16,-3-6-17 0,-3-1-1 15,0-5 5-15,-3-2-3 0,2-6 5 16,-3-1 10-16,4-3-6 0,2-1-22 15,3-1-10-15,3 1 1 0,5 0-1 16,5 2-6-16,7 2-4 0,6 2-2 16,5 7-1-16,3 6-1 0,0 6 0 15,-1 3-1-15,-3 10 2 0,-4 5 4 16,-5 4-4-16,-6 3-3 0,-6 3 3 16,-6 7 0-16,-4-4-2 0,-5 1 1 15,-2-2 2-15,-1-6 2 0,-4 0-3 16,0-2 1-16,2-4-5 0,2-2 4 15,1-4-20-15,2-4-8 0,1-2-15 16,4-2-20-16,-2-4-56 0,3-4-167 16,2-2-378-16</inkml:trace>
  <inkml:trace contextRef="#ctx0" brushRef="#br0" timeOffset="-156623.58">30991 10699 321 0,'0'0'361'0,"0"0"-279"0,0 0 43 16,0 0-9-16,0 0-39 0,122-16-20 15,-97 11-25-15,-3 0-31 0,1-6-1 16,-5 4-89-16,-4-1-197 0</inkml:trace>
  <inkml:trace contextRef="#ctx0" brushRef="#br0" timeOffset="-156225.08">31315 10542 976 0,'0'0'80'0,"0"0"2"15,0 0-13-15,0 0-25 0,0 0-14 16,0 0-14-16,0 0-8 0,0 0 2 16,30 63-6-16,-30-47-1 0,-2 0-2 15,-1-2-1-15,0-2 0 0,0-2 0 16,0-3-11-16,0-1-2 0,1-3 2 15,-1-3 11-15,1-2 10 16,-1-4 12-16,1-3-3 0,2-3-16 16,0-4 5-16,3 0-5 0,6-4 7 15,1 1-1-15,3-5-9 0,6 1 0 16,2-4 0-16,2 1-5 0,3 2 2 16,-5 2 3-16,-4 5 30 0,-4 7 41 15,-4 4-36-15,-3 6-20 0,2 1-9 16,-2 6-6-16,2 6 0 0,-3 6 2 15,-2 4-2-15,-3 1 0 0,0 3-2 16,0 0-6-16,-5 2-22 0,0-2-21 16,-2-2-11-16,-1 1-54 0,0-5-67 15,3-7-201-15</inkml:trace>
  <inkml:trace contextRef="#ctx0" brushRef="#br0" timeOffset="-156079.52">31400 10592 447 0,'0'0'778'0,"0"0"-727"16,0 0-19-16,0 0-15 0,0 0-17 15,0 0-14-15,46-19-52 0,-27 17-71 16,-2-1-239-16</inkml:trace>
  <inkml:trace contextRef="#ctx0" brushRef="#br0" timeOffset="-155825.08">31714 10210 1383 0,'0'0'8'0,"0"0"39"0,0 0-14 16,0 0-10-16,0 0-16 0,0 0-6 15,0 0 2-15,0 0 9 0,0 0-3 16,159 255-9-16,-150-173 0 15,-10-7 2-15,-9-14-2 0,-10-2 0 16,-6-9-3-16,-4-6-7 0,-6-7 3 16,-7-7-18-16,-4-7-4 0,-2-7-9 15,-5-4-14-15,-1-5 6 0,-2-6-20 16,-1-3-35-16,13-4-195 0,10-2-422 16</inkml:trace>
  <inkml:trace contextRef="#ctx0" brushRef="#br0" timeOffset="-152547.06">17515 15734 928 0,'0'0'0'0,"0"0"-92"16,0 0 82-16,0 0-23 0,0 0 11 15,0 0-4-15,0 0-93 0,0 0-195 0</inkml:trace>
  <inkml:trace contextRef="#ctx0" brushRef="#br0" timeOffset="-147733.25">28106 9884 988 0,'0'0'201'15,"0"0"-201"-15,0 0-4 0,0 0 4 16,0 0 0-16,0 0 0 0,0 0-12 16,-267 18-1-16,212 3 13 0,10 3-10 15,10 4-3-15,7-3 0 0,8 0 1 16,3 4-1-16,8 6-12 0,5 6 16 15,4 5-3-15,7-3 12 0,9-5 4 16,4 2 8-16,3 1-2 0,2-1 17 16,-1 0-8-16,-5 0 2 0,-2 1-19 15,-7-3 2-15,-10 3-2 0,-6-4-4 16,-15 0-8-16,-5-2-17 16,-9-1 17-16,-3-4 9 0,0 0 1 0,6-3 1 15,7-2 0-15,8-4 1 16,-1 5 4-16,-3 13 7 0,2 11-5 15,0 6 0-15,11-1-1 0,5-5-6 16,3-4-2-16,2 0 1 0,1-2-17 16,3 1 11-16,-1-1-15 0,-2 3-3 15,-2-2-10-15,-3 4 1 0,-7 1 6 16,-6 0 13-16,-5 0 12 0,-6 1 2 16,-2-1 11-16,-2 0 37 0,1-1 19 15,4-2 4-15,4-1-8 0,4 0-5 16,7 3 2-16,6 3-10 0,5 1-21 15,12 0 3-15,11-1-17 0,12 4 4 16,12-1-15-16,9 1-4 16,10-2-64-16,2-9-79 0,-15-12-157 15</inkml:trace>
  <inkml:trace contextRef="#ctx0" brushRef="#br0" timeOffset="-146904.09">32454 9807 1452 0,'0'0'0'0,"0"0"-5"0,0 0-34 16,0 0 34-16,0 0 5 0,0 0-30 15,0 0 6-15,0 0-8 0,419 88 21 16,-403-75-13-16,-5 2-3 0,1 1 13 15,-4 3 5-15,0 4 8 16,-6-1-13-16,-4 0 0 0,-9 3 4 16,-5-2 10-16,-3 0 3 0,-3-1 3 15,2 2-4-15,2 1 0 0,6 9 2 16,5 11 4-16,7 10-2 0,13 9 3 16,8 2-3-16,7 0-2 0,2-2-4 15,5 1-1-15,1 1 1 0,-1-4-14 16,-4 0-11-16,-8-3 5 0,-6-5 5 15,-8 1 15-15,-7-3 0 0,-4-1 9 16,-9-1 19-16,-6-1 6 0,-1 0-4 16,-4-1 11-16,-1 1-10 0,2 1-6 15,2 4-8-15,2 2-6 0,9 6-4 16,6 4-3-16,4 5 3 16,9 3-7-16,8 3-7 0,5-1-45 15,2 0-24-15,3-1-25 0,-3-1-99 16,-3-2-56-16,-7-3 5 0,-13-5 251 15,-8-3 58-15,-17-9 179 0,-10-5-41 16,-10-5-5-16,-10-5-52 0,-5 3-18 16,-2 1-39-16,-2 3-7 0,1 8-25 15,1 5-14-15,8 11-13 0,6 12-23 16,13-2-31-16,12-19-153 0,15-22-437 16</inkml:trace>
  <inkml:trace contextRef="#ctx0" brushRef="#br0" timeOffset="-132563.15">32410 12726 349 0,'0'0'70'15,"0"0"18"-15,0 0 1 0,36 13-16 16,-30-9-9-16,1 0 10 0,-2 0-11 16,-2 0-12-16,-2-1-15 0,1 0-8 15,-2-2-9-15,0 3-3 0,0-1-15 16,0 2 9-16,-3 0-10 0,0 1 5 16,-1 3-2-16,1-1-3 0,0 2 0 15,0 1-5-15,-2 2 8 0,1 2-3 16,-1 0 0-16,0 2-3 0,-1 0 3 15,-3-2-2-15,0-2 1 0,-2 1-6 16,-2-1 7-16,-4-2-4 16,0 0 8-16,-2-4-11 0,-3 0 8 15,-3-1-1-15,-2-2 8 0,-3-1-8 16,-2 0 0-16,-1-2 6 0,-5 0-4 16,5-1-2-16,1 0 5 0,0 0-4 15,6 0-1-15,-6-2 2 0,2-1 7 16,0 0-8-16,0 0 1 0,0 0 0 15,-2-2 2-15,-4-2-3 0,4 0-1 16,1-2 0-16,-3 1 4 0,8 0-3 16,-6 0-1-16,0 0 0 0,2 0 0 15,2 0 2-15,0 3-1 0,1-1 1 16,2 2 1-16,0 0 5 0,0 0-1 16,0 2 5-16,2 0-2 0,2 1-9 15,-1 1 8-15,3 0-2 0,1 3-5 16,3 1 2-16,-1 1-2 0,0 1-1 15,2 2 0-15,-2 1 3 0,0-1 3 16,-1 2-7-16,-2-1 2 0,0 0 1 16,-2 0-2-16,1 0 0 0,-1 2-1 15,-1-1 0-15,0 1 0 16,0 3 1-16,0-1 0 0,-2 1 2 0,2 1-1 16,0-1 8-16,0 0-9 0,0 2 11 15,1 0-7-15,1 1-4 16,1-2 2-16,1 2-3 0,-1 0 0 15,3-1 2-15,1-1 0 0,0 0 3 16,1 1-2-16,3-1 0 0,-1-1 0 16,1 2-4-16,2-1 3 0,-1-2-2 15,2-1 0-15,0-2 2 0,0 0-1 16,0-3 2-16,2 0-5 0,1-3 4 16,0 0-1-16,2-2 4 15,-2 0-4-15,3-2-2 0,1 0 2 0,-2 0 6 16,2 0-5-16,0-1-1 0,1 0 6 15,0-1-2-15,0-1-4 16,0 2 6-16,0-2-2 0,2-1 2 16,1-2-2-16,-2 2 4 0,3-3-8 15,-3-1-1-15,4 0 1 0,-3-3 6 16,1-1-7-16,-2-2-1 0,-1-1 1 16,-1-2 3-16,-2 0-3 0,-2-2-4 15,-3 3 3-15,-1-2-2 0,-1 1 0 16,-1 2 3-16,-3-1-2 0,1 2 2 15,-3 1-1-15,4 2 2 0,-2 1 0 16,2 0-1-16,1 1-1 0,-1 2 1 16,1-2 2-16,-2 1-2 15,2 1-1-15,-2 0-3 0,1 0 4 16,-1 1-1-16,-3 0 1 0,2 0 0 16,-3-1 4-16,1 0-4 0,-3 2-5 15,1 2 5-15,-1-2 2 0,1 2-2 16,2 1-5-16,-1 1 5 0,0 1-1 15,2 0-3-15,-1 2 4 0,0 1-1 16,2 0 0-16,-3 1 1 0,1-1 1 16,-2 1 0-16,1 0 0 0,-3-1 0 15,1 0 3-15,-2-2-4 0,-1 2 0 16,0-3 0-16,-3 1 3 0,2 1-2 16,-2 1-1-16,1-1 0 0,1 2 0 15,2 1 0-15,-3-1 0 0,2 3 1 16,0 1-2-16,1 2 3 0,0-3-2 15,-1 1 0-15,2 0 0 0,-2-1 2 16,0 0-5-16,1 0 7 0,-2 0 0 16,-2 1 0-16,1-3-1 0,0 2-2 15,0-1 1-15,-1 0 2 0,0-1-1 16,0 1 1-16,0 0-2 0,1-2 1 16,0 1 1-16,0-2-4 0,-1 3 0 15,3-2 0-15,-3 0 0 0,1-1 2 16,1-2-3-16,-1 1 1 15,1-1 0-15,-2-1 1 0,1 0 0 16,-1-3 12-16,1 1-12 0,-1-4 8 16,0-1-9-16,0 0 4 0,0-5 8 15,-1-1-11-15,1-3 5 0,0-1 1 16,-1-4 2-16,1 0-1 0,0-2-4 16,1-2 6-16,-2-2-7 0,2 3 2 15,0-3-5-15,2 3 14 0,3 1-7 16,0 2 4-16,3 1 1 0,0 4-8 15,4 0 3-15,1 2 3 0,4 2-9 16,2 2-1-16,2 5 0 16,7-1-30-16,2 1-91 0,6-2-291 15</inkml:trace>
  <inkml:trace contextRef="#ctx0" brushRef="#br0" timeOffset="-83421.39">7582 6607 448 0,'-3'-7'24'15,"-1"0"-5"-15,-2-1 55 0,0-3-3 16,-2 2-22-16,0 0-3 16,-1-1-18-16,-3 2-1 0,0-1-13 15,-4 2-11-15,-2 0 2 0,-3 1-4 16,-2 1 3-16,-1 3-1 0,-1-1 10 16,-3-1-7-16,-1 4 10 0,-7 0-9 15,-9 0 0-15,-6 7-7 0,-3 5 4 16,3 1-3-16,7 1-1 0,3 4 0 15,0 1 0-15,4 2-1 0,-1 0 0 16,0 3 1-16,-1 2 3 0,-1 2-1 16,1 4-1-16,0 1 2 0,1 5-2 15,1-1 0-15,1 3-1 16,1 0 0-16,-1 2 0 0,1-1-1 16,2 3 0-16,1-1-6 0,4 0-3 15,4 0-2-15,2-2 9 0,3 1 3 16,4 2-2-16,1-2 2 0,4 3 0 15,2 0 2-15,-1 1-2 0,5 0 6 16,3 0 8-16,1-2-2 0,1-1-1 16,5 0 4-16,2-2-7 0,2 0-5 15,4-2-3-15,0-1 6 0,4 1-2 16,2-2-4-16,1-1 1 16,2-1 3-16,-2-6-4 0,-2-2 3 0,-2-6 1 15,-1-1-8-15,5 3 7 16,4 3-7-16,2 0 8 0,2-2-1 15,2-3 6-15,8 0 13 0,6-3 12 16,11-5 10-16,4-2-2 0,-1-6-18 16,-3-7 1-16,-6 0-14 0,0-5 2 15,-2-5-12-15,-1-4 8 0,0-2-2 16,1-7-7-16,-1-2 2 0,-2-3 1 16,0-4 2-16,0-4 0 0,-3-4 11 15,1-2-10-15,-4 1 2 0,-2-3 10 16,-3-1-11-16,-3-1 12 0,-3-4-1 15,-4-3-2-15,-3-4-5 0,-4 0 3 16,-5-3-1-16,-4-3-6 0,-4 1 2 16,-3-5-8-16,-1 0-2 0,-8-2-1 15,-8 0-4-15,-9-1-8 0,-9 3 1 16,-11 3-10-16,-11 8 15 0,-10 6-33 16,-11 8-2-16,-6 7-31 0,-9 4-63 15,20 12-66-15,9 4-249 0</inkml:trace>
  <inkml:trace contextRef="#ctx0" brushRef="#br0" timeOffset="-63798.13">20380 4463 1103 0,'0'0'11'16,"0"0"-11"-16,0 0 0 0,0 0 11 16,0 0-10-16,0 0 7 0,0 0 6 15,19 23-8-15,-8-16 0 0,2 0-5 16,4-1 14-16,-1-2 1 0,3-1 6 16,-2 1-1-16,1-3-4 0,-1 2 1 15,-4-1 6-15,-2 0-2 0,-2 2-11 16,-3-1-6-16,-2 4-5 0,-2 1 0 15,-1 2 0-15,1 3 3 0,-2 4 2 16,2 1-5-16,2 0 2 0,2-1-3 16,6-2 5-16,2-3-4 15,4-5 0-15,4-2-2 0,1-6 2 16,11-9 3-16,11-13 3 0,10-17-5 16,5-12-1-16,1-10-1 0,-1-10-35 15,4-10-40-15,-14 15-100 0,-4 3-466 0</inkml:trace>
  <inkml:trace contextRef="#ctx0" brushRef="#br0" timeOffset="-57569.16">13028 7001 1132 0,'0'0'0'0,"0"0"-2"15,0 0 2-15,0 0 3 0,0 0 1 16,0 0-3-16,0 0 0 0,-395 221-2 15,332-173-2-15,3 2-3 0,-2 1-7 16,5 5-13-16,5 3 17 0,2-4 0 16,6 4 3-16,4-2-3 0,4-1 5 15,4-2 4-15,-1 3-6 0,3 0 6 16,3 0 3-16,1 3 1 0,6-1 10 16,4 0 8-16,7-1-3 0,7-1-3 15,7-1-13-15,7-1-1 0,10-3 7 16,4 2-6-16,7 1-2 0,5-4 5 15,3 5-5-15,1-3-1 0,2-1 0 16,0-2 3-16,-3 2-3 0,-3 0 0 16,-8-3 0-16,-4 5 1 0,-7-1 3 15,-8 3 1-15,-10 5 8 0,-6 0-7 16,-13 4 6-16,-7 4 0 0,-13 0 7 16,-7 0-6-16,-9 2-9 0,-4 0 0 15,-5-1-3-15,-1 3 3 16,2-3-4-16,8 1 3 0,12-4-1 15,9-3-1-15,14-4-2 0,13-3-5 16,9-5 5-16,20 0 1 0,13-2 0 16,15-2 0-16,14-2 1 0,6-3 8 15,9 0-8-15,1-1 15 0,0 1-7 16,-4 2-1-16,-12 2-3 0,-10 4 8 16,-10 6-6-16,-9 4 2 0,-12 6-8 15,-8 1 4-15,-7 4 1 0,-6 2 4 16,-7-1-8-16,-6 1 4 0,-4 0-5 15,-4-1 0-15,1 2-1 16,2 2 3-16,8 0-3 0,7 0 0 16,13-1 5-16,7-3-5 0,10 1 0 15,4-2 0-15,5 3 0 0,4-1-2 16,-1 2 0-16,-3 2 2 0,-4 1-3 16,-10 1 0-16,-7 4 3 0,-10 2-2 15,-8 4 1-15,-11 2 1 0,-7 3-4 16,-3-4 4-16,-2-3 4 0,-5 1 6 15,1 0-6-15,2 1 6 0,5 0 1 16,9 0 10-16,8-2-11 0,7-3-1 16,12-1 1-16,6 2-9 0,5 1 4 15,5 0-2-15,1-2-3 16,0-1-8-16,-2-1-8 0,-3 0 2 16,-6 0 3-16,-4 3 7 0,-7 3 2 15,-9 2 2-15,-4-1 0 0,-11 3-1 16,-6 4 1-16,-5 2 7 0,1 0 12 15,1-1 9-15,6-7 6 0,8-2-6 16,6-4-5-16,4 2 1 0,6 1-20 16,6 1 4-16,1-3-8 0,5-4-3 15,5-4-25-15,2-3-30 0,0-3-14 16,0-1-30-16,1-5-35 0,-7-15-198 16,-4-12-148-16</inkml:trace>
  <inkml:trace contextRef="#ctx0" brushRef="#br0" timeOffset="-53693.69">7552 14415 518 0,'0'0'4'0,"0"0"2"15,3 0-6-15,4-1 1 0,2-2 29 16,4 0-7-16,5-2-7 0,4 2 5 16,1-3-13-16,3 3-1 15,2-2 3-15,3-1 9 0,6 2-1 16,10-1 15-16,10 0-7 0,3 0-5 16,-3 1-13-16,-3 0 6 0,-5 4-6 15,-1 0-7-15,0-1 4 0,-3 1-5 16,0-1 4-16,-4-2-4 0,-1 0 2 15,-2-1 2-15,-8-1-3 0,-8 1 2 16,-6 2 14-16,-5 0-2 0,1-1-2 16,-2 1-6-16,-2-1 3 0,-3 1 5 15,-4 0-2-15,-1 2-13 0,-1-1-5 16,-5 1-49-16,-11 1-71 16,1 1-32-16,-1-1-206 0</inkml:trace>
  <inkml:trace contextRef="#ctx0" brushRef="#br0" timeOffset="-52593.36">6346 15730 493 0,'0'0'0'0,"0"-5"-35"15,0 3 7-15,0 1 8 0,0-2 17 16,0 2 2-16,-1-1-1 0,0 2-2 16,0-1-9-16,0 1-6 0,0-1 17 15,1 0 2-15,0 0 0 0,0-1 5 16,0 0 1-16,0 0 6 0,0 1 14 15,0 0 6-15,0 1-4 0,0-2-5 16,1 2-17-16,1 0-3 0,3 0 3 16,1 0-1-16,5 2 14 0,3 0 5 15,6 1-9-15,6 0 5 0,11 0-14 16,17-2 0-16,18-1 0 0,12 0-5 16,2-1 1-16,-1-5-2 0,-9 1 0 15,-2-3-18-15,-2 0-2 0,-3-1 13 16,-2-2 7-16,-6-1 2 0,-5 1 30 15,-10 2 27-15,-11 1 2 0,-12 5-4 16,-9 1-20-16,-5 1-30 0,-2 1-2 16,-4 0-5-16,-3 0-64 0,-14 3-48 15,-4 2 5-15,-4-2-172 0</inkml:trace>
  <inkml:trace contextRef="#ctx0" brushRef="#br0" timeOffset="-51949.46">6216 15796 586 0,'0'0'7'16,"0"0"-5"-16,0 0-2 0,-1-3-8 15,1 2 7-15,0-2-13 0,1 2 1 16,1-1 13-16,1 0 2 16,1-1 13-16,1-1 14 0,4 0-8 15,2-1-5-15,5 0 1 0,4 1-4 16,5-1 9-16,9 1 2 0,12-2-2 15,9 0 5-15,8-1 0 0,-1 3 0 16,-1 1-6-16,-3 2 5 0,3 0 3 16,0 1-10-16,-1 0-4 0,-3-2 2 15,-2-2 2-15,-4 0-6 0,-2-3-5 16,-5 1-5-16,-2 0 11 0,-3 0-2 16,-5 0 7-16,-7-2-3 0,-7 1 5 15,-7 4-14-15,-4 1 7 0,1-1 0 16,-2-1-14-16,0 2 4 0,-2 1-3 15,0-1-1-15,-2 2-3 0,0 0-57 16,0 3-76-16,-1 0-63 0,-2-2-208 16</inkml:trace>
  <inkml:trace contextRef="#ctx0" brushRef="#br0" timeOffset="38279.05">17283 11937 1397 0,'0'0'0'0,"0"0"-66"16,0 0 30-16,0 0-27 0,0 0-68 15,0 0-58-15,0 0-247 0</inkml:trace>
  <inkml:trace contextRef="#ctx0" brushRef="#br0" timeOffset="73673.28">16932 12827 495 0,'0'0'95'0,"0"0"23"0,13-8-21 16,-8 3 4-16,2-1-1 0,-2-1-25 15,2 2-42-15,-1-1-19 0,-1 3-8 16,2-1-2-16,-2 3-3 0,-2-3-1 15,2 1 7-15,-2 0-7 0,-1 1 1 16,1 1-1-16,-3 1 1 0,0-1-1 16,0 1-10-16,0 0-4 0,0 0-6 15,-3 1-24-15,-2 3 18 0,-3 1 11 16,-1 1 12-16,-2 4 3 0,-2 0 5 16,1 3 27-16,0 3 20 0,1 1-13 15,0 2-11-15,8 0 2 0,0 3-14 16,5 0 4-16,4-3 1 0,8-1-14 15,2-3 1-15,6-3 0 0,3-3-4 16,8-5 0-16,7-4-3 0,-7 0 2 16,-3-1 1-16,-8-3-8 0,-6-2 4 15,0-1-2-15,0-2 2 0,-2-1-3 16,-3 0 4-16,-4 0-3 0,-3 1-2 16,-4 3 3-16,0 1-1 15,0 3 0-15,-4 0 2 0,0 2 2 16,0 0-2-16,0 1 8 0,0 2-8 15,2 1 3-15,2 1 0 0,0 2-3 16,3-2 3-16,2 1-5 0,3-1 4 16,1-2 3-16,-1 0-4 0,0-2 3 15,3 0 0-15,-1-1-2 0,-1 0 0 16,-1-1 0-16,1-4-2 0,1 1 3 16,-2-2-8-16,0 0 6 0,-4-3-2 15,-2 2-2-15,-2-2 0 0,0 2-3 16,0 1 11-16,-2 2-5 0,-2 0 11 15,-2 3-6-15,1 0 6 0,0 1-10 16,-1 2-1-16,2 2 0 0,0 0-5 16,-1 2-15-16,2 1-14 15,1 0-12-15,-1 0-4 0,2 0-44 16,-1-1-58-16,0 0-53 0,1-4-126 16</inkml:trace>
  <inkml:trace contextRef="#ctx0" brushRef="#br0" timeOffset="73949.92">17313 12922 846 0,'0'0'110'16,"0"0"-7"-16,0 0-38 0,3 0-3 15,2-1-15-15,1 1-23 0,-1-1-14 16,3-1 3-16,2 1-13 16,0 1 4-16,0-1-4 0,0 0 0 15,0 0-3-15,0-2-13 0,1 1-11 16,0 0-13-16,-1 1-3 0,-4-1-2 15,1 1-7-15,-2 1-6 0,-3 0 7 16,-2 0 31-16,0 0 20 0,0 1 19 16,-2 2 61-16,-2 1-7 0,-1 1-24 15,2 2-5-15,-2 0-6 0,5 2-9 16,-3-1-13-16,3 1-8 0,0 0-8 16,0 1-7-16,0-1-34 0,3 2-44 15,-3-2-114-15,3-5-90 0</inkml:trace>
  <inkml:trace contextRef="#ctx0" brushRef="#br0" timeOffset="74365.34">17680 12846 627 0,'0'0'132'0,"0"0"-41"16,0 0-62-16,0 0 48 0,0 0 53 15,0 0-36-15,1 27-17 16,-1-15-14-16,0 3-28 0,5 0-9 16,0 2-14-16,6 2-10 0,-2-1 2 15,-1 0-2-15,3-3 2 0,0-2-4 16,-1-1-1-16,1-4-2 0,-2 0-6 15,1-4 8-15,-1-3-12 0,-1-1 4 16,0-4 2-16,0-5 0 0,-2-3 7 16,-3-2-12-16,-1-4-5 15,-2-4 4-15,-2-2 4 0,-3-2 9 0,-4 0 0 16,1 2 0-16,2 3 12 0,-1 2 4 16,0 4 6-16,1 4-7 15,-1 4-3-15,2 2-8 0,2 5-4 16,-3 3-1-16,1 7-7 0,-3 5-18 15,0 3-37-15,-6 12-63 0,3-4-166 16,0-4-216-16</inkml:trace>
  <inkml:trace contextRef="#ctx0" brushRef="#br0" timeOffset="74507.38">17668 12980 1117 0,'0'0'114'16,"0"0"-63"-16,0 0-13 15,0 0-11-15,0 0-15 0,0 0 2 16,124-47-14-16,-86 40-21 0,-7 2-136 16,-4-2-389-16</inkml:trace>
  <inkml:trace contextRef="#ctx0" brushRef="#br0" timeOffset="75746.07">17683 12028 721 0,'0'-3'53'0,"0"-3"98"16,0 1 20-16,0-4-73 0,-2 2-40 16,2 0 17-16,0 1-25 0,4-1-33 15,2 2 1-15,5 1-11 0,0-1-7 16,1 5 5-16,-2-2-5 15,1 1 0-15,2 1-8 0,-4 0-8 16,-2 1-16-16,-3 1-16 0,-2 0 12 16,-2 1-6-16,-5 0-18 0,-3 1 46 15,-2 0 13-15,-5 1 1 0,2 0 5 16,1-2-5-16,1 2 15 0,4 0-4 16,1-2 0-16,1 3-6 0,5-1 0 15,0 3-3-15,9 0 3 0,6 0 5 16,7 4-6-16,8-3-3 0,-2 2-2 15,4-1-5-15,-4 1-26 16,-10-2-12-16,-1 2-5 0,-9 0 11 0,-5 3 12 16,-7 1-21-16,-8 3 39 15,-10 1 8-15,-9 4 53 0,-9 1 24 16,3 0-20-16,5-6-1 0,9-1-12 16,10-7 7-16,1 4-20 0,4 0-10 15,2-1-16-15,6 1-5 0,9 0 3 16,6-1-1-16,7-1-2 0,14-1-26 15,6-2-14-15,-2 0-27 0,0-4-54 16,-12-1-112-16,-15-3-125 0</inkml:trace>
  <inkml:trace contextRef="#ctx0" brushRef="#br0" timeOffset="76490.63">17527 12026 615 0,'-1'0'66'15,"1"-3"36"-15,-1 0-18 0,-1-2-3 16,2 1-35-16,0-2-10 0,0 1-16 15,0 1 5-15,0-1-10 0,0 0-2 16,0 1 12-16,-3-2-5 0,-2 2-19 16,0 1 10-16,-2-1 2 0,-3 3-2 15,-1-1-3-15,-3 2-8 0,-2 0 0 16,0 2 0-16,2-2 3 0,2 3-2 16,5 0-2-16,2-2 2 0,4 3-4 15,1-3-5-15,6 2 8 16,4 0 4-16,10 0-3 0,10-3 8 15,19 0-9-15,11 0-33 0,3-5-65 16,-17 1-153-16</inkml:trace>
  <inkml:trace contextRef="#ctx0" brushRef="#br0" timeOffset="89879.04">28946 13110 533 0,'0'0'0'0,"2"-1"-6"15,-1-1 4-15,1-1 4 0,1 1-1 16,1 0 2-16,0-1-2 0,1 2 4 16,0-2 4-16,1 1-7 0,-1 1-2 15,-2-1 8-15,2 0 1 0,1 1 5 16,0 0 16-16,0 0-3 0,0 0 13 15,0-1-1-15,0 0-16 0,-1 0 1 16,-2-2 1-16,0 1-3 0,-1 0-1 16,1-1-16-16,-2 1 3 0,0 1-3 15,0-2-5-15,0 1 3 0,0 1-3 16,-1 0-8-16,0 1-2 0,0 0 1 16,0 0 9-16,0-1-3 15,0 1 6-15,0 0-3 0,0-1 8 16,0 1-1-16,0 0 13 0,0 1 7 15,0 0-13-15,0 0 8 0,0 0-7 16,0-1-8-16,0 1 2 0,0 0-9 16,0 0 0-16,0 0 0 0,0 0-2 15,0 0 2-15,0 0-5 0,0 0-5 16,0 0-1-16,0 0 3 0,0 0-1 16,0 0 0-16,-2 0-1 0,1 0 9 15,0 0-1-15,0 0-1 0,1 0 3 16,0 0-1-16,0 1 1 0,0-1 0 15,0 2 0-15,0 0-1 16,0-1 0-16,0 0-2 0,0 1 3 16,0-1-1-16,0 1 3 0,0-1-1 15,0 0 2-15,0 1-2 0,0-1 5 16,0-1 4-16,0 2-6 0,0-1 7 16,0-1-9-16,0 1-2 0,0 1 1 15,0-2-1-15,0 1 0 0,0 0-1 16,0 0 4-16,0 0-2 0,0-1-1 15,0 0 0-15,0 0 2 0,0 0 0 16,0 0 3-16,0 0 18 0,1 0-3 16,0 0 1-16,1-1 0 15,0-1-11-15,0-1 2 0,0 1-3 16,0-3-3-16,1 1-1 0,-1 0-4 16,0-1 2-16,-1 2-2 0,1-1 1 15,-2-1-2-15,1 4 0 0,1-3-12 16,-2 1-7-16,0 2-7 0,0-1 0 15,0 1-4-15,1-1-5 0,0 1-10 16,2 1-14-16,0-3-49 0,2 2-141 16</inkml:trace>
  <inkml:trace contextRef="#ctx0" brushRef="#br0" timeOffset="121612.26">20537 17020 910 0,'0'0'96'15,"0"0"-89"-15,0 0 5 0,0 0 0 16,0 0 1-16,0 0-12 0,0 0 5 16,-121-153-5-16,81 129-1 0,-13-3-3 15,-5 1 2-15,-2 0-2 0,1 3-3 16,1 4 6-16,-2 1 0 0,-4-2-1 16,-7 1-4-16,0 0 5 0,-6 0 2 15,-2-1-1-15,-2 3 2 0,-1 1-3 16,0-1-4-16,-4 4 3 0,-7-1 2 15,2 1 3-15,-7 3-2 0,0-1-2 16,1 3 1-16,-4-1-1 0,0 0 3 16,-3 0-6-16,0 2 6 0,-1 3-3 15,-1 0 0-15,-1 2-6 0,-3-2 6 16,0 4 3-16,1-2-1 0,3 2 2 16,-1 3 0-16,4 3 4 15,1 3 23-15,4 2 18 0,1 3-19 16,4 0-7-16,0 4-15 0,0 0 4 15,-1 5-3-15,3 1 7 0,-1 2-13 16,5 2 3-16,-1 2 4 0,4-1-10 16,0 4 1-16,1 0-8 0,3 4 6 15,3 0-6-15,4 4-19 0,5 2 13 16,2 0 4-16,6 3-17 0,3-1 26 16,3 3-1-16,4-4 6 0,5 2-5 15,3-1 1-15,6 2 9 0,4-1 12 16,4-1-7-16,10 1-9 0,1 0-6 15,9 2 0-15,5 1 1 16,3 1-2-16,6 0 2 0,7-1-1 16,4-4 3-16,5-4-6 0,2-2-1 15,9-2-9-15,3 1 8 0,5-3 4 16,7 1-17-16,4-1-9 0,2 1 15 16,4 1 11-16,2-1 1 0,0 0 7 15,5 1-6-15,0 0 3 0,6 0 6 16,6-3 3-16,4-3 0 0,6-2-4 15,3-1-2-15,7 0 5 16,5-3-4-16,6-2 0 0,4-3-8 0,0 1 4 16,3-3-4-16,2-1 6 15,3-3-1-15,2 0 4 0,-1-4-8 16,4-4 6-16,-1 2 9 0,2-4-7 16,2-1-5-16,3-1 0 0,0-2 12 15,0 0-6-15,2-1 3 0,1-4-11 16,-1-2 1-16,0-6-2 0,-3-3 0 15,1-3-2-15,-3-3-12 0,-4-6 13 16,-1-3 17-16,-3-3-3 0,-7-4 7 16,-1-4-14-16,-8-6 25 0,-4-4-12 15,-5-7-1-15,-6-3-10 0,-1 1 8 16,-5-3-6-16,-6 2-5 0,-8-2 2 16,-8-4-2-16,-8-5 7 0,-8-8-11 15,-8-1 3-15,-9-3-3 0,-10 3-2 16,-15 3-1-16,-13-5-7 0,-24-4-10 15,-27-5-19-15,5 23-56 0,-6 5-171 16</inkml:trace>
  <inkml:trace contextRef="#ctx0" brushRef="#br0" timeOffset="128464.12">31683 2356 810 0,'0'0'16'0,"0"0"-14"0,0 0-1 16,0 0 9-16,0 0 7 0,0 0-6 16,0 0 0-16,-7-41-11 0,7 41 0 15,0 0-36-15,0 0 36 0,0 0-3 16,2 0-6-16,-2 0 4 0,2 0 1 16,-2 0 4-16,0 0 5 0,0 0 4 15,0 0 11-15,0 0-12 0,0 0 15 16,0 0 15-16,0 0-16 0,0 0-8 15,0 1-14-15,0 1-10 0,-2 0 7 16,-2 0-3-16,1 0-4 0,-1 1 10 16,3-2-13-16,-1-1 13 0,2 0 0 15,0 0 0-15,0 0 1 0,0 0-1 16,0 0 1-16,2 0 9 0,1-1-10 16,0-3 4-16,1 2-4 0,1-3 0 15,-2 3 2-15,1-3 1 0,-1 2-1 16,-2 0 9-16,1 2-11 0,0 0 1 15,-2 1 1-15,1 0-2 0,-1 0-3 16,0 0-2-16,0 0 3 0,0 0 2 16,0 0 2-16,0 0 8 0,0-1 16 15,0 1-19-15,0-1 1 16,0-2 3-16,0 1-1 0,0-2-5 16,0-1 8-16,2 0-9 0,-2-2 9 15,0 3 1-15,-2-1-12 0,1 0-2 16,-4 3-18-16,0-2-1 0,-3 2-2 15,-1-1-19-15,-2 1 0 0,-2 0 15 16,-1 0-9-16,1-1 15 0,-3 2-3 16,2-1 5-16,-3-1 4 0,1 1 6 15,-3 1-10-15,2 1 15 0,-2-2-9 16,-3 2 1-16,1 0 9 0,0 0 2 16,-1 2-2-16,0 0 1 15,1 3-1-15,-2-4 2 0,1 4 1 16,3-3-2-16,0 2 0 0,0-1 1 15,6 2 1-15,2-3-4 0,2 3 1 16,1 0 1-16,3 2 11 0,2-2 0 16,-2 3 3-16,-1 2 5 0,3-1 2 15,-2 3-12-15,2 0 1 0,0 1 2 16,-2 0-6-16,2 2 4 0,-3 0-9 16,1 0-1-16,0 0 3 0,-1-2 0 15,-2 0-3-15,-1-2 4 0,0 0-2 16,0-3 1-16,-2-1 2 0,3-1-4 15,2-2 7-15,-1 3-3 16,2-2-5-16,0 0 2 0,1-1-1 16,1 3 3-16,1-1-1 0,1-3-1 15,-2 1 1-15,1 1 3 0,2-2-2 16,-2 2 13-16,2 0 9 0,0-2-12 16,0 2 4-16,0-3-4 0,0 4-6 15,0-4-3-15,-1 2-4 0,1-1-1 16,0 0 4-16,0-1-3 0,0-1-1 15,0 0-14-15,0-1-15 0,-2 0-19 16,1-2 19-16,-3-5 19 0,-1-7-75 16,1-1-46-16,-1-6-28 0,1-4 155 15,0 2 4-15,1-3 83 0,0 3 20 16,1 2-17-16,1 2-22 0,1 2-11 16,0 1-1-16,1 6-45 0,1 1-7 15,4 3-46-15,9 2-58 0,2 2-220 16,2-2-188-16</inkml:trace>
  <inkml:trace contextRef="#ctx0" brushRef="#br0" timeOffset="129016.2">31146 2388 1207 0,'-5'0'0'0,"2"-2"-8"16,3 1-10-16,0 1-37 0,0 0-52 15,0 0 29-15,0 0 23 16,0 0 12-16,-2 0-53 0,2-1-98 16,0-1 172-16,-1-2 22 0,1 0 107 15,0-1 8-15,0-1-23 0,0 0-1 16,0 0 5-16,1 1-19 0,1 2-11 15,-2 1-22-15,0 2 0 0,0-2-23 16,0 2-21-16,1 4-27 0,3 3-64 16,2 14-39-16,2-1-126 0,-4-5-370 0</inkml:trace>
  <inkml:trace contextRef="#ctx0" brushRef="#br0" timeOffset="136281.09">22710 3540 855 0,'0'0'84'16,"0"0"-63"-16,0 0-21 0,0 0 32 15,0 0 4-15,0 0 2 0,0 0-10 16,0 0-5-16,289-505-13 0,-227 446-10 15,5-1 2-15,6-1-2 0,7 1 4 16,5-1-1-16,7 4 8 0,5-3 0 16,7 2-4-16,9 1-6 0,7 0-1 15,10-2 0-15,5 1 2 0,5-1 2 16,6 0-4-16,3 2-2 0,0 2 2 16,5 2-2-16,5 0 2 0,3 2 0 15,3 4 9-15,4 4-3 0,-1 2-6 16,0 5-2-16,0 3 2 0,1 4 5 15,1 3-3-15,2 4 0 0,0 0 1 16,1 7-6-16,-4 2 2 0,5 2 1 16,-1 6 0-16,0 2 1 0,1 2-1 15,0 2 0-15,-1 6 0 16,-1 6-7-16,-1 4 7 0,0 4 5 16,-7 6 1-16,-4 2-7 0,-6 3 1 15,-7 7-4-15,-6 0 4 0,-7 4 0 16,-4 4 0-16,-4 3 0 0,1 4 2 15,-4 3 1-15,-1 4-3 0,-2 6-2 16,0 7 1-16,0 2 1 0,0 3-1 16,-2 4-1-16,-1 2-1 0,-1 5-1 15,-3 6-6-15,-4-2 8 0,-8 4-1 16,-4-1-6-16,-7 0 0 0,-7 0-2 16,-5 2 9-16,-8-1 1 15,-7-3-5-15,-5 1 6 0,-2 1-4 16,-6 2-3-16,-1 3 7 0,-2 1 0 15,-2 1-3-15,-3 6 3 0,-1 0 0 16,-4 5 5-16,-7 4-10 0,-5 0 6 16,-8 3-2-16,-5-2-8 0,-9 1 7 15,-3 1 2-15,-8-3-1 0,-11-1 1 16,-8-2-9-16,-8-5-2 0,-9-1 9 16,-8-6-5-16,-3-5 3 0,-5-1-8 15,0-2 12-15,0 1 2 0,-2 1 2 16,3 0-1-16,-5 0 0 15,2 1-1-15,-4 0 1 0,-2 0 6 16,-4 2-8-16,-5-2-1 0,-5-5 1 16,-7 0-2-16,-10-5-1 0,-4-2 2 15,-6-3-13-15,-6-4 5 0,-2-5 1 16,-6-6-6-16,-2-4 12 0,0-5 1 16,-2 0 0-16,1-5 0 0,0 1 2 15,1-3-1-15,-3-5 8 0,3-2-8 16,1-4-1-16,-2-4 0 0,-1-4 0 15,0-3 8-15,-1-4-2 0,-3-4 4 16,-8-3-3-16,-1-4 14 0,-4-5-11 16,-6-3-10-16,-2-4 4 0,-7-4-3 15,-6-1 0-15,-3-5 4 0,-1-3-5 16,-1-3 2-16,1-3-2 0,3-1 0 16,4-4-3-16,2-4 3 0,4-4 0 15,4-3 1-15,2-4 1 0,4-3 0 16,3-5-2-16,1-3 0 0,2-5 3 15,3-3-2-15,-2-6-1 0,0-2 2 16,-2-5 2-16,0-2-1 0,-3-4-2 16,-1-4 1-16,3-8-1 0,3-3 1 15,6-4-3-15,2-4 2 0,6-2-1 16,8-7 16-16,8-6 3 0,11-5-4 16,9-2 21-16,7-7-12 15,11-1 12-15,12-7-4 0,13-8-10 16,11 1-3-16,10-7-8 0,6-3-6 15,9-3 3-15,4-5-3 0,3-3-5 16,1 0-1-16,-3 2-3 0,-2 0-33 16,-3 7-41-16,-3 6-7 0,-2 5-46 15,5 41-119-15,0 15-199 0</inkml:trace>
  <inkml:trace contextRef="#ctx0" brushRef="#br0" timeOffset="165333.79">22667 8414 711 0,'0'0'105'0,"0"0"82"15,0 0-96-15,0 0 4 16,55-76-7-16,-49 67-20 0,-3 4-13 16,-2 3 1-16,0 2-29 0,-1 12-26 15,1 8-1-15,-1 18 0 0,-1 20 9 16,-2 25-7-16,1 13 7 0,2 2-8 15,1-7 12-15,3-14-12 0,4-5 1 16,1-8 2-16,-2-8-1 0,-1-3 5 16,-1-10-7-16,-2-8 0 0,-1-9 1 15,-1-10 4-15,1-1-5 0,-1-1 7 16,1 1-4-16,-1 0 2 0,1-3 2 16,-1-1-8-16,1-3-6 15,-2-1-41-15,3-1-57 0,0-3-77 0,1-3-236 16</inkml:trace>
  <inkml:trace contextRef="#ctx0" brushRef="#br0" timeOffset="165909.14">23053 9066 965 0,'0'0'36'0,"0"0"81"16,0 0-41-16,0 0-18 0,0 0-19 15,47-51-7-15,-10 35 0 0,14-4-10 16,12-6-8-16,-1-1-12 0,-10 2 10 16,-16 3-11-16,-15 4-2 0,-7 4-1 15,-6 0-26-15,-1 0-17 0,-2-5 0 16,-3 1-7-16,-6 1 5 0,-9 5 10 15,-6 2 9-15,-6 4 26 0,-3 4 2 16,-1 2 1-16,2 4 40 0,6 4 5 16,7 6-23-16,9 2-10 0,5 3-11 15,11 2 29-15,7 1 17 16,4 0-13-16,3-2-12 0,2-2-7 0,-2-1-16 16,-3-3 6-16,-6-4 2 15,-4 1-8-15,-4-5 0 0,-6-2-7 16,-2 2-26-16,-8-1 1 0,-6-1 23 15,-2 2-14-15,-4 0 6 0,-2 1-5 16,4 1 13-16,0-1 1 0,5 0-8 16,2 0-9-16,6-1 1 0,3 1-12 15,8-1-40-15,5-2-93 0,1-2-104 16</inkml:trace>
  <inkml:trace contextRef="#ctx0" brushRef="#br0" timeOffset="166310.13">23848 8872 569 0,'0'0'170'16,"0"0"-145"-16,0 0 6 0,0 0 0 15,0 0-11-15,-3 5 5 0,3-5 15 16,0 0 8-16,0-1 25 0,-3-4-28 15,-2-2-29-15,-1-3 1 0,-2 0-12 16,-5-3 0-16,2-4 13 0,-2 0 2 16,1-3 14-16,4 1-13 0,4 1-8 15,1 2-13-15,3 2 10 16,5 4-6-16,2 3 23 0,6 6-16 16,3 1-9-16,4 5 8 0,2 8-3 15,0 4-6-15,0 5 2 0,-4 3-3 16,-1 4-3-16,-3 3 3 0,-7 0-1 15,-5-3 0-15,-3-3-36 0,-9-6-4 16,-3-2 3-16,-5-3 5 0,-2-2 19 16,0-5 14-16,1-2 2 0,1-1-2 15,3-4 0-15,3-1 0 0,3 0 4 16,3-2-3-16,3-1-1 0,4 0-24 16,3-1-135-16,3 1-246 0</inkml:trace>
  <inkml:trace contextRef="#ctx0" brushRef="#br0" timeOffset="166550.87">24481 9014 779 0,'0'0'81'0,"0"0"52"0,0 0-54 15,0 0-61-15,0 0-15 0,135-15-3 16,-118 15-79-16,-4-2-68 0,-2 1-208 16</inkml:trace>
  <inkml:trace contextRef="#ctx0" brushRef="#br0" timeOffset="167013.13">25073 8861 545 0,'0'0'577'0,"0"0"-481"0,0 0 5 16,0 0-55-16,0 0-40 0,0 0-6 15,0 0 20-15,-27 49-13 0,17-28 3 16,1 1-6-16,-1 0 0 0,2-2 0 16,1-1-3-16,1-4 2 0,1-4-4 15,2-2 3-15,1-7-4 16,1-2-6-16,1 0 8 0,0-7 3 15,3-4 0-15,5-4-3 0,4-2 2 16,2-3-2-16,5-1 0 0,0-4 0 16,0-2 3-16,0-4-2 0,-4 4 1 15,0 1-1-15,-5 5 1 0,-4 5 4 16,-1 6 23-16,-3 8 8 0,-2 2-37 16,0 6-12-16,0 6 12 0,0 8-4 15,0 3 7-15,0 5-3 0,0 2 3 16,1 0-3-16,4-1 6 0,1-2-6 15,0-4 0-15,1-2-34 0,0-5-12 16,-2-5-37-16,-2-4-19 0,5-7-51 16,-2-1-128-16,2-5-340 0</inkml:trace>
  <inkml:trace contextRef="#ctx0" brushRef="#br0" timeOffset="167159.57">25081 8996 726 0,'0'0'48'16,"0"0"2"-16,0 0-13 16,0 0-25-16,0 0 7 0,0 0-4 0,38 7-15 15,-23-9-24-15,1-2-218 16</inkml:trace>
  <inkml:trace contextRef="#ctx0" brushRef="#br0" timeOffset="167377.99">25043 8967 142 0,'0'0'611'0,"0"0"-472"0,0 0 26 0,0 0-60 16,0 0-49-16,0 0-46 15,0 0-7-15,0 0 2 0,30 0-5 16,-9 5-13-16,-5-2-145 0,0-3-258 16</inkml:trace>
  <inkml:trace contextRef="#ctx0" brushRef="#br0" timeOffset="167930.07">25470 8353 717 0,'0'0'26'15,"0"0"66"-15,0 0-13 0,0 0 5 16,0 0-13-16,0 0-20 0,9-47 2 15,-10 42-23-15,-1-1-3 0,1 1 4 16,-1 3-3-16,1 2-2 0,0 0-18 16,-1 7-4-16,2 4-4 0,0 5 19 15,0 8 28-15,3 12 7 0,6 15-3 16,6 19-6-16,1 9-3 0,3 3-9 16,-2-3 2-16,-1-4-7 15,-4-5-13-15,-1-5 9 0,-6-7-16 16,-2-9-3-16,-3-5 5 0,-2-8-9 15,-2-8 6-15,-1-6-4 0,-1-6-3 16,0-2 2-16,0 0 0 0,-1 0 3 16,0-1-2-16,2-5 2 0,0-2 0 15,3-2-2-15,0-2-3 0,1-1-22 16,1 1-56-16,2-2-46 0,3-2-34 16,3-5-161-16</inkml:trace>
  <inkml:trace contextRef="#ctx0" brushRef="#br0" timeOffset="168569.02">26229 8937 658 0,'3'-4'102'0,"0"2"-4"0,2-3 32 15,1 1-29-15,1-2 29 16,5 1-87-16,3 1-20 0,7 1-17 16,9 2 3-16,11 0-6 0,5 1-3 0,-3 0 2 15,-11 2-2-15,-12-2 1 16,-7 4 1-16,-1-2-2 0,-2 0-62 16,0 2-31-16,-7-2-70 0,-3 2-38 15,-1-1-134-15</inkml:trace>
  <inkml:trace contextRef="#ctx0" brushRef="#br0" timeOffset="168902.19">26290 9062 948 0,'0'0'164'16,"0"0"-55"-16,0 0-30 0,0 0-45 15,0 0-12-15,0 0-22 0,0 0 0 16,29-13 1-16,-16 13 2 15,4 0-6-15,2 1 3 0,3 0-26 16,-1 1-22-16,-1 1-23 0,1-2-11 16,-4-1-22-16,-1 1-14 0,1-1-15 15,-6-1-47-15,-2-1-96 0</inkml:trace>
  <inkml:trace contextRef="#ctx0" brushRef="#br0" timeOffset="169841.31">27216 8751 669 0,'0'0'52'16,"0"0"24"-16,0 0 19 0,0 0-6 15,0 0-16-15,111-43-52 0,-91 36-15 16,-5 5-4-16,-1-3 4 0,-4 4-2 16,-3-2-4-16,0 1-5 15,-4 0-14-15,-1 0-3 0,-1-1-14 16,-1 2-13-16,0 0-7 0,-4 1-2 15,-5 0 1-15,-2 0 21 0,-4 0 28 16,-6 2 8-16,-3 4 39 0,-3 1 23 16,-1 6 28-16,2 2 2 0,1 3-11 15,4 3-26-15,6 1-29 0,4 1 27 16,8 3-22-16,6 2-6 0,14 0 4 16,20 2-8-16,18-1-12 0,17-1 1 15,6-4-10-15,-8-9-8 0,-12-11-110 16,-23-4-69-16,-11-3-214 0</inkml:trace>
  <inkml:trace contextRef="#ctx0" brushRef="#br0" timeOffset="170212.33">27689 8735 745 0,'0'0'81'0,"0"0"33"0,0 0 3 0,0 0-41 16,0 0-44-16,0 0-32 0,0 0 0 16,5 15 10-16,-2 3 4 15,0 3-8-15,0 4-4 0,-2 3 3 16,-1-1-2-16,0 1 2 0,0 0-5 16,-4-6 1-16,1-2 1 0,-2-5-2 15,0-4-1-15,0-5 0 0,1-4 2 16,0-2 5-16,0-6 1 0,4-1-4 15,0-3-1-15,7-3-2 0,3-4 0 16,4 1 7-16,3-1-6 0,4 0 2 16,0 2 0-16,1 7 3 0,-1 2-1 15,-4 6-1-15,-1 0-6 0,-3 8 2 16,-1 5-4-16,-2 1-2 16,-2 3 3-16,-2 1-12 0,1-3-12 15,-3 3-25-15,0-3-31 0,3-2-70 16,-1-5-43-16,4-2-176 0</inkml:trace>
  <inkml:trace contextRef="#ctx0" brushRef="#br0" timeOffset="170629.4">28220 8953 767 0,'0'0'70'0,"0"0"3"0,0 0 44 0,0 0-26 16,0 0-34-16,0 0-23 15,13-8-28-15,-6 6 6 0,0-2-3 16,-2 2-6-16,0-3-3 0,-3 2-10 16,-1 0-31-16,-1 1-28 0,-1-1-80 15,-3 0-27-15,-3 3-69 0,-1-1 85 16,-2 1 159-16,-3 0 1 0,0 1 145 16,-1 0 58-16,3 4-78 0,-2-3-19 15,2 4-22-15,3-1-16 0,2-2-29 16,4 2-2-16,1 2-25 0,1-2 6 15,3 0-16-15,4 0 5 0,2 0 4 16,2-1-4-16,2-1-1 0,2-2-6 16,-1-1-27-16,1-1-40 0,-1-3-44 15,-1 0-25-15,-1-2 38 0,-3 1 35 16,-2-2 37-16,-3 4 26 0,-2 0 41 16,1 1 70-16,-3 1 37 0,0 0-50 15,0 1-54-15,0 0-22 0,0 0-22 16,0 1-5-16,1 2 2 0,0 3 6 15,0 1-3-15,0 0 0 0,-1-2-4 16,1 3-107-16,-1-3-99 0,0-3-276 16</inkml:trace>
  <inkml:trace contextRef="#ctx0" brushRef="#br0" timeOffset="170897.95">28367 8897 949 0,'0'0'124'0,"0"0"-5"15,0 0-26-15,0 0-32 0,0 0-29 16,0 0-8-16,51-4-7 0,-36 12-11 16,2 3-2-16,-1 3 0 0,-1 3-4 15,-3 0 0-15,-1 1-20 0,-5-2-35 16,-1 0-24-16,-2-4-16 0,-3 1-28 16,0-6 6-16,-3-5 45 15,0-2 71-15,0 0 1 0,1-6 63 0,0-1 50 16,2-3-12-16,0-3-43 15,6 0-22-15,3 0-17 0,3-1-2 16,4 3-13-16,-1 1-4 0,0 3-4 16,-2 6-17-16,1 1-90 0,-4 5-80 15,-4 2-128-15</inkml:trace>
  <inkml:trace contextRef="#ctx0" brushRef="#br0" timeOffset="171026.08">28618 9008 720 0,'0'0'325'0,"0"0"-140"0,0 0-46 0,0 0-50 16,0 0-45-16,0 0-33 0,0 0-6 16,22-64-5-16,-27 64-35 15,-3 0-145-15,-1 0-323 0</inkml:trace>
  <inkml:trace contextRef="#ctx0" brushRef="#br0" timeOffset="172352.61">29271 8611 1129 0,'0'0'19'0,"0"0"6"16,0-8 55-16,0 6-5 0,4 1-28 15,0-2 3-15,5 2-9 0,3 0-24 16,6 1-14-16,3 0 0 0,1 0 0 16,1 2-3-16,-1 0-1 0,-4-1-23 15,-1-1-29-15,-4-4-6 0,0 1 6 16,-4-4-14-16,-3-2 4 0,-1-1-6 16,-5-3 18-16,0 2 14 0,-8-3 13 15,-6 2 10-15,-7-1 14 0,-12 3 11 16,-18 1 14-16,-10 7 26 0,-1 6-4 15,10 8 0-15,17 4-3 0,15 1-18 16,10-2-5-16,1 5-1 0,4 3-12 16,5 6 13-16,5 2-1 15,10-2-5-15,14 2 4 0,9-3-10 16,-2-5 4-16,-4-6-9 0,-5-6-4 16,-10-7-44-16,-1-3-44 0,-1-1 15 15,-5-2 8-15,-3-6-5 0,-4-1-3 16,-2 1 36-16,-1-2 24 0,-3 2 13 15,-2 1 42-15,-1 1 13 0,1 2 23 16,-1 3-32-16,0 1-15 0,2 3-5 16,1 3-18-16,2 2 10 0,1 2 17 15,4 3-2-15,5 1 14 0,4 1-13 16,3-1-17-16,2-2 1 16,2-3-1-16,1-2-13 0,-2-4 7 15,3-1-10-15,-1-2 4 0,-1 0-5 16,-3-4-31-16,-1-1-17 0,-3-2-5 15,-4-2 10-15,-1 1-2 0,-1 0 30 16,-4 1 6-16,-1 0 9 0,-2 0 0 16,0 0-1-16,-2 4-6 0,-3-1 7 15,-2 4 6-15,-1 0 1 0,-2 1-7 16,-1 4 1-16,1 1 7 0,1 1-3 16,1 2-2-16,3-2 6 0,1 4 0 15,3-2-1-15,1 0 10 0,6 2 11 16,1-1 7-16,2 0-14 0,1-2-11 15,-1-1-9-15,1-1 5 0,-2-1-7 16,1-1 0-16,-2 0-21 0,-2-1-4 16,2-2-4-16,-4 3 13 0,0-1 10 15,-1-1 5-15,-1 2-2 0,0-2 1 16,-1 3 3-16,0-3-1 0,0 3 25 16,0-3 0-16,0 3-1 0,-1-1 7 15,0-2-7-15,1-1-6 0,0 1 5 16,0-1-7-16,0 1-4 0,0-2 0 15,3 0-7-15,4 0 4 0,0 1-7 16,3-1 7-16,-2 0-7 0,1 0-2 16,0 0-15-16,-2 0-3 15,-1-1 13-15,-1-2-12 0,-1 0 17 16,0 1 0-16,0-1 0 0,0 0 8 16,-3-2-8-16,1-1 0 0,0-1 1 15,1-1 2-15,0-1 1 0,-1-2-4 16,2 0-2-16,1-1 2 0,1-1 3 15,2 2-3-15,2 0-7 0,-2 1 7 16,4 2 7-16,-2 1 13 0,-2 1 5 16,3 2-7-16,-3-1-6 0,-2 2 11 15,-1 1-10-15,-2 2-12 16,1 0 2-16,-2 2-6 0,1 1-2 16,0 2 4-16,-1-2 0 0,1 3 1 15,-1-1-9-15,-1 1 2 0,-1-1-9 16,0 0-6-16,0 0 1 0,0-2 10 15,1-2-4-15,0-1-2 0,2 0 13 16,1-1 1-16,3-2 3 0,1-2 0 16,0 3 0-16,0-3 1 0,1 3 1 15,-3-1 1-15,0 2 6 0,0 0 12 16,3 1-4-16,-4 0 6 0,1 0 1 16,-1 1-15-16,0 2-8 15,1 0-1-15,-1 3 0 0,-2 0 0 0,1 1-11 16,0 0-34-16,2 1-61 15,1-1-132-15,0-3-341 0</inkml:trace>
  <inkml:trace contextRef="#ctx0" brushRef="#br0" timeOffset="172470.52">30176 8807 1161 0,'0'-4'218'15,"0"0"-122"-15,0 1-50 0,0 0-38 16,-11 9-8-16,1 2-107 0,-1-1-139 0</inkml:trace>
  <inkml:trace contextRef="#ctx0" brushRef="#br0" timeOffset="178718.12">23406 10478 952 0,'0'0'77'0,"0"0"20"16,0 0-38-16,-21-41-23 0,19 29-11 16,2-2 11-16,3 0-18 0,6 0 2 15,4 0-12-15,5 2 6 0,2 1-2 16,3 1-4-16,0 3 2 0,-3 3 10 15,0 3-8-15,-3 1-3 0,1 6 3 16,-2 4-8-16,-1 5-4 16,1 3 0-16,-1 5 2 0,2 3 0 15,-1 2 3-15,2 1-2 0,-2-1 0 16,1 0-2-16,-3-2-2 0,1-2-3 16,-3-4-13-16,0 1-18 0,-2-1-7 15,-2-3-23-15,-3-1-21 0,0 3-55 16,-3-4-103-16,0-3-160 0</inkml:trace>
  <inkml:trace contextRef="#ctx0" brushRef="#br0" timeOffset="179150.53">23666 10698 644 0,'0'0'135'15,"0"0"-27"-15,0 0 6 0,0 0-10 16,4-1-36-16,-4 1-17 0,-4 2-49 15,-2 4 3-15,-2 2-1 0,-2 4-1 16,-2 2-3-16,1 1 0 0,-1 2-21 16,-1 2-39-16,-2 6-54 0,3-4-94 15,3-3-239-15</inkml:trace>
  <inkml:trace contextRef="#ctx0" brushRef="#br0" timeOffset="179490.51">24066 10805 1079 0,'0'0'118'0,"0"0"-4"16,0 0-7-16,0 0-37 0,0 0-34 15,0 0-13-15,23 12-8 0,-21 5-12 16,0 4-3-16,1 10-9 0,1 9-62 15,0 7-50-15,-1-8-45 0,0-8-264 16</inkml:trace>
  <inkml:trace contextRef="#ctx0" brushRef="#br0" timeOffset="180004.93">23543 11761 1094 0,'0'0'59'15,"0"0"-46"-15,0 0 20 0,0 0-2 16,0 0-6-16,0 0-9 0,-25-38 4 15,25 33-3-15,2-1-15 0,4 3 3 16,4-3-5-16,6 1 0 0,2 3 1 16,5 0 0-16,2 2 0 0,1 4 7 15,0 5-1-15,-4 3 11 0,0 3-10 16,-5 3 9-16,-4 2-2 0,-1 1 2 16,0 1 6-16,-4 1-10 0,1 3-6 15,2-3 4-15,0 2-10 0,1-2-1 16,2-3 5-16,-2 0-4 0,1-3 0 15,-1 1-1-15,-2-4-45 16,-1-1-37-16,-4 3-75 0,-3-5-147 16,-2-2-200-16</inkml:trace>
  <inkml:trace contextRef="#ctx0" brushRef="#br0" timeOffset="180285.94">23814 11955 870 0,'0'0'113'0,"0"0"-31"15,0 0-1-15,0 0-18 0,0 0-13 16,0 0 0-16,-21 15-13 0,4-3-22 15,-4 3-12-15,0 4 0 0,-2 2-3 16,-1 2-16-16,2 0-20 0,1 1-29 16,2 1-38-16,4-3-42 0,0 2 1 15,5 3 2-15,3-4-22 0,3-7-50 16</inkml:trace>
  <inkml:trace contextRef="#ctx0" brushRef="#br0" timeOffset="180669.29">23985 12210 254 0,'0'0'442'16,"0"0"-349"-16,0 0 46 0,0 0 3 15,0 0-58-15,0 0-32 0,0 0-3 16,36-37-8-16,-28 32 6 0,2 3 3 16,0 1-12-16,0 1 7 0,1 0-16 15,-1 2-6-15,-1 3-20 0,-3 3-2 16,1 0 1-16,-3 4-2 0,-3 0-6 16,-1 3-2-16,-3-1-19 0,-5 2-16 15,0-1 14-15,-1-1 16 0,1 0 8 16,-1-3 5-16,2-2 0 0,2-2 2 15,1-2 2-15,2 0 1 0,2-1 2 16,0-1 1-16,5 0 3 0,5 0 4 16,5 0 1-16,3-1-4 0,6 1-12 15,2 1-1-15,9 1-82 0,-6 1-62 16,-4-2-191-16</inkml:trace>
  <inkml:trace contextRef="#ctx0" brushRef="#br0" timeOffset="181038.7">23801 12817 1352 0,'0'0'116'16,"0"0"-101"-16,0 0-15 0,0 0-15 15,-2 5-28-15,-7 0-78 0,3 0-91 16,-1-3-428-16</inkml:trace>
  <inkml:trace contextRef="#ctx0" brushRef="#br0" timeOffset="181295.65">23801 13497 664 0,'0'0'401'15,"0"0"-347"-15,0 0-54 0,0 0-38 16,0 0-333-16</inkml:trace>
  <inkml:trace contextRef="#ctx0" brushRef="#br0" timeOffset="181917.34">23552 14447 1206 0,'0'0'83'15,"0"0"-54"-15,0 0 11 0,0 0-20 16,61-42-5-16,-44 35-1 0,3 2-10 16,0 3-3-16,0 2 5 0,1 2-6 15,-4 7-2-15,-1 4 0 0,-3 3 1 16,-2 4-3-16,-2 5 4 0,-1-1 3 15,3 3 9-15,1-1-12 0,0-2 13 16,3 0-5-16,-2-5-8 0,1 0 2 16,-1-4-1-16,1-3-1 0,1 1-13 15,0-4-23-15,4-1-57 0,-3-2-109 16,-5-3-330-16</inkml:trace>
  <inkml:trace contextRef="#ctx0" brushRef="#br0" timeOffset="182246.7">23796 14658 961 0,'0'0'136'0,"0"0"-81"0,0 0 14 15,0 0-31-15,0 0-35 0,-9 6 3 16,-6 4-4-16,-7 4 2 0,-1 2-4 15,-3 3-35-15,1 1-30 0,-7 6-97 16,7-4-99-16,4-5-134 0</inkml:trace>
  <inkml:trace contextRef="#ctx0" brushRef="#br0" timeOffset="182733.71">24144 14744 1174 0,'0'0'158'0,"0"0"-107"16,0 0 23-16,0 0-10 0,0 0-20 15,0 0-14-15,0 0-13 0,60 26-17 16,-53-16 5-16,-1 3-2 0,1-1-6 16,-2 1 5-16,0 1-4 0,0-3 0 15,-1 0 2-15,1-2 0 0,-2-2 0 16,2-1 0-16,-3-3 0 0,0 0 0 15,2-3 0-15,-1 0 3 0,2-3 5 16,3-3-4-16,1-1-3 0,0-3 2 16,3-2-2-16,3 0-1 15,2-2-3-15,4 1 3 0,1 3 1 16,-2 2 0-16,1 5 0 0,-2 2-1 16,-3 1 0-16,-1 4 1 0,-2 4 1 15,-2 3-2-15,-3 2-2 0,-2 1 1 16,-2 0-28-16,-2 1-33 0,-1 0-51 15,-1-1-71-15,0-7-268 0</inkml:trace>
  <inkml:trace contextRef="#ctx0" brushRef="#br0" timeOffset="186862.45">22976 14912 948 0,'0'0'0'0,"0"0"0"0,0 0 19 16,0 0-19-16,0 0-10 0,0 0 10 16,5 13 19-16,-3 0-17 0,2 3 0 15,2 5-2-15,1 2-6 0,2 5 0 16,6 9-15-16,6 6-17 0,10 7 17 16,5-1-3-16,-1-9 6 15,0-1 4-15,-2-4 11 0,-1 1 3 16,2 4 3-16,-8-12-1 0,-5-4 5 15,-2-6 2-15,0 1 0 0,4 3 14 16,11 5-12-16,7 5 5 0,10 3-7 16,0-3 4-16,1-7 0 0,-1-5-5 15,-4-4-2-15,6-5-5 0,3-5 2 16,3-4 12-16,4-3 3 0,0-6 3 16,-2-2-4-16,-1-3-9 0,-6-3 5 15,-4-2 6-15,-3-6-5 0,-4-1 10 16,-3-4-14-16,-5-4 5 0,-2-3-4 15,-4-4 6-15,-3-6-6 16,-1-3 3-16,-1-4-11 0,-1-2 9 16,3-2-12-16,2-2 1 0,3-4-1 15,2 0 0-15,3-2 0 0,2-1 1 16,0-3-1-16,2-5-1 0,-3-3-1 16,1 0 1-16,-3-4 1 0,-5-3 1 15,-2 0 0-15,-5-4-2 0,-1 0 2 16,-2-3 4-16,-2-3-2 0,-3-1 1 15,0 0 4-15,-1-4-1 0,-2 1-3 16,1-2 1-16,-1-4-1 0,-1 3-3 16,0-1 7-16,-3-1-8 15,-2 0 0-15,0-1-4 0,-2-4 4 16,-1 3-2-16,0 0-2 0,-2-3 3 16,-1 0-2-16,-1 0 3 0,0 0 0 15,-2 2 2-15,-3 0-1 0,-2-1 6 16,0 1-3-16,-4-2 1 0,2 3-3 15,-2 3 4-15,-3-3-5 0,0 5-1 16,-5 0 1-16,1 0-1 0,-3 3-2 16,-2 1-5-16,-2 1 1 0,-3 2-2 15,-2 0 1-15,-4 2-4 0,-2-1 4 16,-2 5 6-16,-4 3-1 0,1 1-1 16,-3 5-3-16,-1 3 3 0,-3 0 4 15,-1 4-1-15,-1 6 3 0,-2 0-3 16,0 6 0-16,0 5-5 0,-1 5 3 15,1 1-8-15,0 6 7 0,-2 2-2 16,-1 3-4-16,-3 7-11 0,-1-1-8 16,0 8-3-16,-3 4 5 0,-1 0 10 15,1 9 4-15,-1 0 4 0,0 6 3 16,3 3 0-16,1 0 2 0,4 8 3 16,6 4 0-16,2 3 0 0,7 4 2 15,2 4 4-15,4 6 3 0,2 5 0 16,3 5-4-16,3 3 1 15,2 2 1-15,2 5 1 0,3 4 1 16,1 4 1-16,0 4-3 0,1 2 2 16,2 3-6-16,-2 3 0 0,2 1 1 15,-4 1-4-15,2 1 3 0,1 3-3 16,0 2-3-16,3 6 3 0,0 3 9 16,3 1-8-16,2 2 15 0,3-1 2 15,0 3-5-15,2 4-6 0,1-1-7 16,0 3 21-16,2-1-18 0,0-1 4 15,1-1-4-15,-1 1-3 0,-2 0 3 16,-2 3 6-16,-1-1-4 0,1 0 8 16,1 0-9-16,2 0 9 15,0 3-7-15,2 4 5 0,0-1-6 16,1 1 3-16,4-1-1 0,5 1-7 16,0 3 0-16,1 2 0 0,4 0 1 15,0 2 4-15,1 0-5 0,-3-1-3 16,1 4 3-16,-3 0 3 0,-1-6 3 15,0-2-5-15,-2-2-1 0,0-1-2 16,1 1 2-16,-3-1 2 0,1-4 0 16,0-2 0-16,1-4-2 0,2 2 0 15,1-2 7-15,3-3-4 0,3-1-1 16,5-4 8-16,6 1-10 16,8-1-4-16,8-3-6 0,-6-23-82 15,-2-21-290-15</inkml:trace>
  <inkml:trace contextRef="#ctx0" brushRef="#br0" timeOffset="191053.33">24826 15261 887 0,'0'0'78'0,"0"0"-2"0,0 0 18 16,0 0-49-16,-44-22-1 0,36 17-14 16,1 4 12-16,3-1-16 0,3 2-11 15,1 0 6-15,8 0-11 0,4 2 7 16,7-1 11-16,16 2-9 0,15-1 2 16,20 0-7-16,11-2-8 0,2 0 3 15,-4 0-4-15,-5 0-4 0,-7 0 1 16,-6-3-2-16,-7-1-23 15,-11 1-9-15,-12-1 0 0,-10 3 6 16,-11 1 15-16,-4 0-4 0,-3-1-7 16,-1 1 21-16,-1 0-4 0,-2 0-4 15,-5 0-1-15,-4 0-32 0,-3 1-12 16,-1 4-6-16,-6 0-93 0,3 0-86 16,2-1-248-16</inkml:trace>
  <inkml:trace contextRef="#ctx0" brushRef="#br0" timeOffset="191309.14">25398 15130 1046 0,'0'0'67'0,"0"0"-36"16,0 0 8-16,0 0 13 0,0 0 19 15,0 0-25-15,106 27-12 0,-59-12 5 16,6 8 7-16,-1 2-27 0,-12-2-7 16,-15-2-8-16,-13-4-4 0,-7 0-21 15,-5 3-32-15,-2 3-10 0,-10 1-20 16,-6-2-10-16,-17 2-61 0,4-7-97 16,2-6-143-16</inkml:trace>
  <inkml:trace contextRef="#ctx0" brushRef="#br0" timeOffset="191678.87">26396 14763 920 0,'0'0'197'0,"0"0"-98"0,0 0-1 16,0 0-35-16,0 0-7 0,0 0-6 15,1-1-26-15,-4 10-18 0,-1 6 6 16,0 0-10-16,0 5-2 0,1 2-6 16,0-1-11-16,1 1-24 0,1-2-12 15,0 0 1-15,1-5-36 16,0-1-5-16,-1-3-80 0,0-5-70 16,1-5-245-16</inkml:trace>
  <inkml:trace contextRef="#ctx0" brushRef="#br0" timeOffset="191961.53">26177 14731 181 0,'0'0'964'16,"0"0"-888"-16,0 0-7 0,0 0-27 16,0 0-20-16,0 0-11 0,0 0 14 15,0 0 1-15,88 20-18 0,-39-5 0 16,-2 2 1-16,-13-2-8 0,-14 1 1 15,-8-1-4-15,-4 3-5 0,-1 4-27 16,-5 3 1-16,-5-1 15 0,-9-1 5 16,-5 1 11-16,-5-3 2 0,-5-3 4 15,-1 0-4-15,-2-4-1 0,0-3 1 16,1-1 0-16,3-4-2 0,2-3 1 16,5 0-7-16,6-2-16 0,5-1-12 15,7 0-32-15,17-4-108 0,1 1-137 16</inkml:trace>
  <inkml:trace contextRef="#ctx0" brushRef="#br0" timeOffset="192422.13">26547 15033 1184 0,'0'0'166'0,"0"0"-101"0,0 0-20 15,0 0-8-15,0 0-18 0,0 0-19 16,0 0 10-16,20-2-2 0,-6 2-7 15,2 1-2-15,0 3 1 0,0-4-5 16,-3 1 0-16,-2-1-13 16,1 0 5-16,-4-1-5 0,0-4 6 15,-1-1-10-15,-3-1 16 0,-2 0-4 16,-2 0 3-16,-4-1 7 0,-5 1 10 16,-1 2 0-16,-2 3 8 0,-1 1 8 15,2 1-19-15,1 5 4 0,1 2-3 16,3 1 0-16,3 0-4 0,1 1 10 15,2 1-12-15,2-1 6 0,4-1-8 16,4-1 0-16,4-1 5 0,0-5-2 16,5 0-1-16,2-1-2 0,-1-1 0 15,2-2-13-15,0-5-7 0,-4 0-15 16,1-1-1-16,-3-2 11 16,0 1 2-16,-4 0 14 0,-1-1 7 0,-3 3 2 15,-3 2 31-15,-1 2 8 16,-3 2-11-16,0 2 0 0,-1 0-20 15,0 4-5-15,0 2 1 0,0 3 16 16,0 0-18-16,2 3 4 0,2 0-3 16,0-1-3-16,2 0 0 0,0-2-13 15,2 0-5-15,1-1-24 0,1-3-25 16,1-5-36-16,-1 0-79 0,-3-4-233 0</inkml:trace>
  <inkml:trace contextRef="#ctx0" brushRef="#br0" timeOffset="192737.16">26938 15095 926 0,'0'0'93'16,"0"0"-44"-16,0 0-18 0,0 0-20 16,0 0-7-16,22-20-4 0,-13 18-14 15,-2 0-5-15,1 1 8 0,-1-1 11 16,2 0 1-16,-1 1 37 0,-2-3 16 15,-1 1 23-15,0-3 7 0,1-1-17 16,-1 0-6-16,-1 0-17 0,-1 0-12 16,-1-1-4-16,0 3-10 15,-1-2-6-15,0 4-11 0,-1 0-1 16,0 2 0-16,0 1-10 0,0 3-8 16,1 1 2-16,-1 2 3 0,2 2-7 15,-1 3-27-15,1-2-17 0,1 3-2 16,0-3-4-16,2 3-12 0,0-2-49 15,5 0-80-15,-1-3-53 0,-1-3-175 16</inkml:trace>
  <inkml:trace contextRef="#ctx0" brushRef="#br0" timeOffset="193029.42">27142 15026 911 0,'0'0'171'0,"0"0"-72"16,0 0-34-16,0 0 7 0,0 0-24 15,0 0-6-15,0 0-15 0,54-1 0 16,-39 4-3-16,0 0-15 0,2 3-8 16,-1 1 6-16,1 1-7 0,-3 3 0 15,-3-2-10-15,-1 3-19 0,-5-3-24 16,-4 2-3-16,-1-3-14 0,-4-1 23 16,-2-3 7-16,-3-1 17 15,2-3 12-15,0 0 11 0,1-4 5 0,0-2 32 16,1-2 10-16,2-1 5 15,3-3 0-15,1 0 5 0,6 2-15 16,3-1-18-16,4 1-21 0,6 3-3 16,4 1-21-16,1 3-33 0,-3 3-61 15,3 3 5-15,-6 4-107 0,-6 0-166 0</inkml:trace>
  <inkml:trace contextRef="#ctx0" brushRef="#br0" timeOffset="193778.3">27455 15105 853 0,'0'0'104'0,"0"0"-34"0,0 0 3 16,0 0-24-16,0 0-25 0,0 0-7 15,59-26-15-15,-44 24 3 0,0 0-3 16,0 2 2-16,-2 0-1 0,0 0 7 16,-4 0 8-16,-1 0 0 0,-3 0-13 15,-1 0 9-15,-3 0 14 0,-1-1 6 16,0 0 4-16,-3-1-27 0,0 1-7 15,-1-3 1-15,-1 4-5 0,-1 0 0 16,0 0-2-16,-3 0 6 0,2 0-8 16,1 6 1-16,1 0 3 0,1 2-3 15,3 0-5-15,1 0-3 0,1 3-13 16,4-3 9-16,2 0 4 16,3 0-4-16,2-1-21 0,0 0-13 15,4-3-11-15,-1-2-23 0,3-2-56 16,-1 0 14-16,2-6-3 0,0 0 21 15,-2 0 8-15,1 0 42 0,-2-1 57 16,0 0 40-16,-5 0 76 0,-1 2 75 16,-2-1-15-16,-4 5-9 0,-1 0-56 15,-1 0-18-15,-1 1-35 0,0 0-23 16,0 0-31-16,1 0 3 0,1 1-6 16,1 1 1-16,1-1-4 0,2 2-21 15,-1-1-7-15,0-1-31 0,2-1-24 16,-2 0 9-16,-1 0-44 15,-1-2 11-15,-1-2 37 0,-3 1 37 16,0-2 10-16,0 2 25 0,-5-1 26 16,-2-1 28-16,-2 2-2 0,-2 0 34 15,1 3 10-15,-3 0-39 0,2 4-10 16,2 2-8-16,-3 1-3 0,3 0 6 16,2 0-15-16,1 1-3 0,3-2-12 15,0 0 0-15,2-2-9 0,1-1 1 16,2-1-3-16,3-2 4 0,2 0 0 15,3 0-5-15,1-3-8 16,4-2-28-16,0-3-35 0,1-3 6 0,-1 1 2 16,-2-3-24-16,-2-5 19 15,-1 1 50-15,-2-3 18 0,-4-1 25 16,-1 0 61-16,-2 1 15 0,-1 3 4 16,0 2-38-16,-5 2 14 0,-1 2-33 15,-1 7-1-15,3 2-14 0,-1 2-24 16,0 6-3-16,1 4 0 0,-1 3-4 15,0 3 7-15,2 0-9 0,1 4 0 16,1 0-3-16,1 1-32 0,1 0-4 16,2-2-19-16,1-1-35 0,0 0-27 15,3-3-52-15,-1-5-156 0</inkml:trace>
  <inkml:trace contextRef="#ctx0" brushRef="#br0" timeOffset="193983.33">26918 14709 1365 0,'0'0'16'0,"6"-15"-16"0,16 0-62 15,-1 1-132-15,0-1-512 0</inkml:trace>
  <inkml:trace contextRef="#ctx0" brushRef="#br0" timeOffset="194426.57">28738 14843 1054 0,'0'0'0'0,"0"0"2"15,0 0-2-15,0 0 10 0,0 0 2 16,0-27 13-16,1 23-7 0,1-2-18 16,0 0-1-16,1 1 1 0,1 3 4 15,0 0 1-15,-2 0-4 0,0 0 1 16,0 1 0-16,-2 1 9 16,-2 0 11-16,-3-2-7 0,-5 2-1 15,-2-1-5-15,-7 1 30 0,-1 0 27 16,-6 1-2-16,-2 2 3 0,0 3-27 15,1 5-6-15,2 0-3 0,6 6-11 16,4 1 6-16,8 2-8 0,7 4-11 16,8 1-7-16,11 1-22 0,12 2-25 15,12 0-12-15,11-4-29 0,2-3 1 16,-2-8-12-16,-8-8-41 0,-14-3-178 16</inkml:trace>
  <inkml:trace contextRef="#ctx0" brushRef="#br0" timeOffset="194817.43">28937 14751 788 0,'0'0'31'0,"0"0"-27"0,0 0 24 16,0 0-8-16,0 0-13 0,0 0 7 15,-18 13 13-15,19-5 23 0,2 4 10 16,1 1-14-16,1 2 25 0,1 1 8 15,-1 2 4-15,-2 0-25 0,1 1-30 16,-1-1-21-16,-1 0 3 0,-1-1-10 16,-1-2 0-16,0-1 4 15,0-4-4-15,-1-3-1 0,-1-1-15 16,0-4 4-16,1 1 3 0,1-3 9 16,0 0 0-16,0 0 11 0,3-5-11 15,3-1 0-15,5-2 13 0,2 0-13 16,1 0 4-16,3 1-4 0,1 1 1 15,-2 2-1-15,-1 3 1 0,-4 1 11 16,-1 4-8-16,1 3-3 0,-3 1-1 16,-2 2 3-16,1 4-3 0,2-1 3 15,-4 2-8-15,1 0-9 0,1-1-54 16,0 0-55-16,-1-3 18 16,1-2-50-16,-1-2-17 0,8-4 0 15,-2-1-54-15</inkml:trace>
  <inkml:trace contextRef="#ctx0" brushRef="#br0" timeOffset="195190.48">29339 15023 269 0,'0'0'558'15,"0"0"-488"-15,0 0-30 0,0 0-10 16,0 0 0-16,0 0-11 0,-13-15-17 16,8 14-2-16,0-2 0 0,0 3 3 15,0-2-3-15,0 0 2 0,1-1 1 16,1 2-2-16,0 0 1 15,0 0 10-15,1 1 20 0,0-1 3 16,1 1-1-16,-2 0-9 0,1 0 3 16,-4 0 11-16,0 1 14 0,-1 3-7 15,1 2-8-15,-1 0-4 0,2 0-14 16,0 3-7-16,1-2-11 0,0-1 0 16,3 2 1-16,0-2-3 0,1 0-9 15,3-3-5-15,3 1 7 0,2 0 1 16,0-2 4-16,3-2-22 0,2 0-9 15,-2 0-35-15,2-5 12 0,-2 2-16 16,-2-2-21-16,-1-1 9 0,-3 2 77 16,-1 0 7-16,-2 0 90 0,-2 2-6 15,0 2-36-15,0 0-36 0,0 0-12 16,-3 1-8-16,-2 4 6 0,1-1-30 16,-3 2-38-16,2-1-91 0,1-2-129 15</inkml:trace>
  <inkml:trace contextRef="#ctx0" brushRef="#br0" timeOffset="195486.52">29376 15008 1101 0,'0'0'141'0,"0"0"-53"0,0 0-18 15,0 0-5-15,0 0-45 0,0 0-12 16,27 13-6-16,-14-3-2 0,2 0 0 15,-2 1-8-15,3 2-21 0,-3 0-7 16,-2-2-14-16,-1 1-9 0,-3 0-18 16,-1-5 10-16,-2-1-14 0,-1-3 29 15,-3-3 32-15,1 0 20 0,1 0 65 16,-1-1 30-16,2-4-24 0,2-2 13 16,0-1-21-16,0 0-26 15,3-3-7-15,-1 2-10 0,0 2-12 0,-2 0 4 16,1 4-12-16,-3 2-8 15,-1 1-64-15,-1 4-90 0,-1 2-134 16</inkml:trace>
  <inkml:trace contextRef="#ctx0" brushRef="#br0" timeOffset="195609.16">29646 15141 1287 0,'0'0'59'0,"0"0"-59"15,0 0-130-15,0 0-284 0</inkml:trace>
  <inkml:trace contextRef="#ctx0" brushRef="#br0" timeOffset="202690.61">27786 14234 1056 0,'0'0'27'15,"0"0"-24"-15,0 0 1 0,0 0 6 16,0 0 7-16,0 0-2 0,0 0-7 16,163 35 34-16,-115-30-40 15,15-4-2-15,2-1-8 0,-1 0 3 16,-5-9-8-16,-7-2 3 0,0-3 10 15,-1-2 0-15,2-3 0 0,0-1 5 16,3-2 15-16,0-1 0 0,5-3-5 16,1 1 6-16,0-2-6 0,1 0 6 15,-1 0-13-15,1-2 1 0,3 1-9 16,-3-4 0-16,2 1-1 0,-2-3 0 16,0 1-10-16,1-2 9 0,-5-2-12 15,-1-1 6-15,-4-5 3 0,-2-3 0 16,-2-2 2-16,-5-4 1 15,0 0 4-15,-5-1 7 0,-2-3-8 16,-3 3 8-16,-1-1-8 0,0 3 4 16,0 1-5-16,0 1 5 0,1 4-4 15,0 0 0-15,-1 2-1 0,2 0-8 16,-4 1 5-16,1 1 3 0,-3 0-9 16,0 0 6-16,-2 0-4 0,-1 1 4 15,0 0 0-15,-4 1 2 0,2 2 2 16,-4 3-1-16,0 4 0 0,-8 7 0 15,-1 3 0-15,-4-1 0 0,2-1 4 16,2-2 8-16,-2-2-1 0,1 3 4 16,-2 4 11-16,-3 1-10 0,-1 4-10 15,0 4 1-15,-2 1-1 0,2 2-4 16,-2 4 1-16,-2 1-3 0,1-1 0 16,-2 3-3-16,0 0 0 0,0 0-4 15,-3 1-16-15,-5 3 16 0,-1 1 0 16,-4 4 6-16,-6-1 1 0,-5 4-2 15,-2 1 2-15,-4 1 0 0,-5 1 2 16,-5 5 3-16,-8-1-4 0,0 2 2 16,5-2-2-16,9-6-2 0,11-3 4 15,4-2 2-15,5-1-5 0,-5 1 0 16,2 1 2-16,-1 1 4 16,3-1-6-16,4 0 1 0,4-2-1 15,-1-2 2-15,4-2-2 0,1 2-3 16,1-4 3-16,2-1 6 0,0 0 9 15,0 0 10-15,0-2 17 0,0-3-18 16,5-2-10-16,1-4 1 0,2 0-9 16,1-3 4-16,5 0 0 0,4-4 0 15,4 1-9-15,5-1 1 0,6 1-2 16,10-2 2-16,9-1 0 0,-3 2-2 16,-3-2 3-16,-12 5-4 0,-12 2 3 15,-6 1 0-15,-2 2 4 16,1-4 2-16,-3-2 4 0,1-2 7 15,-3-2-3-15,-3 1-1 0,-2 3-6 16,-3 0 1-16,-2 1-10 0,0 3 2 16,0 4-1-16,1 1 0 0,-1 3-1 15,2 1-1-15,-2 3-4 0,5 0-3 16,0 7-5-16,4 1 13 0,2 1-1 16,2 6 5-16,1 5-4 0,-3 1 0 15,-2 4 0-15,1 1 0 0,-7 3 6 16,-2 7-3-16,-1 6 0 0,-6 9 3 15,1 3 2-15,1-2-1 0,4 2 0 16,6-1-7-16,8 10 0 0,13 5-18 16,9 1-49-16,-2-18-122 15,1-19-504-15</inkml:trace>
  <inkml:trace contextRef="#ctx0" brushRef="#br0" timeOffset="211858.18">20436 17451 449 0,'0'0'189'16,"0"0"-186"-16,0 0 14 0,0 0 69 15,0 0 31-15,23-38-88 0,-19 35 206 16,-1-2-151-16,-3 4-30 0,1-1-4 15,-1 0-21-15,1 2-15 16,1 0-11-16,2 4 7 0,0 1-1 16,2 2 8-16,-1 2-5 0,4 4-1 15,-2 1-5-15,0 2-2 0,-1 4-2 16,0 1 8-16,-2 1-1 0,0 3-4 16,-3 0-2-16,-1 2-3 0,0 1 4 15,0-3 0-15,-2-3-3 0,1-4 7 16,1-2-1-16,0-4 3 0,0 0-5 15,2-4 2-15,1 1-2 0,0-3 5 16,2-1 4-16,1-1 2 0,0-1-8 16,1-3 13-16,0 0-6 0,1 0 0 15,1-3 17-15,2-6-6 0,1 0-11 16,4-5-3-16,1-1-8 0,5-6-1 16,4-5 1-16,12-8-4 0,22-13 1 15,30-16-1-15,17-11-44 0,12-3 28 16,1 1 11-16,-5 4-38 0,1-1-39 15,-9 0-75-15,-28 20-105 0</inkml:trace>
  <inkml:trace contextRef="#ctx0" brushRef="#br0" timeOffset="-212773.55">26735 8833 294 0,'0'0'474'0,"0"0"-474"15,0 0-54-15,0 0 54 0,0 0 11 16,0 0 7-16,0 0 34 0,35 100-15 15,-12-76 8-15,10 4-30 0,14 6 0 16,13 5 12-16,4 3-20 0,0-7 8 16,-4-1-11-16,-6-7-3 0,3-1 1 15,3-1-2-15,2 0 0 16,6-2 4-16,5 0 0 0,5-1-4 16,6-4 2-16,3 3 6 0,4-4-8 15,4 2 12-15,5 1-10 0,6-2 0 16,2-3 2-16,3-4-4 0,2-1 1 15,4-4 0-15,1-1 3 0,1-4 1 16,-3-1-1-16,-5-7 18 0,0-3 14 16,-4-5-7-16,-1-4 11 0,-6-2-17 15,-2-6 5-15,-5-3-12 0,-1-2-5 16,-4-4-6-16,-3-2-3 0,-4-3 2 16,-7-2-4-16,-6-2 0 0,-7-2-4 15,-5-1-4-15,-4-1-6 0,-9 0 0 16,-5-1 3-16,-7-2-5 0,-6 2 11 15,-8-2-9-15,-4 0 14 0,-6 2-1 16,-7-1-2-16,-2 2 3 0,-7 1 1 16,-7 4-1-16,-3-1 0 0,-8 6 2 15,-6 1 1-15,-6 1-6 0,-8 2 0 16,-8 1 3-16,-6 0-7 0,-9 3 1 16,-7 2-6-16,-7 0 5 0,-13 4 3 15,-5 1-10-15,-4 0 3 0,-6 5 2 16,-3 0 6-16,-1 2-7 0,-6 2 10 15,-1 1 7-15,2 3-7 16,-3 4-5-16,1 2 5 0,-2 4 20 16,2 1 0-16,3 6-3 0,2 6 7 15,4 3-6-15,5 4 3 0,8 8-4 16,9-1 1-16,12 4-7 0,2 5-5 16,3 1-5-16,2 5 6 0,0 2-7 15,3 4-3-15,4 2-16 0,3 1-39 16,4 0-62-16,17-10-113 0,9-11-250 15</inkml:trace>
  <inkml:trace contextRef="#ctx0" brushRef="#br0" timeOffset="-212005.56">27327 9557 973 0,'0'0'0'0,"0"0"-11"0,0 0 11 15,0 0 52-15,0 0-7 0,0 0 1 16,0 0-24-16,-4-90-20 0,-16 101-1 16,-11 12-1-16,-15 14-2 0,-13 17 2 15,-5 9 2-15,-1 6-2 0,3 0-11 16,6-1 6-16,-1 3 0 0,0 0-7 15,1 1-4-15,-1 2 15 0,1 1 0 16,-2 3 1-16,-2 7 10 0,-2 6-6 16,0 3 12-16,0 3 12 0,4 3-8 15,3 6 10-15,1 10-10 16,-3 8-14-16,4 3 10 0,7 5 12 16,8 3-1-16,5 4-24 0,3 4-3 15,4-4 0-15,8-5-7 0,11-7 7 16,8-4 2-16,6-4 2 0,6-2-4 15,2-6 2-15,0-3-1 0,1 1 7 16,-3-4 0-16,1-3-1 0,-3-4-7 16,-1-6 1-16,-1-1-1 0,1-2 2 15,0-5-2-15,3-5-5 0,2-6-4 16,2-6 3-16,3-4 3 0,-1-5-17 16,2-5 16-16,-2-3 1 15,0-9 0-15,-4-7-3 0,-4-9-21 16,-4-7-12-16,-3-3-38 0,-1 0-12 15,-1 2-30-15,-6-3-30 0,-4-5-92 16,-3-8-173-16</inkml:trace>
  <inkml:trace contextRef="#ctx0" brushRef="#br0" timeOffset="-211585.41">25520 13763 217 0,'0'0'987'0,"0"0"-970"0,0 0-12 15,0 0-5-15,5-20 11 0,5 24 6 16,6 6-1-16,4 4 19 0,6 3-16 16,10 9 0-16,13 7-11 0,10 6-7 15,4 0 3-15,-4-3-4 0,-9-6 0 16,-4-5-19-16,-5-4-27 0,-3-4-21 15,-1-6-43-15,-9-6-60 0,-7-5 31 16,-5-2 29-16,-4-7 31 0,3-5 12 16,2-8 12-16,6-12 40 0,4-15 15 15,6-12 73-15,-1-2-6 0,-2 8 12 16,-6 10 35-16,-8 19 46 0,-5 6 4 16,-6 9-49-16,-4 5-4 0,-1 4-23 15,-4 2-47-15,-9 8-33 0,-18 16-2 16,-26 26-2-16,-30 30 8 0,-18 12-12 15,-4-2-60-15,28-24-40 0,29-34-394 16</inkml:trace>
  <inkml:trace contextRef="#ctx0" brushRef="#br0" timeOffset="-123056.34">10810 3779 663 0,'0'0'7'0,"0"0"-5"0,0-17 35 16,0 10 25-16,0 1-14 0,0 0-2 16,0 2-8-16,0 0-12 0,0 0-8 15,0 1-12-15,0 0 7 0,0 0-10 16,0 2-2-16,-1 1-1 0,1-1 0 16,-2 1-3-16,1 0 2 15,-1 3-8-15,-1 3 5 0,0 1 2 16,-2 5 2-16,2 1-1 0,-1 1-4 15,2 3 5-15,0 3 1 0,1 0-1 16,1 3-6-16,0 3 6 0,0 0 5 16,3 4-4-16,-1 0 1 0,2 7 1 15,1-4 4-15,-1 2-7 0,1 7 0 16,0 1-2-16,2 14-1 0,-1 4 3 16,0-4-1-16,-3-2 1 0,-2-1-1 15,0 1-5-15,1 1 1 0,0 1 3 16,0 1 2-16,1 0-6 15,0 3 6-15,2 1 0 0,0 0-3 16,2 3 2-16,0 1 1 0,1 4 7 16,-2 1-3-16,1 0-1 0,-3 1 11 15,-1-1-5-15,0 0-7 0,-1 1 8 16,-2 3-7-16,0 2-2 0,-3 2 7 16,-2 1-6-16,0-3 0 0,-1 0-2 15,0 2-1-15,-1-1 1 0,1 4 0 16,-3 0 1-16,0 2 0 0,0-1 0 15,1 0-1-15,-2-2-4 0,3 2 1 16,0-2-2-16,0 0 5 16,1-2 1-16,-1 2-1 0,1-4 0 15,-1 2-1-15,-2 0 2 0,1 2 8 16,-2 1 0-16,-3 2 8 0,0-1-5 16,-1-2-1-16,-3 1-10 0,-1-2 4 15,-1 1-2-15,-3-2-2 0,-3 3-2 16,-1-3 2-16,-3 1 2 0,-4-4-3 15,-2-1 0-15,-2-4 0 0,-4 2 1 16,-4-2 2-16,0-1-3 0,-6-4 0 16,0 2 9-16,-4-4 10 0,0-3-6 15,-3 0 2-15,-4-2-2 0,-3-1 6 16,-4 1-12-16,-4-3 5 0,0-1-1 16,0-4-9-16,-2-2 7 0,2-1-3 15,-2-3-4-15,1-4-1 0,0-1 9 16,-2-5-4-16,1 1-4 0,-1-1-1 15,1-2 3-15,0-1 2 0,4-2-6 16,2-2 0-16,3-2 2 0,3-3 4 16,6 1-6-16,6-6-1 0,7 1 1 15,11-5 4-15,8-2-4 0,8-4-2 16,3-1-4-16,0 0-2 0,0 0-25 16,-3-2-33-16,6-1-130 0,2-4-337 15</inkml:trace>
  <inkml:trace contextRef="#ctx0" brushRef="#br0" timeOffset="-120681.73">2251 3834 860 0,'0'0'0'0,"0"0"-7"0,0 0 7 16,0 0 21-16,0 0-16 0,0 0 11 15,0 0-10-15,10-103-1 0,-10 99 7 16,0 1-3-16,0 1-1 0,0 2-8 16,-2 2-7-16,-1 5-5 0,-3 7 8 15,-3 5 4-15,-6 13 6 16,-3 15-2-16,0 14-4 0,3 10 0 15,4 2 3-15,6-2-3 0,1-1 0 16,0 4 0-16,1 5-3 0,3 7 5 16,-3 4-4-16,3 4 4 0,0 1-2 15,0 3 0-15,2-1-5 0,1 4-4 16,0 1 2-16,0 5-10 0,2 1 12 16,2 0-9-16,3 5 12 0,0-1-1 15,-2 3 3-15,6 3-3 0,0 2 4 16,0-1-2-16,4 3-4 0,4-1 5 15,-2-3 5-15,6 0-5 0,1-4-5 16,0 3 4-16,1-2 0 0,1-2 1 16,2-1 0-16,2-4-7 0,2-1 4 15,7-1 6-15,0 0 3 0,2-4-6 16,5-4 0-16,0-3 0 0,1 0 0 16,4-2 10-16,-2-1-8 0,2-2 0 15,1-6 7-15,1 0-4 0,0-4 5 16,1 1 6-16,3 0 0 0,3-2-8 15,-1-2 1-15,-2-3 1 0,6-3-9 16,1-4 2-16,2-1-3 0,4-3 6 16,3-4-6-16,7-2 4 0,0-3-3 15,7-5 3-15,-1-3-3 16,2-5-1-16,2-2 0 0,3-4 1 16,2-2 0-16,-2-3 7 0,-1-1-6 15,-3 1 6-15,-2-1 2 0,-5-2 4 16,-1-2 4-16,-1-3 3 0,-5-2 9 15,-3-1-2-15,-5-1-15 0,-4-1 11 16,-3-2-4-16,-2 0-6 0,-1-2-1 16,-1-2 2-16,-2-1-4 0,-2-1-11 15,0-2 6-15,-2 2-6 0,-2-1-1 16,-1 2-2-16,-4 1 3 0,-4 0-34 16,-6-3-54-16,-14-3-178 0</inkml:trace>
  <inkml:trace contextRef="#ctx0" brushRef="#br0" timeOffset="-119862.05">7584 9401 1031 0,'0'0'19'15,"0"0"-15"-15,0 0-7 0,0 0 6 16,0 0-1-16,0 0 0 0,0 0-2 16,-326-91 0-16,277 91-1 0,2 5-15 15,-3 2-7-15,-2 3 14 0,0 5 2 16,-2 3-6-16,-1 3-5 16,2 1-1-16,2 5 1 0,1 0 15 15,2 3-2-15,3 2 5 0,1 1 0 16,1 4 1-16,2 0-1 0,1 1 0 15,0 6 0-15,1 1 9 0,3 3-1 16,3 0 13-16,2 1-4 0,6 1 8 16,4 0-17-16,7-2 3 0,6 1-1 15,5-5-7-15,4-1-3 0,7 1 2 16,5-1-4-16,5-1 6 0,3-1-2 16,5 1-1-16,3-3 13 0,3 1-5 15,3-3-8-15,4 1 3 0,2-4 0 16,2 0-7-16,5-4 5 0,3-1-2 15,2-2 5-15,4-3 1 16,3-2 4-16,0-2 1 0,3-6 7 16,1-1-5-16,-1-5 3 0,1 1-5 15,-1-3 3-15,3-3-7 0,2-3 1 16,0 0 0-16,-1-5 2 0,-1-4-3 16,-4-4-4-16,-2-3-1 0,-6-4-1 15,-4-3-1-15,-7-5 7 0,-2-4-3 16,-5-5 2-16,-1-3 6 0,-5-6 11 15,-5-3 3-15,-1-1 9 0,-4-5-14 16,-3-2-3-16,-3 0-4 0,-3-1-8 16,-3-3 3-16,1-1-1 0,-5 0-2 15,2-2-5-15,-1-1 4 16,-4 1-5-16,-3 3-4 0,-11 4 4 16,-9 7 12-16,-8 4 3 0,-8 8-13 15,-10 5-2-15,-9 4-1 0,-10 7 0 16,-12 4-11-16,-14 8 4 0,-18 7-28 15,-13 9-24-15,-8 10-40 0,-8 4-35 16,34-4-106-16,19-5-276 0</inkml:trace>
  <inkml:trace contextRef="#ctx0" brushRef="#br0" timeOffset="-118611.95">6629 9928 856 0,'-6'5'0'15,"-3"6"-6"-15,-2 5 1 0,0 6 5 16,1 4-1-16,2 2 1 0,2 1 6 16,3 2-4-16,3 1 13 15,2-2-15-15,8 2 0 0,4-3 3 16,6-5-3-16,3-5 1 0,2-3 8 15,2-6-8-15,-1-4 9 0,-1-4-6 16,-4-2 22-16,0-4 25 0,-3-6 23 16,-3-3 5-16,0-6-32 0,-4-2-16 15,-1-3-9-15,-1-6-19 0,-2-7 3 16,-4-8-6-16,-3-5-7 0,-2 1-12 16,-4 13 2-16,-3 12-9 0,3 13 17 15,-3 4-9-15,-3 3-8 0,-6 3 20 16,-3 1-17-16,-2 12-6 15,-2 4-18-15,0 6-21 0,1 5-4 16,1 11-8-16,7-6-65 0,3-4-117 0</inkml:trace>
  <inkml:trace contextRef="#ctx0" brushRef="#br0" timeOffset="-118111.91">7000 10266 734 0,'0'0'13'0,"0"0"-6"16,0 0 24-16,0 0 14 0,0 0 4 16,0 0-16-16,53-1 16 0,-44-2-17 0,0-2-28 15,0 1 10-15,-1-3-12 16,-1 0 5-16,0-3 1 0,-2-2 5 15,-1-4-9-15,0-1-4 0,-1-4-11 16,-1-2 0-16,1-4-10 0,-2-1-12 16,1 0 17-16,-1 3 13 0,0 1 3 15,-1 6 21-15,0 7 25 0,-2 2 9 16,1 5-14-16,-1 3 0 0,1 1-40 16,-1 6 0-16,-1 5-1 0,0 7 2 15,-2 1 9-15,0 6 0 0,1 2-6 16,-1 2-5-16,1-1 0 0,1 0-15 15,2-3-13-15,1-3-15 0,0-4-10 16,0-3 12-16,2-4 20 0,1-2 16 16,0-5 4-16,-1-2 1 0,1-2 6 15,0 0 49-15,0-2 5 0,3-6-22 16,1-2-25-16,2-1-13 0,3-2 2 16,1 2-1-16,0 1-1 0,-3 3 0 15,-1 6-1-15,0 1-1 0,-2 0-2 16,0 4-2-16,0 2-3 15,-1 2-39-15,1 2-18 0,-1 4-9 16,-2-3-62-16,-1-4-122 0</inkml:trace>
  <inkml:trace contextRef="#ctx0" brushRef="#br0" timeOffset="-117955.65">7327 10229 1293 0,'0'0'74'0,"0"0"-23"0,0 0-5 16,0 0-46-16,0 0-25 0,0-11-20 16,6 10 11-16,2-1-22 0,3-2-45 15,0 0-32-15,5-6-93 16,-3 2-46-16,-3-2-51 0</inkml:trace>
  <inkml:trace contextRef="#ctx0" brushRef="#br0" timeOffset="-117815.02">7425 10138 34 0,'0'0'532'0,"0"0"-368"0,0 0-16 16,0 0 2-16,0 0-34 0,0 0-55 15,0 0-22-15,0 0-24 0,0 0-15 16,9-9 18-16,-8 17-4 0,-1 3 3 16,0 2-3-16,-2 1-14 0,-2 1-13 15,-2 2-30-15,0 0-38 16,-2-2-48-16,-1-2-51 0,-1 2-14 0,2-6-45 16,1-2-123-16</inkml:trace>
  <inkml:trace contextRef="#ctx0" brushRef="#br0" timeOffset="-117518.13">7610 10258 573 0,'0'0'82'16,"0"0"32"-16,0 0 10 0,0 0-10 15,0 0-38-15,0 0-46 0,0 0-17 16,0 0-13-16,0 0-1 0,71-69-40 16,-71 61-39-16,-2 2-7 0,-4 0-46 15,-2 1 5-15,-3-1 62 0,-1 3 63 16,2-1 3-16,-1 2 19 0,1 2 44 15,1 0 12-15,1 0 4 0,-1 5-4 16,0-1 8-16,3 5 4 0,0 0-36 16,1 2-16-16,2 2-12 0,3 1 5 15,0 1-3-15,6 2-9 0,3-1 2 16,3 0-17-16,5 0-1 0,2-3-23 16,2-1-32-16,1-3-65 0,4-9-93 15,-6 0-43-15,-3-4-118 0</inkml:trace>
  <inkml:trace contextRef="#ctx0" brushRef="#br0" timeOffset="-117377.48">7761 10246 440 0,'0'0'340'0,"0"0"-180"0,0 0-1 0,0 0-55 16,0 0-19-16,0 0-30 15,0 0-32-15,0 0-9 0,-4-29-10 16,13 33 2-16,4 3-2 0,3 1-4 16,8-4-33-16,-3-2-176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5:10:0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78 108 6323,'0'0'120,"-43"-9"907,39 9-914,3 0-74,0 0-1,-1 0 1,1 0-1,0 0 1,-1 0 0,1 0-1,0 0 1,-1 0-1,1-1 1,0 1 0,0 0-1,-1-1 1,1 1-1,0-1 1,0 1 0,0-1-1,0 0 1,0 0-1,0 1 1,0-1 0,0 0-1,0 0 1,0 0-1,-1-2 198,22 5-337,108 6 1547,243-16-1,125-48 194,-476 53-1215,-1 0 0,1-1 1,-1-1-1,32-12 0,-49 21-1326,0 1 1,0-1-1,-1 1 0,1 0 0,-1-1 1,0 1-1,0 8 0,-1-3-2073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5:10:0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13958,'0'0'379,"11"-1"-323,4-1-1,-1 1 0,1 0-1,0 1 1,18 3 0,-27-2-35,1 0 1,-1 1-1,1 0 1,-1 0-1,1 0 1,-1 1-1,0 0 1,0 0-1,0 0 1,-1 1-1,1 0 1,-1 0-1,9 9 1,-10-9-44,0 1 0,-1-1 0,0 0 0,0 1 0,0 0 1,-1 0-1,1 0 0,-1 0 0,0 0 0,-1 0 0,1 0 1,-1 1-1,0-1 0,-1 1 0,1-1 0,-1 0 1,0 1-1,0-1 0,-1 1 0,1-1 0,-1 1 0,0-1 1,-1 0-1,0 1 0,1-1 0,-1 0 0,-1 0 0,-5 8 1,-4 7-755,-2-1 0,0-1 0,-1 0 1,-1-1-1,-25 22 0,-2-2-2771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1T05:10:0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 4802,'0'0'5739,"-5"-3"-5014,-21-15 673,71 16 473,5 2-1504,4-1-246,0 2 0,0 2 0,56 12 0,-108-15-204,0 0 1,0 0 0,-1 1-1,1-1 1,0 0-1,-1 1 1,1 0 0,-1-1-1,1 1 1,-1 0 0,1 0-1,-1 0 1,1 0-1,-1 0 1,2 2 0,-3-2 40,0-1 0,0 1 0,0-1 0,0 1 0,0-1 0,0 1 0,0-1 0,0 1 0,0-1 0,-1 1 0,1-1 0,0 1 0,0-1 0,-1 1 0,1-1 0,0 1 0,0-1 0,-1 1 0,1-1 0,-1 0 0,1 1 0,0-1 0,-1 0 0,1 1 0,-1-1 0,1 0 0,-1 1 0,1-1 0,-1 0 0,0 0 0,-57 23-1053,48-20 1411,-10 3-424,5-2 517,0 1 0,0 0 0,-25 13 0,39-17-361,-1 0 1,0 0-1,0 0 1,0 0 0,1 0-1,-1 0 1,1 0-1,-1 0 1,1 1-1,-1-1 1,1 1-1,0-1 1,-1 1-1,1 0 1,0-1-1,0 1 1,0 0-1,1 0 1,-1 0-1,0-1 1,1 1 0,-1 0-1,1 0 1,-1 0-1,1 0 1,0 0-1,0 0 1,0 0-1,0 0 1,0 0-1,0 0 1,1 0-1,-1 0 1,1 0-1,-1 0 1,1 0 0,1 2-1,0-1 26,1 1 0,0 0 0,0-1 0,0 0 0,0 1-1,0-1 1,1 0 0,-1-1 0,1 1 0,0-1 0,0 1 0,7 2 0,59 19 76,-25-9-55,-42-14-97,-1 0 0,0 0-1,1 0 1,-1 0 0,0 0 0,0 1 0,0-1 0,0 1-1,0 0 1,0-1 0,0 1 0,-1 0 0,1 0 0,0 0-1,0 2 1,-1-2 22,-1 0 1,1-1-1,-1 1 0,1 0 0,-1-1 0,0 1 0,0 0 1,0-1-1,0 1 0,0 0 0,0-1 0,0 1 0,-1 0 1,1-1-1,-1 1 0,1-1 0,-2 3 0,-3 5 195,-1 0-1,0 0 1,0 0-1,-1-1 0,-15 14 1,4-3 224,2-2-120,0 1 0,2 1 0,0 0 0,1 1 0,1 1 0,-11 26 0,21-43-373,0 1 0,0 0 0,1 0 0,-1 0 0,1 0 0,0 0 0,1 0 0,-1 0 0,1 0 0,0 0 0,0 0 0,1 0 1,-1 0-1,1 1 0,0-1 0,1-1 0,-1 1 0,1 0 0,0 0 0,0 0 0,0-1 0,1 1 0,0-1 0,0 0 0,0 0 0,0 0 0,1 0 0,-1 0 0,1-1 0,0 0 0,0 0 0,0 0 0,0 0 0,9 4 0,1-1-795,1 0 0,0-1-1,-1 0 1,2-2-1,21 4 1,-24-5-369,1 0 1,0 1-1,-1 1 1,1 0-1,-1 1 0,21 11 1,-33-16 1195,0 1-1,-1-1 1,1 1 0,0-1-1,-1 1 1,1-1 0,-1 1 0,1-1-1,0 1 1,-1 0 0,0-1 0,1 1-1,-1 0 1,1-1 0,-1 1-1,0 0 1,1 0 0,-1-1 0,0 1-1,0 0 1,0 0 0,0 0-1,0-1 1,0 1 0,0 0 0,0 0-1,0 0 1,0-1 0,0 1 0,0 0-1,0 0 1,-1-1 0,1 1-1,0 0 1,-1 0 0,1-1 0,0 1-1,-1 0 1,1-1 0,-1 1 0,1 0-1,-1-1 1,1 1 0,-1-1-1,0 1 1,1-1 0,-1 1 0,0-1-1,0 1 1,-42 27-676,35-24 199,-28 16-2534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8583-5B67-4B56-8AB1-324B8612E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460F0-7B44-48FA-9F05-0FC15221B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EC53-4F3A-487B-96DC-B81B38CC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03D1-7B9B-4776-92C1-B0A46B93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C979A-5973-4144-9A20-3A19ACD1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D0ED-7547-4930-93F8-E1222EEC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C5018-385B-4ACA-9D39-A30086E2C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5B1F-A6DE-48BE-B97B-EAD3AE48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628F-DB4C-49EE-AEE2-FD93777C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DBA65-50A1-48DA-BCC1-579CC8A6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0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EE07F-6191-412E-8BF0-A3E52A3C7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9EBB4-2574-4668-9213-AF715C6B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7885E-23FC-4D86-A35C-4A4BF216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C925-1171-4231-9F9A-16F9846A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3114-1230-4A02-AB44-4C0C955D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373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52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20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5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8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82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2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5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041C-6B63-4CD6-92DE-8C59D7A1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C7FA-70C1-43C6-99AC-FA899A89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001F-8F64-48DD-A71E-4A9121BE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0D56-0983-43CD-A9D1-89B38897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0BF93-170A-4EC9-BFAB-23608063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2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3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7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A79-EDFA-4195-A9EA-A43EBF3D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F5A5B-136B-4FD6-A694-9269837C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02B7-C501-4DC5-A400-4E9CE190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FC4B-94AE-4E5E-9934-9B23DF73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B5130-92BC-4A95-B303-D699BE67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35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C789-0191-4D84-8861-87A45D3A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0E02-E328-48F0-98F1-A143AE745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637F8-DF25-49B3-BC82-BB3CDC4D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F02F9-2157-496D-A370-2A5F5C93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7A051-30AF-49E1-8688-F5855E62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2C561-094A-437B-BE40-2225EF5C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79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966D-6BC5-44DB-BDD3-E7A6726C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1CD2-2C38-40BE-BC43-47CCDF71C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1C976-DFF7-4F15-872D-E42AD3609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6B5E8-276C-4207-BF3F-FC7892C18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19A50-9152-43BB-B080-97FEEC7B5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1A767-6F30-4FE2-8EB4-BB43F62B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A15B6-1F46-4488-B903-EC982D1B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687F7-8F99-49A2-B229-3F024A02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1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C5A-6A03-46FB-B247-6D57AE3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5C4D9-9052-47A5-9BB1-F536ACC1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88799-08B6-4393-83B1-358BA1C6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A9FC2-C6CD-4256-A8DF-E717A0CE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17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D6B35-EA82-44F3-9D32-B7F3D4F4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34C2B-DE34-48FF-A85D-4B483F9D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81C3-DF9E-4033-BDB2-0528AD6A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E6F8-67A6-451A-BD99-C362118B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69369-6087-475B-B101-8BABBF144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5569A-32D3-434F-8531-A9F992CCF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1ABC3-6E80-4C90-B213-761C4363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9C401-464B-44E5-97FB-4D971BAA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7CD68-4E30-4FC0-880C-BCDDBA36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14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1208-0054-4148-8E9E-0122F8BC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1962B-01F7-4764-8EDB-73D00BD68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DCD1B-184D-4A10-AB9F-D8AF24026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D7AFD-ADE5-40BC-A34A-85FFC13C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B472-7D02-4489-9CBF-46C5403F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8AA4-D36A-46BD-B3FF-30CDBA64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00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10017-4976-4038-BE6A-766E9464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01590-A748-4FAA-900D-02FD5705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BD37-B534-43E6-81BD-630136A7B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0D181-0897-42F7-A03D-E67229D3E3F2}" type="datetimeFigureOut">
              <a:rPr lang="en-IN" smtClean="0"/>
              <a:t>11-08-2021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3F979-6FB8-426F-9623-B17B7C4BC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6B66-46CE-4358-B38F-7832A668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EB206-C262-4BFB-91B6-D7A13370C7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3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3.png"/><Relationship Id="rId21" Type="http://schemas.openxmlformats.org/officeDocument/2006/relationships/customXml" Target="../ink/ink5.xml"/><Relationship Id="rId7" Type="http://schemas.openxmlformats.org/officeDocument/2006/relationships/image" Target="../media/image7.PNG"/><Relationship Id="rId12" Type="http://schemas.openxmlformats.org/officeDocument/2006/relationships/customXml" Target="../ink/ink2.xml"/><Relationship Id="rId1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0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customXml" Target="../ink/ink1.xml"/><Relationship Id="rId19" Type="http://schemas.openxmlformats.org/officeDocument/2006/relationships/customXml" Target="../ink/ink4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6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image" Target="../media/image18.PNG"/><Relationship Id="rId21" Type="http://schemas.openxmlformats.org/officeDocument/2006/relationships/customXml" Target="../ink/ink10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4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6.PNG"/><Relationship Id="rId24" Type="http://schemas.openxmlformats.org/officeDocument/2006/relationships/image" Target="../media/image34.png"/><Relationship Id="rId5" Type="http://schemas.openxmlformats.org/officeDocument/2006/relationships/image" Target="../media/image2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6.png"/><Relationship Id="rId10" Type="http://schemas.openxmlformats.org/officeDocument/2006/relationships/image" Target="../media/image25.PNG"/><Relationship Id="rId19" Type="http://schemas.openxmlformats.org/officeDocument/2006/relationships/customXml" Target="../ink/ink9.xml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.png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9" Type="http://schemas.openxmlformats.org/officeDocument/2006/relationships/image" Target="../media/image60.png"/><Relationship Id="rId21" Type="http://schemas.openxmlformats.org/officeDocument/2006/relationships/image" Target="../media/image51.png"/><Relationship Id="rId34" Type="http://schemas.openxmlformats.org/officeDocument/2006/relationships/customXml" Target="../ink/ink27.xml"/><Relationship Id="rId7" Type="http://schemas.openxmlformats.org/officeDocument/2006/relationships/image" Target="../media/image44.PNG"/><Relationship Id="rId12" Type="http://schemas.openxmlformats.org/officeDocument/2006/relationships/customXml" Target="../ink/ink16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29.xml"/><Relationship Id="rId2" Type="http://schemas.openxmlformats.org/officeDocument/2006/relationships/image" Target="../media/image39.PNG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59.png"/><Relationship Id="rId5" Type="http://schemas.openxmlformats.org/officeDocument/2006/relationships/image" Target="../media/image42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10" Type="http://schemas.openxmlformats.org/officeDocument/2006/relationships/customXml" Target="../ink/ink15.xml"/><Relationship Id="rId19" Type="http://schemas.openxmlformats.org/officeDocument/2006/relationships/image" Target="../media/image50.png"/><Relationship Id="rId31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54.png"/><Relationship Id="rId30" Type="http://schemas.openxmlformats.org/officeDocument/2006/relationships/customXml" Target="../ink/ink25.xml"/><Relationship Id="rId35" Type="http://schemas.openxmlformats.org/officeDocument/2006/relationships/image" Target="../media/image58.png"/><Relationship Id="rId8" Type="http://schemas.openxmlformats.org/officeDocument/2006/relationships/customXml" Target="../ink/ink14.xml"/><Relationship Id="rId3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580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customXml" Target="../ink/ink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381" y="1041535"/>
            <a:ext cx="3172206" cy="404236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5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The Big Picture --- Concept  of a Pole in State Space Model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The Pole Placement Problem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The Concept of Controllability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State  Transfer</a:t>
            </a: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5081D2D4-D805-45CD-B43A-1E8C19DDA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06" y="3057409"/>
            <a:ext cx="4401091" cy="455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FB3BE5-E17C-4552-A314-DD6AB754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3" y="604224"/>
            <a:ext cx="1586442" cy="817334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99041D6-E6F8-4D94-B0AE-8378F6FFAEE9}"/>
              </a:ext>
            </a:extLst>
          </p:cNvPr>
          <p:cNvSpPr txBox="1"/>
          <p:nvPr/>
        </p:nvSpPr>
        <p:spPr>
          <a:xfrm>
            <a:off x="8369414" y="275481"/>
            <a:ext cx="321298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 of a Pole/Eigenvalue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2D484-F649-4940-94D3-EC50ECC07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806" y="185661"/>
            <a:ext cx="3416013" cy="243572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6FCF7EC-9FCC-4C6C-A83D-03948DAAC473}"/>
              </a:ext>
            </a:extLst>
          </p:cNvPr>
          <p:cNvSpPr/>
          <p:nvPr/>
        </p:nvSpPr>
        <p:spPr>
          <a:xfrm>
            <a:off x="4344126" y="2208772"/>
            <a:ext cx="1434517" cy="5246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9596A-E0E5-4B45-92E4-D0A84AB180A8}"/>
              </a:ext>
            </a:extLst>
          </p:cNvPr>
          <p:cNvSpPr txBox="1"/>
          <p:nvPr/>
        </p:nvSpPr>
        <p:spPr>
          <a:xfrm>
            <a:off x="1643320" y="3462844"/>
            <a:ext cx="1719743" cy="9167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Zero-Input Component of the State Vector</a:t>
            </a:r>
            <a:endParaRPr lang="en-IN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CCE6F-9C53-4A23-9AE4-1165238EB0EE}"/>
              </a:ext>
            </a:extLst>
          </p:cNvPr>
          <p:cNvSpPr txBox="1"/>
          <p:nvPr/>
        </p:nvSpPr>
        <p:spPr>
          <a:xfrm>
            <a:off x="3524535" y="3462844"/>
            <a:ext cx="178825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Zero-State Component of the  State Vector</a:t>
            </a:r>
            <a:endParaRPr lang="en-IN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3C7625-0EF5-4A52-AAD1-A76A5A509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5472979"/>
            <a:ext cx="2510117" cy="2702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6817D8-DB90-4B1F-A8E6-B2AF8638A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4977913"/>
            <a:ext cx="2510117" cy="312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34C1D-2FFE-4FE3-98A9-367DC66E1F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76" y="5940805"/>
            <a:ext cx="2995043" cy="278747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8699FB83-4A1B-46D7-A016-7BB2B8AA00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86" y="5317455"/>
            <a:ext cx="3236379" cy="524658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ECEE2000-11ED-4383-8EE9-FADDB554EE56}"/>
              </a:ext>
            </a:extLst>
          </p:cNvPr>
          <p:cNvSpPr/>
          <p:nvPr/>
        </p:nvSpPr>
        <p:spPr>
          <a:xfrm>
            <a:off x="3464653" y="4977913"/>
            <a:ext cx="340077" cy="1241639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2AB15B-9D64-4533-B20F-71E50A2688E6}"/>
              </a:ext>
            </a:extLst>
          </p:cNvPr>
          <p:cNvSpPr/>
          <p:nvPr/>
        </p:nvSpPr>
        <p:spPr>
          <a:xfrm>
            <a:off x="3464653" y="2936147"/>
            <a:ext cx="1848136" cy="8408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D89975-04DB-46D8-8279-04D2E029472D}"/>
              </a:ext>
            </a:extLst>
          </p:cNvPr>
          <p:cNvSpPr/>
          <p:nvPr/>
        </p:nvSpPr>
        <p:spPr>
          <a:xfrm>
            <a:off x="1643321" y="2907291"/>
            <a:ext cx="1586442" cy="923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898A43-3100-4506-8FD3-9D3AA95B867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95" t="9181" r="2561" b="8037"/>
          <a:stretch/>
        </p:blipFill>
        <p:spPr>
          <a:xfrm>
            <a:off x="6781521" y="855694"/>
            <a:ext cx="4092157" cy="10430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E38E36E-A8D3-4116-A72F-95ADDCCB5286}"/>
                  </a:ext>
                </a:extLst>
              </p14:cNvPr>
              <p14:cNvContentPartPr/>
              <p14:nvPr/>
            </p14:nvContentPartPr>
            <p14:xfrm>
              <a:off x="11879680" y="4754467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E38E36E-A8D3-4116-A72F-95ADDCCB52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71040" y="47458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3F6DEA5-E491-4DD3-B644-6C8797FFE832}"/>
                  </a:ext>
                </a:extLst>
              </p14:cNvPr>
              <p14:cNvContentPartPr/>
              <p14:nvPr/>
            </p14:nvContentPartPr>
            <p14:xfrm>
              <a:off x="12014680" y="5455747"/>
              <a:ext cx="17280" cy="172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3F6DEA5-E491-4DD3-B644-6C8797FFE8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05680" y="5446747"/>
                <a:ext cx="34920" cy="34920"/>
              </a:xfrm>
              <a:prstGeom prst="rect">
                <a:avLst/>
              </a:prstGeom>
            </p:spPr>
          </p:pic>
        </mc:Fallback>
      </mc:AlternateContent>
      <p:pic>
        <p:nvPicPr>
          <p:cNvPr id="109" name="Picture 10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7C3DAE7-E59F-4744-ABCF-C53758B896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414" y="4637844"/>
            <a:ext cx="1719954" cy="60870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12E12E8-48D4-48DC-AA16-F9409989E4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198" y="4284253"/>
            <a:ext cx="2314898" cy="261132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BB6164D4-EEB2-4456-9AFE-14E1C796159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09" b="-2467"/>
          <a:stretch/>
        </p:blipFill>
        <p:spPr>
          <a:xfrm>
            <a:off x="9630244" y="5339010"/>
            <a:ext cx="1622642" cy="278746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1EC943B2-07E0-4B9E-A900-EF2027E271D1}"/>
              </a:ext>
            </a:extLst>
          </p:cNvPr>
          <p:cNvSpPr/>
          <p:nvPr/>
        </p:nvSpPr>
        <p:spPr>
          <a:xfrm>
            <a:off x="7882572" y="4025680"/>
            <a:ext cx="3869252" cy="2308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7B739A2E-73D0-4D80-B703-0711D7E5313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47" b="16738"/>
          <a:stretch/>
        </p:blipFill>
        <p:spPr>
          <a:xfrm>
            <a:off x="8417406" y="5707813"/>
            <a:ext cx="2835480" cy="2329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E34F75D-A80F-49E6-B506-532F446B7BBF}"/>
                  </a:ext>
                </a:extLst>
              </p14:cNvPr>
              <p14:cNvContentPartPr/>
              <p14:nvPr/>
            </p14:nvContentPartPr>
            <p14:xfrm>
              <a:off x="8337640" y="3623707"/>
              <a:ext cx="360" cy="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E34F75D-A80F-49E6-B506-532F446B7B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28640" y="36147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DD57529-52FB-4C6C-8BC7-6A88C5E4761A}"/>
                  </a:ext>
                </a:extLst>
              </p14:cNvPr>
              <p14:cNvContentPartPr/>
              <p14:nvPr/>
            </p14:nvContentPartPr>
            <p14:xfrm>
              <a:off x="11594920" y="1915507"/>
              <a:ext cx="44280" cy="259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DD57529-52FB-4C6C-8BC7-6A88C5E476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585920" y="1906507"/>
                <a:ext cx="6192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246" name="Arrow: Left-Right-Up 245">
            <a:extLst>
              <a:ext uri="{FF2B5EF4-FFF2-40B4-BE49-F238E27FC236}">
                <a16:creationId xmlns:a16="http://schemas.microsoft.com/office/drawing/2014/main" id="{3EF625FC-7488-49C3-A100-79FB6FA4C877}"/>
              </a:ext>
            </a:extLst>
          </p:cNvPr>
          <p:cNvSpPr/>
          <p:nvPr/>
        </p:nvSpPr>
        <p:spPr>
          <a:xfrm rot="5400000">
            <a:off x="5467238" y="3130674"/>
            <a:ext cx="2615261" cy="1239727"/>
          </a:xfrm>
          <a:prstGeom prst="leftRightUpArrow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C8B41A4-0365-499D-81B0-C9976350E281}"/>
                  </a:ext>
                </a:extLst>
              </p14:cNvPr>
              <p14:cNvContentPartPr/>
              <p14:nvPr/>
            </p14:nvContentPartPr>
            <p14:xfrm>
              <a:off x="218160" y="35280"/>
              <a:ext cx="10342800" cy="669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C8B41A4-0365-499D-81B0-C9976350E2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8800" y="25920"/>
                <a:ext cx="10361520" cy="67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7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16" grpId="0" animBg="1"/>
      <p:bldP spid="17" grpId="0" animBg="1"/>
      <p:bldP spid="18" grpId="0" animBg="1"/>
      <p:bldP spid="114" grpId="0" animBg="1"/>
      <p:bldP spid="2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rol Tutorials for MATLAB and Simulink - Introduction: State-Space  Methods for Controller Design">
            <a:extLst>
              <a:ext uri="{FF2B5EF4-FFF2-40B4-BE49-F238E27FC236}">
                <a16:creationId xmlns:a16="http://schemas.microsoft.com/office/drawing/2014/main" id="{DEA0DC66-3016-453F-938C-F2079D15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2" y="604224"/>
            <a:ext cx="4350098" cy="249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26CDA-DFA0-4C93-9909-0C97CC694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23" y="3794261"/>
            <a:ext cx="1714739" cy="362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74EF51-643D-4AAD-91ED-3144E0A1F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28" y="4351010"/>
            <a:ext cx="3210373" cy="17052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A1DB48D-8530-4AE7-A9BE-452AEC033E29}"/>
              </a:ext>
            </a:extLst>
          </p:cNvPr>
          <p:cNvSpPr/>
          <p:nvPr/>
        </p:nvSpPr>
        <p:spPr>
          <a:xfrm>
            <a:off x="830509" y="3682532"/>
            <a:ext cx="3903683" cy="26134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E5229ACB-1577-4607-9340-8FEE54500AF8}"/>
              </a:ext>
            </a:extLst>
          </p:cNvPr>
          <p:cNvSpPr/>
          <p:nvPr/>
        </p:nvSpPr>
        <p:spPr>
          <a:xfrm>
            <a:off x="9554817" y="1046922"/>
            <a:ext cx="45719" cy="4571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2E0A85F-A1EF-4B6F-95B2-DA6BD3ADB6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35" y="6056223"/>
            <a:ext cx="1354077" cy="334123"/>
          </a:xfrm>
          <a:prstGeom prst="rect">
            <a:avLst/>
          </a:prstGeom>
        </p:spPr>
      </p:pic>
      <p:pic>
        <p:nvPicPr>
          <p:cNvPr id="11" name="Picture 2" descr="Construction of the root locus">
            <a:extLst>
              <a:ext uri="{FF2B5EF4-FFF2-40B4-BE49-F238E27FC236}">
                <a16:creationId xmlns:a16="http://schemas.microsoft.com/office/drawing/2014/main" id="{7112B27A-FCCA-4037-80E1-F98EBB80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968" y="3485260"/>
            <a:ext cx="3568192" cy="242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1 Complex conjugate pole pair of a 2 nd order system. | Download Scientific  Diagram">
            <a:extLst>
              <a:ext uri="{FF2B5EF4-FFF2-40B4-BE49-F238E27FC236}">
                <a16:creationId xmlns:a16="http://schemas.microsoft.com/office/drawing/2014/main" id="{4AFC2379-D716-4BE5-BC1E-4B52707E0C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8" t="9071" r="3097" b="46465"/>
          <a:stretch/>
        </p:blipFill>
        <p:spPr bwMode="auto">
          <a:xfrm>
            <a:off x="5759786" y="3682532"/>
            <a:ext cx="2453036" cy="11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C9B0E9-BB0B-4A54-9593-75CB41C459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96" y="2018875"/>
            <a:ext cx="936889" cy="300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12AFCE-2215-425F-B4D9-663AE6AF9F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97" y="2032426"/>
            <a:ext cx="1741326" cy="287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AD214F-B98B-4157-91EE-72B6BA41D0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98" y="417800"/>
            <a:ext cx="1346940" cy="25689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7B3FBE05-F299-4375-991E-D8394E5A55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697" y="3230747"/>
            <a:ext cx="2302106" cy="396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DE54CB-0E8D-45FA-AAB9-EBB2B3E61E94}"/>
              </a:ext>
            </a:extLst>
          </p:cNvPr>
          <p:cNvSpPr txBox="1"/>
          <p:nvPr/>
        </p:nvSpPr>
        <p:spPr>
          <a:xfrm>
            <a:off x="7726261" y="234892"/>
            <a:ext cx="402119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 of  Pole/Eigenvalue Placement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rrow: Curved Right 1">
            <a:extLst>
              <a:ext uri="{FF2B5EF4-FFF2-40B4-BE49-F238E27FC236}">
                <a16:creationId xmlns:a16="http://schemas.microsoft.com/office/drawing/2014/main" id="{924C8549-1A64-4B87-B28A-6DEC171EB218}"/>
              </a:ext>
            </a:extLst>
          </p:cNvPr>
          <p:cNvSpPr/>
          <p:nvPr/>
        </p:nvSpPr>
        <p:spPr>
          <a:xfrm rot="20306792">
            <a:off x="608275" y="1522881"/>
            <a:ext cx="624018" cy="2563411"/>
          </a:xfrm>
          <a:prstGeom prst="curv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6" name="Picture 2" descr="Pole placement">
            <a:extLst>
              <a:ext uri="{FF2B5EF4-FFF2-40B4-BE49-F238E27FC236}">
                <a16:creationId xmlns:a16="http://schemas.microsoft.com/office/drawing/2014/main" id="{64CE0136-20D0-4AD4-94C1-03D68EBBD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58" y="1159464"/>
            <a:ext cx="31242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7B10F0-42D4-434D-8FA4-FECB11EC1D56}"/>
                  </a:ext>
                </a:extLst>
              </p14:cNvPr>
              <p14:cNvContentPartPr/>
              <p14:nvPr/>
            </p14:nvContentPartPr>
            <p14:xfrm>
              <a:off x="432720" y="507600"/>
              <a:ext cx="11484360" cy="619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7B10F0-42D4-434D-8FA4-FECB11EC1D5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3360" y="498240"/>
                <a:ext cx="11503080" cy="620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6539E5B-C4C9-4285-9051-C676F851DD71}"/>
              </a:ext>
            </a:extLst>
          </p:cNvPr>
          <p:cNvGrpSpPr/>
          <p:nvPr/>
        </p:nvGrpSpPr>
        <p:grpSpPr>
          <a:xfrm>
            <a:off x="3000816" y="3405456"/>
            <a:ext cx="1365840" cy="867600"/>
            <a:chOff x="3000816" y="3405456"/>
            <a:chExt cx="1365840" cy="8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041F57-8011-41FB-B9FA-C176BC9D28DC}"/>
                    </a:ext>
                  </a:extLst>
                </p14:cNvPr>
                <p14:cNvContentPartPr/>
                <p14:nvPr/>
              </p14:nvContentPartPr>
              <p14:xfrm>
                <a:off x="3000816" y="3650256"/>
                <a:ext cx="41652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041F57-8011-41FB-B9FA-C176BC9D28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92176" y="3641256"/>
                  <a:ext cx="434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2B92E5-C3C6-489E-8CCA-0DD07603D775}"/>
                    </a:ext>
                  </a:extLst>
                </p14:cNvPr>
                <p14:cNvContentPartPr/>
                <p14:nvPr/>
              </p14:nvContentPartPr>
              <p14:xfrm>
                <a:off x="3425976" y="3590136"/>
                <a:ext cx="83520" cy="135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2B92E5-C3C6-489E-8CCA-0DD07603D77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17336" y="3581136"/>
                  <a:ext cx="101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5F49C5-F5AB-45F0-A3C3-240CC2EA19F4}"/>
                    </a:ext>
                  </a:extLst>
                </p14:cNvPr>
                <p14:cNvContentPartPr/>
                <p14:nvPr/>
              </p14:nvContentPartPr>
              <p14:xfrm>
                <a:off x="3654936" y="3549456"/>
                <a:ext cx="180360" cy="31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5F49C5-F5AB-45F0-A3C3-240CC2EA19F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46296" y="3540816"/>
                  <a:ext cx="1980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5986AC-6B38-4B40-9AED-6894AC8B9619}"/>
                    </a:ext>
                  </a:extLst>
                </p14:cNvPr>
                <p14:cNvContentPartPr/>
                <p14:nvPr/>
              </p14:nvContentPartPr>
              <p14:xfrm>
                <a:off x="3467376" y="3405456"/>
                <a:ext cx="569160" cy="57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5986AC-6B38-4B40-9AED-6894AC8B961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458376" y="3396456"/>
                  <a:ext cx="5868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0DC6B1-F7E2-4C51-95B8-E50D4A94C889}"/>
                    </a:ext>
                  </a:extLst>
                </p14:cNvPr>
                <p14:cNvContentPartPr/>
                <p14:nvPr/>
              </p14:nvContentPartPr>
              <p14:xfrm>
                <a:off x="4064976" y="3905856"/>
                <a:ext cx="236880" cy="162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0DC6B1-F7E2-4C51-95B8-E50D4A94C88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55976" y="3897216"/>
                  <a:ext cx="254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FD392E-89B3-4E22-BB12-EF333D73EE7A}"/>
                    </a:ext>
                  </a:extLst>
                </p14:cNvPr>
                <p14:cNvContentPartPr/>
                <p14:nvPr/>
              </p14:nvContentPartPr>
              <p14:xfrm>
                <a:off x="4103856" y="3746376"/>
                <a:ext cx="134640" cy="9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FD392E-89B3-4E22-BB12-EF333D73EE7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94856" y="3737736"/>
                  <a:ext cx="152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8ABFA0-6F7B-45EA-A5ED-795A15E77419}"/>
                    </a:ext>
                  </a:extLst>
                </p14:cNvPr>
                <p14:cNvContentPartPr/>
                <p14:nvPr/>
              </p14:nvContentPartPr>
              <p14:xfrm>
                <a:off x="3890736" y="3665376"/>
                <a:ext cx="475920" cy="607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8ABFA0-6F7B-45EA-A5ED-795A15E774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82096" y="3656376"/>
                  <a:ext cx="493560" cy="62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09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6126BBB-38A1-4F4F-B079-190FBEF15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3429000" cy="487362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i="1" dirty="0">
                <a:solidFill>
                  <a:schemeClr val="tx1"/>
                </a:solidFill>
              </a:rPr>
              <a:t>The Concept of State Transfer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8BD355-BD0F-471D-B928-A63AECF8E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990600"/>
            <a:ext cx="84582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/>
              <a:t>                                        </a:t>
            </a:r>
            <a:endParaRPr lang="en-US" altLang="en-US" b="1" dirty="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160D80D-B700-4E74-A611-08CE89A2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9" y="1447800"/>
            <a:ext cx="2667001" cy="37337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>
              <a:solidFill>
                <a:prstClr val="black"/>
              </a:solidFill>
            </a:endParaRP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>
              <a:solidFill>
                <a:prstClr val="black"/>
              </a:solidFill>
            </a:endParaRP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					</a:t>
            </a: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>
              <a:solidFill>
                <a:prstClr val="black"/>
              </a:solidFill>
            </a:endParaRP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>
              <a:solidFill>
                <a:prstClr val="black"/>
              </a:solidFill>
            </a:endParaRPr>
          </a:p>
          <a:p>
            <a:pPr algn="ctr" defTabSz="45720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>
                <a:solidFill>
                  <a:prstClr val="black"/>
                </a:solidFill>
              </a:rPr>
              <a:t>					</a:t>
            </a:r>
            <a:endParaRPr lang="en-US" altLang="en-US" dirty="0">
              <a:solidFill>
                <a:srgbClr val="A8B97F"/>
              </a:solidFill>
            </a:endParaRPr>
          </a:p>
          <a:p>
            <a:pPr algn="ctr" defTabSz="457200" eaLnBrk="1" hangingPunct="1"/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180BD2C7-E766-4153-8612-0852BBB5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399" y="2209800"/>
            <a:ext cx="1866901" cy="1981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 sz="2400" i="1" dirty="0">
                <a:solidFill>
                  <a:prstClr val="black"/>
                </a:solidFill>
              </a:rPr>
              <a:t>Input Space</a:t>
            </a:r>
          </a:p>
          <a:p>
            <a:pPr algn="ctr" defTabSz="457200" eaLnBrk="1" hangingPunct="1"/>
            <a:r>
              <a:rPr lang="en-US" altLang="en-US" sz="2400" i="1" dirty="0">
                <a:solidFill>
                  <a:prstClr val="black"/>
                </a:solidFill>
              </a:rPr>
              <a:t>U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63D8667C-3AA7-40F5-BAC8-881CAB66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662" y="4426742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 sz="2000" dirty="0">
                <a:solidFill>
                  <a:prstClr val="black"/>
                </a:solidFill>
              </a:rPr>
              <a:t>X(0)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DCB7C148-EB38-4DD4-AE6C-FBD2053A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971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 dirty="0">
                <a:solidFill>
                  <a:prstClr val="black"/>
                </a:solidFill>
              </a:rPr>
              <a:t>X(1)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40C40294-DE31-4FD3-BCF0-37F0B3233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3" y="4471987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466" name="Freeform 10">
            <a:extLst>
              <a:ext uri="{FF2B5EF4-FFF2-40B4-BE49-F238E27FC236}">
                <a16:creationId xmlns:a16="http://schemas.microsoft.com/office/drawing/2014/main" id="{95357BF6-2A24-4309-B331-4047F71A1929}"/>
              </a:ext>
            </a:extLst>
          </p:cNvPr>
          <p:cNvSpPr>
            <a:spLocks/>
          </p:cNvSpPr>
          <p:nvPr/>
        </p:nvSpPr>
        <p:spPr bwMode="auto">
          <a:xfrm>
            <a:off x="5752787" y="3200401"/>
            <a:ext cx="2476812" cy="1447797"/>
          </a:xfrm>
          <a:custGeom>
            <a:avLst/>
            <a:gdLst>
              <a:gd name="T0" fmla="*/ 0 w 1680"/>
              <a:gd name="T1" fmla="*/ 2147483647 h 912"/>
              <a:gd name="T2" fmla="*/ 1209675045 w 1680"/>
              <a:gd name="T3" fmla="*/ 2056447743 h 912"/>
              <a:gd name="T4" fmla="*/ 2056447696 w 1680"/>
              <a:gd name="T5" fmla="*/ 1088707605 h 912"/>
              <a:gd name="T6" fmla="*/ 2147483647 w 1680"/>
              <a:gd name="T7" fmla="*/ 362902502 h 912"/>
              <a:gd name="T8" fmla="*/ 2147483647 w 168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12"/>
              <a:gd name="T17" fmla="*/ 1680 w 168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12">
                <a:moveTo>
                  <a:pt x="0" y="912"/>
                </a:moveTo>
                <a:cubicBezTo>
                  <a:pt x="172" y="904"/>
                  <a:pt x="344" y="896"/>
                  <a:pt x="480" y="816"/>
                </a:cubicBezTo>
                <a:cubicBezTo>
                  <a:pt x="616" y="736"/>
                  <a:pt x="704" y="544"/>
                  <a:pt x="816" y="432"/>
                </a:cubicBezTo>
                <a:cubicBezTo>
                  <a:pt x="928" y="320"/>
                  <a:pt x="1008" y="216"/>
                  <a:pt x="1152" y="144"/>
                </a:cubicBezTo>
                <a:cubicBezTo>
                  <a:pt x="1296" y="72"/>
                  <a:pt x="1592" y="24"/>
                  <a:pt x="168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A32FF166-9DD2-4999-8D48-588ED702E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0" y="2475618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/>
            <a:r>
              <a:rPr lang="en-US" altLang="en-US" sz="2400" i="1" dirty="0">
                <a:solidFill>
                  <a:prstClr val="black"/>
                </a:solidFill>
              </a:rPr>
              <a:t>State Space</a:t>
            </a:r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6B8EECB8-32A8-4DD2-9C3B-D7121AE69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313818"/>
            <a:ext cx="1524000" cy="572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E99A50E2-A399-4A97-AEDB-8632974A2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031" y="5362352"/>
            <a:ext cx="19050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>
                <a:solidFill>
                  <a:prstClr val="black"/>
                </a:solidFill>
              </a:rPr>
              <a:t>Time Driven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B6CD406A-9C77-40BE-A06F-A22B9BC10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3163011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457200" eaLnBrk="1" hangingPunct="1"/>
            <a:r>
              <a:rPr lang="en-US" altLang="en-US" dirty="0">
                <a:solidFill>
                  <a:prstClr val="black"/>
                </a:solidFill>
              </a:rPr>
              <a:t>State Transfer</a:t>
            </a:r>
          </a:p>
        </p:txBody>
      </p:sp>
      <p:sp>
        <p:nvSpPr>
          <p:cNvPr id="19475" name="Oval 20">
            <a:extLst>
              <a:ext uri="{FF2B5EF4-FFF2-40B4-BE49-F238E27FC236}">
                <a16:creationId xmlns:a16="http://schemas.microsoft.com/office/drawing/2014/main" id="{21EC60CC-0EBE-43F4-8055-4970C719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286000"/>
            <a:ext cx="1524000" cy="1752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defTabSz="457200" eaLnBrk="1" hangingPunct="1"/>
            <a:r>
              <a:rPr lang="en-US" altLang="en-US" sz="2000" i="1" dirty="0">
                <a:solidFill>
                  <a:prstClr val="black"/>
                </a:solidFill>
              </a:rPr>
              <a:t>Observation</a:t>
            </a:r>
          </a:p>
          <a:p>
            <a:pPr algn="ctr" defTabSz="457200" eaLnBrk="1" hangingPunct="1"/>
            <a:r>
              <a:rPr lang="en-US" altLang="en-US" sz="2000" i="1" dirty="0">
                <a:solidFill>
                  <a:prstClr val="black"/>
                </a:solidFill>
              </a:rPr>
              <a:t>Space</a:t>
            </a:r>
          </a:p>
          <a:p>
            <a:pPr algn="ctr" defTabSz="457200" eaLnBrk="1" hangingPunct="1"/>
            <a:r>
              <a:rPr lang="en-US" altLang="en-US" sz="20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9477" name="Line 23">
            <a:extLst>
              <a:ext uri="{FF2B5EF4-FFF2-40B4-BE49-F238E27FC236}">
                <a16:creationId xmlns:a16="http://schemas.microsoft.com/office/drawing/2014/main" id="{EF9AB111-225E-4A8C-9302-ACACE1910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399" y="353615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IN">
              <a:solidFill>
                <a:prstClr val="black"/>
              </a:solidFill>
              <a:latin typeface="Calibri Light" panose="020F03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8C5234-36E3-4E74-9610-C64D4177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46" y="5023982"/>
            <a:ext cx="1908213" cy="981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BAA6B-B19E-42A8-8FA4-37CF5388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01" y="4933509"/>
            <a:ext cx="2523963" cy="1268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0C0A7-3296-47D3-8FEA-CCEFF8562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759" y="969146"/>
            <a:ext cx="981541" cy="14082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3" grpId="0" animBg="1"/>
      <p:bldP spid="19464" grpId="0" animBg="1"/>
      <p:bldP spid="19465" grpId="0"/>
      <p:bldP spid="19466" grpId="0" animBg="1"/>
      <p:bldP spid="19467" grpId="0"/>
      <p:bldP spid="19472" grpId="0" animBg="1"/>
      <p:bldP spid="19473" grpId="0" animBg="1"/>
      <p:bldP spid="19474" grpId="0"/>
      <p:bldP spid="19475" grpId="0" animBg="1"/>
      <p:bldP spid="194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B73A0-F669-4C0E-BA60-D80B7AB9FA80}"/>
              </a:ext>
            </a:extLst>
          </p:cNvPr>
          <p:cNvSpPr txBox="1"/>
          <p:nvPr/>
        </p:nvSpPr>
        <p:spPr>
          <a:xfrm>
            <a:off x="7692976" y="276837"/>
            <a:ext cx="420977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----  Discretizing the State Equation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B83F943-B17B-40B5-9B1F-C3DD90AC9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7" y="341548"/>
            <a:ext cx="5408896" cy="91153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7F6DFC-56F5-4806-95B3-91BC6B7F9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72" y="1630098"/>
            <a:ext cx="6758556" cy="10195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43B28D3-7B91-4183-9295-267D20316EE7}"/>
              </a:ext>
            </a:extLst>
          </p:cNvPr>
          <p:cNvSpPr/>
          <p:nvPr/>
        </p:nvSpPr>
        <p:spPr>
          <a:xfrm>
            <a:off x="4707448" y="1566630"/>
            <a:ext cx="7195306" cy="1095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0222F7D-48F4-4DDD-8CA5-E8A79599C15B}"/>
              </a:ext>
            </a:extLst>
          </p:cNvPr>
          <p:cNvSpPr/>
          <p:nvPr/>
        </p:nvSpPr>
        <p:spPr>
          <a:xfrm rot="19359897">
            <a:off x="6875863" y="177084"/>
            <a:ext cx="702508" cy="132214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7C248B2-B30C-45A9-8FA3-D52883DC0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81" y="2963096"/>
            <a:ext cx="3809867" cy="55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42BF3-AC36-4E7A-ACF7-2573B3E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2" y="4244400"/>
            <a:ext cx="6496297" cy="366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CDBD31-B35B-41EA-95A7-6F44D62DD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51" y="4811853"/>
            <a:ext cx="3412156" cy="36672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DD70764-5D4F-46B6-A28B-D802F6EDEFF6}"/>
              </a:ext>
            </a:extLst>
          </p:cNvPr>
          <p:cNvSpPr/>
          <p:nvPr/>
        </p:nvSpPr>
        <p:spPr>
          <a:xfrm>
            <a:off x="5573508" y="2879929"/>
            <a:ext cx="5226341" cy="746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F7F59D-A06A-4405-B54B-BE03D59B83E2}"/>
              </a:ext>
            </a:extLst>
          </p:cNvPr>
          <p:cNvSpPr/>
          <p:nvPr/>
        </p:nvSpPr>
        <p:spPr>
          <a:xfrm>
            <a:off x="4026716" y="3940252"/>
            <a:ext cx="7264865" cy="142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3E2E252-5F13-4518-924C-B4D005174BDF}"/>
              </a:ext>
            </a:extLst>
          </p:cNvPr>
          <p:cNvSpPr/>
          <p:nvPr/>
        </p:nvSpPr>
        <p:spPr>
          <a:xfrm>
            <a:off x="9757800" y="2518087"/>
            <a:ext cx="411060" cy="58875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324116B-4CE0-4C36-8101-3B529D423255}"/>
              </a:ext>
            </a:extLst>
          </p:cNvPr>
          <p:cNvSpPr/>
          <p:nvPr/>
        </p:nvSpPr>
        <p:spPr>
          <a:xfrm>
            <a:off x="10023867" y="3407609"/>
            <a:ext cx="478173" cy="6316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22297E3-F4FB-4E7A-9A29-5DD665C44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3" y="5638773"/>
            <a:ext cx="5328708" cy="85359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079E23-3123-42B5-8063-5A684358DE30}"/>
              </a:ext>
            </a:extLst>
          </p:cNvPr>
          <p:cNvSpPr/>
          <p:nvPr/>
        </p:nvSpPr>
        <p:spPr>
          <a:xfrm>
            <a:off x="379509" y="5638773"/>
            <a:ext cx="5801176" cy="912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72594E-A69C-4FE4-A2C4-640830EB4717}"/>
              </a:ext>
            </a:extLst>
          </p:cNvPr>
          <p:cNvGrpSpPr/>
          <p:nvPr/>
        </p:nvGrpSpPr>
        <p:grpSpPr>
          <a:xfrm>
            <a:off x="9455800" y="1299547"/>
            <a:ext cx="302400" cy="911160"/>
            <a:chOff x="9455800" y="1299547"/>
            <a:chExt cx="302400" cy="9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45BFC8F-BEAB-47C0-9596-0E7E5D46C157}"/>
                    </a:ext>
                  </a:extLst>
                </p14:cNvPr>
                <p14:cNvContentPartPr/>
                <p14:nvPr/>
              </p14:nvContentPartPr>
              <p14:xfrm>
                <a:off x="9638320" y="1828747"/>
                <a:ext cx="119880" cy="381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45BFC8F-BEAB-47C0-9596-0E7E5D46C1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29320" y="1820107"/>
                  <a:ext cx="1375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872FF98-2D4C-4319-90DD-FA6636C2A927}"/>
                    </a:ext>
                  </a:extLst>
                </p14:cNvPr>
                <p14:cNvContentPartPr/>
                <p14:nvPr/>
              </p14:nvContentPartPr>
              <p14:xfrm>
                <a:off x="9493240" y="1299547"/>
                <a:ext cx="198360" cy="198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872FF98-2D4C-4319-90DD-FA6636C2A9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84240" y="1290907"/>
                  <a:ext cx="216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1DB532C-386C-4491-867A-9F529A391025}"/>
                    </a:ext>
                  </a:extLst>
                </p14:cNvPr>
                <p14:cNvContentPartPr/>
                <p14:nvPr/>
              </p14:nvContentPartPr>
              <p14:xfrm>
                <a:off x="9469120" y="1496827"/>
                <a:ext cx="85320" cy="28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1DB532C-386C-4491-867A-9F529A3910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60480" y="1488187"/>
                  <a:ext cx="1029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BC1098-6DBE-474B-B771-81D87496CF90}"/>
                    </a:ext>
                  </a:extLst>
                </p14:cNvPr>
                <p14:cNvContentPartPr/>
                <p14:nvPr/>
              </p14:nvContentPartPr>
              <p14:xfrm>
                <a:off x="9455800" y="1802107"/>
                <a:ext cx="86040" cy="1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BC1098-6DBE-474B-B771-81D87496CF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7160" y="1793107"/>
                  <a:ext cx="103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8F4AE4-B170-438C-9D33-828CE85691E8}"/>
                    </a:ext>
                  </a:extLst>
                </p14:cNvPr>
                <p14:cNvContentPartPr/>
                <p14:nvPr/>
              </p14:nvContentPartPr>
              <p14:xfrm>
                <a:off x="9576400" y="1740547"/>
                <a:ext cx="24840" cy="47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8F4AE4-B170-438C-9D33-828CE85691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67400" y="1731547"/>
                  <a:ext cx="4248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E4DF18-0773-4939-9EB2-CA2A278A9B82}"/>
                  </a:ext>
                </a:extLst>
              </p14:cNvPr>
              <p14:cNvContentPartPr/>
              <p14:nvPr/>
            </p14:nvContentPartPr>
            <p14:xfrm>
              <a:off x="10643440" y="1988947"/>
              <a:ext cx="167760" cy="282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E4DF18-0773-4939-9EB2-CA2A278A9B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34800" y="1980307"/>
                <a:ext cx="18540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7C0174B-9972-4B03-8C6B-07434F01F6BA}"/>
              </a:ext>
            </a:extLst>
          </p:cNvPr>
          <p:cNvGrpSpPr/>
          <p:nvPr/>
        </p:nvGrpSpPr>
        <p:grpSpPr>
          <a:xfrm>
            <a:off x="10587640" y="1360747"/>
            <a:ext cx="246960" cy="516240"/>
            <a:chOff x="10587640" y="1360747"/>
            <a:chExt cx="24696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5C5C98-5CF8-4A1D-98C7-F978792793F5}"/>
                    </a:ext>
                  </a:extLst>
                </p14:cNvPr>
                <p14:cNvContentPartPr/>
                <p14:nvPr/>
              </p14:nvContentPartPr>
              <p14:xfrm>
                <a:off x="10624360" y="1360747"/>
                <a:ext cx="210240" cy="20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5C5C98-5CF8-4A1D-98C7-F978792793F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15360" y="1351747"/>
                  <a:ext cx="227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826B8B-5F96-4716-8EAC-A1BE5EB6308C}"/>
                    </a:ext>
                  </a:extLst>
                </p14:cNvPr>
                <p14:cNvContentPartPr/>
                <p14:nvPr/>
              </p14:nvContentPartPr>
              <p14:xfrm>
                <a:off x="10599880" y="1601947"/>
                <a:ext cx="91800" cy="248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826B8B-5F96-4716-8EAC-A1BE5EB630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90880" y="1593307"/>
                  <a:ext cx="109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56BEE9-C1FE-4631-9301-5395FF335257}"/>
                    </a:ext>
                  </a:extLst>
                </p14:cNvPr>
                <p14:cNvContentPartPr/>
                <p14:nvPr/>
              </p14:nvContentPartPr>
              <p14:xfrm>
                <a:off x="10587640" y="1850347"/>
                <a:ext cx="86040" cy="26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56BEE9-C1FE-4631-9301-5395FF3352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78640" y="1841347"/>
                  <a:ext cx="103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58EC4C-29DD-427C-B79B-B1DF2E6AFC8D}"/>
                    </a:ext>
                  </a:extLst>
                </p14:cNvPr>
                <p14:cNvContentPartPr/>
                <p14:nvPr/>
              </p14:nvContentPartPr>
              <p14:xfrm>
                <a:off x="10695640" y="1828387"/>
                <a:ext cx="6480" cy="3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58EC4C-29DD-427C-B79B-B1DF2E6AFC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86640" y="1819387"/>
                  <a:ext cx="2412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6A4651-D25E-4987-BA57-3BB45D799789}"/>
                  </a:ext>
                </a:extLst>
              </p14:cNvPr>
              <p14:cNvContentPartPr/>
              <p14:nvPr/>
            </p14:nvContentPartPr>
            <p14:xfrm>
              <a:off x="11313040" y="1986067"/>
              <a:ext cx="223920" cy="311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6A4651-D25E-4987-BA57-3BB45D7997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304040" y="1977427"/>
                <a:ext cx="241560" cy="32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CCDB747-8D5B-4A5C-B813-D29E6309CA63}"/>
              </a:ext>
            </a:extLst>
          </p:cNvPr>
          <p:cNvGrpSpPr/>
          <p:nvPr/>
        </p:nvGrpSpPr>
        <p:grpSpPr>
          <a:xfrm>
            <a:off x="11272000" y="1406107"/>
            <a:ext cx="265680" cy="434520"/>
            <a:chOff x="11272000" y="1406107"/>
            <a:chExt cx="26568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BB3FA4F-6AF5-4950-899A-B5D5B259206F}"/>
                    </a:ext>
                  </a:extLst>
                </p14:cNvPr>
                <p14:cNvContentPartPr/>
                <p14:nvPr/>
              </p14:nvContentPartPr>
              <p14:xfrm>
                <a:off x="11357320" y="1406107"/>
                <a:ext cx="180360" cy="177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BB3FA4F-6AF5-4950-899A-B5D5B25920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48320" y="1397107"/>
                  <a:ext cx="1980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6CB17F-BFBF-4357-953D-873AED206AA3}"/>
                    </a:ext>
                  </a:extLst>
                </p14:cNvPr>
                <p14:cNvContentPartPr/>
                <p14:nvPr/>
              </p14:nvContentPartPr>
              <p14:xfrm>
                <a:off x="11282080" y="1580707"/>
                <a:ext cx="75960" cy="21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6CB17F-BFBF-4357-953D-873AED206A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73080" y="1572067"/>
                  <a:ext cx="93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EF0C00-CCD5-4384-A76D-97B35909F689}"/>
                    </a:ext>
                  </a:extLst>
                </p14:cNvPr>
                <p14:cNvContentPartPr/>
                <p14:nvPr/>
              </p14:nvContentPartPr>
              <p14:xfrm>
                <a:off x="11272000" y="1787707"/>
                <a:ext cx="80280" cy="2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EF0C00-CCD5-4384-A76D-97B35909F6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263360" y="1778707"/>
                  <a:ext cx="97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ECB305-A4D8-4230-858E-8DC0DBF6A5B8}"/>
                    </a:ext>
                  </a:extLst>
                </p14:cNvPr>
                <p14:cNvContentPartPr/>
                <p14:nvPr/>
              </p14:nvContentPartPr>
              <p14:xfrm>
                <a:off x="11414200" y="1754227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ECB305-A4D8-4230-858E-8DC0DBF6A5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05560" y="17452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39F0094-1421-4435-9A3A-D7246D966D42}"/>
                    </a:ext>
                  </a:extLst>
                </p14:cNvPr>
                <p14:cNvContentPartPr/>
                <p14:nvPr/>
              </p14:nvContentPartPr>
              <p14:xfrm>
                <a:off x="11388640" y="1753867"/>
                <a:ext cx="63000" cy="86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39F0094-1421-4435-9A3A-D7246D966D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80000" y="1745227"/>
                  <a:ext cx="80640" cy="10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72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3CB994C-E2C5-4E4D-BCFA-9B3E36352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82" y="491006"/>
            <a:ext cx="4183798" cy="445248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41C06630-A9AA-434D-8388-CC5C96E26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31" y="1079500"/>
            <a:ext cx="3324236" cy="399547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BDD5A7BE-F7FE-4F52-B722-CA36B3BA2A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6" b="49519"/>
          <a:stretch/>
        </p:blipFill>
        <p:spPr>
          <a:xfrm>
            <a:off x="968631" y="1739992"/>
            <a:ext cx="2814097" cy="801621"/>
          </a:xfrm>
          <a:prstGeom prst="rect">
            <a:avLst/>
          </a:prstGeom>
        </p:spPr>
      </p:pic>
      <p:pic>
        <p:nvPicPr>
          <p:cNvPr id="11" name="Picture 10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0D2DD4-646E-4749-A9AB-37AD9E39A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7" y="4153457"/>
            <a:ext cx="4190208" cy="798497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926D068C-C9FE-44FF-ACF4-FD5F466491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1" y="5325330"/>
            <a:ext cx="4533499" cy="12474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0DD36F9-1972-4E2C-95A2-0B93D1BB9E6E}"/>
              </a:ext>
            </a:extLst>
          </p:cNvPr>
          <p:cNvSpPr/>
          <p:nvPr/>
        </p:nvSpPr>
        <p:spPr>
          <a:xfrm>
            <a:off x="275265" y="247359"/>
            <a:ext cx="5462300" cy="14037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Text, letter&#10;&#10;Description automatically generated">
            <a:extLst>
              <a:ext uri="{FF2B5EF4-FFF2-40B4-BE49-F238E27FC236}">
                <a16:creationId xmlns:a16="http://schemas.microsoft.com/office/drawing/2014/main" id="{E1890EC8-A22F-40F0-8D16-33BCEB5000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7" t="50000"/>
          <a:stretch/>
        </p:blipFill>
        <p:spPr>
          <a:xfrm>
            <a:off x="1563623" y="3097520"/>
            <a:ext cx="3364511" cy="78138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D989C0F-7D93-425F-B3F6-FA7BA541E300}"/>
              </a:ext>
            </a:extLst>
          </p:cNvPr>
          <p:cNvSpPr/>
          <p:nvPr/>
        </p:nvSpPr>
        <p:spPr>
          <a:xfrm>
            <a:off x="465366" y="4153457"/>
            <a:ext cx="5194290" cy="7984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7D9CF8C8-898C-43E7-AFE7-BDD57DAB91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24" y="346616"/>
            <a:ext cx="4615885" cy="856557"/>
          </a:xfrm>
          <a:prstGeom prst="rect">
            <a:avLst/>
          </a:prstGeom>
        </p:spPr>
      </p:pic>
      <p:pic>
        <p:nvPicPr>
          <p:cNvPr id="21" name="Picture 20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40037F67-723E-48FF-B3C5-142A6B031E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687" y="1279273"/>
            <a:ext cx="4615884" cy="817902"/>
          </a:xfrm>
          <a:prstGeom prst="rect">
            <a:avLst/>
          </a:prstGeom>
        </p:spPr>
      </p:pic>
      <p:pic>
        <p:nvPicPr>
          <p:cNvPr id="23" name="Picture 22" descr="A picture containing text, gauge&#10;&#10;Description automatically generated">
            <a:extLst>
              <a:ext uri="{FF2B5EF4-FFF2-40B4-BE49-F238E27FC236}">
                <a16:creationId xmlns:a16="http://schemas.microsoft.com/office/drawing/2014/main" id="{7DDB2AA2-B218-40F1-A114-C02A8DEAF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14" y="2249375"/>
            <a:ext cx="3176323" cy="428359"/>
          </a:xfrm>
          <a:prstGeom prst="rect">
            <a:avLst/>
          </a:prstGeom>
        </p:spPr>
      </p:pic>
      <p:pic>
        <p:nvPicPr>
          <p:cNvPr id="25" name="Picture 2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1341D0CD-89C3-4EF3-9E4A-7EBB4D0D7D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36" y="2857529"/>
            <a:ext cx="3176323" cy="8179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4CE7902-CE8C-461D-94A3-CB6606AF1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56773"/>
            <a:ext cx="5546645" cy="2664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DE6EAA-66DB-4F68-98B0-06E8F457042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8"/>
          <a:stretch/>
        </p:blipFill>
        <p:spPr>
          <a:xfrm>
            <a:off x="6666461" y="4173172"/>
            <a:ext cx="2797897" cy="328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E11805-826E-4B5D-9A28-AE3A67D5D27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6" b="19880"/>
          <a:stretch/>
        </p:blipFill>
        <p:spPr>
          <a:xfrm>
            <a:off x="8301982" y="4601386"/>
            <a:ext cx="3210909" cy="277189"/>
          </a:xfrm>
          <a:prstGeom prst="rect">
            <a:avLst/>
          </a:prstGeom>
        </p:spPr>
      </p:pic>
      <p:pic>
        <p:nvPicPr>
          <p:cNvPr id="32" name="Picture 31" descr="Text&#10;&#10;Description automatically generated">
            <a:extLst>
              <a:ext uri="{FF2B5EF4-FFF2-40B4-BE49-F238E27FC236}">
                <a16:creationId xmlns:a16="http://schemas.microsoft.com/office/drawing/2014/main" id="{AED7F5F7-746A-4565-A502-F48F178A0EA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57" y="5264179"/>
            <a:ext cx="4285143" cy="1212440"/>
          </a:xfrm>
          <a:prstGeom prst="rect">
            <a:avLst/>
          </a:prstGeom>
        </p:spPr>
      </p:pic>
      <p:sp>
        <p:nvSpPr>
          <p:cNvPr id="33" name="Right Brace 32">
            <a:extLst>
              <a:ext uri="{FF2B5EF4-FFF2-40B4-BE49-F238E27FC236}">
                <a16:creationId xmlns:a16="http://schemas.microsoft.com/office/drawing/2014/main" id="{7B5D3924-38D0-4A4D-8EA8-379F62633306}"/>
              </a:ext>
            </a:extLst>
          </p:cNvPr>
          <p:cNvSpPr/>
          <p:nvPr/>
        </p:nvSpPr>
        <p:spPr>
          <a:xfrm>
            <a:off x="5544152" y="320716"/>
            <a:ext cx="570945" cy="4405288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FFA79F-8357-4BAE-BBB2-346E049F65F4}"/>
              </a:ext>
            </a:extLst>
          </p:cNvPr>
          <p:cNvSpPr/>
          <p:nvPr/>
        </p:nvSpPr>
        <p:spPr>
          <a:xfrm>
            <a:off x="837398" y="5306259"/>
            <a:ext cx="4900167" cy="13736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F949A7D-5F24-4277-B99C-9AA57FF81B14}"/>
              </a:ext>
            </a:extLst>
          </p:cNvPr>
          <p:cNvSpPr/>
          <p:nvPr/>
        </p:nvSpPr>
        <p:spPr>
          <a:xfrm>
            <a:off x="6731113" y="5236494"/>
            <a:ext cx="5047509" cy="12124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B1411D2-C598-4839-BB6E-DC728CEC1820}"/>
              </a:ext>
            </a:extLst>
          </p:cNvPr>
          <p:cNvSpPr/>
          <p:nvPr/>
        </p:nvSpPr>
        <p:spPr>
          <a:xfrm rot="2925474">
            <a:off x="5835278" y="4549366"/>
            <a:ext cx="403388" cy="100188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A3ABB58-A2E0-4BFB-81D9-819A2A98CC0C}"/>
              </a:ext>
            </a:extLst>
          </p:cNvPr>
          <p:cNvSpPr/>
          <p:nvPr/>
        </p:nvSpPr>
        <p:spPr>
          <a:xfrm>
            <a:off x="5816383" y="5737635"/>
            <a:ext cx="794250" cy="40325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76FC161-9699-4B39-A92A-44B4CC2FE894}"/>
                  </a:ext>
                </a:extLst>
              </p14:cNvPr>
              <p14:cNvContentPartPr/>
              <p14:nvPr/>
            </p14:nvContentPartPr>
            <p14:xfrm>
              <a:off x="5918400" y="3961296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76FC161-9699-4B39-A92A-44B4CC2FE8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09760" y="39522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TextBox 193">
            <a:extLst>
              <a:ext uri="{FF2B5EF4-FFF2-40B4-BE49-F238E27FC236}">
                <a16:creationId xmlns:a16="http://schemas.microsoft.com/office/drawing/2014/main" id="{9A4F7AF0-20B1-4A8C-BB50-87F424DB76B6}"/>
              </a:ext>
            </a:extLst>
          </p:cNvPr>
          <p:cNvSpPr txBox="1"/>
          <p:nvPr/>
        </p:nvSpPr>
        <p:spPr>
          <a:xfrm>
            <a:off x="5761763" y="124962"/>
            <a:ext cx="28976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Concept of Controllability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1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101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Wingdings</vt:lpstr>
      <vt:lpstr>Office Theme</vt:lpstr>
      <vt:lpstr>Metropolitan</vt:lpstr>
      <vt:lpstr>Modern  Control Theory</vt:lpstr>
      <vt:lpstr>PowerPoint Presentation</vt:lpstr>
      <vt:lpstr>PowerPoint Presentation</vt:lpstr>
      <vt:lpstr>The Concept of State Transfer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Control Theory</dc:title>
  <dc:creator>GITAA</dc:creator>
  <cp:lastModifiedBy>GITAA</cp:lastModifiedBy>
  <cp:revision>19</cp:revision>
  <dcterms:created xsi:type="dcterms:W3CDTF">2021-08-10T06:58:50Z</dcterms:created>
  <dcterms:modified xsi:type="dcterms:W3CDTF">2021-08-11T07:08:15Z</dcterms:modified>
</cp:coreProperties>
</file>