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omments/comment1.xml" ContentType="application/vnd.openxmlformats-officedocument.presentationml.comments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8" r:id="rId3"/>
    <p:sldId id="434" r:id="rId4"/>
    <p:sldId id="432" r:id="rId5"/>
    <p:sldId id="433" r:id="rId6"/>
    <p:sldId id="436" r:id="rId7"/>
    <p:sldId id="43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TAA" initials="G" lastIdx="1" clrIdx="0">
    <p:extLst>
      <p:ext uri="{19B8F6BF-5375-455C-9EA6-DF929625EA0E}">
        <p15:presenceInfo xmlns:p15="http://schemas.microsoft.com/office/powerpoint/2012/main" userId="GIT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0T17:23:51.637" idx="1">
    <p:pos x="6681" y="2565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2T02:30:21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20135 7377 786 0,'0'0'61'15,"0"0"-35"-15,0 0-20 0,0 0 25 16,-2 0 9-16,1 0-7 0,0 0-3 15,-1 2-9-15,-3 3-9 0,4 2 41 16,-2 1-27-16,2 0-15 0,0 3 2 16,1-1-4-16,0 2 6 0,0 1-6 15,2-1-5-15,1 1 5 0,-2-1-7 16,4 2 4-16,-2 0-3 0,1 0-1 16,-2 1 8-16,2-1-1 0,-1 0-1 15,0 1 2-15,1-3 0 16,0 1-1-16,1-1 6 0,-2-3 0 15,-1 2-4-15,0-1 4 0,2-3-2 16,-2 1-5-16,0-2 1 0,-2-1 4 16,2-2-1-16,-1-1-6 0,-1-1 1 15,1-1-1-15,-1 1 1 0,0-1 4 16,0 0 8-16,0 0-5 0,0-4-1 16,1 1-7-16,0-2-4 0,0-2 0 15,0 0-2-15,3-1 2 0,-1 0-2 16,2-1 0-16,2 1 0 0,2-3-1 15,5-1 2-15,2-3 0 0,6-1-1 16,4-4-1-16,12-6 1 16,12-9 0-16,12-7 2 0,6-4-2 15,-3 5-2-15,-3 3 2 0,-13 10 1 16,-13 4-1-16,-12 8-4 0,-12 7 4 16,-7 3 0-16,-1 3 3 0,-1-1 2 15,-2 1 10-15,-1 1 2 0,0 0-8 16,-3 1-9-16,-2-2 0 0,1 2-2 15,-1 1-7-15,1-2-10 0,1 2 1 16,1 0-12-16,0 0-6 0,2 0-21 16,4 0-18-16,10-3 9 15,4-1-110-15,0-4-179 0</inkml:trace>
  <inkml:trace contextRef="#ctx0" brushRef="#br0" timeOffset="15438.9">20115 9938 398 0,'0'0'348'0,"0"0"-330"0,0 0-14 16,6-7-2-16,-4 6 5 0,2 0 16 15,-1 0-4-15,-1 1-4 0,-1 0-5 16,0 0-7-16,0 0-2 0,0 0 1 16,-1 0-1-16,0 1 6 0,0 3 9 15,1 2 9-15,-1 2 1 0,0 2 8 16,0 2 5-16,0 2 7 16,0 1-3-16,0 1-6 0,0 2 4 15,1-1-17-15,-1 1-4 0,0-1-14 16,0-1-2-16,2 0 0 0,-1 0-4 15,2-2 0-15,-1-2 1 0,1 2 1 16,0-2 2-16,-1 0-3 0,3-1 4 16,-2-1 3-16,1-2-2 0,-2 2-1 15,3-3 1-15,-3-2-3 0,1 1-1 16,-1-2 1-16,-1 0 4 0,1-2-3 16,-1 2 6-16,-1-3-3 0,0 1 1 15,0-1 10-15,2 0-7 0,-2-1 0 16,2 1-1-16,-1-1-2 0,1 1 0 15,1-1 1-15,1 0-4 0,0 0 8 16,2-3-7-16,0 1-3 0,4-2 3 16,-1-1-1-16,1 1-2 0,3-3 2 15,0-2-4-15,4 0 5 0,2-1-2 16,2-4-1-16,5-3 1 0,2 1-2 16,3-4-1-16,4-6-1 0,8-8 0 15,8-6 0-15,0-4-1 16,-4 2 2-16,-4 6-4 0,-9 4 3 0,-10 8 0 15,-7 9-2-15,-9 4 2 0,-6 7 3 16,0 0-2-16,0-1 3 16,-1 2 11-16,-1 0-4 0,0 0 0 15,0 3-4-15,0-2-4 0,0 2-1 16,-1 0-2-16,0 0-3 0,0 0-2 16,1 0-14-16,-2 0-7 0,2 0-14 15,-1 2-17-15,1 2-18 0,0-3-97 16,0 0-154-16</inkml:trace>
  <inkml:trace contextRef="#ctx0" brushRef="#br0" timeOffset="23196.52">20069 12442 526 0,'0'0'26'15,"-1"-1"-16"-15,0 0 17 0,1 0 50 0,0 0-6 16,0 0-21-16,0 0-21 16,0-1-11-16,0 1-5 0,1 0-5 15,0 1-2-15,0-2 1 0,0 2-3 16,0 0-2-16,-1 0-2 0,1 0 4 15,-1 3 7-15,0 3 17 0,0 2 4 16,0 3 5-16,-1-1-5 0,0 4 1 16,1 0-6-16,-1 4 5 0,0 0-7 15,1 1-6-15,0 0-7 0,0 0-4 16,0-1-2-16,0 1 0 0,1-2-5 16,0 1 2-16,-1-1 11 0,0-1-10 15,0-2-3-15,0 1 0 0,0-2 1 16,0 1 2-16,0-2-2 0,-1 1 3 15,0-1 3-15,-1-2-7 0,0-1 6 16,2 0-6-16,-2-1 2 0,2-1 8 16,-1 0-5-16,1 0-2 0,0-1 2 15,0-1-4-15,0-1 3 0,0 1-1 16,0-3-3-16,0 0 1 0,1-1 0 16,-1 1 0-16,2-2 0 0,-2 0 0 15,0 0-2-15,0 0 1 0,0 0-1 16,0 0 3-16,0 0 4 0,0 0-2 15,0 0-1-15,0-3-2 0,2 0-2 16,0-2 2-16,1 0-1 16,0 0 2-16,2 0 1 0,1-4 2 15,6 1 4-15,2-3 1 0,4-3 0 16,4-4-1-16,2 0-5 0,12-7 3 16,8-6-5-16,9-5 2 0,3 0-1 15,-6 5 3-15,-9 7-7 0,-14 6 3 16,-7 7 3-16,-8 2-4 0,-2 3-1 15,-1-1 0-15,-3 2 5 0,-1-1 0 16,-4 1 18-16,-1 3 8 0,0-1-20 16,-2 0-3-16,-1-1-6 0,0 2-3 15,0-3 2-15,0 3-1 16,1 0 0-16,0 1-1 0,-1-1 0 16,1 0-7-16,2 2-8 0,-1 0-4 15,0-2-14-15,1 2-16 0,0-2-30 16,0-1-64-16,0 0-155 0,0-2-425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2T03:18:48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16141 8483 494 0,'0'0'33'0,"0"0"14"0,0 0 63 16,0 0-20-16,0 0-60 0,-94 154-7 15,83-134 13-15,-1-5-10 0,7-3 5 16,0-4 2-16,2-6 22 0,3-1 29 16,0-3 37-16,0-6-23 0,3-9-51 15,0-5-33-15,4-3-2 0,2-8-5 16,2-9-5-16,2-11-2 0,9-9-23 15,0-2-33-15,0 5-15 0,-4 9 32 16,-9 16-18-16,-3 7 31 0,-4 12 26 16,-2 2 41-16,-2 2 12 0,-2 0-1 15,4 4 7-15,-3 3-8 16,3 4-38-16,0 9-7 0,6 5-6 16,0 8 17-16,2 11 18 0,2 9-18 15,9 6-10-15,-3-4 0 0,-1-12-5 16,-5-11 0-16,0-3 2 0,0 1-3 15,0 3-1-15,4 1-3 0,-6 0-8 16,3-2-5-16,-4-1-12 0,0 0 0 16,-2-4-21-16,-2 0-14 0,0-2-14 15,-3 0-73-15,0-2-61 0,0-4-278 0</inkml:trace>
  <inkml:trace contextRef="#ctx0" brushRef="#br0" timeOffset="186.02">16096 8551 1404 0,'0'0'32'0,"0"0"-31"16,0 0 0-16,0 0-2 0,0 0 0 15,40-13-21-15,-2 0-52 0,-2 1-84 16,0 2-283-16</inkml:trace>
  <inkml:trace contextRef="#ctx0" brushRef="#br0" timeOffset="688.09">16605 8417 1140 0,'0'0'126'0,"0"0"-105"0,0 0 66 16,0 0-20-16,0 0-31 0,0 0-10 15,0 0-13-15,0 0-13 0,122 0 0 16,-110 7-5-16,-5 2-48 0,-4 3-36 15,-3 0-8-15,-2 3-33 0,-6 3-129 16,-1-2-17-16,-2 2 44 0,0-3 70 16,-2 0 162-16,4-3 79 0,-2-3 88 15,3-3 24-15,0-1-41 0,3-3-47 16,2-2 47-16,1 0-17 0,2 0-42 16,3-2-38-16,6-5-24 15,2-3-14-15,6-2-12 0,5-3 1 16,0-3-4-16,5-2-12 0,0-1-20 15,-2 2-3-15,0 3 3 0,-9 2 5 16,-3 4-17-16,-7 5 2 0,-6 0 36 16,-3 5 3-16,-8 1 3 0,-3 6 20 15,-5 5 31-15,-2 3 20 0,2 1 1 16,-1 3-11-16,9 1-8 0,1-2-26 16,7 2-1-16,3-1-18 0,11 1-4 15,5-5-2-15,14 2-2 0,14-6-41 16,11-6-69-16,-9-5-115 0,-6-2-615 0</inkml:trace>
  <inkml:trace contextRef="#ctx0" brushRef="#br0" timeOffset="1005.13">17493 8519 1310 0,'0'0'30'0,"0"0"25"0,0 0 0 16,0 0 0-16,19-8-44 0,-8 7-7 16,1-3-4-16,1 2-11 0,2 2-51 15,7 0-43-15,-5-1-135 0,-4 0-341 16</inkml:trace>
  <inkml:trace contextRef="#ctx0" brushRef="#br0" timeOffset="1246.09">17553 8617 961 0,'0'0'236'15,"0"0"-128"-15,0 0 22 0,0 0-38 16,0 0-31-16,0 0-38 0,0 0-18 16,0 0-5-16,73-27-36 0,-61 24-65 15,-2-2-104-15,-2-1-348 0</inkml:trace>
  <inkml:trace contextRef="#ctx0" brushRef="#br0" timeOffset="1896.23">18092 8663 1189 0,'0'0'78'15,"0"0"-42"-15,0 0-16 0,0 0 40 16,0 0-10-16,0 0-12 0,57-38-19 15,-40 27-14-15,1-2 0 0,2-1-5 16,-1-1 1-16,-3-4 0 0,1-2-1 16,-2-1-3-16,-1-4-4 0,-3-2-17 15,0-7-10-15,-2-9 8 0,-4-6-4 16,0-3 27-16,-3 10 3 0,-1 9 1 16,-1 14 2-16,0 8 0 0,-3 0 22 15,-3 1 1-15,-2 1-5 16,0 2-1-16,0 6-2 0,0 5-17 0,-4 8 1 15,0 7 3-15,0 11 12 16,-3 12 23-16,1 9-6 0,3 2-11 16,6-1-10-16,5-7-11 0,2-5-1 15,10-3-1-15,-3-8-10 0,2-7-6 16,0-6 8-16,-2-6 1 0,6 4 7 16,5-2 0-16,4-1 0 0,2-3-2 15,1-6 2-15,0-1 0 0,-1-4 2 16,0-7 3-16,-4-3-5 0,0-4 0 15,-6 0 0-15,-2-1 3 0,-6 3 0 16,-6 6 7-16,-2 2 17 0,-3 5-12 16,-4 3-10-16,-3 6-4 15,-2 2-1-15,0 7-5 0,1 1-5 16,3 2-37-16,8 1-39 0,0-3-86 16,6-8-345-16</inkml:trace>
  <inkml:trace contextRef="#ctx0" brushRef="#br0" timeOffset="3456.43">18844 8061 1115 0,'0'0'50'0,"0"0"-28"0,0 0 6 16,-2-71 7-16,-1 47-25 0,2-2 2 15,-1-1-10-15,-4-3 0 0,1 0-2 16,-1-2 0-16,-4-1-2 0,-1-6 0 16,-5-7-4-16,-9-6 5 0,-2-1-1 15,-4 1 2-15,-4 7 0 0,-5 3 13 16,-7 3-5-16,-4 3 2 0,-5 3-8 15,-5 0-2-15,-2 4 0 0,-6 0-1 16,1 3 1-16,-5 3 0 16,-2 1-1-16,-1 1-9 0,-1 6-9 15,0-2-8-15,0 5-8 0,0 2-22 16,-2 3-5-16,-1 2 21 0,-2 4 3 16,-3 1 13-16,1 0 5 0,-1 3 18 15,-2 6-1-15,0 2 6 0,-3 4 19 16,2 3 41-16,2 2-5 0,-1 4-15 15,5 3-13-15,6 3-11 0,2 5-6 16,6 5-8-16,3-1-1 0,4 7-3 16,2 0 3-16,4 1-4 0,4 6-18 15,4-2-8-15,4 3 1 16,3-2 7-16,3 1 7 0,4 0-6 16,1 2-1-16,4 3 3 0,3 1 12 15,2-1 2-15,6 3 0 0,1-3 1 16,2 4 4-16,6-2 11 0,0-1 1 15,6 3 0-15,2-1-5 0,2 1 4 16,6 4-4-16,3-3-1 0,6-1-5 16,7-2 0-16,2-2-3 0,11-2 0 15,1-3-2-15,5 0-4 0,6-2 3 16,4-2-22-16,3 1-17 0,1 0-15 16,8 0-1-16,0 0 30 15,2-5 13-15,3-1 13 0,1-2 0 0,3-1 4 16,2-4 3-16,6-1 25 15,2-4 21-15,3 2-15 0,3-5-11 16,0-1 3-16,3-5 2 0,1-5-17 16,2-1 1-16,3-6 8 0,2-5-11 15,-1-4-4-15,1-4-6 0,0-7 2 16,2-3-4-16,0-10-1 0,-1-4 11 16,-4-4-11-16,-5-9 0 0,-6-1-1 15,-3-6 1-15,-6-4 0 0,-9-4 15 16,-4-7 19-16,-7 0 9 0,-6-5-1 15,-6-3-4-15,-3-2 1 0,-3 0-20 16,-2-5 2-16,-3-1-11 0,-2-4 9 16,-5-4-11-16,-3-1-2 0,-4-2 2 15,-7 1-8-15,-3 0 1 0,-6-1-1 16,-5 0-1-16,-9-1-2 0,-8 0 2 16,-9 5-6-16,-7 3 7 0,-9 3-1 15,-7 5-9-15,-10 6 0 0,-8 5-9 16,-7 6 0-16,-8 10-27 0,-5 5-24 15,0 10-39-15,20 12-109 0,12 5-272 16</inkml:trace>
  <inkml:trace contextRef="#ctx0" brushRef="#br0" timeOffset="4297.59">18272 7882 511 0,'-13'0'0'15,"-4"1"4"-15,-2 4 34 0,-5 2 11 16,-1 1-45-16,0 4-2 0,3 2-2 16,-4 2 0-16,4 2 0 0,-3 0 0 15,4 5 25-15,-1 2 37 0,2 3-10 16,2 3-12-16,-2 7-3 0,0 11-3 16,0 8 5-16,2 5 3 0,6-5 2 15,0 0-11-15,7-2 2 0,4 1-25 16,1-1 3-16,1-4-7 0,9-4-5 15,5-5 5-15,7-2-6 0,5-2 5 16,6-4-3-16,5-2 3 0,1-5-4 16,3-2 4-16,-1-5 6 0,3-5 7 15,-1-2 9-15,-2-4 8 0,-3-4 4 16,2-5-9-16,-3 0 8 0,-2-8-6 16,-2-5 6-16,-3-1-16 0,-6-4-7 15,-6 1-12-15,0-4 4 0,9-13-6 16,3-17 0-16,3-18-1 15,-1-7-5-15,-9-1 0 0,-8 3-12 16,-4 8 17-16,-5-3-9 0,-4 4 9 16,-4 0 12-16,-8 2-1 0,-3 4 1 15,-8 6-1-15,-5 6-7 0,-8 2-4 16,-2 7 18-16,-2 3 12 0,-3 6-30 16,0 5-1-16,-4 8-18 0,-7 7-48 15,11 4-95-15,4 3-239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4:08:2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4898,'0'0'112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2T03:22:57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12856 1587 1071 0,'0'0'29'0,"0"0"15"16,0 0 30-16,0 0-16 0,0 0-10 16,0 0-5-16,0 0-28 0,0 0-12 15,-8-28-6-15,9 33-2 0,3 4 5 16,3 5 4-16,3 4 0 0,0 7 4 15,4 2-8-15,-2 1 1 0,2 1-5 16,-2-1 4-16,-1-2 0 0,3-4-7 16,-4-4-1-16,0-5 4 15,0-3 0-15,0-8 4 0,1-2 2 0,6-8 20 16,5-12 40-16,16-16-24 0,25-21-15 16,37-25-17-16,20-18 2 15,11-13 7-15,-3-2-15 0,-19 14-2 16,-14 16-24-16,-22 25-32 0,-21 22 2 15,-24 12-25-15,-19 15-124 0,-10 3-441 0</inkml:trace>
  <inkml:trace contextRef="#ctx0" brushRef="#br0" timeOffset="2966.89">30433 2631 826 0,'0'0'16'0,"0"0"24"15,0 0 28-15,0 0-3 0,0 0-21 16,0 0-24-16,16-3 10 0,-11 2 1 16,1 1 1-16,-3 0-1 0,1 0-14 15,0 1 1-15,0 1-2 0,0 1 2 16,-1 2 6-16,2 2 2 0,0 3-14 15,-1 1-5-15,1 0 5 0,1 3-11 16,1 1 3-16,1 0-3 0,-2-1 1 16,3 1 0-16,-1-2-1 0,-1-1 0 15,1-3-1-15,1-2 0 0,-4-2 11 16,3-3-1-16,0-2 33 0,6-2 21 16,3-7-15-16,8-7-22 0,14-7 1 15,17-13-19-15,25-17-4 16,18-7-5-16,10-7 1 0,-1 4-3 15,-15 8-19-15,-20 10-60 0,-23 6-25 16,-21 15-88-16,-12 5-243 0</inkml:trace>
  <inkml:trace contextRef="#ctx0" brushRef="#br0" timeOffset="5943.76">16755 3973 664 0,'0'0'3'15,"0"0"7"-15,0 0 7 0,0 0 21 16,-39 3 18-16,22-2-6 0,-3 0-10 16,-2-1-11-16,-4 0-6 15,-3-1 4-15,-6-2-1 0,-6-4-16 16,-8-2 4-16,-1-1 3 0,1-1-12 16,-2 1 7-16,-1-3-11 0,-5-1 2 15,-2-4-3-15,-4-2 0 0,0-3-14 16,0-4 13-16,-2-1-6 0,1-6 5 15,-1 1 2-15,0-4 4 0,0-3 0 16,-1-4 7-16,1 0 17 0,3-2 13 16,2 1-8-16,0-3-20 0,0 1 16 15,-3-2-7-15,-2 3-13 0,-1-1 1 16,-2 3-10-16,2 1-4 0,-4 2 3 16,-1 2-8-16,-3 3-22 0,1-1-24 15,-4 2 18-15,1-4-32 0,-2 9 28 16,4-2-12-16,-1 1 14 0,3 4 26 15,3 0 13-15,1 3 9 0,3 1 12 16,0 1 18-16,5 4-16 0,3-1 18 16,4 5 8-16,8 2-1 0,6 4-9 15,9 5-20-15,6 0-6 0,6 3-8 16,6-1-5-16,-5 2 0 0,2-1 1 16,-2 0-1-16,4 0-3 0,4 0 0 15,1 3-5-15,5-1-29 0,0 2-5 16,1-2-7-16,2 1 11 0,0-1 10 15,0 0 15-15,0 0 13 16,0-2 4-16,1 1-1 0,-1-1 25 16,0 0 55-16,0 0-16 0,0-1-22 15,1-2-40-15,0-1-4 0,1 0 0 16,2-1-1-16,0 0-1 0,1-1 0 16,2 1 0-16,-1-1-4 0,-1 1 4 15,-1-1-1-15,-1 3 1 0,0-1 0 16,-2 1-2-16,0-1 2 0,-1 1-8 15,0-1 8-15,0 3-1 0,0-1-4 16,0 0 6-16,0 0-9 0,0 1 6 16,-1 0 1-16,0-1 4 0,-1 0 1 15,1 0 2-15,-1 1 7 16,0-2 16-16,1 0 9 0,1 0-9 16,0-1-6-16,-3 2 6 0,3-2-4 15,-2 3-7-15,1-2-12 0,-1 1-5 16,-3 1-1-16,-3 1-5 0,-1 0-13 15,-6 0-17-15,-3 6 5 0,-4 0 11 16,1 1 1-16,-1 0 2 0,3-1 7 16,4-3 8-16,3 3-2 0,6-5 4 15,3 0 0-15,0-1-2 0,3 1 2 16,0-1 0-16,0 0 2 0,0 0 9 16,0 0-3-16,3 0-6 15,2 0 0-15,7-2-2 0,1 1 4 16,6-3-3-16,3 1-1 0,2 0 0 15,4-1 0-15,-1 2 0 0,-2 0 3 16,2-1-3-16,-3 2 0 0,0 0-6 16,-1 0-8-16,-1 1-2 0,-4-1 3 15,-1-1 9-15,-1 1 0 0,-2 0 3 16,-1-3 2-16,-5 2-2 0,2 1 2 16,-3-4 1-16,-1 3 9 0,1-2 2 15,-3 1-5-15,1-3 5 0,0 1 4 16,0-2-10-16,1 3-5 0,-1-1 0 15,2-1-2-15,0 1 3 0,-1 2-3 16,0-2 0-16,1 3-2 0,-3 0-2 16,1-2 3-16,-2 2 1 0,1 2-9 15,-1-1 9-15,0 0-1 0,-1 0 3 16,1 0-4-16,-3 1 0 0,0 0 1 16,0 0 0-16,0 0-8 0,-2 0 9 15,-1 0 1-15,-7 1-1 0,-5 2 0 16,-15 5-4-16,-13 2 2 0,-11 4 1 15,2 0-1-15,5-3-3 0,15-3 0 16,3-3 1-16,3 0-2 0,2-2 6 16,-1 0 1-16,9 0-1 15,0-2 0-15,3-1 3 0,6 0-3 16,5 0 1-16,0 0 23 0,2-1 7 16,0-3-9-16,2 1-5 0,0-2 14 15,1 1-7-15,-2 1 0 0,1 1-6 16,-1-1 11-16,-1 2-10 0,0 1-2 15,0 0-17-15,0 0-8 0,0 0 2 16,0 0-16-16,0 2-20 0,0 2 20 16,0 3 12-16,1 2 5 0,5 1-6 15,0-1 6-15,3 3-6 0,3-2 6 16,6 2 2-16,2 0 3 0,2-1-1 16,3 3-5-16,5 4 5 15,3 4-9-15,7 6 2 0,7 12-7 16,-7 2-16-16,-7 10-53 0,-11-8-158 15,-16-11-60-15</inkml:trace>
  <inkml:trace contextRef="#ctx0" brushRef="#br0" timeOffset="18832.34">18011 5500 1071 0,'0'0'15'0,"0"0"41"0,0 0 5 16,0 0-13-16,0 0-30 0,47-61 8 16,-16 50-13-16,11 1-11 0,6 8 4 15,4 2-6-15,-11 6-2 16,-14 4-2-16,-13 3-3 0,-6 4 1 15,-1 6-11-15,-6 9-10 0,-4 13 16 16,-19 7 1-16,-8 4-2 0,-8-5-2 16,0-12 11-16,9-11 2 0,4-9 1 15,9-10 0-15,2-1-1 0,-3 0 3 16,-1-2-2-16,-2-2 8 0,7-4 9 16,5 0 33-16,5-7 11 0,3-3-14 15,11-5-23-15,8-4-15 0,14-12-2 16,16-9-2-16,20-10-5 0,9-6-13 15,4 5-11-15,-1 5-18 0,-14 10-18 16,-15 9-55-16,-21 10-18 0,-18 9 80 16,-10 4 53-16,-5 4 0 0,-5 2 26 15,-8 3-24-15,-4 6 2 0,-17 9 3 16,-8 11 58-16,-10 13 11 0,5 7-26 16,14-1-5-16,16-7-10 0,15-2-14 15,7-11-3-15,6-8-10 0,6-5 7 16,11-6 0-16,18 2-7 0,21-6-8 15,10-2-27-15,-17-5-96 0,-13-8-207 16</inkml:trace>
  <inkml:trace contextRef="#ctx0" brushRef="#br0" timeOffset="19360.41">19328 5098 826 0,'0'0'26'15,"0"0"-4"-15,-23-19-3 0,9 15 17 16,-1 4-34-16,-3 11-2 0,2 8-5 16,-6 19-1-16,-5 22 6 0,-1 24 0 15,0 11-1-15,9 4 1 0,6-6 9 16,11-14 35-16,2-6 38 0,1-7-11 15,8-13-43-15,4-7-18 0,5-12-3 16,1-10-7-16,0-10-7 0,-3-7-70 16,13-7-39-16,-6-3-45 0,-1-7-276 0</inkml:trace>
  <inkml:trace contextRef="#ctx0" brushRef="#br0" timeOffset="19663.45">19314 5642 1087 0,'0'0'179'0,"0"0"-164"15,0 0-6-15,0 0 60 0,0 0-10 16,0 0-27-16,0 0-10 0,89 51-8 16,-59-45-8-16,0-1-6 0,1 0-33 15,-2-3-12-15,-3-2-3 16,-4 0-17-16,-2-4 22 0,-5-5 0 15,-4 0-3-15,-3-7 11 0,-5-2 25 16,-3-2 7-16,-5-1 3 0,-4 0 32 16,-8 2 32-16,-4 0-10 0,-10 0-36 15,-9 6 52-15,4 5-39 0,4 5-12 16,7 4-15-16,12 7-4 0,3 5-17 16,2 3-55-16,15 7-35 0,5-4-144 15,7-6-188-15</inkml:trace>
  <inkml:trace contextRef="#ctx0" brushRef="#br0" timeOffset="19916.48">19661 5214 1270 0,'0'0'9'0,"0"0"-5"0,0 0 12 15,0 0 18-15,0 0-7 0,0 0-7 16,0 0-2-16,250 258-3 0,-235-194-4 16,-13-2-3-16,-4-4-6 0,-15 1 2 15,-8-3 0-15,-11-3-4 16,-6 0-2-16,-9-9-30 0,-1-8-13 16,-3-5 5-16,0-7-11 0,2-3-18 15,14-8-97-15,7-6-230 0</inkml:trace>
  <inkml:trace contextRef="#ctx0" brushRef="#br0" timeOffset="20257.54">20262 5584 1345 0,'0'0'47'0,"0"0"15"0,0 0-18 0,0 0-33 16,0 0 0-16,0 0-11 15,86 0-29-15,-44 9-55 0,-7 1-85 16,-5-2-190-16</inkml:trace>
  <inkml:trace contextRef="#ctx0" brushRef="#br0" timeOffset="20398.59">20332 5743 1377 0,'0'0'93'0,"0"0"-53"0,0 0-31 15,0 0-1-15,0 0-8 16,0 0-17-16,0 0-67 0,0 0-145 16,0 0-487-16</inkml:trace>
  <inkml:trace contextRef="#ctx0" brushRef="#br0" timeOffset="21247.9">21172 4630 907 0,'0'0'212'0,"0"0"-80"16,0 0-89-16,0 0-27 0,0 0-15 15,-49-54-1-15,35 46-16 0,-2 2 15 16,-2 1 1-16,1 3-2 0,-2 2 3 15,1 0-1-15,0 2 0 0,2 3-1 16,3 1 1-16,0 1 8 0,3 0-8 16,2 2 1-16,2 2 1 0,0-2-2 15,1 5 8-15,0-2-7 0,3 5 5 16,0 1 6-16,1 1-9 0,0 4 4 16,-1 1 3-16,1 4-6 0,0 3 3 15,-1 7-3-15,1 12 1 16,-3 12-5-16,-1 4 2 0,-1 3 1 15,-2 1 0-15,0-2-3 0,-2 3 0 16,0 1 1-16,1 2 3 0,0 6-8 16,-1 2 10-16,0 7 3 0,1 2 10 15,0 5-4-15,2-1 4 0,1 3 0 16,1 4-6-16,0 0-5 0,-2 8 10 16,3-3-14-16,2 1 0 0,2 1 0 15,0-4-3-15,0 2 1 0,0-1 4 16,1-6-3-16,-1-3-2 0,0 0-2 15,0-3 2-15,-3 0 1 16,-1-5 0-16,0-5 1 0,-2-4 1 16,1 0-3-16,-3-8-2 0,3 3 3 15,-1-7 11-15,0-2-12 0,-1-3 2 16,1-7 7-16,3-1-10 0,-1-6 6 16,4-4-1-16,0-5 1 0,0-4-5 15,4-7 13-15,-1-4-8 0,0-8 2 16,3 1-3-16,1-2 6 0,2 2-5 15,4-2 7-15,2-1-9 0,6-4 2 16,4-2 4-16,1-4-8 0,12-3-2 16,10-2-50-16,16-8-23 0,8-10-63 15,-15 2-103-15,-9-1-580 0</inkml:trace>
  <inkml:trace contextRef="#ctx0" brushRef="#br0" timeOffset="22208.9">21733 4502 436 0,'-5'-23'635'0,"-1"1"-563"16,6 6 22-16,0-1-4 0,0-1-35 16,2-1-28-16,4 5 15 0,3 1-22 15,2 5-10-15,5 0-3 0,4 3-4 16,4 2-3-16,3 3-6 0,1 3-3 15,-2 4-17-15,1 6-23 0,-6 2-22 16,-1 5 17-16,-4 0 20 0,-5 2 17 16,-3 1-2-16,-5 0-5 15,-3 1 12-15,0 1 12 0,-2 1 0 16,-1 3-1-16,0 1 1 0,1 6 7 16,2 5-4-16,-1 8-1 0,1 2 9 15,0 0 4-15,0-3-10 0,1-3-2 16,2 5 2-16,0 1 4 0,1 5-9 15,0 0 8-15,-1 4-7 0,1 1-1 16,-3 2 3-16,-1 5 1 0,0-3 1 16,1 3-2-16,-1 4-1 0,0 2 13 15,-1-1 1-15,0 5-7 0,-1-3-4 16,-1 3 1-16,0 2 0 0,-1-1-6 16,-2 4 5-16,2-3 5 15,-1 2 9-15,2-3-2 0,0-1-16 16,0 2 8-16,1-2 1 0,2 3-10 15,-1 1 10-15,0 0-2 0,1 0-7 16,0-4 2-16,2-1 7 0,1 0-6 16,2 0 3-16,-2 0 1 0,1 1 3 15,1-3-2-15,1 0-5 0,1 0 3 16,1-5-1-16,0 1-4 0,0-2 2 16,-2-2-3-16,2 0 3 0,-3-5 2 15,-1-3-1-15,1-5-5 0,-2-4 8 16,1-2 8-16,-1-6-7 0,0-2 11 15,-2-5-7-15,-1-7 3 0,0-6-2 16,-1-5 0-16,-3-2-1 0,-2 1 0 16,0 1 5-16,-4 0-4 0,-3-2 5 15,-5-1 3-15,-5-4-8 0,-12 2-1 16,-16-3-6-16,-23 2-7 0,-16-3-1 16,-12-2-70-16,20-3-80 0,17-5-368 15</inkml:trace>
  <inkml:trace contextRef="#ctx0" brushRef="#br0" timeOffset="23456.76">24833 5447 1084 0,'0'0'10'0,"-15"-12"23"15,10 6 48-15,0 0-13 0,3-1-22 16,4 0-10-16,7 1-13 0,7-1-11 16,14-1-4-16,19 1 2 0,10 2-4 15,1 5-6-15,-10 5 0 0,-17 6-2 16,-14 1-11-16,-10 1-30 0,-2 2-2 15,-4 6 11-15,-4 12 3 0,-12 10 16 16,-16 10 11-16,-4-1 4 0,0-11 1 16,7-11 0-16,9-12-2 0,1-3 2 15,0-3 4-15,-2 4 3 0,2-3 11 16,3-4 0-16,5-2 0 0,5-2 2 16,3-5 1-16,1 0 9 0,9-5 21 15,7-4-35-15,13-6-11 0,15-9 3 16,17-7-9-16,6-4-1 0,1-1-19 15,-8 1 4-15,-17 3-38 0,-13 7-32 16,-11 7-5-16,-12 4-44 0,-5 2 5 16,-3-1 73-16,-3-1 37 0,-7 3 20 15,-5 5 15-15,-7 3-1 0,-1 4 26 16,-1 7 26-16,1 6 24 0,5 4-35 16,5 6-27-16,8 3 2 15,5 1-5-15,13 3 8 0,13 1 11 16,16 4-11-16,9-5-19 0,4 0-14 15,-4-10-66-15,-16-12-119 0,-10-7-370 16</inkml:trace>
  <inkml:trace contextRef="#ctx0" brushRef="#br0" timeOffset="24035.19">26242 5002 738 0,'-20'10'51'16,"-6"12"-13"-16,-2 3 15 0,-6 13-25 16,-3 17 22-16,5 13-12 0,3 10-15 15,10-1-2-15,11-7-7 0,8-8-4 16,8-1-4-16,7-2-6 0,4-4-24 16,2-6-78-16,-4-14-71 0,-2-12 71 15</inkml:trace>
  <inkml:trace contextRef="#ctx0" brushRef="#br0" timeOffset="25581.2">26454 5221 410 0,'0'-1'26'15,"0"-2"19"-15,0 0 22 0,-1 1 12 0,-1 0-13 16,0 0-10-16,0 1-10 0,0 1-7 16,1-1 4-16,-1 1-3 15,1-1 6-15,1 0-17 0,0 1-6 16,0 0-12-16,0 0-8 0,0 2 51 15,0 4-16-15,0 3-37 0,0 5 2 16,0 6-1-16,0 3-2 0,-3 3 6 16,0 2 5-16,0 1 0 0,1 2 1 15,0-2 0-15,2 0 2 0,0-3-5 16,1-2-1-16,3-1 0 0,1-3-7 16,2-2 8-16,1-2-6 0,2-2-2 15,4-2-1-15,-2-4-6 0,3-2-18 16,0-3-27-16,0 0-56 15,5-3-46-15,-4 0-52 0,-1 0 197 16</inkml:trace>
  <inkml:trace contextRef="#ctx0" brushRef="#br0" timeOffset="25868.23">26415 5427 1182 0,'0'0'31'16,"0"0"71"-16,0 0-8 0,0 0-72 15,0 0-14-15,29-23-3 0,4 21-3 16,13 0 4-16,8 1-6 0,-1 5-4 16,-8 3-90-16,-12-1-42 0,-11-5-134 15,-9-1-317-15</inkml:trace>
  <inkml:trace contextRef="#ctx0" brushRef="#br0" timeOffset="26257.9">26819 4985 1165 0,'0'0'11'0,"0"0"50"0,0 0 32 15,0 0-93-15,0 0-6 0,0 0-1 16,0 0 4-16,19 53 0 0,-11-7 0 16,1 15 4-16,2 9-4 0,2-1 3 15,-1-3 0-15,-1-5-2 0,-5-1 3 16,-4-2-1-16,-2 1 6 0,-7-6-6 15,-3-6 0-15,-2-11 0 0,-3-8 3 16,2-9-4-16,1-9 1 0,-4 2-17 16,-3-2 3-16,-2 3-43 15,-4-1-31-15,-3-4-76 0,4-1 96 16,8-4-680-16</inkml:trace>
  <inkml:trace contextRef="#ctx0" brushRef="#br0" timeOffset="26693.52">27684 5511 1000 0,'0'0'279'0,"0"0"-205"16,0 0 11-16,0 0-32 0,17-27-41 16,-4 23-11-16,2 2-2 0,2 2-2 15,-2 0-53-15,1 3-42 0,-3 4-4 16,1 5-77-16,-4-2-100 0,-5 0-213 15</inkml:trace>
  <inkml:trace contextRef="#ctx0" brushRef="#br0" timeOffset="26822.35">27662 5638 951 0,'0'0'206'0,"0"0"-98"16,0 0-24-16,0 0-27 0,0 0-25 15,0 0-4-15,0 0-28 0,0 0-9 16,0 0-50-16,160-13-92 0,-119 9-178 15,-10 0-295-15</inkml:trace>
  <inkml:trace contextRef="#ctx0" brushRef="#br0" timeOffset="27616.44">28656 4338 1031 0,'0'0'104'16,"0"0"7"-16,0 0-59 0,0 0-5 16,0 0-25-16,0 0-19 0,0 0-3 15,-101-96 3-15,74 90-4 0,-3 2 1 16,-2 2 0-16,2 2-7 0,0 0 7 15,2 4-5-15,4 3 4 0,2 1-11 16,3 4 7-16,5 0-5 0,1 2 3 16,2 4 4-16,3 2 2 0,0 4-1 15,1 2 1-15,2 9 1 0,-2 10 0 16,2 10 1-16,0 4-1 0,0 2 0 16,0-6 2-16,0-1-2 0,0 4 3 15,-1 0-6-15,-1 4 7 0,-1 3-4 16,1 5 3-16,-1 2 3 0,1 3-6 15,0 3 4-15,0 0-4 0,1 1 1 16,1 4 2-16,-1 5 2 0,-3 4 0 16,-1 5-4-16,-2 0 2 0,-1 1 0 15,2 1-1-15,-4-1 1 0,-1 1-3 16,-2-1 3-16,-1 0-1 16,-3-1 2-16,0 0-3 0,0-2 0 15,1 2 5-15,-1-1-2 0,1-3 0 16,3-3 4-16,1-1-6 0,2 0 3 15,2 0-4-15,2 2 9 0,0 0-5 16,1-3-2-16,1-2-2 0,1-2 0 16,-1-3-1-16,1-1 1 0,1-2 4 15,0-5-5-15,1-3 1 0,-1-4-1 16,4-3 0-16,2-5-1 0,1-2 1 16,5-2 5-16,5-4-5 0,0-3 1 15,4-4 2-15,2-1 5 16,2-6 2-16,0-4 10 0,-3-8-3 15,1-5-2-15,1-2-8 0,6 2 3 16,11 3-8-16,12 3-1 0,8-2-1 16,3-7-51-16,-5-9-76 0,-17-3-95 15,-10-8-494-15</inkml:trace>
  <inkml:trace contextRef="#ctx0" brushRef="#br0" timeOffset="28528.56">29356 4377 885 0,'0'-11'85'16,"0"1"-73"-16,4-1-12 0,2 0 37 15,1-1-18-15,1 1-18 16,2-4 6-16,3 5 14 0,0-3-2 15,4 1-5-15,1 1 8 0,3 0-4 16,0 3 9-16,0 0-9 0,3 2-9 16,-5 2-5-16,-2 2-4 0,-3 2-1 15,-3 2 1-15,-5 6-13 0,-3 3-11 16,-3 5-19-16,-1 3 11 0,-7 7 12 16,-3 4-1-16,-6 10 4 0,-2 7 17 15,-6 16 2-15,1 3-2 0,4-3-4 16,4-2 4-16,2-8 6 0,6 1 17 15,0 5 13-15,1 0 0 0,1 5-4 16,2 4-7-16,0 1-2 16,1 6-8-16,-2 2-4 0,0 0-2 15,-1 2-9-15,-1 3 0 0,-2 2 6 16,0 2-2-16,-3 3-3 0,2 1 0 16,-2-4 0-16,-1 2-1 0,0 0 0 15,-1 0 0-15,1 2 1 0,2 2 0 16,0-2-1-16,3 0 0 0,3 1 3 15,2 0-6-15,-2 4 6 0,2 2-1 16,2-2 16-16,-1-3-15 0,1-4 1 16,1 1-1-16,-1-3-3 0,-1 2 2 15,1-4 2-15,0 0 0 16,-2-2 1-16,0-4 1 0,1-1-5 16,-3 0 3-16,-1 0 2 0,0 2-5 15,1-1 5-15,-3-1-6 0,1-3 3 16,-2 1-3-16,-2 0 2 0,1-2-1 15,1 0 7-15,3-7 13 0,0 0-3 16,0-6 5-16,-2-4-5 0,-1-2-4 16,-2-4 2-16,-4-6-5 0,-1 1-7 15,-6-4 1-15,-1-4-3 0,1-7-2 16,-1-6 0-16,-11 2-23 0,-15-1-37 16,4-4-86-16,-1-7-251 0</inkml:trace>
  <inkml:trace contextRef="#ctx0" brushRef="#br0" timeOffset="28957.29">29090 4709 858 0,'-3'-7'27'0,"2"2"-20"15,-2 1-7-15,-6 1-65 0,1 2-200 16</inkml:trace>
  <inkml:trace contextRef="#ctx0" brushRef="#br0" timeOffset="29341.66">28372 8617 809 0,'0'0'1'15,"0"0"1"-15,0 0-1 0,0 0-1 16,0 0-21-16,0 0-26 0,-15 47 9 15,4-47 13-15,-3-1-14 0,2-2-57 16,0-3-209-16</inkml:trace>
  <inkml:trace contextRef="#ctx0" brushRef="#br0" timeOffset="33323.36">20627 9113 672 0,'0'0'41'16,"0"0"115"-16,-5-34-9 15,5 19-97-15,0 0 85 0,2 2-64 16,1 1-15-16,2 3-1 0,1 2-27 16,1 2-7-16,3 3-13 0,1 2-8 15,0 7-5-15,3 5 4 0,-2 5-10 16,0 2-9-16,-2 4-11 0,-3 1 4 16,-1-1-7-16,0 0 11 0,-3-4-4 15,-1-4 12-15,-1-4-6 0,1-3 12 16,-1-5-5-16,0-2 14 0,1-2 5 15,0-5 24-15,3-3-7 0,1-5-2 16,3-1-6-16,2-4-10 0,4-2 3 16,0 0-7-16,6 0 0 0,0 3 0 15,1 1 2-15,-1 8-4 0,-2 4 2 16,0 5-7-16,-1 5 6 0,0 4-7 16,0 5 1-16,-1 4-36 0,-2 2-12 15,-2 1-26-15,1 2-39 0,-5 0 4 16,-1-3-2-16,3 3 20 0,-3-5-58 15,0-8-54-15</inkml:trace>
  <inkml:trace contextRef="#ctx0" brushRef="#br0" timeOffset="33501.19">21446 9001 827 0,'0'0'12'16,"0"0"10"-16,0 0 10 0,0 0-7 16,0 0-21-16,0 0-4 0,-70 117-29 15,59-92-144-15,0-3-192 0</inkml:trace>
  <inkml:trace contextRef="#ctx0" brushRef="#br0" timeOffset="33685.19">21292 9093 1156 0,'0'0'50'0,"0"0"22"0,0 0-18 16,0 0-8-16,0 0-26 0,0 0-20 16,0 0-3-16,0 0 2 0,0 0 1 15,45 60-35-15,-28-44-41 0,6 8-26 16,-3-5-103-16,-4-5-109 0</inkml:trace>
  <inkml:trace contextRef="#ctx0" brushRef="#br0" timeOffset="33857.22">21645 9069 631 0,'0'0'205'0,"0"0"-202"16,0 0 16-16,0 0-15 0,0 0-4 16,0 0-74-16,0 0-280 0</inkml:trace>
  <inkml:trace contextRef="#ctx0" brushRef="#br0" timeOffset="34933">27917 9311 732 0,'0'0'21'0,"0"0"76"0,25 14 12 16,-14-4-18-16,-2 2-32 0,-2 4-39 15,-1 0-5-15,-3 2-6 0,0 0-8 16,-1-1 0-16,-2-1 0 0,0-2-1 16,-2-4-2-16,1-1-25 0,-1-3-16 15,1-3-16-15,1-3 29 0,0 0 30 16,6-6 6-16,1-3-5 0,3-5 1 15,4-2 6-15,1-1 17 0,4-1 12 16,0 0-15-16,2-2-12 0,-1 4-7 16,-1 0 13-16,-2 5 32 0,-1 3-4 15,-3 4-11-15,-1 4-11 16,-1 1-16-16,0 7-6 0,-1 4 0 16,-2 2-2-16,1 4-12 0,-2 0-25 15,-1 2-34-15,0 0-48 0,1 3-27 16,-2-3-69-16,-1-6-154 0</inkml:trace>
  <inkml:trace contextRef="#ctx0" brushRef="#br0" timeOffset="35169.03">28496 9356 541 0,'0'0'34'0,"0"0"-8"0,0 0 18 16,0 0-25-16,0 0-18 0,-49 60 4 16,36-44-5-16,1-3-14 0,-7 5-73 15,5-5-36-15,0-4-91 0</inkml:trace>
  <inkml:trace contextRef="#ctx0" brushRef="#br0" timeOffset="35350.44">28409 9380 919 0,'0'0'94'0,"0"0"58"15,0 0-85-15,0 0-45 0,0 0-2 16,0 0 0-16,0 0-13 0,0 0 0 15,0 0-7-15,76 69-9 0,-66-54-29 16,2 6-59-16,-4-5-132 0,-2-4-121 16</inkml:trace>
  <inkml:trace contextRef="#ctx0" brushRef="#br0" timeOffset="35536.61">28844 9344 896 0,'0'0'144'0,"0"0"-48"15,0 0-1-15,0 0-35 0,0 0-33 16,0 0-27-16,0 0 0 0,0 0-7 16,-23 134-60-16,11-107-59 0,3-6-168 15</inkml:trace>
  <inkml:trace contextRef="#ctx0" brushRef="#br0" timeOffset="36652.44">22797 7165 656 0,'0'0'1'16,"0"0"1"-16,0 0 46 0,0 0-21 15,0 0-10-15,0 0-15 0,0 0 4 16,-77-13-3-16,59 12 81 0,4-1-72 15,0 0 7-15,2 1 13 0,2-1 26 16,1-2 1-16,1 2 52 0,1-2-66 16,3 1-10-16,2-1 11 0,0 1-11 15,2-3 0-15,4-1-16 16,4-1-14-16,3-1-5 0,6-1 1 16,7-2 4-16,2 0-9 0,14-5 6 15,12-2-4-15,21-6-3 0,9-2 0 16,10 2-15-16,9-2 8 0,5 6-13 15,16-3 9-15,9 1 0 0,12 1-12 16,11 2 0-16,9-1 9 0,8 4-2 16,11 5 11-16,3 1 6 0,2 2 2 15,4 3 2-15,0 4-1 0,-8 1 1 16,-3 5 3-16,-9 6 8 0,-13 1 2 16,-13 3 6-16,-12 4-11 0,-14-3-4 15,-12 2-2-15,-11-4 2 0,-14-2-3 16,-14-3 1-16,-15-2-2 0,-16-3 1 15,-13 1-1-15,-10-4 0 0,-6 2 1 16,1-2-1-16,-4 0 4 0,-2 0-1 16,-2-1 8-16,-1-1-3 0,-2-3-8 15,-4 0-13-15,-4 0-19 0,0-1-12 16,-4 1-35-16,-11-5-67 0,3 2-66 16,4-1-208-16</inkml:trace>
  <inkml:trace contextRef="#ctx0" brushRef="#br0" timeOffset="36928.61">26463 6638 941 0,'0'0'0'0,"0"0"0"16,0 0 27-16,0 0 17 0,9-32 21 15,1 26-21-15,1 4-22 0,8-1 2 16,3 3-12-16,12 3 2 0,11 8 2 15,10 8 2-15,4 6 5 0,-7 4 7 16,-11 0-18-16,-14-4 7 0,-10-2-19 16,-6-4 2-16,-7 0-2 0,-4 4-1 15,-7 0-2-15,-14 4-5 16,-20-1 8-16,-28 3 4 0,-26 0 4 16,-11-1-6-16,-6-4-2 0,6-3-11 15,6-1-3-15,1 4-38 0,26-5-55 16,14-5-188-16</inkml:trace>
  <inkml:trace contextRef="#ctx0" brushRef="#br0" timeOffset="39923.98">19000 7417 253 0,'0'0'748'0,"0"0"-748"0,0 0-39 16,0 0 39-16,0 0 0 16,0 0 0-16,-66-50-1 0,48 51 1 15,-5 6 0-15,-11 6 0 0,-12 5-1 16,-15 7 0-16,-7 6 2 0,-2 2 4 16,0-1 0-16,2 1 6 0,-3 2-6 15,-6 4 1-15,-9 5-4 0,-4 2-2 16,-8 4 4-16,-5 1-2 0,-4 3 1 15,-4 5-3-15,-4 7 0 0,-5 1 0 16,-2 2 3-16,-1 2-6 0,0-2 3 16,6 0 0-16,0-3 0 0,2 2 1 15,4-1 2-15,2-1-3 0,5-3 0 16,6-2-2-16,0-5 0 0,6-3-21 16,-1-1 20-16,6-8-3 0,6 1-3 15,-1-3 6-15,7-2 3 0,2-1 0 16,3-2-1-16,5-2 1 0,2-1 1 15,3-4-1-15,5-2 1 0,3-3-1 16,6-6-1-16,5 0-9 0,3-6 7 16,8-4 2-16,8-2-2 0,7-3 0 15,3-3 3-15,-2-1-2 0,1 0-5 16,1 0-2-16,3-6 5 0,5-2-11 16,4-1-10-16,0-3 2 0,3-3 4 15,3-1 2-15,5-1 16 0,-3 0-4 16,3 0 5-16,2 1 8 0,-2-1-1 15,-1 1 19-15,-1 4 4 16,0 1 7-16,-2 2-4 0,-2 2 5 16,-1 1-4-16,-2 2 16 0,1 3-13 15,-3 1-24-15,0 1-4 0,-3 5-8 16,-5 6 12-16,0 2-11 0,-8 7 5 16,-1 1 2-16,-2 3-6 0,-2 2-1 15,-1 2-2-15,-2 1 0 0,1-1 0 16,2 0 0-16,-1-1 0 0,2-1 1 15,7-4 0-15,3-3-2 0,3-4 2 16,5-2-3-16,2-4 1 0,2-2 1 16,5 0 5-16,0-3 16 15,4-3-3-15,0-2-1 0,8 0 34 16,6-5 0-16,10-5-25 0,17-5-5 16,16-6-13-16,8 0-8 0,9-1-4 15,2-3-75-15,-25 4-125 0,-6-1-555 16</inkml:trace>
  <inkml:trace contextRef="#ctx0" brushRef="#br0" timeOffset="46072.75">20728 9735 1046 0,'0'0'5'0,"0"0"7"0,0 0 41 16,0 0-5-16,5-27-24 0,0 24-6 15,3-1-9-15,2 0 3 0,1 1-8 16,4 2-2-16,2 0 0 0,2 1-2 15,1 2 4-15,-1 3-3 0,1 2-2 16,-3 3 1-16,-2 2-1 0,0 0-2 16,-4 4-14-16,-3 0 0 0,-5-1 4 15,-1 2 6-15,-2-3 5 16,-2 1 2-16,-3-4 0 0,-1 1 0 16,1 0 1-16,-1-2-1 0,1-2 4 15,2 1-4-15,2 0 1 0,1-2-3 16,0 0 2-16,3-1 0 0,2 1 1 15,3-3 2-15,-1 1 0 0,1 1-1 16,0-1-2-16,-1 0 0 0,-3 0-1 16,-1 2 1-16,-3 0-1 0,0 1 2 15,-4 2 1-15,-5 1 8 0,-1 1-2 16,-2-2-4-16,-3 1 0 0,-2-2 7 16,0-2-11-16,-1 0 3 15,0-4-2-15,-2 1-2 0,2-3 0 16,0 0-24-16,1-1-26 0,-2 1-66 15,3-4-63-15,5-3-164 0</inkml:trace>
  <inkml:trace contextRef="#ctx0" brushRef="#br0" timeOffset="46347.78">21219 9778 504 0,'0'0'51'0,"0"0"-14"0,0 0 7 16,0 0 21-16,-52 43 19 0,39-22-15 15,-2 6-7-15,0 7-13 16,-1 7-5-16,2 5-28 0,0 1-11 0,7-10-5 15,3-11-22-15,2-11-33 0,1-2-24 16,0-1-57-16,0-1-114 16,1-4-100-16</inkml:trace>
  <inkml:trace contextRef="#ctx0" brushRef="#br0" timeOffset="46601.83">21036 9847 312 0,'0'0'122'16,"0"0"-34"-16,0 0 50 15,0 0-10-15,0 0-33 0,0 0 8 16,0 0-23-16,0 0-19 0,121 116-34 15,-95-93-11-15,-2-1-16 0,0-1 0 16,-2 1-42-16,3 5-102 0,-5-6-61 16,-5-5-240-16</inkml:trace>
  <inkml:trace contextRef="#ctx0" brushRef="#br0" timeOffset="47017.92">21469 9830 1119 0,'0'0'46'0,"0"0"81"0,0 0-83 16,0 0-16-16,0 0 1 0,19 39-14 15,-15-15-3-15,1 7-12 16,4 14-72-16,-2-4-100 0,-3-8-326 0</inkml:trace>
  <inkml:trace contextRef="#ctx0" brushRef="#br0" timeOffset="48961.94">22649 10584 810 0,'0'0'6'0,"0"0"30"0,0 0 98 16,0 0-18-16,0 0-43 0,16-98-4 15,-16 86-12-15,0 4-12 0,0 4-14 16,0 2-12-16,0 2-19 0,0 5-4 15,0 4-2-15,-2 7 1 0,-1 8 5 16,0 11 0-16,0 10 0 0,2 9-15 16,1 1-6-16,2-9 7 15,2-11-3-15,0-13 14 0,-1-5 1 16,-1-1 3-16,2 0-1 0,1 2 3 16,-1 0-3-16,2-4 1 0,-1-5-1 15,-1-2 2-15,-1-4-1 0,-1-2 7 16,0-2-1-16,-2-5-7 0,0-5-21 15,0-4-53-15,-3-5-90 0,-6-16-77 16,-1 5-91-16</inkml:trace>
  <inkml:trace contextRef="#ctx0" brushRef="#br0" timeOffset="49122.61">22660 10589 782 0,'0'0'99'0,"0"0"-82"15,0 0 35-15,0 0 46 0,0 0-21 16,0 0-20-16,0 0-11 0,117 89-8 15,-99-73-7-15,-2-2-18 0,-2 0-8 16,-2-1-5-16,-4-1-3 0,-1-1-14 16,-1 2-6-16,0-2-10 0,-1 6-55 15,-3-4-118-15,-2-2-136 0</inkml:trace>
  <inkml:trace contextRef="#ctx0" brushRef="#br0" timeOffset="49486.18">22624 10752 500 0,'0'0'74'0,"0"0"14"0,0 0-30 16,0 0-3-16,0 0-34 0,0 0-9 15,7 1 1-15,-1-1-5 0,3 1 2 16,4 0-7-16,2 0-3 0,17-1-23 16,-4 0-104-16,-1-3-200 0</inkml:trace>
  <inkml:trace contextRef="#ctx0" brushRef="#br0" timeOffset="49997.49">22943 10229 1090 0,'0'0'21'16,"0"0"51"-16,0 0-20 0,0 0-14 15,0 0-12-15,0 0-12 0,0 0-12 16,22-39 0-16,-3 38-2 0,3-1 4 16,0 2-4-16,-2 0-6 0,-5 3-20 15,-5 1-20-15,-5 2-24 0,-4 2-38 16,-1 1 25-16,-6-1 33 0,-2 2 28 15,-2-2 9-15,-3-1 12 0,0 1 1 16,0-1 18-16,0-1 30 0,2 1 6 16,0-3-1-16,4 2-26 0,2-1-15 15,3 2-2-15,2 1 16 0,3 0-7 16,4 1-5-16,3 1 5 0,4 1-2 16,1 0-5-16,2 0-6 0,-1-1-3 15,-2 2-3-15,-2-1-6 0,-4-1-23 16,-3 0-1-16,-5-3 4 0,0 2-17 15,-7 0 15-15,-4-1-20 0,-1 1 8 16,-5 0-8-16,-1-2 1 0,-4 0-22 16,0-1-22-16,-4 3 2 0,7-3-69 15,4 0-95-15</inkml:trace>
  <inkml:trace contextRef="#ctx0" brushRef="#br0" timeOffset="50517.32">23268 10666 969 0,'0'0'88'0,"0"0"39"0,0 0-58 15,0 0-3-15,76 2-30 0,-55 4-14 16,-2 1-15-16,-2 5-6 0,-4 0-1 16,-4 4-28-16,-6 2-67 0,-3 0 8 15,-10 3-59-15,-3 0 16 0,-6-1 18 16,-2 0-33-16,-2-2 7 0,1-5 129 15,1-4 9-15,5-2 45 0,3-1 55 16,2-5-20-16,5-1 17 16,3 0-4-16,3 0 29 0,2-6-12 15,7 1-51-15,7-4-30 0,4 1-10 16,6-3-6-16,4-2-11 0,10-3 0 16,7-2-2-16,6-2-5 0,-8 3-15 15,-14 4 3-15,-13 6 12 0,-12 4 5 16,-2 0 0-16,-2 1-2 0,-2 0 2 15,-6 2 10-15,-8 0-8 0,-7 6 11 16,-11 2 11-16,2 1 24 0,2 3 11 16,4 2-11-16,10-2-23 0,2 6-19 15,7 0-6-15,6 1-10 0,12-1-40 16,22 0-40-16,-1-6-36 0,1-5-265 16</inkml:trace>
  <inkml:trace contextRef="#ctx0" brushRef="#br0" timeOffset="50857.36">24102 10424 918 0,'0'0'103'0,"0"0"-21"0,0 0-50 16,0 0-11-16,-132 62-12 0,96-29 0 16,2 11-7-16,0 17 9 0,7-1 1 15,15-2 4-15,12-11-5 0,8-10-8 16,7-2 10-16,1-9-13 0,-2-5 0 15,-1-8-12-15,0-3-27 0,3 0-52 16,1-2-26-16,3-2-1 16,6-6-30-16,-7-2-80 0</inkml:trace>
  <inkml:trace contextRef="#ctx0" brushRef="#br0" timeOffset="51137.21">24123 10774 1144 0,'0'0'61'0,"0"0"-22"16,0 0 41-16,0 0-8 0,0 0-36 16,0 0-13-16,0 0-9 0,0 0-5 15,10 64-9-15,2-59-8 16,4-4-44-16,0-1-17 0,-1 0 3 16,0-3 16-16,-2-2 6 0,0-1-17 15,-3 0 20-15,-3-2 41 0,-1 0 8 16,-3-4 41-16,-3-3 1 0,0 1 7 15,-5 0 18-15,-4 0 14 0,-2 1-7 16,-5 2-24-16,-2 3-7 0,-3 2-21 16,-1 2-12-16,3 4-14 0,2 0-4 15,6 2-5-15,5 3-63 0,11 3-44 16,4-1-75-16,6-4-258 0</inkml:trace>
  <inkml:trace contextRef="#ctx0" brushRef="#br0" timeOffset="51398.43">24550 10411 1128 0,'0'0'0'16,"0"0"0"-16,0 0-6 0,0 0 3 16,0 0-19-16,0 0-15 0,0 0 28 15,69-42 8-15,-50 62-6 0,0 5 7 16,-3 12 5-16,-2 13 25 0,-8 12 19 15,-6 1 0-15,-4-6 21 0,-9-7-11 16,-1-9-7-16,-4-7-25 16,0-6 5-16,1-7-11 0,2-6 0 15,-3-4-5-15,-5 0-8 0,-10 2-8 16,-10-1-10-16,-7-7-46 0,8-3-70 16,9-4-219-16</inkml:trace>
  <inkml:trace contextRef="#ctx0" brushRef="#br0" timeOffset="51863.12">25374 10675 1249 0,'0'0'111'0,"0"0"-50"0,0 0-12 16,14 1-17-16,-4 6 2 0,1 3-15 16,0 2-9-16,3 2-7 0,-2 2 2 15,0 2-5-15,-3 0-5 0,0 2-18 16,-3-1-23-16,0 1-14 0,-3 0-18 15,0-2-30-15,-1 0-14 0,0 0-51 16,-2-1 25-16,0-2 17 0,0-1 34 16,-7 2 13-16,-2-4-95 0,2-4-55 15</inkml:trace>
  <inkml:trace contextRef="#ctx0" brushRef="#br0" timeOffset="52021.13">25270 10946 771 0,'0'0'68'0,"0"0"99"0,0 0-13 16,0 0-81-16,0 0-36 0,0 0-19 16,0 0-6-16,0 0-12 0,183-45 0 15,-122 43 0-15,-1-3-2 16,-5 3-24-16,-7-3-27 0,-13 3-109 16,-6-4-175-16</inkml:trace>
  <inkml:trace contextRef="#ctx0" brushRef="#br0" timeOffset="53500.68">26272 10689 262 0,'3'-4'33'16,"1"-1"17"-16,3 0 15 0,-3-1 0 16,0 0-11-16,0 0-19 0,-2 0-11 15,1 2 31-15,-1-2-12 0,0 1-4 16,-1 1-5-16,1 0-1 0,-2 0-6 16,1-1-2-16,-1 2 10 0,2-1-7 15,-2 2-5-15,0-1-12 16,1 1-8-16,-1 0 0 0,0-1-3 15,0 2-5-15,0-1-5 0,0 1-12 16,0-2 9-16,0 3 5 0,0-1 7 16,0 0 1-16,0-2 2 0,0 0 9 15,1 1 16-15,1-1 0 0,-1 1 10 16,0-1-9-16,-1 0 12 0,0-1-6 16,0 0-17-16,0 1-3 0,0 0 3 15,2 2-5-15,-1-1 1 0,3 1-9 16,-1 1-1-16,1 0-1 0,1 0 5 15,0 4 5-15,3 5-2 0,-2 2 0 16,0 3 0-16,0 5 5 0,-1 3-6 16,0 3-2-16,-2 0 1 0,-1 3-7 15,-1-1 0-15,-1-2-1 0,0-1 0 16,0-1-2-16,-1-3 2 0,-2 0-2 16,1-3-1-16,-2-4-6 0,0 0 2 15,-2-2-7-15,0-3-3 0,-2-2-22 16,-4-3-23-16,-1-3-30 0,-1-1-9 15,0-5 20-15,0-3 6 0,2-3-17 16,2-3-14-16,2-1-11 0,4-3 25 16,4-1 55-16,1-1 37 0,7 0 5 15,3 1 43-15,3 1 62 16,3 1-2-16,3-1 49 0,-1 4-34 16,2 1-16-16,0 3-19 0,0 3-2 15,0 0-21-15,-1 5-9 0,-4-1-7 16,1 3-9-16,-3 1-3 0,2 0-15 15,-2 2-13-15,0 2-6 0,-2 3 0 16,0 1-6-16,0 3 1 0,-1-1-16 16,1 3-25-16,-4-1-36 0,-3 6-40 15,-1-3-162-15,-4-3-165 0</inkml:trace>
  <inkml:trace contextRef="#ctx0" brushRef="#br0" timeOffset="53707.71">26265 10768 1053 0,'0'0'15'0,"0"0"16"0,22-8 2 15,-6 5-12-15,5 1-14 0,5 1-7 16,3 0 0-16,7 1 0 15,10 0-25-15,5 0-101 0,-9 0-116 16,-11-3-421-16</inkml:trace>
  <inkml:trace contextRef="#ctx0" brushRef="#br0" timeOffset="54156.72">26630 10340 519 0,'0'0'454'0,"0"0"-427"16,0 0 20-16,0 0 32 0,0 0-19 0,0 0-32 15,119-8-8-15,-104 9-11 16,-4 2-9-16,-4 0-5 0,-7 2-58 15,-3 0-40-15,-9 1 44 0,-5 0-20 16,-1 2-21-16,-3-1-13 0,3 3 20 16,5-3 7-16,4 2 39 0,6-1 0 15,3 1-7-15,7 2-8 0,6-1 18 16,4 2 31-16,5 1 2 0,17 5 11 16,-5-3-1-16,-3-2-212 0</inkml:trace>
  <inkml:trace contextRef="#ctx0" brushRef="#br0" timeOffset="54676.71">27034 10673 754 0,'0'0'92'16,"0"0"-20"-16,0 0 24 0,0 0-17 15,0 0-27-15,0 0-13 0,0 0-16 16,-10 48-12-16,10-40-2 0,2-1-9 15,-1 1-3-15,1-2-25 0,0-2-14 16,-2-1-13-16,0 0-28 0,0-3 25 16,0 0 41-16,-1 0 17 0,-2-3 1 15,-2-1 3-15,2-2 27 16,-2-2 15-16,0-1 8 0,-1-2 7 16,0-3-15-16,1 0-20 0,2-2 1 15,2-1-7-15,1 0 2 0,3 0-2 16,4 0-6-16,5 2-1 0,0 2-6 15,6 3-2-15,3 3-4 0,0 2-1 16,3 5-2-16,0-1 1 0,-1 2 1 16,0 5 0-16,-3 0 4 0,-3 3-4 15,-4-2-2-15,-4 2 0 0,-5 0-28 16,-4 0-26-16,0 0-15 0,-5 0-49 16,-2-1 17-16,1-2 33 0,0 1 14 15,-1-2 29-15,3 0 3 0,1 0 16 16,1-2 8-16,2 3 0 0,0-2 28 15,5 2 26-15,4 0 3 0,2 1-5 16,3 0-8-16,2 2 6 0,2-1-14 16,-2 0-14-16,-1 1 18 0,-4-2 16 15,-1 0-4-15,-3-2-10 0,-3 1-7 16,-3-2-11-16,-1 2-24 0,0-4 6 16,-5 2-6-16,-1 2-22 15,-1-2-38-15,-2 2-46 0,1-1-151 0,4-3-152 16</inkml:trace>
  <inkml:trace contextRef="#ctx0" brushRef="#br0" timeOffset="55036.73">27572 10710 807 0,'0'0'78'0,"0"0"29"0,0 0 28 16,0 0-54-16,-1-14-47 0,0 14-19 16,1 2-9-16,0 4 9 15,2 2 3-15,3 1 1 0,1 1-11 16,2 0 1-16,1-1-5 0,3 1-1 16,0-2 4-16,3-2-7 0,0 0-1 15,3-1-8-15,-1-3 2 0,3 0-1 16,0-2 6-16,1 0-1 0,0-4 1 15,-2-1 4-15,0-1-4 0,-1-3 5 16,-3 2-5-16,-2 2 2 0,-1-2 0 16,-5 4 10-16,-2 2 23 0,-3 1 2 15,0 1-13-15,5 3-12 0,1 4 6 16,4 2-13-16,6 1-3 0,4 0-33 16,13 0-67-16,-4-4-107 15,-2-4-441-15</inkml:trace>
  <inkml:trace contextRef="#ctx0" brushRef="#br0" timeOffset="55444.41">28414 10407 478 0,'0'0'367'15,"0"0"-333"-15,0 0 50 0,0 0 79 16,-22 62-66-16,18-35-14 0,0 7-8 16,2 7-23-16,2 7-23 0,0 0-29 15,5-11 0-15,0-10-45 0,-1-11-32 16,2-2-26-16,6 6-60 0,-3-1-61 15,3-4-121-15</inkml:trace>
  <inkml:trace contextRef="#ctx0" brushRef="#br0" timeOffset="55884.98">28624 10746 671 0,'0'0'236'0,"0"0"-76"15,0 0-19-15,0 0-28 16,0 0-48-16,0 0-28 0,0 0-18 16,20-11 2-16,-14 12-4 0,2 2-10 15,-1 0 2-15,0 1-9 0,0-3 0 16,0 1-4-16,1-2-2 0,0 0-9 16,0 0 5-16,1-3 3 0,-3-3-7 15,1-2 2-15,-1 1 9 0,2-1 3 16,0-2 0-16,-2-1 1 0,0-1 4 15,-2 1-1-15,-2-1 8 0,-1 0 11 16,-1 2 12-16,0 1 6 0,-1 0-23 16,-3 1-12-16,-2 1-6 0,-3 0-19 15,-2 1-29-15,-6 0-40 0,2 1-57 16,2 1-224-16</inkml:trace>
  <inkml:trace contextRef="#ctx0" brushRef="#br0" timeOffset="56134.12">28988 10331 678 0,'0'0'70'0,"0"0"-70"15,0 0 0-15,0 0 6 16,0 0 7-16,0 0 36 0,93 109 18 15,-84-66 26-15,-1 9 36 0,-6 0-28 16,-2-2-22-16,-7-7-14 0,-3-8-19 16,-3-7-30-16,-1-7-8 0,-1-5-8 15,-3-3-43-15,-17 5-67 0,3-3-52 16,1-2-143-16</inkml:trace>
  <inkml:trace contextRef="#ctx0" brushRef="#br0" timeOffset="63141.89">28212 10042 791 0,'0'0'2'0,"0"0"-1"0,0 0 25 16,0 0-10-16,0 0 12 0,21-35 22 16,-19 31-1-16,1-1-5 0,-1 2-1 15,0 2-9-15,0 1-4 0,-1 0-8 16,1 0 9-16,-1 0 3 0,0 0-11 15,1 0 8-15,-1 1 10 0,0 3-9 16,-1 0 0-16,0 0-17 0,0 0 3 16,0 1-11-16,-1 0-2 0,-2 2 0 15,-1 0-1-15,-1 1-2 0,2 2-2 16,-2-1 2-16,2 2-2 0,-2-2-2 16,3-1 2-16,1 2 1 0,0-2 2 15,1-1-1-15,0 1-2 0,1-3 1 16,1 1-1-16,2-1 5 0,1-1 12 15,0 1 0-15,1-3 1 0,3-1 8 16,2-1-7-16,3 0 8 0,3-7-14 16,4-3-3-16,5-5-1 0,11-11-8 15,13-12-2-15,20-13-24 0,5-10-43 16,-10-4-70-16,-21 15-198 0</inkml:trace>
  <inkml:trace contextRef="#ctx0" brushRef="#br0" timeOffset="64192.85">30877 9925 545 0,'0'0'125'0,"0"0"-38"16,0 0-16-16,0-1 9 0,1-2-2 15,1 0-3-15,0 0-8 0,-1 0-31 16,1-1-14-16,-1 1-4 0,3 2-9 15,-1-3 1-15,-1 2-7 0,-1-1 4 16,1 1-1-16,-1-1-1 0,-1 3 5 16,2 0 3-16,-2 0 0 0,0 0-6 15,0 0-6-15,-2 0-1 0,-1 5-1 16,0 2-1-16,-4 1 4 0,1 1-2 16,1 5 3-16,-1 0-1 15,3 1 3-15,2 2 3 0,1-1 5 16,0 2 5-16,0-2-4 0,4 1-4 15,2-3-2-15,1-1-4 0,-1-3 0 16,1-1-2-16,1-3 0 0,-2-2 2 16,0 0 2-16,0-3-5 0,2-1 8 15,3 0-8-15,0 0 5 0,4-5 2 16,4-1-4-16,3-3 4 0,3 0 9 16,6-8-8-16,11-4 1 0,10-4 0 15,-1-3-4-15,-3-1-5 0,-8 2-1 16,-8 1-10-16,-9 5-79 15,-8 2-155-15</inkml:trace>
  <inkml:trace contextRef="#ctx0" brushRef="#br0" timeOffset="65249.93">32917 10106 333 0,'5'-1'7'16,"1"-2"-4"-16,-1 0 32 0,2 0 11 16,-2-3 15-16,0 2-11 0,0 0 49 15,-2 0-19-15,2-2-6 0,-2 1-16 16,2 2 2-16,-2-1-14 0,0 1 5 15,0 2 4-15,-1-2-27 0,-2 1-12 16,0 2-6-16,1 0 5 0,-1 0-13 16,0 0-2-16,0 0-1 15,0 0-1-15,0 0-4 0,0 0 0 16,0 4 4-16,2-1-5 0,-2 0 7 16,0 1 5-16,0 0-5 0,0 1-2 15,0-1 2-15,0 0 6 0,0 0 7 16,2-1 9-16,-2 1-3 0,0-1 6 15,0 1-9-15,0-1-1 0,0 1-7 16,0-1-1-16,0 0-3 0,1 0 5 16,-1 0-6-16,2 1 3 0,1-1 2 15,0 0 2-15,3 0-5 0,-3 0 11 16,2-1-7-16,0 1 2 0,1-1 0 16,-1-1-2-16,0 0-3 0,-2 2-2 15,-2-2 7-15,1 0-8 0,0 0-3 16,-2 0 0-16,1-1 0 0,-1 2 2 15,0 0-2-15,2 0 0 0,-2-1-1 16,0 3 4-16,0-1-1 0,0 2 6 16,0-2-1-16,1 0 2 0,-1-1 4 15,0-1-1-15,2-1 3 0,-2 0 1 16,0 0 0-16,0 0 1 0,0 0 1 16,2 0-3-16,1 0 6 0,0-1 0 15,2-4-11-15,2 0-1 0,3-2 6 16,3 0-9-16,6-4 4 0,4-3-3 15,6-3-3-15,12-7 3 16,19-4-5-16,22-4-2 0,5-2-7 16,-10 2-45-16,-15 2-68 0,-32-5 81 15,-14 8-114-15,-12 4-415 0</inkml:trace>
  <inkml:trace contextRef="#ctx0" brushRef="#br0" timeOffset="73793.94">21201 6588 761 0,'0'0'1'0,"0"0"6"16,0 0-6-16,0 0-1 0,0 0-1 15,2-36-31-15,10 27 10 0,2-2 14 16,5-3 8-16,10-2 0 0,10-5 2 16,11-4-2-16,6-1 4 15,2 0 3-15,2 5-5 0,0-1 6 16,8 2 8-16,2-1-2 0,4 0 3 16,5 4 0-16,6-4 6 0,6 3 1 15,9-2 8-15,6 2-15 0,6 1 2 16,5 2-4-16,6 1-15 0,6 1 2 15,5 1 4-15,6 0-4 0,3 1-2 16,5 3 0-16,5-1 0 0,5 1-2 16,2 0 4-16,5 2-4 0,-1 1 4 15,6 4-4-15,-1 0 2 0,2-1-3 16,-4 1-1-16,0 6-10 0,-6 1-2 16,-6 2 12-16,-7 4 4 0,-7-1 0 15,-6 6 4-15,-7 0-3 0,-8-1 3 16,-11 4 12-16,-9-1-4 0,-6 3-5 15,-7-2 2-15,-8-2-6 0,-11 1 3 16,-8-3-6-16,-9-4 0 0,-10 1 0 16,-11-6 0-16,-10 0 0 0,-8-1-1 15,-6-4 0-15,-2 1-1 0,-2-3-12 16,-2 0-5-16,-1-4-4 0,-6-3-27 16,-6 1-68-16,-12-1-4 15,2 3-29-15,1 0-66 0</inkml:trace>
  <inkml:trace contextRef="#ctx0" brushRef="#br0" timeOffset="74032.44">26547 6133 947 0,'0'0'0'0,"0"0"0"0,0 0 11 15,0 0 19-15,71 23 27 0,-52-12 22 16,1 1-33-16,-1 2-26 0,3 1-13 16,0 4 4-16,-1-1-8 0,-1 3 2 15,-5-1-2-15,-4 0-3 0,-10 1 0 16,-6-1-34-16,-24 3-19 16,-47 10-7-16,3-5-119 0,-11-5-208 15</inkml:trace>
  <inkml:trace contextRef="#ctx0" brushRef="#br0" timeOffset="101462.83">1423 9289 969 0,'0'0'16'0,"0"0"-25"16,0 0 9-16,0 0 0 0,0 0-4 16,77-114 6-16,-54 89-2 0,5 0 0 15,6-2 0-15,8-4 0 16,7 0 0-16,6-2 0 0,-1 4-1 15,-2 5-2-15,-3 0 3 0,6 2-2 16,5-1 0-16,5-2 2 0,5 0 0 16,5 0-1-16,3 0-11 0,9-2 0 15,3 0-5-15,6-1 9 0,4-1-8 16,9-2 14-16,6 2 2 0,5-2-6 16,6-2 0-16,7-1-6 0,6-1 6 15,2 1 1-15,7 2 5 0,2-2 0 16,2 2 6-16,2 2-1 0,1 0 9 15,0-1-4-15,-1 5 0 0,1-3 13 16,-1 2 6-16,1 2-9 0,0-2-2 16,2 2 5-16,2-1-7 0,3 0-8 15,4 4-5-15,4-1 4 0,5-1-6 16,3 2 3-16,5-1 0 0,2 0-4 16,1 3 0-16,3-2-5 0,1 3 5 15,-2 1 2-15,0 2-2 0,-1 2 0 16,-3 2 0-16,-4 1-1 0,1 1 1 15,-3 3 5-15,-2 2-3 0,1 1 8 16,-1 1 8-16,-2 1-8 0,1 1-10 16,1 2 4-16,-1 2-1 0,1 3-2 15,1-1-2-15,-1 2 7 16,-1 5-12-16,1-2 6 0,-2 4-1 16,-2 1-2-16,-2 2-11 0,-1 2 0 15,-5 4 7-15,-4 0-1 0,1 4-2 16,-2 2 2-16,-3 4 4 0,-2-2 2 15,-2 3 2-15,-2 1 1 0,0 0 3 16,-3 3 3-16,-2 0 12 0,-4 1 1 16,1 4 2-16,-9 0-1 0,-5 0-7 15,-5 5-2-15,-5 2-4 0,-4 1-4 16,-6 7-3-16,-7-1 4 0,-5 3-5 16,-4 2 0-16,-2 4 0 15,-9-1 0-15,-4 3-4 0,-8-1-9 16,-5 4-1-16,-6 1 6 0,-6 1 8 15,-4 4 0-15,-6-1-1 0,-6-2 1 16,-4-1 0-16,-4-2 0 0,-4 1 0 16,-6 3 5-16,-4-1 12 0,-3 3-7 15,-3-1 0-15,-8-1-8 0,0 0 0 16,-8 0 1-16,-8 1-3 0,-3 2 2 16,-8 0-3-16,-6-1 2 0,-5 2-2 15,-6-3 0-15,-5-2-7 0,-6-1 2 16,-4-1-7-16,-4-1 7 0,-8 1 4 15,-6-2 2-15,-7-2 0 16,-6 0 1-16,-3-4 6 0,-5-1-5 16,-5-2 8-16,-5-3-6 0,-4 3 12 15,-5-4-10-15,-3 1 6 0,-3-3-6 16,-5-1 8-16,-5-2-11 0,-4-1 12 16,-5-2-11-16,-4-3-4 0,-5 1 0 15,-7-2 0-15,-4 1 2 0,-5-2-10 16,-1-1 8-16,-6-3-4 0,-2-4 1 15,0 2 2-15,-2-5-6 0,-2 0 7 16,-3-2 1-16,0-4 0 0,-3 2 4 16,-3-3-5-16,3-5 3 0,-2 0 2 15,-3-2 2-15,5-1-4 0,-4-1 3 16,-2-2-6-16,3-3 1 0,0-2 0 16,-1 0-1-16,5-6 0 0,-1 1 0 15,-1-4 3-15,8-1-3 0,-1-6-3 16,2-4-3-16,3-2 6 0,4-5 3 15,1-2-2-15,2-2 0 0,1-5 3 16,2 0-1-16,2-5 6 0,0 1 3 16,4-4 4-16,1-1-6 0,1-1 11 15,2-3-2-15,2-2-7 0,2 1 0 16,1 0-5-16,2 0 5 0,2-1-10 16,2 1 4-16,5-1-6 0,2-2 0 15,3-2-3-15,5-1 3 16,0-1 0-16,5-2 0 0,2-2 5 15,5-2-5-15,0-2 0 0,5-1-1 16,1 0-1-16,2-4-2 0,5 0 4 16,0-6-2-16,6-1 2 0,1-3-1 15,1-5 1-15,0-1 2 0,2-2 11 16,-1-1-13-16,0-1 2 0,3 0 0 16,0-5-2-16,4-2 0 0,2-5 10 15,4-5-10-15,9-3-3 0,7-5-16 16,12-5-32-16,10-9-94 0,15-7 118 15,14-4 8-15,15-6-124 16,8 33-60-16,11 10-194 0</inkml:trace>
  <inkml:trace contextRef="#ctx0" brushRef="#br0" timeOffset="114106.45">21496 11453 306 0,'0'0'583'0,"0"0"-579"15,0 0 17-15,0 0 32 0,0 0 19 16,0 0-14-16,357-36-26 16,-292 31-14-16,6 3-4 0,5-1-5 15,7 0-9-15,6 1 3 0,1-2-2 16,3 3 1-16,4 0-2 0,3 1 0 15,8-2 0-15,5 0 4 0,2 0-4 16,5 2 2-16,4-2-2 0,5 1 0 16,6 1 1-16,3 0-1 0,5-1 13 15,7-1 4-15,4 1 8 0,4-2 0 16,6-1 10-16,3 2-8 0,3-2-2 16,5 1-7-16,3 0 6 0,3 0-10 15,2 1 7-15,4-2-10 0,-2 2-5 16,2-2-3-16,2 2 4 0,-2 1-7 15,-2-2 0-15,0 2 4 0,-3 0-4 16,-3 1-2-16,-5 0 2 0,-2-1 0 16,-5-1 0-16,-5-1 0 0,-4 0 3 15,-5-1-3-15,-6 0-5 0,-5-1 5 16,-5-2 4-16,-4 1-4 0,-4-1 8 16,-8 0 8-16,-2 1-1 0,-10 2 0 15,-5 0-14-15,-11-3 5 0,-15 2-6 16,-14 0 2-16,-13 0 2 0,-15 2-4 15,-14 1-13-15,-10 1-29 0,-8 1-12 16,-4-1-34-16,-24 1-63 16,-3 0-154-16,-10-1-134 0</inkml:trace>
  <inkml:trace contextRef="#ctx0" brushRef="#br0" timeOffset="114851.35">20940 11434 774 0,'0'0'9'15,"81"18"-9"-15,-12-3 10 0,10-2 29 16,3 1-23-16,0 1 14 0,-1-5-7 16,9 0-6-16,11-4 6 0,3-1-13 15,6-1-4-15,5 2-6 0,7-4 0 16,5 0-2-16,6-2 2 0,2-1 1 15,3-1-1-15,3-1 0 0,4-1 3 16,0 0 5-16,4 0 14 0,1 0 22 16,2 0-8-16,3 1 10 0,3 1-14 15,2 2-13-15,6 0-11 0,4-1 7 16,3 1-8-16,4 0-7 0,3-1 5 16,3-3-5-16,0 3 0 0,3-3 2 15,2 1-2-15,-2-3 0 0,2 0 0 16,2 1-1-16,-2-6 1 0,-1 2 0 15,1-2 4-15,-4 1 5 0,-4-2 9 16,-2 1 21-16,-6 0 14 0,-4 1 5 16,-6 0-5-16,-2 0-11 0,-3-1-12 15,1 0-1-15,-4 0-8 0,-3-2 6 16,-2 2-8-16,-1-1-5 16,-5-1 13-16,-6 0-18 0,-3-1-9 15,-10 0 2-15,-6-3 0 0,-11 1-2 16,-9 1-4-16,-13 0 1 0,-10 0-18 15,-14 2 20-15,-11-3-21 0,-16 3-13 16,-14 2-33-16,-14-8-13 0,-6 2-96 16,-3-4-270-16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49:3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8932,'46'-1'9867,"4"-2"-7610,1 1-5146,24 0-5783,-57 3 4652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1T11:28:22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19375 12597 191 0,'0'-1'81'0,"0"-1"-49"0,0 1-5 16,0-1 25-16,0-2-14 0,0 2 6 15,0 0-14-15,0-1-1 16,0 1 2-16,0-1 3 0,0 0 30 15,0 1-24-15,0-2-3 0,0 3-8 16,0 0-11-16,0-1 12 0,-1 1 1 16,1 1-14-16,0-1 9 0,-1 0-6 15,1 1-11-15,0 0 1 0,0 0-4 16,0 0 6-16,0 0 6 0,-1 0-1 16,1 0 2-16,0 0 0 0,-2 0 10 15,2 0-5-15,0-1-14 0,0 1 2 16,-1-1-6-16,-1 1-5 0,2 0 0 15,-1 0-1-15,0-1 0 16,0 1-1-16,-1 0 1 0,2 0 0 16,-1 0 0-16,1 0-1 0,-1 0 1 15,1 0-2-15,0 0 1 0,0 0 0 16,0 0 1-16,0 0 0 0,0 0 0 16,1 0 0-16,0 0 1 0,1 0 2 15,-1 0-1-15,0 0-1 0,0 0-1 16,-1 0 0-16,2 0 0 0,-2 0 1 15,1 0-1-15,-1 0 3 0,0 0-3 16,0 0 0-16,0 0-1 0,2 0 1 16,-1 0-1-16,-1 0-6 0,1 0-6 15,0 0-7-15,-1 0-1 0,2 0-7 16,-2 0-8-16,1 0 2 0,-1 0-2 16,0 1 3-16,1-1-2 0,-1 1-12 15,0-1 23-15,1 1 10 0,-1-1 5 16,1 0 9-16,-1 0 1 0,0 0-1 15,0 0 0-15,0 0 5 0,0 0 14 16,0 0-4-16,0 0 21 0,0 0-11 16,0 0-10-16,0 0 9 0,0 0-2 15,0 0-9-15,0 0-3 0,0-1-5 16,0 1-3-16,0 0 1 0,0 0-2 16,0 0-1-16,0 0 3 15,0-1-3-15,0 1-1 0,0 0 1 16,0 0 3-16,0 0-3 0,0 0-1 15,1 0 1-15,-1 0 0 0,1 0-10 16,-1 0-59-16,3 0-54 0,0 1-134 16,-2-1-190-16</inkml:trace>
  <inkml:trace contextRef="#ctx0" brushRef="#br0" timeOffset="75379.47">13101 18283 69 0,'-4'1'0'0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2T02:31:46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8007 2973 568 0,'0'0'8'0,"0"0"54"16,0-11 21-16,0 5-17 0,1-1-3 15,0 1-23-15,1 0-9 0,1 1-13 16,-1 3-12-16,-1 0 0 0,0 2-5 16,0 0 0-16,-1 0 2 0,0 0-3 15,0 0 0-15,0 2 0 16,0 3 0-16,0 1 1 0,2 2 12 15,-2 0-9-15,3 1 10 0,0 2 1 16,1-1 9-16,1-1 15 0,0 2-9 16,0-1-4-16,0 1 0 0,2-3-9 15,-2 1 0-15,1 1-13 0,1-2 0 16,-1-1 1-16,0 1 1 0,-1-1-2 16,-2 1 2-16,0-2-4 0,0 0 0 15,-2 0 3-15,0-3-5 0,0 2 7 16,0-3-5-16,-1 1 4 0,0-2 1 15,0 0 10-15,0-1-2 0,0 0 5 16,0 0 2-16,0 0 3 16,0-2-2-16,0-3-9 0,0 0-8 15,2-2-2-15,2-2 1 0,4-1-1 16,1-4 0-16,4-4 0 0,6-3 3 16,9-8-1-16,12-10-3 0,11-7-2 15,8-4-1-15,1 2 5 0,-7 7-9 16,-6 8 4-16,-10 10-70 0,-11 9-31 15,-7 0-54-15,-11 5-107 0,-5 0-549 0</inkml:trace>
  <inkml:trace contextRef="#ctx0" brushRef="#br0" timeOffset="5320.65">8615 5166 433 0,'0'0'166'0,"0"0"-166"0,0 0 0 15,-1-17 0-15,1 12 1 0,1 1 6 16,2 0 22-16,0-1 22 0,0 2-7 16,2-1-8-16,-3 3-7 0,1 1-6 15,0 0-16-15,-2 0-7 0,2 4 4 16,-2 1-1-16,0 2-1 0,-1 2-2 15,0 0 1-15,0 2 0 0,0 1-1 16,1 1 0-16,-1 2 0 0,0 1 0 16,0 1 2-16,0-1 1 0,0 2 2 15,-1-2 9-15,-2 3-6 0,-2-1 1 16,0 2 0-16,-3 0 0 0,-3 1-3 16,-1 0-3-16,-3 1-2 0,-1 0 0 15,-2 2 1-15,-3-2 0 0,-2 3-2 16,-3-1 0-16,1 0 0 0,-5 1 1 15,0-3 1-15,-8 5-1 0,-5 1 1 16,-8 1 0-16,-3 2 0 0,1-6 8 16,0-3-3-16,2-2-1 15,0-4-4-15,-4 4 2 0,0-3-3 0,0 0-1 16,2 1 0-16,-1-5 0 16,0 0-3-16,-1-1 3 0,0-1-2 15,-1-1 2-15,0-2 0 0,-1 0 0 16,1 1 2-16,-2 0-2 0,3-4 0 15,1-2 0-15,-2 1-2 0,1-3 2 16,0 0 1-16,0-1 0 0,2 0 13 16,-2 0 15-16,1 0 6 0,0-4-8 15,1 0 2-15,2-2-14 0,0-1-1 16,1 1-5-16,0-1-9 0,1 1-2 16,0-2 2-16,2 0 8 0,0-1-7 15,3-1-1-15,1 3 1 16,3-3 0-16,4 2 1 0,6-1 2 15,6 2 4-15,7 2 16 0,1 0-5 16,-1-2 0-16,-2-2-4 0,0 0 4 16,3 2 1-16,4 2 1 0,3-2 1 15,3 1 28-15,2 0-13 0,2 0-31 16,0 0-4-16,2 3-2 0,-1 0 0 16,1 1-3-16,0 0-1 0,0 1 0 15,0 1-16-15,3 0-5 16,0 0 0-16,1 0 5 0,1 0 13 0,-1 0 2 15,1 0-1-15,0 0-10 16,-2 0 0-16,0 0 5 0,0 0 7 16,-1 0 2-16,0 0 1 0,-1 0 2 15,0 0-2-15,-1 0 3 0,0 0 3 16,0 0 21-16,0 0-10 0,-1 0-3 16,-1 0-13-16,0-1 0 0,1-1 0 15,0 1 0-15,0 1-5 0,0 0-3 16,0-2-12-16,0 2 2 0,1-1 6 15,0 1-16-15,-1 0 0 0,1 0 8 16,0 0 14-16,0-1 4 0,0 1-2 16,0 0 4-16,0 0 1 0,0 0-1 15,0 0-1-15,0 0 1 0,-1 0-2 16,1 0 1-16,-1 1-2 0,-1 2 2 16,-2-3-17-16,1 3-64 0,-1 1-26 15,0 1-62-15,-2 2 62 0,-2 2-27 16,-2-3-50-16,1 1 185 0,2-1-235 15,-1-3 235-15,5 1-3 0,0-3 3 16,2 0 124-16,0-1-28 0,0 1-8 16,1-1 29-16,0 0 27 0,0 0-62 15,0 0 18-15,0 0-3 0,0 0-17 16,0-1-1-16,0 0-34 0,1 1 1 16,-1-1-24-16,2-2 19 15,-2 2-14-15,1-1-18 0,0 1 2 16,-1-3 7-16,1 2-7 0,-1 0 9 15,0-3-12-15,1 3 1 0,-1-1-5 16,0 1-4-16,1 1-3 0,-1 1-5 16,3 1-23-16,0 4-7 0,3 3 29 15,2 2 9-15,3 2-7 0,2 5-9 16,2 1 12-16,2 2 4 0,-1 0 4 16,2-2-3-16,-2 2 0 0,-1-2 0 15,-2-2-1-15,-1-2 0 0,-3 0-2 16,-1-1 2-16,-1-3 0 0,-2 0-1 15,-2-1 0-15,0-2 1 16,-2-1-1-16,0-3 1 0,-1 0-1 16,0-3 1-16,0 0 2 0,-2-3-2 15,-1-1-4-15,0-2-59 0,0 0-7 16,1-1-1-16,1 0-27 0,1-2-77 16,1 3-109-16</inkml:trace>
  <inkml:trace contextRef="#ctx0" brushRef="#br0" timeOffset="5696.68">5984 5847 481 0,'-3'-1'252'16,"0"-1"-180"-16,-1 0 15 15,0-1-5-15,-1 2 22 0,2-1-11 16,-2 1-51-16,2 0-15 0,2-1-7 15,1 0-14-15,0 1 1 0,0-1-2 16,2-3-2-16,5 1-3 0,3-1-2 16,4-2 2-16,6 1-1 0,3 2 0 15,3 1-10-15,3-1-9 0,7 3-7 16,7 1-48-16,6-2-72 0,-7 1-102 16,-10-2-461-16</inkml:trace>
  <inkml:trace contextRef="#ctx0" brushRef="#br0" timeOffset="31550.91">13541 5613 1093 0,'0'0'57'0,"0"0"-57"16,0 0-7-16,0 0 7 0,0 0 0 15,0 0-16-15,0 0-132 0,0 0-258 16</inkml:trace>
  <inkml:trace contextRef="#ctx0" brushRef="#br0" timeOffset="175221.85">6336 7603 739 0,'0'0'5'0,"0"0"13"0,0 0 17 16,0 0 22-16,0 0-6 0,0 0-17 16,0 0-1-16,0 3-20 0,-1 0-13 15,1 3 6-15,-2 3 5 0,1 1 19 16,-1 2 2-16,-1 0-11 0,0 4 3 16,0-2 1-16,-1 2-7 0,1 0-7 15,1-1-7-15,-2 2 0 0,2-3 2 16,-1 1-4-16,2-1 4 0,0-1-3 15,1-1 4-15,1 0-1 0,2-4 7 16,0 1-7-16,0-2 7 0,2-2 4 16,-2 0 2-16,0-2 5 0,2-1-3 15,1-2 5-15,1-1 13 0,5-5-3 16,7-6-11-16,7-4-10 0,14-10-14 16,21-13-1-16,24-13-9 15,13-13-63-15,-21 17-80 0,-12 1-267 16</inkml:trace>
  <inkml:trace contextRef="#ctx0" brushRef="#br0" timeOffset="180502.51">6922 7756 763 0,'-1'-2'19'0,"-1"0"-7"0,-1-1 5 15,-1-1-17-15,-1 1-3 0,0-1-11 16,0 1-17-16,0-1 6 16,0 0 23-16,0 1 2 0,1 0 1 15,0-1 15-15,1 0 24 0,-1-3-9 16,1 0 13-16,-2 1-16 0,0-1-15 16,-2 0-5-16,-1-1-3 0,-3 0 1 15,-3-2-5-15,-3 0-1 0,-5-1-1 16,-3 1 1-16,-3-3 1 0,-8-1 0 15,-7-3-1-15,-9-5 0 0,-3 1-1 16,1-3 0-16,3 4 0 0,2 3 1 16,-1-3 7-16,-1-1-7 0,-3 5 0 15,1-1 0-15,-1 1 4 0,-1 0-2 16,1 1 2-16,0-2-4 16,2 2 3-16,-2 0-3 0,-1-1 5 15,0 1 0-15,0 0 4 0,-1 3-6 16,-1 0-3-16,0 3 1 0,2 0-2 15,-3 1-1-15,-3 1 0 0,-1 1-8 16,-1 2 1-16,0-1 0 0,1 2 9 16,2 1 0-16,3 2 0 0,3 0 0 15,3 0 13-15,5 0 4 0,1 3-5 16,3 2 2-16,1 1 7 0,4 3-9 16,6-2-5-16,6-2-2 0,7 1-1 15,0-1-2-15,-3 4-2 0,-2 1 1 16,-3 1 0-16,0 4-1 0,0-1-1 15,-2 4 0-15,-8 1-4 0,4-1 4 16,-1 2 1-16,1-1 0 0,6-2-1 16,-1-1 1-16,2 0-1 0,-1-1-2 15,4-2 3-15,3-1 1 0,2-1 5 16,3-2-5-16,4-2-1 0,4-1 1 16,2-2 8-16,2-1-5 0,2 0-4 15,0-2 1-15,0-1-1 0,0 2-1 16,0-2-11-16,1 0-70 15,2 0-32-15,0 0-144 0,0-4-199 16</inkml:trace>
  <inkml:trace contextRef="#ctx0" brushRef="#br0" timeOffset="180770.64">4086 7386 740 0,'0'0'197'16,"0"0"-195"-16,0 0-2 0,-26-11 7 15,22 11-7-15,-1 0-4 0,-3 2 3 16,-1 3-1-16,-1 3 1 0,-2 2-1 16,2 3 1-16,0-1-3 15,0 2 4-15,0 1 0 0,0 1 0 16,-1 3 0-16,2-4 0 0,0 2 0 16,2-3-2-16,3-2 2 0,2-1 0 15,2-2 0-15,0-2-4 0,3-4 4 16,7 1 0-16,5-4 31 0,15 0 26 15,22-9-12-15,23-7-20 0,13-4-24 16,4-1-1-16,-26 6-142 0,-16 3-321 16</inkml:trace>
  <inkml:trace contextRef="#ctx0" brushRef="#br0" timeOffset="181842.85">4072 9478 231 0,'-4'-2'134'15,"-1"1"-64"-15,-1-3 3 0,-5 2 5 16,3 1-6-16,-4-2 4 15,-3 1-38-15,-1 2-14 0,-3 0 7 16,-1-1 0-16,0 1 12 0,0 0-39 16,1 0 1-16,2 1-3 0,3-1-2 15,1 0 2-15,2 0 0 0,1 0-2 16,4 0 0-16,0-1 5 0,1 0-1 16,2 0 2-16,-2-1 9 0,4 1 20 15,0 1-20-15,0 0-6 0,-1 0-6 16,2 0-3-16,0 0-14 0,0 4 6 15,3-2-1-15,2 4 8 0,4-1-4 16,4-1 0-16,8 2 5 0,12-1 3 16,15-4 0-16,18-1 3 0,9 0-4 15,3-5 0-15,0 0 0 0,-4 0-2 16,2 1 1-16,6-1 0 0,1 0 2 16,-2 1-2-16,-2 0-1 0,-8 0 2 15,-6 4 13-15,-7-1 20 0,-5 1 4 16,-8 2-11-16,-4 2 2 0,-12-2-7 15,-10 0-18-15,-5 2-4 0,-5-1 3 16,0 2-4-16,-1 0-3 0,-1 2-26 16,-6-1-46-16,-1-1 8 0,-6 1 13 15,-4 1-5-15,-3 0-10 0,-2 1-56 16,-2-1-18-16,0-1 34 0,-1 0 14 16,-1-1 44-16,-1 0 3 15,-8 0-2-15,5 0-109 0</inkml:trace>
  <inkml:trace contextRef="#ctx0" brushRef="#br0" timeOffset="182289.73">3893 9539 919 0,'0'0'2'0,"0"0"-2"16,0 0-26-16,4 1-14 0,-4 1 38 15,4 1 0-15,-2 0-5 0,1 0-1 16,1 1-13-16,4-1 9 16,4 1 3-16,2 0 6 0,5-1 3 15,4 0-4-15,13 1 5 0,10-1-1 16,17 0 4-16,7-2 4 0,2-1 0 16,-1 0 2-16,-1 0 8 0,2-2-2 15,-1-3 14-15,0 0 4 0,-1 1 11 16,-6-2 17-16,-5 1-4 0,-5-1-4 15,-8 1-17-15,-9 0-13 0,-10 4-11 16,-11 0-2-16,-6-1-7 0,-6 0-1 16,-2 2-3-16,-7-3-39 0,-4 0-156 15,-4-6-301-15</inkml:trace>
  <inkml:trace contextRef="#ctx0" brushRef="#br0" timeOffset="184814.83">3854 10335 384 0,'0'-5'0'16,"0"0"-48"-16,0 2-134 0</inkml:trace>
  <inkml:trace contextRef="#ctx0" brushRef="#br0" timeOffset="185253.08">3854 10335 406 0,'-11'-39'161'0,"11"39"-135"16,0 0-25-16,0 0 0 0,0 0 5 15,0 0 9-15,0 0 11 0,0 0 55 16,0 0-79-16,0 0 11 0,6 17 8 16,-6-6 5-16,-1 1-8 0,-2 1-6 15,0 1-9-15,-2 2-1 0,3 1 1 16,-2-2-2-16,1 3 0 15,3-1-1-15,0-1 1 0,2-2-1 0,1-3 2 16,1 0-2-16,1-2 0 0,-2-4 7 16,-1 1-7-16,-1-2 1 15,1-2-1-15,-2-1 2 0,0-1-1 16,0 0 11-16,0-1 51 0,0-4-41 16,0-2-11-16,0-2-11 0,0-4 4 15,3-2-3-15,0-2 2 0,2-4-6 16,5 1 2-16,-1-1 1 0,-1-2 5 15,4 2-5-15,-4 3 0 0,0 2 6 16,-3 3 13-16,0 4 7 0,-1 0 39 16,-3 4 6-16,0 2-17 0,-1 2-39 15,0-1 23-15,0 2-17 0,0 0-19 16,0 0-2-16,1 0 0 0,0 0-4 16,2 0 4-16,0 2 0 0,5-1 0 15,0 1 2-15,5 1-4 0,0 0 2 16,3 2 0-16,2 1 0 0,1 2-32 15,8 5-116-15,-5 0-61 0,-4-2-163 16</inkml:trace>
  <inkml:trace contextRef="#ctx0" brushRef="#br0" timeOffset="190742.8">6062 9988 352 0,'0'0'10'0,"0"0"77"16,0 0-23-16,0 0 17 0,0 0-3 16,0 0-36-16,-7-22-7 0,8 18 16 15,1 0-14-15,1 0 33 0,1 0-51 16,1-1-9-16,0 2-1 0,0 1-1 16,0 2 0-16,-2 0-4 0,-1 2 0 15,1 3-4-15,-2 2-1 0,-1 1 0 16,0 3 1-16,0 3 2 0,0 1 0 15,-2 1-2-15,0 1 1 0,0-2-1 16,1-2 2-16,0-2-3 0,1-3 1 16,0-1 0-16,1-3-3 15,2-3 7-15,1-1 11 0,3-5 35 16,6-6 8-16,6-9-19 0,14-13-15 16,13-18-16-16,17-17-2 0,9-9-5 15,8 1 3-15,2 5-2 0,-2 13-2 16,-4 5-7-16,-13 7-83 0,-21 13-134 15,-18 9-380-15</inkml:trace>
  <inkml:trace contextRef="#ctx0" brushRef="#br0" timeOffset="193934.19">2273 11641 838 0,'0'0'0'0,"0"0"0"16,0 0 0-16,0 0 1 0,0 0 1 16,-5-12-2-16,9 9-46 0,2 0-11 15,2-1 19-15,4-1 20 0,1-1-7 16,4 2 5-16,1-2 14 0,-1 1 2 15,-1 2 4-15,3-1 0 0,3 1 1 16,0 0 0-16,2 1 10 0,6 0 7 16,7-2 3-16,11 1-2 0,14-2-6 15,6 0 4-15,3-1 8 0,-2 1 15 16,-1 0-15-16,0-2-13 16,1 1-5-16,0 1-7 0,3-1 2 15,-2 1 0-15,-2-3-4 0,1 1 5 16,-7 1-3-16,-5-1 1 0,-7 1-1 15,-5 0-2-15,-6 4 2 0,-9-2 4 16,-9 3 1-16,-4 1-5 0,-7-1-2 16,1 1 1-16,-2-1 1 0,-2 1-3 15,-5 2-41-15,-2 2-93 0,-14 0 43 16,-2 1-27-16</inkml:trace>
  <inkml:trace contextRef="#ctx0" brushRef="#br0" timeOffset="194401.66">2346 11747 795 0,'0'0'0'15,"0"0"5"-15,0 0-9 0,0 0 8 16,125-30 5-16,-73 23 1 0,5 0-2 15,1 1-8-15,-4 0 2 0,3 2-2 16,2 0 3-16,3-1-2 0,0 2-1 16,3-2 0-16,-2-1 0 0,0 2 1 15,2-3-1-15,0 1 0 0,-1-2 1 16,-4-1 34-16,-4 2 20 0,-6 2-8 16,-2-2 13-16,-7 1-5 0,-10 2-10 15,-7 2-11-15,-8 1-8 0,0-1-5 16,0 0-18-16,2 1 0 0,-1 1 1 15,-2 0-3-15,-2 0-1 0,2 4-3 16,-1-2-26-16,8 8-80 0,-4-3-17 16,-2-2-147-16</inkml:trace>
  <inkml:trace contextRef="#ctx0" brushRef="#br0" timeOffset="214244.78">8145 7003 432 0,'0'0'184'0,"0"0"-84"15,0 0-6-15,0 0-30 0,0 0-7 16,-6-26-11-16,4 23 1 0,2-1-3 15,-1 2-13-15,1 0 5 0,0 1-13 16,0 1 3-16,0 0-4 0,0 0-19 16,0 0-3-16,1 2-8 0,3 3-5 15,0 3 11-15,4 3 1 0,-1 2 2 16,0 1-1-16,1 2 1 0,1 1-1 16,-2-2 2-16,-1 1-1 0,-1-3 0 15,-1 0 2-15,0-3-3 0,-1 0 0 16,-1-2 1-16,1-1 7 0,-2-3 7 15,1 2-4-15,0-3 10 0,-1-2-4 16,0-1 14-16,0 0 3 0,2-4 9 16,1-3 8-16,6-7 3 0,7-12-31 15,14-20-15-15,19-20-2 0,13-10-6 16,14-4-28-16,2 2-103 0,-22 25-152 16,-15 9-711-16</inkml:trace>
  <inkml:trace contextRef="#ctx0" brushRef="#br0" timeOffset="-211012.47">11574 4984 397 0,'0'0'138'0,"0"0"-138"0,0 0 25 16,4-27 48-16,-3 20 18 0,0 2-19 15,-1-1-14-15,0 1-1 0,0 2 4 16,0-1 17-16,0 2 0 0,0 1-8 16,0 1-27-16,0-1-5 0,0 1-8 15,0 0-17-15,0 0-12 0,0 0-1 16,0 0-5-16,1 1 5 0,3 3 2 15,0 0 0-15,3 3 1 0,-1 1-2 16,0-1 0-16,0 2 3 0,0 3-3 16,-1-2-1-16,1 1 1 0,-2 0 2 15,0 0 0-15,-1 0-1 0,0-2-1 16,-2 2 3-16,1-3 0 0,-1-1-3 16,0 1 1-16,0-2 4 0,0-3 1 15,0 0 3-15,-1-2-6 0,1 0 5 16,-1-1-2-16,0 0 2 0,0 0 4 15,0 0-1-15,0 0 10 0,1 0 2 16,-1 0-6-16,3 0-2 0,-3 0 3 16,0 0 4-16,0 0-6 0,0-2-10 15,2-2-2-15,0-2-3 0,3-1 0 16,2-1 4-16,3-4-2 0,8-4-2 16,13-13-1-16,22-19 1 0,29-29-2 15,26-21-2-15,23-22-14 16,-23 21-131-16,-21 14-238 0</inkml:trace>
  <inkml:trace contextRef="#ctx0" brushRef="#br0" timeOffset="-205420.77">9864 7797 645 0,'0'0'11'0,"0"0"-11"0,-11 3 9 16,5 0-5-16,-2 0-1 0,2-1 25 15,-2 1-3-15,0 0-1 0,-2 0 9 16,2 0-8-16,0 1 3 0,2-3 10 15,0 0-3-15,1 0 15 0,3-1 15 16,1 0-3-16,1-2-5 0,0-2-12 16,5-3-33-16,4-3-2 0,5-5 1 15,7-5-2-15,9-10 6 16,9-8-7-16,14-11-1 0,2-2 2 16,-2-1-5-16,-4 4 0 0,-6 4 2 15,1 3-5-15,-1 1-1 0,-5 4 2 16,-6 8 0-16,-11 7-2 0,-8 8 2 15,-7 3 1-15,-1 4-3 0,0 0-1 16,-2 2 1-16,-3 0-1 0,0 1-3 16,-1 3-21-16,-2-2-5 0,-2 2-16 15,0 0-37-15,0 2-21 0,-1 2-3 16,2 1-8-16,1 0 53 0,-1 4-86 16,-1-2-67-16</inkml:trace>
  <inkml:trace contextRef="#ctx0" brushRef="#br0" timeOffset="-204840.81">10111 7283 424 0,'0'0'11'0,"0"0"67"0,0 0-9 16,0 0-18-16,0-27-19 0,2 20 7 15,-1 1 65-15,-1-1-69 0,0 2 8 16,0 1-3-16,0 1 11 0,-2 1 2 15,1 0-1-15,-1 0 0 0,2 2-13 16,0 0-17-16,0 0-18 0,0 0-1 16,0 0-3-16,5 0-8 0,3 3 8 15,3 0-1-15,3 1 1 0,5-1-1 16,1 0 0-16,2-3-3 0,1 0 4 16,0-2 0-16,-1-3-2 0,-2 0 2 15,0 0 1-15,-3-1-1 0,-2-1 0 16,-3 2 1-16,0-1 0 0,-4 1 2 15,-2 0-2-15,-3 0 0 0,-1 2 8 16,-2 2-6-16,0-2 9 0,0 0 5 16,-3 2-15-16,1-1 2 0,-2 2-1 15,2-1-2-15,1 1 0 0,1-1 0 16,0 1-1-16,0 0 0 0,0 0-3 16,-2 1 0-16,-1 3-2 0,1 6 2 15,-1 2 3-15,-1 4 0 0,-2 3 3 16,1 5 13-16,0 1-8 15,0 3 1-15,2 1-6 0,1 0 3 16,2 0-6-16,2-4-3 0,11-3-68 16,0-6-196-16,-1-11-95 0</inkml:trace>
  <inkml:trace contextRef="#ctx0" brushRef="#br0" timeOffset="-125414.68">10942 10466 919 0,'0'0'28'0,"0"0"49"0,0 0 10 16,0 0-27-16,-7-4-23 0,14 0-19 16,7-5 1-16,2-4-10 0,8-4-1 15,9-6 0-15,9-11-7 0,12-5 1 16,4-6-2-16,1 0-1 0,-4 4 1 15,-9 4-22-15,-5 1-38 0,-14 9-29 16,-12 9-7-16,-10 7 47 0,-5 5 49 16,-3 4-3-16,-7 2-25 0,-5 2 8 15,-4 8 3-15,-6 2 12 0,1 5 3 16,0 2 4-16,4 0 15 0,3 1 20 16,5-1 8-16,5 0-2 0,5 0-12 15,2-2 10-15,6-1-4 0,1-3 3 16,3 1-7-16,0-4-19 0,3-1-3 15,-3 2-8-15,0-4-3 0,-4 0 1 16,-1 1-1-16,-2-2-20 0,-3-2-11 16,0 1 8-16,0-1 5 15,0 0-1-15,-2-2 2 0,0 1-9 16,-1 1-23-16,1-1-8 0,2 1-12 16,0 0-56-16,3-1-111 0,2-1-261 15</inkml:trace>
  <inkml:trace contextRef="#ctx0" brushRef="#br0" timeOffset="-125149.74">11711 10315 629 0,'0'0'243'0,"0"0"-135"15,0 0 44-15,0 0-51 0,0 0-43 16,44-19-10-16,-37 17-25 0,-1 0-18 16,0 2-5-16,-1 0-33 0,2 1-54 15,-2 3-103-15,-1-1-124 0</inkml:trace>
  <inkml:trace contextRef="#ctx0" brushRef="#br0" timeOffset="-125010.66">11728 10420 979 0,'0'0'115'0,"0"0"20"0,0 0-68 16,0 0 13-16,0 0-34 0,0 0-13 15,0 0-33-15,0 0 0 0,9-3-26 16,17-3-62-16,-2 2-67 0,-3 0-239 0</inkml:trace>
  <inkml:trace contextRef="#ctx0" brushRef="#br0" timeOffset="-124342.3">12237 10208 242 0,'0'0'557'0,"0"0"-497"16,0 0-27-16,0 0 5 0,0 0 27 16,0 0 1-16,0 0-1 0,94-1-30 15,-71 1-19-15,2 0-10 0,0 0-3 16,0 0-3-16,-3 0 0 0,-1 0 1 16,-2 0 1-16,-3 0 1 0,-1-2-3 15,-4 0-2-15,-2-1 2 16,-3 0-2-16,0 0-2 0,-6 1 2 15,0-3-16-15,0 3 3 0,-5-2-40 16,-4 1-16-16,-2 1-7 0,-4 1 36 16,-5 1-9-16,-2 1 14 0,-4 1 25 15,0 3 12-15,-2-1 1 0,2 2 42 16,0 1-3-16,1 0-6 0,2 0-3 16,3 0 20-16,2 0-7 0,4 0-5 15,2 0-23-15,3 0-9 0,0 0-6 16,5-1 4-16,1 0-1 0,2 1-2 15,1-1-1-15,3 2 3 0,2 0 2 16,4 0-6-16,0 0 3 16,3 2-3-16,1-2-17 0,1 0-22 15,3-1 5-15,-1 1 3 0,1-1 6 16,-1-3 13-16,0-1 7 0,-2 0 4 16,-1-3 1-16,-4 0 7 0,-1-3 9 15,-1-4 1-15,-3 0-9 0,-1-3-7 16,-2-1 2-16,-1-2-3 0,-2 0-44 15,-4 0-42-15,-2 0-31 0,-1 2-1 16,0 3 5-16,-2 3 93 0,0 5 17 16,0 1-2-16,3 4-129 0</inkml:trace>
  <inkml:trace contextRef="#ctx0" brushRef="#br0" timeOffset="-124021.6">12943 10129 892 0,'0'0'43'0,"0"0"4"0,0 0 27 15,4 10 12-15,-4-3-65 0,0 4-12 16,-4 1-1-16,-3 5-7 0,1 0-1 16,-2 3-11-16,1 0-34 0,3-1-9 15,3 0 26-15,1-1 4 0,0-1 11 16,3-3 12-16,2-1-2 0,1-1 3 16,0-2-2-16,-3-2-4 0,0-1-25 15,0-2-49-15,-3-5-57 0,0-3-134 16</inkml:trace>
  <inkml:trace contextRef="#ctx0" brushRef="#br0" timeOffset="-123856.74">12880 10312 983 0,'0'0'125'15,"0"0"-27"-15,0 0-61 0,0 0-11 16,0 0-11-16,0 0-9 0,0 0-5 15,22-2-1-15,-10 0-34 0,10-1-101 16,-4-2-162-16,-2-1-354 0</inkml:trace>
  <inkml:trace contextRef="#ctx0" brushRef="#br0" timeOffset="-123337.52">12759 10376 540 0,'0'0'87'0,"0"0"57"0,0 0-32 16,0 0-3-16,0 0-12 0,47-18-15 15,-38 13-24-15,1-1-31 0,2-1-6 16,0 2-12-16,1 0 0 0,0 0-5 15,4 0-4-15,-1 2 0 0,3 1-2 16,2 0-33-16,1 2-44 0,11 2-79 16,-9 1-51-16,-1 0-210 0</inkml:trace>
  <inkml:trace contextRef="#ctx0" brushRef="#br0" timeOffset="-122898.77">13275 10355 771 0,'0'0'114'0,"0"0"-58"0,0 0 63 0,0 0 12 16,0 0-49-16,0 0 11 15,0 0-22-15,1 10-28 0,-1-10-37 16,0 0 1-16,2-3 3 0,-2-1-10 16,3-4-18-16,3 0-16 0,2-4-27 15,2-1-20-15,1-2 9 0,3-2-12 16,-1-1 24-16,2 0 28 0,-2 0 22 16,1 0 10-16,-6 4 1 0,0 1 1 15,-3 1 18-15,-2 3 77 0,-3 2-2 16,-3 4-12-16,-2 3-19 0,2 0-40 15,-5 7-14-15,1 5 6 0,-2 6 19 16,0 3 10-16,-1 8-23 0,-2 7-4 16,-1 6-16-16,0 7-2 0,4-1-2 15,1-10-25-15,4-10 2 0,3-10-3 16,-2 0-1-16,1 2 7 0,-2-1-3 16,2 4 1-16,1-4-22 0,1-5-20 15,0-2-24-15,1-5-115 0,-1-6-114 16</inkml:trace>
  <inkml:trace contextRef="#ctx0" brushRef="#br0" timeOffset="-122661.43">13284 10026 497 0,'0'0'646'0,"0"0"-575"15,0 0-8-15,0 0-27 0,0 0-28 16,-11-34-8-16,5 32-33 0,1 2-45 16,-1 3-131-16,2 2-84 0,3 0-202 15</inkml:trace>
  <inkml:trace contextRef="#ctx0" brushRef="#br0" timeOffset="-122166.75">13594 10168 541 0,'0'0'352'0,"0"0"-274"16,0 0 44-16,0 0 32 0,0 0-45 15,0 0-31-15,0 0-32 0,0 0-24 16,17 43-22-16,-14-35 6 0,1 1-6 16,2-2-9-16,1 1-9 0,3-1-6 15,0 0-6-15,4-2 15 0,2 0 4 16,4-3 9-16,-2-2 2 0,4 0 3 15,-2-1-1-15,-5-4-1 0,0 0 3 16,-5 0 3-16,-6 1 25 0,0 1 13 16,-1 0 2-16,-3 2 1 0,0-1-16 15,0 2-9-15,3 0-12 0,0 0-11 16,2 3 0-16,3 1 1 0,3 3-1 16,3 0 0-16,2 1-8 0,0-1-1 15,2-1 5-15,0-1 2 0,4-2 2 16,0 0 4-16,2-3-4 0,3-1 1 15,-1-4 1-15,0-4 0 0,-4-2-1 16,-6-3-1-16,-2-3 2 0,-6-2-1 16,-8-1-1-16,-8 1-10 0,-17 1-8 15,-21 5 12-15,-17 6-3 0,-2 7-10 16,5 9-5-16,10 7-39 0,15 3-54 16,10-4-118-16,9-7-469 0</inkml:trace>
  <inkml:trace contextRef="#ctx0" brushRef="#br0" timeOffset="-102713.14">11681 12434 463 0,'0'0'36'0,"7"-7"53"16,-4 5-1-16,-1 0-19 0,0 0-5 16,-2 2-17-16,-2 0-8 0,-3 5-27 15,-6 2 7-15,-1 7-4 0,-4 1 0 16,-2 5-15-16,0 1 0 0,-2-1 0 15,3 1-1-15,-3 0-8 0,3-1-18 16,0-2 5-16,4-2-28 0,2-2-27 16,3-3-56-16,2-1-44 0,3-7-108 0</inkml:trace>
  <inkml:trace contextRef="#ctx0" brushRef="#br0" timeOffset="-102464.91">11573 12391 484 0,'0'0'211'0,"0"0"-165"0,0 0 30 0,0 0-49 16,0 0 11-16,0 0 22 0,0 0 34 15,13 3-4-15,-9 1-37 0,0 1-23 16,2-1-14-16,0 3-10 0,-3 2-2 15,1 1-3-15,0 4-1 16,1 1-17-16,1 5-83 0,1 8-64 16,0-3-13-16,-1-1-120 0</inkml:trace>
  <inkml:trace contextRef="#ctx0" brushRef="#br0" timeOffset="-101668.81">11630 15534 745 0,'-7'4'7'0,"0"3"-7"0,-2 3 0 16,-4 1 0-16,0 2 4 0,1 1-4 15,0-2 0-15,2 1-2 0,2-2-11 16,1-1-24-16,1 0-47 16,-2-3-15-16,1-1-63 0</inkml:trace>
  <inkml:trace contextRef="#ctx0" brushRef="#br0" timeOffset="-101436.77">11483 15541 854 0,'0'0'16'0,"0"0"19"0,0 0 0 0,0 0 30 16,0 0 14-16,0 0-23 15,0 0-17-15,38-4-29 0,-36 9-3 0,3 4-5 16,-1 1-2-16,3 3 5 16,0 1-5-16,1 3 0 0,1 1 0 15,4-1 0-15,-4 2-42 0,4 3-116 16,-4-3-45-16,-5-7-327 0</inkml:trace>
  <inkml:trace contextRef="#ctx0" brushRef="#br0" timeOffset="-100618.05">11596 14155 439 0,'0'0'62'0,"2"-7"22"0,-1 1 39 16,0 0-57-16,-1 0-24 0,0 2-15 15,0-1-16-15,0 3-1 0,0-2 0 16,0 3-3-16,1 0 1 0,0-2 9 16,-1 1 5-16,0 1 11 0,1 1-8 15,-1 0 6-15,0 0-10 0,0 1-16 16,-4 5 11-16,-4 6 14 0,-4 4 0 16,-4 6-19-16,0 4-6 0,-5 2-5 15,1 1 0-15,0-1-42 0,-2 0-17 16,3 0 2-16,2-3-9 0,1-4-50 15,4 2-33-15,4-8 4 0,4-4-117 16</inkml:trace>
  <inkml:trace contextRef="#ctx0" brushRef="#br0" timeOffset="-100400.71">11461 14168 846 0,'0'0'66'0,"0"0"22"15,0 0-49-15,0 0 26 0,0 0 14 16,0 0-42-16,0 0-22 0,27 35-10 16,-16-23-5-16,2 3-3 0,1 11-99 15,-1-2-111-15,-4-4-221 0</inkml:trace>
  <inkml:trace contextRef="#ctx0" brushRef="#br0" timeOffset="-94944.97">11602 12561 292 0,'-1'-1'0'0,"0"0"-11"15,0 0-51-15,-2-1 19 0,0 0-96 16</inkml:trace>
  <inkml:trace contextRef="#ctx0" brushRef="#br0" timeOffset="-94465.91">11602 12561 225 0,'-24'-10'22'0,"24"10"10"15,0 0-6-15,0 0 9 0,0 0-19 16,0 0 4-16,0 0 13 0,0 0-16 16,0 0-7-16,4-9-9 15,-4 8 1-15,0 0-2 0,-1 0-2 16,0 0 2-16,0 0-1 0,0 1 0 16,0-2 1-16,0 2 1 0,-1 0 0 15,1-2 7-15,0 2 34 0,-1 0-11 16,1 0 9-16,1 0-10 0,-1 0-4 15,0 0-19-15,1 0-7 0,-1 2 1 16,0-1-1-16,1 1 2 0,-2 2-2 16,2-2-1-16,0 1 1 0,0 1-1 15,4-2 0-15,-1 2 1 0,5-2 1 16,1 0 6-16,5 1 6 0,3-2-4 16,5 0-4-16,8 2-1 0,10-1-4 15,11-1 2-15,8-1-1 16,1 0 0-16,0-1-1 0,0-3 1 15,4 1 3-15,1 0 4 0,3-1 14 16,-3 1-3-16,1 0-1 0,-2-1 1 16,-4 1 4-16,-2 3 1 0,-6 0-14 15,-4 0-2-15,-5 0-4 0,-6 0-2 16,-11 0-1-16,-9 0 0 0,-6 3 0 16,-4 0-1-16,0-1-2 0,-5 0-14 15,1 2-47-15,-3-1-3 0,-3 1 50 16,-2-1 3-16,-3 0-4 0,3-1-4 15,-4 2 11-15,4-2 4 0,-1-1-3 16,2 2-10-16,2-1-27 0,1-2-24 16,1 0-52-16,0-1-211 0</inkml:trace>
  <inkml:trace contextRef="#ctx0" brushRef="#br0" timeOffset="-94177.74">12455 12532 480 0,'0'0'5'15,"0"0"1"-15,0 0 17 0,27-10 8 16,-14 7 20-16,3-1 37 0,5 3-48 15,2-1 10-15,2 2-23 0,5 2-7 16,0 3 7-16,0 4-14 0,0 0-4 16,-2 4-9-16,-4 2 0 0,-6 0 0 15,-8 5-6-15,-7 2-15 0,-6 0-42 16,-33 16-47-16,1-8-87 0,-4-2-128 16</inkml:trace>
  <inkml:trace contextRef="#ctx0" brushRef="#br0" timeOffset="-92609.68">11548 15629 655 0,'11'1'97'15,"8"-1"-96"-15,11 0 30 0,15-2 20 16,13-4-32-16,8-2-1 0,1-1 1 15,-1 1-5-15,0 2-5 0,1-1 2 16,1 3-9-16,-2-1-1 0,-3 3-1 16,-6 1 1-16,-2 1-3 0,-6 3 1 15,-2-1 0-15,-1 0 1 0,-4-1 0 16,-3-1-1-16,-4-1 1 16,-7-3 6-16,-8 1 19 0,-4 0 20 15,-8 0-5-15,1 0-2 0,-1 2-16 16,0-3-7-16,-3 1-1 0,-5 0-9 15,0 0-5-15,0-1-40 0,-4 1-81 16,-8 1-40-16,2 1-158 0</inkml:trace>
  <inkml:trace contextRef="#ctx0" brushRef="#br0" timeOffset="-92349.64">12467 15484 1235 0,'0'0'0'0,"0"0"-81"16,0 0 30-16,0 0 51 0,0 0-5 15,0 0-40-15,0 0-6 0,193-14 46 16,-162 20 2-16,-2 2 6 0,-3 6 6 16,-3 0 21-16,-6 2 15 0,-3 2 2 15,-6-1-1-15,-3 2-9 0,-3-2-4 16,-4 0-11-16,-5-1-10 0,-5-2 2 15,-2 1-12-15,-8-1-2 0,-3-1-6 16,-18-8-94-16,5-4-233 16,2-7-522-16</inkml:trace>
  <inkml:trace contextRef="#ctx0" brushRef="#br0" timeOffset="-91365.91">13657 12712 554 0,'0'0'120'0,"0"0"39"0,0 0-75 16,0 0-7-16,12-34-24 0,-10 34-19 15,-1 0-34-15,1 6-2 0,0 6 1 16,-1 4 1-16,0 5 0 16,0 3 3-16,-1 3-2 0,2 0-1 15,1 1 1-15,-3-3 1 0,1-4-3 16,0-1 2-16,-1-3 2 0,0-4-3 15,-2-2 0-15,-1-2 1 0,-4-2 4 16,1-2-3-16,-5-2 0 0,1-3 3 16,-2 1-3-16,1-8-2 0,0 0-1 15,1-6-2-15,1-1-14 0,4-4 3 16,2-4-9-16,3-1-1 0,5-3 20 16,7 0 4-16,6-2 1 0,9-1 10 15,2 4 10-15,0 4 11 0,3 5 34 16,-7 5-13-16,3 3-3 15,-1 3 3-15,-6 3-25 0,-1 2-1 16,-7 5-15-16,-2 2-9 0,-6 3-3 16,-5 3 0-16,-4 3-2 0,-8 3 1 15,-4 3-13-15,-1 0-7 0,1 1 3 16,2-1 4-16,6-1 5 0,4 0 0 16,4-2 4-16,1 0 5 0,5 0 0 15,2-4 0-15,6-1 2 0,2-2-2 16,3-2 0-16,1-2-16 0,1 0-38 15,6-5-67-15,-5-1-65 0,-4-4-185 16</inkml:trace>
  <inkml:trace contextRef="#ctx0" brushRef="#br0" timeOffset="-91136.75">14142 12754 813 0,'0'0'24'0,"0"0"59"0,0 0 18 16,0 0-13-16,27-16-13 0,-24 16-15 15,2 2-23-15,1 4-9 0,-3 2-10 16,2 2-6-16,-5 4-6 0,1 1-6 16,-1 3 0-16,0 1-11 0,0-1-45 15,-1 3-48-15,-2-2-70 0,3 1 16 16,1 0-41-16,4-5-68 0</inkml:trace>
  <inkml:trace contextRef="#ctx0" brushRef="#br0" timeOffset="-90909.5">14402 12725 826 0,'0'0'57'0,"0"0"71"0,0 0 33 16,0 0-77-16,0 0-32 0,0 0-29 16,0 0-13-16,0 0-4 0,40 136-6 15,-38-114 0-15,-2 2-26 0,0-2-33 16,-5 0-11-16,0-2-39 0,-2-1 8 16,2-1 10-16,-5-1-23 0,2-3-135 15,-1-5-234-15</inkml:trace>
  <inkml:trace contextRef="#ctx0" brushRef="#br0" timeOffset="-90741.22">14186 12965 1017 0,'0'0'16'16,"0"0"18"-16,0 0 57 0,0 0-40 15,0 0-22-15,0 0-17 0,0 0-6 16,0 0-3-16,256-32-3 0,-218 31-29 15,-3 1-33-15,-16-2-88 0,-3 0-160 16</inkml:trace>
  <inkml:trace contextRef="#ctx0" brushRef="#br0" timeOffset="-90373.38">14695 12919 858 0,'0'0'12'0,"0"0"0"0,0 0 8 16,0 0 14-16,0 0 6 0,0 0-3 16,0 0-29-16,0 0-4 0,57 20-4 15,-52-11 0-15,-2 1 0 0,-2 1 2 16,1 0-2-16,-2-1 0 0,0 0 0 16,0-2-1-16,0-1 2 0,0 0 2 15,-3-4 10-15,-2-1 19 0,-3-2 18 16,0-2-1-16,-3-5-9 0,2-3-11 15,-1-4-4-15,1-3-4 0,1-5 4 16,4-1 4-16,4-3-12 0,7-2-4 16,7-2-13-16,5 1 1 0,5 1 0 15,1 4 6-15,2 5-6 0,1 5 11 16,-2 6-6-16,4 4-1 0,-5 4-3 16,-3 0 5-16,-2 7-7 0,-5 3-2 15,-7 1-9-15,-5 4-21 0,-3 2-19 16,-2-2-24-16,-12 7-54 0,-1-4-110 15,0-4-162-15</inkml:trace>
  <inkml:trace contextRef="#ctx0" brushRef="#br0" timeOffset="-89633.49">12354 10428 951 0,'0'0'0'16,"0"0"-7"-16,131-6 5 0,-60 4 1 15,-2 1 1-15,-3 0 0 0,-4 1 1 16,3 5-2-16,-3 0-39 0,1 2-13 15,1 2-25-15,0-1 3 0,-2 3-3 16,3 1 29-16,2-1 30 0,-2 3 17 16,3 0 0-16,-2 1 2 0,-1 3-1 15,0-1 3-15,-3 3-2 16,3 1 7-16,2 0-6 0,1 1 1 16,0 1 1-16,6 2-3 0,-6-2-4 15,0 2-5-15,0 1-12 0,-5 0-11 16,0 2-38-16,-2 1-33 0,-14-7-55 15</inkml:trace>
  <inkml:trace contextRef="#ctx0" brushRef="#br0" timeOffset="-89540.29">14763 11069 60 0,'0'0'333'0,"0"0"-232"0,0 0-19 15,0 0 37-15,0 0-38 0,0 0-42 16,0 0-29-16,0 0-10 0,532 335-4 16,-486-306-89-16,-6-3-195 0</inkml:trace>
  <inkml:trace contextRef="#ctx0" brushRef="#br0" timeOffset="-89416.26">16038 12354 1033 0,'0'0'0'0,"0"0"-54"0,0 0-3 16,0 0-64-16,0 0-219 0</inkml:trace>
  <inkml:trace contextRef="#ctx0" brushRef="#br0" timeOffset="-89284.25">16411 13834 1146 0,'0'0'9'0,"0"0"-9"16,0 0-27-16,0 0-103 0,0 0-121 15,0 0-189-15</inkml:trace>
  <inkml:trace contextRef="#ctx0" brushRef="#br0" timeOffset="-89151.13">16082 15411 1299 0,'0'0'27'0,"0"0"-25"16,0 0-2-16,0 0-20 0,0 0-100 15,0 0-159-15,0 0-293 0</inkml:trace>
  <inkml:trace contextRef="#ctx0" brushRef="#br0" timeOffset="-89011.78">15155 16769 1367 0,'0'0'72'0,"0"0"-67"16,0 0-2-16,0 0-3 0,0 0-13 15,0 0-89-15,0 0-56 16,0 0-192-16,0 0-319 0</inkml:trace>
  <inkml:trace contextRef="#ctx0" brushRef="#br0" timeOffset="-88815.78">14134 17563 1305 0,'0'0'44'16,"0"0"-35"-16,0 0 54 0,0 0-18 16,0 0-2-16,0 0-17 0,0 0-25 15,0 0-1-15,0 0-7 0,-624 252-36 16,556-237-37-16,-2-5-17 0,-2-1-18 15,-5 0-70-15,1-6 14 16,-3 2-30-16,1-4 57 0,-6 0 78 16,-1-1 60-16,-5 0-12 0,-1 0-90 15,5 0-90-15,4-2 198 0,23-3 145 16,18 2-145-16</inkml:trace>
  <inkml:trace contextRef="#ctx0" brushRef="#br0" timeOffset="-87227">11645 10421 1184 0,'0'0'15'16,"0"0"-15"-16,0 0-3 0,0 0-19 15,0 0-52-15,0 0 11 0,-119-79-53 16,80 72-87-16,8 1-106 0</inkml:trace>
  <inkml:trace contextRef="#ctx0" brushRef="#br0" timeOffset="-87115.69">11014 10293 592 0,'0'0'61'15,"0"0"51"-15,0 0-31 0,0 0-7 16,0 0-26-16,0 0-32 0,0 0-16 15,0 0-12-15,0 0-88 0,0 0-231 16</inkml:trace>
  <inkml:trace contextRef="#ctx0" brushRef="#br0" timeOffset="-86984.72">9428 10735 1326 0,'0'0'0'0,"0"0"-7"15,0 0-38-15,0 0-94 0,0 0-88 16,0 0-154-16</inkml:trace>
  <inkml:trace contextRef="#ctx0" brushRef="#br0" timeOffset="-86837">8551 11757 1469 0,'0'0'0'16,"0"0"-83"-16,0 0-52 0,0 0-41 16,0 0-7-16,0 0-131 15</inkml:trace>
  <inkml:trace contextRef="#ctx0" brushRef="#br0" timeOffset="-86704.95">8068 12998 1281 0,'0'0'13'0,"0"0"-10"0,0 0-4 0,0 0 1 16,0 0-58-16,0 0-85 15,0 0-62-15,0 0-165 0</inkml:trace>
  <inkml:trace contextRef="#ctx0" brushRef="#br0" timeOffset="-86576.91">7888 14519 1271 0,'0'0'41'16,"0"0"-41"-16,0 0 0 0,0 0 1 16,0 0-1-16,0 0-12 0,0 0-83 15,0 0-170-15,0 0-143 0</inkml:trace>
  <inkml:trace contextRef="#ctx0" brushRef="#br0" timeOffset="-86427.97">8255 16047 1428 0,'0'0'0'0,"0"0"-26"0,0 0 26 15,0 0 0-15,0 0-48 0,0 0-60 16,0 0-29-16,0 0-90 0,0 0-127 16</inkml:trace>
  <inkml:trace contextRef="#ctx0" brushRef="#br0" timeOffset="-86296.97">9088 17055 1207 0,'0'0'7'16,"0"0"-6"-16,0 0 28 0,0 0 3 15,0 0-21-15,0 0-11 0,0 0-27 16,0 0-45-16,0 0-101 0,0 0-29 16,492 364-97-16</inkml:trace>
  <inkml:trace contextRef="#ctx0" brushRef="#br0" timeOffset="-86173.74">10151 17676 1165 0,'0'0'33'16,"0"0"-26"-16,0 0-9 0,0 0 4 15,0 0-2-15,0 0 0 0,0 0-88 16,0 0-84-16,0 0-64 0,578 128-127 16</inkml:trace>
  <inkml:trace contextRef="#ctx0" brushRef="#br0" timeOffset="-86049.86">11240 17882 717 0,'0'0'255'16,"0"0"-218"-16,0 0 54 0,0 0 24 16,0 0-43-16,0 0-6 0,0 0-25 15,0 0-21-15,0 0-10 0,398 34-10 16,-319-34-7-16,-1-10-47 0,-17 0-73 16,-9-5-356-16</inkml:trace>
  <inkml:trace contextRef="#ctx0" brushRef="#br0" timeOffset="-69836.64">6413 14398 406 0,'3'-3'36'0,"1"-1"-3"16,1 0 7-16,0-2-4 0,-1 2 2 16,1-1 30-16,-2 1-7 0,0 0-5 15,-1-1-12-15,0-1-1 0,0 4 2 16,0-2-4-16,0 2 4 0,-2 0-3 15,0-1 10-15,0 1-2 0,0 2-7 16,-4 0-19-16,0 1-20 0,-2 5-4 16,-5 7-1-16,-4 2 1 0,-2 5 1 15,-5 2 0-15,1 3-2 0,1-1 4 16,-1-1-4-16,2 0 2 0,3-4-2 16,1-2 1-16,5-5-13 0,2-4-25 15,3-4-14-15,4-1-10 0,1-3 4 16,0-1 19-16,3-6 37 0,3-3-3 15,1-4 5-15,-1-3-2 0,1-2 2 16,-2 0 1-16,-1 2-1 0,-1-1-1 16,-1 3-3-16,0 0 4 0,-2 2-3 15,-1 5 3-15,-2 1 1 0,-2 1 7 16,-1 5 1-16,0-3 21 0,1 3 4 16,0 1 10-16,2 0-16 0,3 5-13 15,0-2-3-15,4 2 5 0,5 3 21 16,5 2 4-16,5-1-6 15,9 6-5-15,13-1-17 0,6 4-10 16,4 1-4-16,-8 0-12 0,-11 1-38 16,-9-2-89-16,-9-3-94 0,-9-5-382 15</inkml:trace>
  <inkml:trace contextRef="#ctx0" brushRef="#br0" timeOffset="-69147.74">6354 12475 528 0,'0'-2'10'15,"0"0"46"-15,0-2 70 0,0 3-41 16,0 0-8-16,-5 1-30 16,0 0-28-16,-3 6-14 0,-4 5-1 0,-1 3 2 15,-4 2-1-15,1 5 3 16,-1 1-6-16,2 1 0 0,0-1-2 16,2 0-2-16,-1 0-19 0,1-4-54 15,2 0-67-15,0-4-54 0,4-3-11 16</inkml:trace>
  <inkml:trace contextRef="#ctx0" brushRef="#br0" timeOffset="-68974.72">6221 12566 505 0,'0'0'148'0,"0"0"-30"0,0 0-8 16,0 0 2-16,0 0 5 0,0 0-24 15,0 0-29-15,0 0-23 0,-3-47-24 16,9 49-17-16,3 2-1 0,3 3-2 15,2 4-7-15,4 3-30 0,-1 2-55 16,6 16-100-16,-3-4-55 0,-4-2-175 16</inkml:trace>
  <inkml:trace contextRef="#ctx0" brushRef="#br0" timeOffset="-61532.79">11606 12040 782 0,'0'0'11'0,"0"0"-9"0,0 0 14 16,0 0 37-16,0 0-11 0,0 0-6 15,-60-50-1-15,50 46-21 0,-3 2-11 16,1 1 3-16,-3 1-5 0,1 0 1 15,-3 3-2-15,-1 3-1 0,-1 1 0 16,-3 1-2-16,0 4 3 0,-1 1-1 16,-2 1 2-16,-1 2-2 0,-1 4 0 15,3 1 0-15,-2 1 0 0,2 2 0 16,2 1 0-16,1 2 1 0,0 1 3 16,1 0-1-16,2 1 1 15,-1 4 1-15,-1 5-3 0,-4 8 0 16,-2 7 1-16,-2 1-2 0,2 0 0 15,2-4 0-15,3-3-6 0,-1 3-7 16,1 1-4-16,0 2-4 0,2 1 8 16,0 2 3-16,2-2 0 0,1-1-2 15,2-1 7-15,-1-1 2 0,2 2 0 16,0-1 1-16,1 4 2 0,1-1 3 16,0 1 2-16,2-1 8 0,1-1 0 15,0-1 5-15,4 1-4 0,0 1 1 16,2-1-11-16,1 0-2 15,1 1-1-15,0 1-1 0,0 0 0 16,0 0-7-16,-1 3-8 0,2-1 4 16,0 0 10-16,0-2 1 0,1-1-1 15,0 2-4-15,0-1 5 0,-1 0 0 16,1 1 0-16,1 3 1 0,-2-5 1 16,0 3 3-16,0-2-2 0,1-1 2 15,-2 1-3-15,3-4-2 0,2 1 1 16,1-3-1-16,2 4 2 0,3-3-1 15,-1 3-1-15,3-3 3 0,0-2-7 16,0-2 1-16,1 0-3 0,-1 0 1 16,-1-1 5-16,-1-1 0 15,0 0 0-15,-1-1-3 0,-1-1 3 16,0 1 4-16,2-1-4 0,0-3 1 16,1 3 6-16,4-7-3 0,0 2 2 15,1-2-4-15,3-1 0 0,-4-5 0 16,0-8 6-16,-3-3-8 0,-1-3 4 15,5 2-4-15,3 3 6 0,2 1-6 16,3-2 3-16,0-1-2 0,2-2-1 16,-1-1 3-16,0-3-3 0,-1 1 0 15,0-2-1-15,-2-2 1 0,1 0 0 16,-2-3 6-16,0-2 0 0,2 0 9 16,-1-4 3-16,1 0 1 0,2-1-2 15,-1 0-6-15,2-2-8 0,2-4 3 16,-3-2-5-16,1 0-1 0,-2-2 0 15,0-3-1-15,1-1-5 0,-1-1-12 16,-2-2 3-16,1-2-3 0,-3-2-2 16,1-2 18-16,-1-1 2 0,-3-3-1 15,1-1 1-15,-2-2 2 0,0-1 2 16,0-2 13-16,1-6 10 0,2-7-3 16,-2-6 1-16,1-3-10 0,-4 4 5 15,-2 3-10-15,-3 4 3 0,0-1-5 16,-1 0-5-16,-1-2 5 15,1 0-5-15,1-3 5 0,-1 0-2 16,1-5-2-16,-1-1 0 0,4 1 3 16,-3-2-2-16,2-1 3 0,-3 3-3 15,-1-2-3-15,-1 0 10 0,-1-3-8 16,-1 0 4-16,-1-1 4 0,-1-1-1 16,1-1-6-16,-3 1-1 0,2-1 3 15,0 1-3-15,-1-2-4 0,-1-1-2 16,3 1 0-16,-4-4 2 0,0-2 5 15,0 4-5-15,0-3 0 0,0 0 0 16,-3 0 2-16,-1-1-2 0,0-1-1 16,-2 0-3-16,-2-3 4 15,0 3 3-15,0-2-1 0,-1 1-2 16,-1 2 7-16,0 1-6 0,-2 0 0 16,-1 0-1-16,0-1 0 0,0 2 5 15,-3 1-4-15,0-1 8 0,-1 3 9 16,0-2-17-16,0 4-1 0,-2-1-1 15,2 0 1-15,-2-1 0 0,0 1 5 16,0 1 2-16,-3 2-2 0,-2 1 0 16,-2 6-2-16,-5 3 11 0,-3-1-14 15,-5 5 0-15,-3 3 2 16,-5 2 0-16,-3 4-2 0,-5 6-13 16,-6 5-13-16,-4 6-25 0,-5 2-44 15,16 10-123-15,4-2-256 0</inkml:trace>
  <inkml:trace contextRef="#ctx0" brushRef="#br0" timeOffset="16104.9">8981 2287 317 0,'0'0'7'0,"0"0"-5"0,0 0 14 0,0 0 7 16,0 0-5-16,28-50-18 15,-24 43-3-15,0-1-38 0,-3 1 25 16,0 2-152-16,-1 1 150 0,-2 0 18 16,-1 1 30-16,0-1 45 0,-2 1 3 15,1-1-4-15,-1 3 13 0,0-3 14 16,-1 3 8-16,-1 0-26 0,0 1-38 15,0 0-21-15,1 0-13 0,-1 0 0 16,-2 1-11-16,1 4 6 0,-2 2-5 16,-2 1-1-16,1 3 2 15,-2 3-2-15,-3 2 2 0,0 1-2 0,-4 4 2 16,-2 4 6-16,-1 1 5 0,-1 4-13 16,0-1 0-16,2 3 4 15,2 0-4-15,2 0 6 0,4 0 27 16,4 0-16-16,5-1-3 0,4 3 32 15,3-6 1-15,7-1 6 0,4 0 7 16,3-4-26-16,3-1-13 0,2-1-5 16,2-3-7-16,2-1-1 0,2-3 3 15,-1-3-4-15,0-4 3 0,-1-3 6 16,-1-1 0-16,0-4 15 0,0-2-5 16,-1-4-2-16,-2-3-6 0,2-4 4 15,-2-5-6-15,-1-2-5 0,0-1-2 16,-1-6-5-16,1-5-1 0,0-9-1 15,-4-7 0-15,-2-1-3 16,-7 0 1-16,-5 2-2 0,-2 5 1 16,-1 1 1-16,-4 0-1 0,-3 3-1 15,-3 8 2-15,0 4-4 0,0 12 1 16,-2 0 2-16,-2-2 2 0,-4 2 1 16,0-1-2-16,1 7 0 0,1 3-19 15,1 4-42-15,-10 11-64 0,2 2-159 16,2 1-312-16</inkml:trace>
  <inkml:trace contextRef="#ctx0" brushRef="#br0" timeOffset="19141.28">6643 4295 314 0,'3'-4'37'0,"0"-1"18"0,2 0 4 16,1 0-29-16,-1-1 24 0,1 2 14 15,-3-1-12-15,0 1 9 0,-2 0-4 16,-1 3-7-16,0-3-4 0,0 2-5 16,-2 1 0-16,0 1-4 0,-1 0-27 15,-4 3-12-15,-1 5 1 0,-4 3 5 16,-3 6 13-16,-1 3 1 0,-5 4-4 15,-1 4 17-15,-5 7-31 0,3-3 2 16,-2 0 15-16,-3 5-7 0,8-11-11 16,0 5-1-16,0-4 1 15,5-5-1-15,0-1-2 0,0-1 2 16,3-2-4-16,0-3 2 0,3-2 0 16,2-5-1-16,2-1-2 0,0-1-14 15,4-3 2-15,0-2 6 0,1 0-1 16,1-1 10-16,0 0-1 0,0-2-16 15,0-1-57-15,0-1-7 0,2-5-20 16,1 1-79-16,-1 0-183 0</inkml:trace>
  <inkml:trace contextRef="#ctx0" brushRef="#br0" timeOffset="19665.33">6297 4582 274 0,'0'0'76'16,"0"0"-26"-16,0 0 13 0,0 0 38 16,0 0 5-16,-6-9-14 0,6 7 4 15,-1 1-26-15,1 0-14 0,0-1-2 16,0-1-4-16,0 1-10 0,0-1 1 15,0 0-6-15,0 2 0 0,0-1-15 16,0 1-11-16,0-1 1 0,0 2-8 16,0 0-1-16,0 0 0 0,0 0-1 15,0 0-5-15,0 0-8 0,-1 3 13 16,0 1 0-16,-1 3 1 0,-1 2 2 16,-1 2 6-16,2 2-4 0,0-1 5 15,2-1 6-15,0 1-2 0,0-1 4 16,0-2 0-16,1-1-3 0,0-1 0 15,1 1-7-15,0-1-4 0,0-2 3 16,-1 0-5-16,0-2-1 0,-1-3 4 16,0 2-4-16,0-1 3 15,-2 0 5-15,0 0 3 0,0 1 4 16,1-2-3-16,1 0-7 0,0 1 7 16,0-1-5-16,0 0 1 0,0 0 1 15,0 0-8-15,0 0 4 0,0 0 0 16,1 0-6-16,3 0 5 0,3 0 1 15,4-3 4-15,4-2 1 0,6-2-10 16,13-7-1-16,19-11 0 0,25-10-5 16,16-12-81-16,-15 7-153 0,-12 4-521 15</inkml:trace>
  <inkml:trace contextRef="#ctx0" brushRef="#br0" timeOffset="26306.89">3055 8632 985 0,'2'-3'0'0,"1"-1"-1"0,5 0 0 16,1-2-1-16,3 1 1 0,3-2-9 16,1 1-3-16,3 2-7 0,3-1-16 15,1-1 14-15,8-1-10 0,8-3 20 16,-4-1 1-16,-2 3 5 0,5-2 5 16,2-1 2-16,12-2-2 0,6 0 1 15,-2-1-7-15,-6 4 7 16,-3-2 3-16,2 1-1 0,1 1 1 0,1 1-1 15,3 0 3-15,-3 2 0 16,-1 2-1-16,-2 0-3 0,0 2 3 16,-2-1-4-16,2 3 0 0,-4-1 0 15,2-1 0-15,0 2 2 0,1 1-2 16,-3 0 0-16,2 2 0 0,-2 0 2 16,1 0-2-16,-1 0 0 0,1 0 0 15,0 1 1-15,-1-1-1 0,-1 3 2 16,-1-1-4-16,-1 0 4 0,-1 2-3 15,0 1 4-15,2 1-3 0,-1-2 2 16,0 2-1-16,2-1-1 0,-1 0 1 16,0 0-1-16,2 2 0 0,-3 1 1 15,0-2 0-15,-1 5-2 0,-3-4-1 16,-2 3 2-16,-1-1 1 0,-5 0-1 16,-4-3 0-16,4 1 1 0,4 3-1 15,4 1 6-15,-1 0-2 0,-8-3-3 16,-10-2 6-16,-1 3-6 0,2-2 0 15,2 4 0-15,1 2-1 0,-2-1 0 16,-1 1 0-16,-2-1 2 0,-2 2 5 16,-2-2 1-16,-1 3-2 0,-3-2 8 15,-2 2-7-15,-2-1 2 0,-2 1-1 16,-1 1-1-16,-2 0-3 0,-1 0 3 16,-3 0 2-16,-1 0-4 15,-2 1-1-15,0 0 7 0,-3-1-4 16,0 0-6-16,-1-1 2 0,-1 1-2 15,1-2 3-15,-3 2-4 0,1-2 0 16,0-1 3-16,-4 0 1 0,0-1-3 16,-2 3 1-16,-3-2 3 0,-3 0-1 15,-2 2 7-15,-2 0-5 0,-6-1 8 16,-7 4-3-16,-6 1 4 0,1-1-7 16,8-6-1-16,8-4-2 0,-2 1-1 15,-6 2-4-15,-4-3 8 16,-5 3-3-16,5-5-5 0,4-2 4 15,-1 0 2-15,0-2 0 0,1 0 0 16,0-1-4-16,-1 1 0 0,1-3-2 16,0 5 0-16,-4-1 0 0,-1-2 1 15,-2 2-1-15,-1-3-4 0,-2 1 4 16,0 1 2-16,-4-2-2 0,-2 2 0 16,-1-1 1-16,2-1-2 0,2 0 0 15,3-2 0-15,2 0 1 0,2-2 2 16,4-2 0-16,0-1 3 0,-1 0 13 15,2-2-4-15,-2-2-1 0,-3-1 7 16,-1-4-2-16,-1 0-3 0,-1 0 5 16,-2-4-8-16,0-1 8 15,-1-5-2-15,0-2 0 0,1 0 1 16,4-2-4-16,3-3-3 0,4-5 7 16,1 0 3-16,6-2-5 0,4-2-2 15,4 1-12-15,5-1-2 0,5-2-1 16,3 0 0-16,9 0-1 0,4 0-3 15,14-5-44-15,9-6-51 0,-3 13-175 16,-2-2-504-16</inkml:trace>
  <inkml:trace contextRef="#ctx0" brushRef="#br0" timeOffset="31805.86">7276 1952 412 0,'0'0'23'0,"0"0"51"0,0 0-16 16,0 0 8-16,0 0 15 0,0 0-18 15,-19 3-5-15,18-3-6 0,1 0-12 16,0 0 9-16,-1 0 23 0,0 0-3 16,1 0-35-16,0 0-11 0,-2 2 2 15,0 3-12-15,-1 1-7 0,-1 4-1 16,-1 3 3-16,1 3-5 0,-1 3-1 15,2 0-1-15,3 3-1 0,0 0 0 16,1-1 0-16,4-4 3 0,0 1-4 16,-1-4 1-16,0-5 0 0,-1-1 3 15,0-3-3-15,1-3-1 0,1-2 1 16,3-1 4-16,4-8 19 0,7-9 15 16,11-14-1-16,16-17-1 0,23-23-9 15,13-10-11-15,9-5-3 0,0 2-3 16,-8 11-8-16,-2 7-1 0,-6 6-2 15,-11 16-9-15,-19 12-124 0,-24 11-218 16</inkml:trace>
  <inkml:trace contextRef="#ctx0" brushRef="#br0" timeOffset="62850.76">9548 12030 794 0,'0'0'229'0,"0"0"-64"15,0 0-103-15,0 0-15 0,-5-9-1 16,4 8-18-16,1 1-8 0,0 0-20 16,0 4 2-16,0 0-3 0,0 4 1 15,0 3 0-15,4 2 4 0,1 0-4 16,2 2 0-16,3 0 1 15,1 0 3-15,1 0-4 0,3-2 4 16,-1 1-3-16,1-3 1 0,0-3 0 16,0 0-2-16,-3-2-1 0,1-3 0 15,-2-1-7-15,-1-2 1 0,0-1 4 16,-3-3 1-16,1-4 2 0,-1-3 4 16,0-2-4-16,-2-2 4 0,-1-2-4 15,0-1 0-15,0 1 0 0,-1 3-3 16,0 3 3-16,-2 3 1 0,0 4-1 15,0 2 6-15,2 2-6 0,0 6-10 16,1 2 10-16,1 2 2 0,3 1 1 16,1 4 4-16,2-1-5 0,-1 0 0 15,3-1-1-15,-3 1-1 0,1-3 2 16,1-3-1-16,-1-1-1 0,0-3 3 16,3-1-1-16,1-3-1 0,-1-1 4 15,-1-5 0-15,-1-1-2 0,-3-4 1 16,-2 2-3-16,-1-4 13 0,-4 0-5 15,-2-1-8-15,-3-1-1 0,-7 1 0 16,-6 0-6-16,-3 0 2 0,-4 5 3 16,-2 0 2-16,-1 4 0 0,2 1 0 15,2 3 5-15,3 0-3 16,5 1-3-16,3 0 2 0,6 1-2 16,2 3-6-16,3-1-22 0,5 4-52 15,11 0-35-15,0-2-152 0,1-3-365 16</inkml:trace>
  <inkml:trace contextRef="#ctx0" brushRef="#br0" timeOffset="63362.83">10085 12137 971 0,'0'0'147'16,"0"0"-55"-16,-3 0-25 0,3-1-31 15,0 1-7-15,0 0-18 0,0 0-11 16,3 1-4-16,2 5 4 0,-1 1 2 15,1 2 0-15,0 0 0 16,0 5 6-16,-1-2 4 0,-1 0 9 16,1 0 0-16,-3 0-5 0,-1-3 7 15,0 1-7-15,0-2 1 0,-1-3-9 16,-1 2-1-16,0-4 1 0,2 2-2 16,-1-4-5-16,1-1 5 0,0 0 3 15,0 0 10-15,0-1 9 0,0-4-6 16,1-2-7-16,4-1-9 0,0-5-6 15,3 1 1-15,4-4 0 0,3 2-1 16,0 1 0-16,1 3 0 0,-3 3-1 16,0 3-1-16,-4 3 2 0,0 1 5 15,0 4 1-15,-1 3-3 0,-1 2 2 16,0 4 7-16,1 2-4 0,-2 0-5 16,2-1-2-16,0 2 3 0,1-4-4 15,1 1-2-15,0-4-24 0,10 1-20 16,-4-3-81-16,0-6-166 0</inkml:trace>
  <inkml:trace contextRef="#ctx0" brushRef="#br0" timeOffset="66583.4">10947 13590 662 0,'0'0'64'0,"0"0"21"0,0 0-10 16,0 0-16-16,0 0 30 0,12-19-2 15,-10 14-32-15,1 0-28 0,-2-1-10 16,1 1-11-16,-1-1-1 0,0 1-4 16,0-1 5-16,1 3-6 0,-1 2 0 15,1-2 1-15,1 2-2 0,0-2 2 16,0 1 1-16,-2 1 0 0,0 1-2 16,-1 0-3-16,0 0 1 15,-1 2-3-15,-3 4 5 0,-5 6 7 16,-5 4 9-16,-10 12-3 0,-8 14 12 15,-7 12 11-15,-1 3 2 0,7 0-13 16,12-5-12-16,7-11-3 0,8-1-9 16,6-5 3-16,3-3-4 0,5-6-5 15,1-5-7-15,1-7-42 0,-1 2 4 16,6-2-3-16,1 2-28 0,5 0-39 16,7 0-46-16,-4-6-78 0</inkml:trace>
  <inkml:trace contextRef="#ctx0" brushRef="#br0" timeOffset="67182.48">10191 13721 818 0,'0'0'29'16,"0"0"11"-16,0 0 94 0,9 56-44 15,-2-37-31-15,4-2-26 0,2-1-28 16,5-2-4-16,2-2-1 0,2-2-33 16,1-3-17-16,0-3-4 0,-3-1 37 15,2-3 17-15,-4 0 0 0,-3-2 2 16,-1-4-3-16,-2-3 2 0,-1-5 17 16,-1-4 12-16,-1-3 3 0,-1-5-3 15,0-10-15-15,0-10-8 0,-6-7-6 16,-2 1 1-16,-9 7 9 15,-1 15 2-15,1 13 10 0,-2 4 5 16,-1 0-3-16,-2 3-14 0,-1 1-1 16,0 6-10-16,0 4-8 0,-1 11-13 15,-2 4-41-15,-5 18-69 0,5-3-56 16,3-5-218-16</inkml:trace>
  <inkml:trace contextRef="#ctx0" brushRef="#br0" timeOffset="67406.31">10153 13697 974 0,'0'0'131'0,"0"0"-85"16,0 0 7-16,0 0 35 0,0 0 9 15,0 0-45-15,122-5-26 0,-64-4-22 16,4-1-4-16,-6 0-15 0,-8 0-46 16,-21 4-89-16,-8-1-330 0</inkml:trace>
  <inkml:trace contextRef="#ctx0" brushRef="#br0" timeOffset="68791.49">9013 13094 990 0,'0'0'13'0,"0"0"-1"16,0 0 1-16,0 0-12 0,0 0 7 15,-2-1 5-15,1-1 19 0,0 2-25 16,-2-1-7-16,0 1-23 0,-2 0-6 16,-1 0 11-16,-2 3 18 0,-2 1-4 15,0 1 3-15,-2 1 1 0,-1 4 1 16,0 0 27-16,-2 3 8 16,0 3 6-16,1 1 2 0,2 2-15 15,2-1 35-15,2 0-54 0,5 0 5 16,3-1-7-16,3-1-3 0,7-1 10 15,3-4-10-15,6-2-2 0,4-3 0 16,4-2 2-16,8-4-3 0,-3 0 0 16,-2-4 3-16,1-1-5 0,-8-2 0 15,1-2 0-15,-3-1 3 0,-5 0-2 16,-3-1-1-16,-6 1 2 0,-3 2-2 16,-4 0 7-16,0 2-5 15,-3 1 3-15,0 3 1 0,0 1 2 0,1 1-7 16,0 1-1-16,1 2 0 15,1 3 0-15,1 1-3 0,2 0 3 16,2-1 0-16,2 1-1 0,2-1-4 16,2-2 3-16,-1 0-1 0,1-1-1 15,0-2 4-15,0 0 1 0,1-1-1 16,-1-1 2-16,1-3-2 0,0-2-1 16,-3 0 0-16,-2-1-6 0,-4-1-11 15,-2 3-5-15,-1 0-2 0,-6 1-9 16,-3 3 0-16,-5 1 3 0,0 0 16 15,-2 4 9-15,3 2 3 0,0 2-17 16,3-2-57-16,4 3-32 16,2-2 7-16,2 2-33 0,2-3-71 15,0-2-30-15</inkml:trace>
  <inkml:trace contextRef="#ctx0" brushRef="#br0" timeOffset="69071.36">9260 13265 685 0,'0'0'127'0,"0"0"2"15,0 0 28-15,0 0-54 0,-8-4-34 16,8 4-7-16,0-1-12 0,0 1-26 16,0 0-15-16,4 0-9 0,1 0 1 15,2 0 1-15,0 0 1 0,4 0-3 16,-2 0-4-16,1 0-6 0,0 0-1 16,1-1-4-16,-1 1 7 0,-1-1-6 15,1 0-2-15,-2-2 2 0,-2 2 4 16,-1 1 10-16,-3 0 0 0,-1 0-1 15,-1 0 1-15,-1 1 0 0,-4 6 9 16,0 1 11-16,-3 3-6 0,0 0 4 16,1 1-8-16,0-1-2 0,3 2-8 15,2-3-7-15,1 1-48 0,1 0-24 16,6-1-58-16,0-1-105 0,3-5-185 16</inkml:trace>
  <inkml:trace contextRef="#ctx0" brushRef="#br0" timeOffset="69647.31">9611 13145 1004 0,'0'0'112'15,"0"0"-66"-15,0 0-32 0,-13 13-1 16,9-3 1-16,-3 1 0 16,3 3 4-16,1 2-13 0,3 3 4 15,5 0-7-15,4 2 1 0,1-1-1 16,4 1-2-16,1-3-18 0,1-2 4 15,3-3-5-15,-2-1 18 0,2-3 0 16,-2-4 1-16,-1-2-1 0,-1-1 1 16,-4-2 8-16,0-4 1 0,-1-4 6 15,-3-5-2-15,0-3-5 0,-1-5-6 16,-3-3 2-16,-3-2-4 0,0-3 1 16,-3 1 1-16,-3 0 1 0,-1 6 8 15,0 2 10-15,-1 6-1 0,1 7 17 16,0 1-32-16,0 5-5 0,1 2-21 15,-2 7-24-15,2 3 3 0,-1 5-9 16,-2 11-88-16,1-6-86 0,2 0-154 16</inkml:trace>
  <inkml:trace contextRef="#ctx0" brushRef="#br0" timeOffset="69800.15">9678 13244 1081 0,'0'0'102'16,"0"0"-39"-16,0 0-17 0,0 0-11 16,0 0-10-16,0 0-23 0,0 0-2 15,111-29-91-15,-89 26-203 0</inkml:trace>
  <inkml:trace contextRef="#ctx0" brushRef="#br0" timeOffset="71391.36">8103 11819 731 0,'0'0'0'0,"0"0"0"0,-27-17 8 15,15 8 1-15,-1-1 8 0,0 0 0 16,0-3-3-16,-1 0 0 0,1-1-6 16,-1-1 1-16,1 0 9 0,-1-4 8 15,0 0 6-15,-2-2-5 0,0-2 2 16,-1 0 0-16,-2-3 0 0,-2-2-7 16,-1 2 6-16,0-2-3 0,0 2-7 15,-1-2-11-15,-3 0-4 0,-1 0 2 16,-8-4-5-16,-9-5-1 0,-9-3-1 15,-5-3 2-15,2 6 3 16,2 3-3-16,4 2 0 0,-1 4 4 16,4-2-3-16,-1-1 7 0,4 0 1 15,0 1 0-15,3-1 5 0,-1 1-7 16,1 0 6-16,1-3-1 0,1 4 9 16,0-2 3-16,-2 1-5 0,2 0 2 15,2 0-5-15,0-2-6 0,0 0 17 16,3 0-3-16,5 6-16 0,6 4 3 15,4 4-3-15,1 1-2 0,-1-2-3 16,-3-4 2-16,-4 1 1 0,3 0-2 16,2 2 9-16,0 1-5 0,1 3 0 15,4 2 1-15,0 1-3 16,3-1 5-16,2 5-4 0,1 2-6 16,2 0 2-16,3 2-2 0,2 3-1 15,1-1 0-15,1 1-3 0,1 2-2 16,0 0-14-16,0 0-17 0,0 2-34 15,3 4 29-15,1 4 0 0,3 9-66 16,0-1-129-16,-1-4-317 0</inkml:trace>
  <inkml:trace contextRef="#ctx0" brushRef="#br0" timeOffset="72662.97">8851 12823 714 0,'-2'-4'17'0,"-2"-3"48"15,-2-2 26-15,-1 0-18 0,1-2 30 16,0-3-49-16,2 0-13 0,4-5-12 15,0-5-18-15,9-9-10 0,7-14 8 16,11-20-8-16,10-13-1 0,11-9 2 16,8-10-1-16,7-2 1 0,9-7-2 15,6-5-1-15,7-2 0 0,3 1-8 16,4 3-11-16,-1 10-9 0,-2 11 19 16,-12 20-10-16,-17 18 12 0,-19 22 5 15,-21 14 2-15,-10 11-1 0,-8 5-3 16,-2 0-2-16,0 0 1 0,0 1 6 15,-1 1 30-15,0 2-23 16,-2-1-7-16,-1 2-2 0,0 2-52 16,-1 0-61-16,-4 4-35 0,1-4-97 15</inkml:trace>
  <inkml:trace contextRef="#ctx0" brushRef="#br0" timeOffset="73002.81">9485 11299 739 0,'0'0'46'0,"0"0"-23"16,0 0 12-16,0 0 2 0,0 0 2 15,0 0-3-15,114-63 3 0,-65 44 1 16,4 0-8-16,-2 2-10 0,-5 7-12 16,-8 4 3-16,-9 5 3 0,-8 1-6 15,-7 2-2-15,-5 5-8 0,-2 0 0 16,0 5 5-16,-3 3 1 0,-3 3 4 16,-1 1 4-16,-3 6-4 0,-1 2-2 15,1-1-2-15,0 1-5 0,1 0 2 16,2-1-3-16,1 0 0 0,8 5-34 15,-1-9-191-15,2-4-108 0</inkml:trace>
  <inkml:trace contextRef="#ctx0" brushRef="#br0" timeOffset="73835.12">6330 10362 381 0,'0'0'246'0,"0"-1"-244"16,-2 1 0-16,-1 0 16 0,1 4 5 16,-2 3 23-16,-1 2 6 0,-1 3-6 15,0 3 5-15,-1 2-11 0,3 4-6 16,2 1-3-16,2 3-3 0,2-1-5 15,6 1-20-15,2-4 1 0,2 2-1 16,1-4-3-16,-1-2 0 0,-1-2-9 16,-1-3-19-16,-2-3-2 0,-2-2 13 15,-1-3 6-15,0-1 1 0,-2-2 7 16,-1-1-4-16,0-2 7 0,-2-4 1 16,1-4 7-16,-1-4 1 0,0-3-5 15,0-6 3-15,0-2-7 0,-2-4 1 16,-3-6-1-16,-2 4 0 0,-1 1 9 15,0 4 25-15,1 8 20 0,-3 1 19 16,4 6-7-16,0 3-4 0,3 5-28 16,2 3-21-16,1 0-13 15,5 5-1-15,1 1 1 0,6 4 0 16,3 0 1-16,7-1-1 0,11 4-1 16,24-4-12-16,-5-2-104 0,0-7-222 15</inkml:trace>
  <inkml:trace contextRef="#ctx0" brushRef="#br0" timeOffset="74867.25">7449 11943 878 0,'0'0'1'16,"0"0"6"-16,0 0 21 0,0 0-12 16,0 0-11-16,80-228 1 0,-56 184-6 15,-2 5 0-15,3-2-15 0,0-1-37 16,1-1-33-16,1 1-84 0,-5 9-6 15</inkml:trace>
  <inkml:trace contextRef="#ctx0" brushRef="#br0" timeOffset="74984.45">8021 10966 287 0,'0'0'591'0,"0"0"-591"0,0 0-39 16,0 0-173-16,0 0-195 0</inkml:trace>
  <inkml:trace contextRef="#ctx0" brushRef="#br0" timeOffset="75120.3">8768 10575 1020 0,'0'0'0'16,"0"0"-119"-16,0 0-35 15,0 0-204-15</inkml:trace>
  <inkml:trace contextRef="#ctx0" brushRef="#br0" timeOffset="75248.47">9510 10665 970 0,'0'0'0'16,"0"0"-12"-16,0 0-66 0,0 0-102 15,0 0-91-15</inkml:trace>
  <inkml:trace contextRef="#ctx0" brushRef="#br0" timeOffset="75376.15">9843 11426 1016 0,'0'0'14'16,"0"0"-14"-16,0 0-38 0,0 0-177 15,0 0-247-15</inkml:trace>
  <inkml:trace contextRef="#ctx0" brushRef="#br0" timeOffset="75523.8">9568 12664 1242 0,'0'0'0'0,"0"0"-297"16,0 0 216-16,0 0-265 0,0 0 89 16</inkml:trace>
  <inkml:trace contextRef="#ctx0" brushRef="#br0" timeOffset="75651.34">9356 13283 154 0,'0'0'564'15,"0"0"-511"-15,0 0 73 0,0 0-42 0,0 0 4 16,0 0-18-16,0 0-33 15,0 0-20-15,0 0-15 0,0 0-2 16,-332 429-28-16,303-393-95 0,8-9-61 16,4-6-165-16</inkml:trace>
  <inkml:trace contextRef="#ctx0" brushRef="#br0" timeOffset="75768.37">8319 14104 1147 0,'0'0'25'0,"0"0"-21"15,0 0-4-15,0 0-1 0,0 0-52 16,0 0-106-16,0 0-123 0</inkml:trace>
  <inkml:trace contextRef="#ctx0" brushRef="#br0" timeOffset="75912.4">7540 13455 1348 0,'0'0'2'16,"0"0"-2"-16,0 0-29 0,0 0-55 16,0 0-92-16,0 0-72 0,0 0-446 0</inkml:trace>
  <inkml:trace contextRef="#ctx0" brushRef="#br0" timeOffset="76036.81">7447 11980 1290 0,'0'0'9'0,"0"0"-9"0,0 0-66 16,0 0-217-16,0 0-162 0</inkml:trace>
  <inkml:trace contextRef="#ctx0" brushRef="#br0" timeOffset="122213.79">31841 2259 258 0,'-2'0'313'15,"1"0"-311"-15,1 0 3 0,-2 0 13 16,0 0 57-16,2-1-13 0,0 1-34 15,0 0-3-15,0 0 0 0,0 0-8 16,0-1-11-16,0 1-4 0,0 0-1 16,0-1 3-16,2 0-2 0,-2 1-1 15,2-2-1-15,-2 1 2 0,1 0-2 16,-1 1 5-16,0-1-4 16,0 0 2-16,0 0-2 0,0 1 7 15,0 0 1-15,0 0-4 0,0 0-5 16,0 0-1-16,0 0 0 0,0 0-1 15,0 0 1-15,2 0 1 0,-2 0 0 16,2 0 0-16,-1 2 3 0,1-1-3 16,1-1 0-16,-1 1-3 0,-1 0 6 15,1 1-5-15,-1-2 4 0,1 1-2 16,0-1 0-16,0 1 0 0,0-1 3 16,-2 0-3-16,0 0 1 0,1 0-1 15,-1 0 8-15,0 0 4 0,0 0 2 16,0 0 3-16,0-2 1 0,0 0-10 15,0 1-2-15,2 0-2 0,-2 0 3 16,2-1 0-16,-4-1-7 0,4 2 0 16,-2-2 0-16,0-1 3 0,1 0-3 15,-1 1 0-15,2 0-1 0,-2 0 1 16,0 1-2-16,0-1-12 0,2 1-1 16,-2 1-1-16,0 0 4 0,0-1 4 15,0-1 2-15,0 3 2 0,0-1 4 16,0-1-1-16,0 0 1 0,0 0 0 15,0 0 10-15,-2-1-1 0,2 0 1 16,0-2 2-16,0 2-2 0,0-3 7 16,0 3-5-16,0-2-5 15,2-1-1-15,1-1-4 0,0-1-1 16,2-2 1-16,-2 3 0 0,1-2-2 16,-1 1 0-16,-1 0 0 0,0-3 1 15,-2 4-1-15,1 0-5 0,-1 0 4 16,0-1-9-16,2 1-12 0,1 0-6 15,0-1 0-15,2-1-2 0,0 1 1 16,1-2 6-16,-3 2 10 0,0 0 11 16,-1 1 2-16,0 1 1 0,-2 1 7 15,0 1 0-15,1 1-1 0,-1 1 1 16,0 2-8-16,2 0-1 16,-2 0-11-16,3 0-37 0,2 0-119 15,0 2-51-15</inkml:trace>
  <inkml:trace contextRef="#ctx0" brushRef="#br0" timeOffset="122406.32">31786 2275 1337 0,'0'0'0'0,"-15"-8"-101"16,9 6-30-16,5 2-38 0,7 1-109 16,2 4 80-16,1-3-63 0</inkml:trace>
  <inkml:trace contextRef="#ctx0" brushRef="#br0" timeOffset="130209.17">11613 2734 487 0,'0'0'5'0,"0"0"-10"0,0 0 3 15,-3-3-12-15,12 0-15 0,6 0 29 16,5-2 0-16,7-1 0 0,12-2 6 16,11-3 9-16,15-2-3 0,10-2-2 15,3 3-10-15,3-1 8 0,-3 1-8 16,8-1-6-16,5 3-47 15,3-2-25-15,6 0 17 0,4 2 17 16,7-3 44-16,5 2 5 0,1 0 53 16,5 1 2-16,3 0-4 0,4 1 1 15,4-2-6-15,-3 2-14 0,4 2 21 16,3 1-28-16,3-2-4 0,2 0 1 16,2 2-5-16,1 0-4 0,2-1-4 15,-1 0-7-15,2 3-1 0,4-1-5 16,-1-2 9-16,4 1 5 0,0-1 3 15,0 0 0-15,0 2 7 0,1 0-6 16,-3 0-9-16,-1 0-1 0,-7 3 4 16,-3-4 6-16,-9 1 11 0,-5 2 13 15,-5-3 14-15,-6 2-8 0,-9 2-15 16,-6-2-8-16,-4 1-8 0,-3 2-7 16,-5-2 0-16,-5 3-5 0,-8-1-6 15,-3 2 0-15,-6 2-2 0,-7 1 4 16,-2-2-6-16,-7 1-15 0,-3 1-16 15,-6-2-16-15,-6 1-19 0,-8 0 7 16,-10-1-3-16,-7 0 13 0,-5 0 19 16,-3-2 13-16,-2 1 3 0,-2-1-16 15,-5 0 10-15,-9 1 24 0,-3 2 7 16,-4 0-7-16,-4 1-11 0,-10-2-60 16,5-1-102-16,5-1-68 15</inkml:trace>
  <inkml:trace contextRef="#ctx0" brushRef="#br0" timeOffset="130565.41">17895 2131 88 0,'0'0'814'0,"0"0"-810"15,0 0 0-15,64-12-3 0,-32 12 9 16,8 4 7-16,5 4 14 0,6 1-4 16,-4 5-10-16,-5 3-9 0,-3 0-2 15,-5 5 1-15,-7-1-5 0,-4-2-1 16,-8-4-2-16,0 3-1 0,0 3 2 16,-2 2-1-16,0 3-1 0,-5-1 0 15,-7 2-2-15,-2-4-1 0,-11 1 1 16,-6-1 4-16,-16 2 9 0,-18 5 8 15,-24 6-3-15,-19 3-2 0,-12-3-12 16,26-11-102-16,15-14-551 0</inkml:trace>
  <inkml:trace contextRef="#ctx0" brushRef="#br0" timeOffset="131770.46">13633 1842 1040 0,'0'0'1'16,"0"0"8"-16,0 0-6 0,0 0-3 15,-9-2-12-15,7 11 4 0,0 2-6 16,1 4-56-16,1-2-15 0,0 1 18 15,1-3-42-15,3-2 13 0,-2-4 23 16,2-2-19-16,-1-3-106 0</inkml:trace>
  <inkml:trace contextRef="#ctx0" brushRef="#br0" timeOffset="132040.73">13589 1842 394 0,'0'0'0'0,"0"0"0"16,0 0-1-16,0 0-8 0,0 0-45 15,0 0-108-15</inkml:trace>
  <inkml:trace contextRef="#ctx0" brushRef="#br0" timeOffset="132253.42">13708 1783 713 0,'0'0'150'0,"0"0"-111"0,0 0 71 16,0 0-5-16,0 0-49 0,0 0-56 15,0 0-13-15,0 0 10 0,0 0 3 16,-43 62 0-16,21-23 3 0,-5 8-2 16,1 2-1-16,3-10-4 0,4-10-16 15,8-11-22-15,0-2-1 0,-2 0-2 16,-1 1-5-16,-1-1-11 0,6-6 4 15,-2-6-54-15,5-4-118 0</inkml:trace>
  <inkml:trace contextRef="#ctx0" brushRef="#br0" timeOffset="132445.76">13453 1865 1118 0,'0'0'33'0,"0"0"-33"0,0 0-24 16,0 0 24-16,0 0 18 0,0 0 10 16,0 0-15-16,0 0-8 0,117 87 1 15,-96-61-6-15,1 3-12 0,0-3-61 16,3 7-90-16,-7-7-48 0,-3-8-313 16</inkml:trace>
  <inkml:trace contextRef="#ctx0" brushRef="#br0" timeOffset="132670.43">13595 1466 1290 0,'0'0'9'0,"0"0"-11"16,0 0 2-16,0 0-58 0,0 0-167 15,0 0-67-15</inkml:trace>
  <inkml:trace contextRef="#ctx0" brushRef="#br0" timeOffset="132986.51">14131 1955 1317 0,'0'0'23'0,"0"0"-18"16,0-16 25-16,0 12-8 0,0 0-7 16,0 3 6-16,0-1-21 0,3 2-17 15,2 2-134-15,6 6 30 0,0-1-153 16,-3-1-267-16</inkml:trace>
  <inkml:trace contextRef="#ctx0" brushRef="#br0" timeOffset="133132.52">14180 2040 1289 0,'0'0'49'16,"0"0"10"-16,0 0-4 0,0 0-7 15,0 0-30-15,0 0-18 0,0 0-1 16,0 0-5-16,0 0-12 0,22 1-8 15,5 6-37-15,-4-4-137 0,1 0-179 16</inkml:trace>
  <inkml:trace contextRef="#ctx0" brushRef="#br0" timeOffset="133537.58">14774 1836 829 0,'0'0'17'0,"0"0"32"0,0 0-6 16,0 0-43-16,0 0 0 0,0 0-14 15,0 0 12-15,0 0 4 0,-22 87-1 16,18-60-1-16,3-2 3 0,1-1-3 16,-2-2-1-16,2-3 1 15,-1-4 2-15,1-6-2 0,-2 0 0 16,-1-5 1-16,-3-4 17 0,1 0 73 15,-1-8-17-15,1-2-36 0,0-4-17 16,2-4 15-16,3-2-21 0,0-2-11 16,6-4-4-16,1-1-25 0,2 0-16 15,2-1 18-15,-1 2 12 0,1 3 5 16,0 5 6-16,-3 8 4 0,3 4 11 16,-2 4-8-16,1 4-3 0,-1 4 12 15,2 4-1-15,-3 4 18 0,-1 3 4 16,1 2-6-16,1 4-15 0,-1-1-7 15,-2 0-6-15,1 0-2 0,2-4 1 16,-4 0 6-16,1-4-8 0,-1-3-31 16,0-1-52-16,-2-3-96 0,1-6-135 15</inkml:trace>
  <inkml:trace contextRef="#ctx0" brushRef="#br0" timeOffset="133693.59">14739 1957 1436 0,'0'0'18'0,"0"0"-18"0,0 0-12 16,0 0 12-16,0 0 10 0,0 0-8 15,146-2-2-15,-88 2-66 0,0 0-68 16,-12-2-124-16,-14-2-258 16</inkml:trace>
  <inkml:trace contextRef="#ctx0" brushRef="#br0" timeOffset="133867.48">15408 1727 1333 0,'0'0'31'15,"0"0"2"-15,0 0-32 0,0 0-1 16,0 0-6-16,0 0 2 0,0 0 0 16,0 0 1-16,0 0 0 0,-62 103-16 15,52-74-48-15,1 0-31 16,-5 10-68-16,4-9-45 0,-1-5-127 15</inkml:trace>
  <inkml:trace contextRef="#ctx0" brushRef="#br0" timeOffset="134066.86">15136 1849 1236 0,'0'0'0'0,"0"0"-20"0,0 0 20 16,0 0 40-16,0 0 12 16,0 0-17-16,0 0-12 0,0 0-12 15,139 89-9-15,-117-75 1 0,-3 1-3 16,3-2-20-16,-3-4-178 0,-6-6-613 0</inkml:trace>
  <inkml:trace contextRef="#ctx0" brushRef="#br0" timeOffset="134536.2">16186 1651 1203 0,'0'0'16'0,"0"0"41"15,8-14 5-15,-8 14-61 0,0 3-1 16,-1 8-20-16,-4 7 13 0,-4 4 7 16,2 11 11-16,1-2-9 0,4 1 5 15,1 0-2-15,1-6 0 0,1 2 4 16,4-3-9-16,2-3 6 0,-1-1-2 15,0-5-4-15,-1 0 0 0,-2-3-14 16,0-3-33-16,-1 0-25 0,-2-7-132 16,0-2 32-16,0-1-611 15</inkml:trace>
  <inkml:trace contextRef="#ctx0" brushRef="#br0" timeOffset="134761.79">15966 1908 959 0,'0'0'42'0,"0"0"61"0,0 0-11 16,0 0-29-16,0 0 17 0,0 0-20 16,0 0-35-16,0 0-10 15,80-56-7-15,-52 53-7 0,-4 2 2 16,1 1-3-16,1 0-1 0,-1 4-2 15,0 2-69-15,7 0-60 0,-4 0-132 16,-6-3-334-16</inkml:trace>
  <inkml:trace contextRef="#ctx0" brushRef="#br0" timeOffset="135336.9">16669 1748 1002 0,'0'0'97'15,"0"0"-97"-15,0 0 0 0,0 0 30 16,0 0 52-16,0 0-35 0,0 0-17 16,0 0-12-16,1 111-3 0,-1-90-1 15,0-3-7-15,0-1 0 0,0-2-5 16,0-3-1-16,-1-3 6 0,-1-3-4 15,0-1 0-15,2-3 2 0,-3-2 3 16,2-2 7-16,-1-3 1 0,0-6-2 16,2-2-7-16,-1-4-2 0,1-3-5 15,0-3-3-15,1-4-3 16,7-5-14-16,-1 1 16 0,5 0-1 16,1 2-7-16,-1 7-2 0,1 3 13 15,-5 7 2-15,1 5-2 0,-1 6-6 16,2 2-3-16,1 6 3 0,2 5 0 15,-4 4 6-15,2 2-3 0,-5 1 2 16,-1 3 1-16,-5-1 0 0,0-1-8 16,-1-1-40-16,-6-3 7 0,1-3-57 15,-2-2 22-15,2-4 26 0,-1-4 11 16,4-2 23-16,0-1 17 0,3-2 7 16,0-2-7-16,6-2-18 0,-1-1 18 15,5 0 2-15,2 3-2 16,1-2 5-16,4 5 19 0,-1 0 6 15,-2 1 21-15,1 2 13 0,-4 4-24 16,-2 1-23-16,-6 1-8 0,0 3 4 16,-3 1 8-16,-3 1-7 0,-2 3-6 15,-4-2-2-15,-2 1-6 0,3-1 5 16,-3-2-5-16,3-1-2 0,3 1-85 16,-1-3-75-16,1-2-46 0,1-5-263 15</inkml:trace>
  <inkml:trace contextRef="#ctx0" brushRef="#br0" timeOffset="135660.58">17072 1808 1240 0,'0'0'56'0,"0"0"-56"15,0 0-11-15,0 0 11 0,4 20 0 16,-1-9 1-16,0 5 3 0,2-1-4 15,2 2 6-15,2-2-1 0,2-1-3 16,-1-3 0-16,2-2-2 0,1-4-28 16,-2-4-14-16,1-1 3 0,1-3-4 15,0-5 24-15,3-3 4 0,-2-1 2 16,3-4 11-16,-1 0 1 0,1-1 2 16,-4 3 5-16,1 1 34 0,-3 5 55 15,-6 2-20-15,1 5-15 0,-3 1-46 16,-1 4-14-16,0 6-3 0,1 5 3 15,0 3 6-15,3 1-3 0,-1 3-2 16,3-1 2-16,-3-2-3 0,-4 5-70 16,-1-7-151-16,0-7-773 0</inkml:trace>
  <inkml:trace contextRef="#ctx0" brushRef="#br0" timeOffset="136232.55">15270 1842 414 0,'-12'15'2'0,"-3"2"43"16,-8 11-9-16,-3 11 7 0,1 5 0 16,6-2-17-16,5-12 20 0,8-7-39 15,4-7 1-15,2 3-8 0,2-2-88 16,1-3-118-16</inkml:trace>
  <inkml:trace contextRef="#ctx0" brushRef="#br0" timeOffset="137413.07">22362 892 986 0,'0'0'14'0,"0"0"-11"16,0 0 0-16,0 0 10 0,0 0-3 15,0 0-10-15,0 0 3 0,-50 126 3 16,49-104-5-16,1-2-1 0,0 0 3 16,3-6-2-16,-1-5 2 15,0-3 3-15,-1-3 0 0,-1-3 14 16,0-2 51-16,0-5-25 0,0-4-31 15,1-1-7-15,-1-8-1 0,1 1 1 16,0-5-8-16,1-2 3 0,0-3 0 16,2-5-3-16,1 3 1 0,1 1-1 15,3 2 0-15,-3 9 0 0,1 0 18 16,0 10 28-16,2 4-14 0,-1 5-32 16,3 7 0-16,3 6 2 0,-1 3 2 15,4 5 5-15,-2 5-7 0,3-1 7 16,2 1-9-16,0 1 5 0,1-1-2 15,-2-4-1-15,-1-1 0 0,-3-5-2 16,-2-1-20-16,-5-5-44 0,-4-3-40 16,-6-5-129-16,-4-2-53 0,-3 0-249 15</inkml:trace>
  <inkml:trace contextRef="#ctx0" brushRef="#br0" timeOffset="137566.42">22268 969 1334 0,'0'0'17'0,"0"0"16"0,0 0-27 16,0 0-1-16,0 0-1 15,95-15 0-15,-48 13-4 0,1-2-82 16,-11 3-75-16,-12-1-233 0</inkml:trace>
  <inkml:trace contextRef="#ctx0" brushRef="#br0" timeOffset="138049.05">22720 805 1320 0,'0'0'11'0,"0"0"-8"16,0 0 12-16,0 0-6 0,0 0-8 16,0 0 3-16,0 0-1 15,0 0 0-15,0 0-3 0,63-96 0 16,-56 84-2-16,-2 2-29 0,-1-3-9 15,-2 1-5-15,-2-3-36 0,0 1-52 16,-6-3 15-16,-2-1 37 0,-5-1 35 16,-3 2 34-16,-7-1 12 0,-12 1-6 15,-18-1-3-15,-19 4 9 0,-12 6 2 16,-4 6-2-16,1 3 0 0,3 7 3 16,-1 3 4-16,6 5 27 0,5 5 23 15,10 6 11-15,9 7 10 0,13 9-9 16,10 7-4-16,12 6-25 15,15 1-20-15,11 1 7 0,16-6-2 16,11-2 1-16,7-5 3 0,9-4 2 16,6-4-2-16,8-5-9 0,6-3-4 15,4-8-3-15,5-4 5 0,-1-6-5 16,2-8 1-16,0-3-5 0,-1-8-4 16,0-8 0-16,-3-6 7 0,-2-4-4 15,-6-5-5-15,-8-4 3 0,-9-4-4 16,-6-3-1-16,-8-4-1 0,-9-3-16 15,-12-6-32-15,-8-3-18 0,-8-4 33 16,-16 1-32-16,-13 9-41 0,-20 11 66 16,-20 7 8-16,-20 16 15 0,-19 16-27 15,22 3-116-15,9 11-199 0</inkml:trace>
  <inkml:trace contextRef="#ctx0" brushRef="#br0" timeOffset="138985.43">26366 779 968 0,'0'0'16'0,"0"0"-16"16,0 0 12-16,-41 35 8 0,27-18 1 16,3 3-12-16,2 0-3 0,0 1-1 15,4 0-2-15,1 0 1 0,1-3 0 16,2-3-4-16,1-1-16 0,0-3-30 16,0-2-11-16,1-3 5 0,1-3-15 15,1-3 2-15,2 0 39 0,7-13-6 16,-2-1-203-16</inkml:trace>
  <inkml:trace contextRef="#ctx0" brushRef="#br0" timeOffset="139361.32">26295 678 1074 0,'0'0'13'16,"0"0"26"-16,0 0 11 0,0 0-35 15,0 0 8-15,0 0 22 0,0 0-15 16,0 0-11-16,170 12-11 0,-139 1-4 15,-4 3-4-15,-11-1-3 0,-3 3-17 16,-4 1-26-16,-3-3-16 0,-5-1-8 16,-1-2-6-16,-3-1 14 0,-4-3 34 15,0-1 25-15,-1-1 1 0,0-2 0 16,0-3 0-16,2 2 4 16,1-3 4-16,2 1 46 0,3-1 1 15,1 2-1-15,5 0 7 0,4 3-10 16,3 1-1-16,4 3-25 0,0 2-12 15,0 2-7-15,-4 0-4 0,-2 3 0 16,-4-2-1-16,-5 1-3 0,-2-2-15 16,-5 1-13-16,-4-4 5 0,-3 1 15 15,-4-2 11-15,-2-1 1 0,-1-1 3 16,-1-3-3-16,3-2-3 0,1-1 2 16,3-2 1-16,3-2 3 0,3-2-2 15,5-2 0-15,2-1-1 0,15-7-43 16,-1 1-121-16,4 2-301 0</inkml:trace>
  <inkml:trace contextRef="#ctx0" brushRef="#br0" timeOffset="139857.32">26710 824 344 0,'0'0'211'0,"0"0"-211"15,0 0 0-15,0 0 3 0,0 0-3 16,42-62-9-16,-31 48-2 0,0 1-8 16,2-1 1-16,-2 0 6 15,-1-2 3-15,0-1 9 0,-3 0-1 16,-2-1 2-16,-2-2 0 0,-3 0-1 16,-6-1-5-16,-7 1 5 0,-7-2 6 15,-14-2 6-15,-15-3-5 0,-16-5 14 16,-11 8 11-16,-4 5 15 0,0 9 60 15,2 6-30-15,-3 6-27 0,5 9-2 16,4 10-9-16,7 8 10 0,11 7-7 16,6 11-3-16,11 5-20 0,12 6-5 15,12 5-6-15,10-5 13 0,7-2 4 16,12-2 18-16,8-7-5 16,6-3-15-16,6-1-10 0,7-2 12 15,4-5-2-15,5-2-3 0,5-4-7 16,3-6 5-16,4-3-11 0,0-9-1 15,-2-10 4-15,1-6-4 0,-2-17 0 16,1-8-2-16,-2-4 3 0,0-8-3 16,2-4-3-16,0-4 4 0,-1-5-5 15,-9-3-53-15,-12-6-4 0,-19-6-84 16,-19 1 82-16,-16 3 48 0,-25 8-21 16,-26 7 14-16,-25 11 18 0,-20 15 5 15,-20 15-5-15,-11 19-30 0,1 18-112 16,32 0-124-16</inkml:trace>
  <inkml:trace contextRef="#ctx0" brushRef="#br0" timeOffset="145477.06">12401 6753 505 0,'0'0'305'16,"0"0"-261"-16,0 0 54 0,0 0-27 15,-6-36-10-15,6 28-10 0,0-3-23 16,0 3-5-16,0-1 3 16,0 0-6-16,2 0-13 0,0 2 6 15,-2-2 16-15,0 2-12 0,0 2-4 16,0 1 3-16,0 1-2 0,0 3 4 15,0-1-11-15,0 1-4 0,0 0-3 16,0 4-8-16,0 4 3 0,1 2 1 16,2 3 2-16,2 2 2 0,-1 1 5 15,1 0 0-15,0-2 1 0,2-2 4 16,-4 2 0-16,1-3-3 0,-1-3-1 16,0 3 1-16,-2-2-6 0,1-3-1 15,-1 1 4-15,0 1-3 0,2-3-1 16,-2-1 2-16,2-1 0 0,-2-2 0 15,3 0 1-15,-1-1 5 0,1 0 26 16,4-1-2-16,2-6 2 0,8-5-7 16,12-8-11-16,13-11-3 0,23-12-5 15,10-3-3-15,2-1-2 0,-2 3-3 16,-12 8-5-16,-9 2 3 0,-10 6-19 16,-13 10-20-16,-9 8-29 0,-10 7-13 15,0 0-45-15,-4 2-152 0,-3-3-366 16</inkml:trace>
  <inkml:trace contextRef="#ctx0" brushRef="#br0" timeOffset="149937.42">13513 2945 788 0,'0'0'1'0,"0"0"12"0,0 0 32 16,0 0-21-16,-36-23 2 0,20 18 1 16,0 2-6-16,-4 1-1 0,-2 2-8 15,-1 0-8-15,-2 0 4 0,-11 4 7 16,-5-2 2-16,-7 3 6 0,-2 0-14 15,8 1-3-15,11-2-6 0,11 0 0 16,7-2 6-16,2 0-4 0,0 3 9 16,-3 1-2-16,3-1 7 0,1-1 1 15,4 1 10-15,1-2-7 0,2 1-16 16,3-2 12-16,0 1-2 0,0 1 2 16,0 0 1-16,4 0 5 0,3 3 2 15,1 1-5-15,3 2 2 0,-2-2-9 16,4 1 2-16,-4 3-12 0,2 3 3 15,-4 3-4-15,0 3 3 0,-3 4-4 16,-2 14 0-16,-2 12 1 0,-2 15-3 16,-6 9 2-16,-3 0 0 0,1-2 4 15,3-6-4-15,1-3-1 16,2 3-1-16,-2-4-3 0,0 5 5 16,4-2 13-16,-1-2 6 0,2-1 4 15,1-7 10-15,0-3-10 0,0-6-2 16,1-5 0-16,0-2 3 0,1-3-12 15,-2-9-3-15,1-5 7 0,-1-7-10 16,0-3-2-16,0 1-1 0,-1 2-1 16,1-2 0-16,-3-2-1 0,3-4 2 15,-1-4-1-15,1-2 1 0,0-1 2 16,0-1 2-16,0 0 19 0,0 0 11 16,0 0-6-16,0 0-16 0,0-2 0 15,0 1-3-15,0-2-5 16,0 1-2-16,1-2-5 0,2 2 0 15,0-1-1-15,2 1-3 0,5 2-1 16,2 0 4-16,10 2 1 0,6 3 0 16,16 1 0-16,15 2 0 0,8 2-19 15,-1-2-31-15,-4 1-10 0,-4-1-22 16,-17-2-51-16,-7-4-207 0</inkml:trace>
  <inkml:trace contextRef="#ctx0" brushRef="#br0" timeOffset="150625.71">13273 3463 1188 0,'-6'-7'19'16,"1"-1"36"-16,3-1 25 0,-2-3-39 15,8-1-4-15,3-2-27 0,7-3-7 16,8-2 2-16,10-9-4 0,9-2 0 16,-2 3 0-16,-7 4 2 0,-9 5-3 15,-8 6 0-15,-1-1-10 0,0 2-13 16,-8 3-11-16,-4 5 11 0,-2 1-38 16,-6 3-199-16,-5 0 247 0,-7 6 13 15,-2 2 23-15,0 4 2 0,2 3 0 16,0 0-9-16,9-1 4 0,2 0-18 15,6 0 4-15,4 1-1 0,7-2 4 16,4 0 36-16,3-2-11 16,7 0-10-16,0-3-5 0,2-2-14 15,-1-1 4-15,-5-3-1 0,-3 3-7 16,-8-3-1-16,-2 3-6 0,-7-1-16 16,0 1-36-16,-3 2 35 0,-4 1 20 15,-2 0-8-15,-4 3-32 0,1 0-50 16,-2 0 5-16,4 0 4 0,4 2-73 15,4-3-50-15,2-4-99 0</inkml:trace>
  <inkml:trace contextRef="#ctx0" brushRef="#br0" timeOffset="151053.39">14392 3250 1235 0,'0'0'77'15,"0"0"-42"-15,0 0-29 0,0 0 8 16,3 5 11-16,-1-1-23 0,2 3 0 16,2-1-1-16,4 2 0 0,4 0 8 15,-1-1 7-15,7 0-2 0,-2-2-11 16,5-3 10-16,1-1 2 0,-3-1-13 16,2-3 2-16,-2-5 9 0,-5-2-9 15,-1-4 2-15,-3-2 0 0,-3-4-4 16,-5-1-2-16,-4-1-12 0,-4-1 9 15,-7 2 0-15,-5 1-10 16,-8 2 13-16,-3 6 0 0,-9 6-3 16,-5 6-1-16,2 8-15 0,9 7-50 15,5 12-55-15,16-4-126 0,3-5-375 16</inkml:trace>
  <inkml:trace contextRef="#ctx0" brushRef="#br0" timeOffset="151586.83">13290 3954 567 0,'0'0'516'0,"-3"1"-471"0,2 3-45 15,-3 1 0-15,0 5 9 0,1 2 12 16,1 2-5-16,2 0-1 0,2 2-1 16,4-3-4-16,3 1 8 0,1-4-4 15,1-4-6-15,3-2 1 0,-1-2 2 16,1-2 6-16,2-5 6 0,-1-2 1 15,1-5 4-15,1-4-12 0,-4-2-3 16,-2-1-2-16,-5-1-10 0,-5 1-1 16,-7 1-15-16,-7 3-24 0,-16 1 9 15,-15 9 25-15,-11 10 2 0,3 13-5 16,11 6-1-16,17 3-6 0,14 5-42 16,12 4-51-16,6-5-162 0,5-6-184 15</inkml:trace>
  <inkml:trace contextRef="#ctx0" brushRef="#br0" timeOffset="152174.45">14199 4255 1101 0,'0'0'49'0,"0"0"63"16,0 0-14-16,0 0-59 0,0 0-15 15,49-80 2-15,-25 54-8 0,11-5-12 16,8-8 2-16,3-3-8 0,-6 5 0 16,-12 9-1-16,-14 11 1 0,-7 8-23 15,-1 0-14-15,-5 3 16 0,-1 1-112 16,-1 4 93-16,-8 1 38 0,-4 4-2 15,-1 4 1-15,3 1-4 0,1 4 5 16,1 2 2-16,6 0 0 16,1 3 5-16,2-2 6 0,6-2 4 15,5 1 20-15,2-1 4 0,4-1 7 16,1-2-14-16,1-2-20 0,-3-2-2 16,1 0-6-16,-9-2-4 0,1 0 2 15,-7 1-2-15,-2 1-16 0,-2 2-5 16,-7 2 21-16,-4 1 1 0,-4 4-1 15,-4-2-6-15,-1 4-6 0,-1 0 10 16,1 0-5-16,4-4-19 0,-1 0 0 16,8-5 4-16,6-3-22 0,10-10-51 15,4-3-150-15,5-8-118 0</inkml:trace>
  <inkml:trace contextRef="#ctx0" brushRef="#br0" timeOffset="152882">14687 2986 1105 0,'0'0'89'0,"0"0"0"16,0-8-47-16,5 6-11 0,6-1 34 16,3-3-49-16,6 3-13 0,3-1-3 15,4 3-1-15,1 1 1 0,2 0-2 16,-3 0 5-16,-2 4-5 0,-7-1 2 16,-1 1-8-16,-9-1-9 0,-3-2-2 15,-2 1 7-15,-3 0 5 0,0 0-3 16,-3 5 10-16,-1 1 0 0,0 3 3 15,-1 2-3-15,2 3 0 0,3 4 0 16,0 3 1-16,4 11 6 0,6 10-7 16,6 16 6-16,0 4-4 15,1 1 6-15,-4-3-6 0,-1-6 2 16,-4 2-4-16,-2-1 0 0,-2 0 1 16,1-3 1-16,-5 2-2 0,0-2 0 15,0 2 1-15,0 3 16 0,-2 0 3 16,-3-2-13-16,2 2 24 0,-2-2 11 15,2-3-17-15,1-1-5 0,1-3-3 16,1-1-2-16,0-5-3 0,0 1-1 16,0-7-7-16,-2-6 1 0,0-7-3 15,-2-8-1-15,3-3 0 0,-1 0 4 16,-1-1-4-16,-1-2-1 0,0-5-3 16,-1-6 3-16,-3-3 7 0,-3-6 2 15,-3-5-3-15,-5 0-6 0,1-4-6 16,-7-1-13-16,0 2-37 0,-10-2-61 15,-15 1-32-15,7 6 22 0,4 2-195 16</inkml:trace>
  <inkml:trace contextRef="#ctx0" brushRef="#br0" timeOffset="153226.03">15325 3826 838 0,'0'0'198'0,"0"0"-8"16,5-7-84-16,-2 4-29 15,2-2-38-15,8-1-6 0,12 0 14 0,14 3-44 16,14-1 2-16,5 4 0 16,-9 0-5-16,-10 0-16 0,-13 4-44 15,2-2-51-15,-10-2-75 0,-1 0-282 16</inkml:trace>
  <inkml:trace contextRef="#ctx0" brushRef="#br0" timeOffset="153934.18">16237 2938 517 0,'0'0'348'16,"0"0"-229"-16,0 0 0 0,0 0-42 16,0 0-37-16,0 0-16 0,0 0-12 15,-60-70-11-15,41 62 2 0,-5 3-2 16,1 1-1-16,-1 1 0 0,3 1-1 16,1 2 1-16,5 0-1 0,3 0 1 15,1 0 0-15,6 4 0 0,-1 1-1 16,1 4-1-16,4 1-1 0,-1 3 0 15,2 2 3-15,0 4-1 0,0 4 1 16,0 5 5-16,3 6-4 0,2 9 2 16,-1 10-1-16,-2 4 2 15,0 0 2-15,-2-2-4 0,0-3 0 16,-2 1 6-16,0-1-8 0,1 2 0 16,-3 1 0-16,-1-4 0 0,-2 2 0 15,1-1 0-15,1 0 4 0,-2 1 11 16,2 0-4-16,0-1 6 0,0 0 6 15,0 0-10-15,2-2 5 0,-3 4 1 16,3-6-3-16,1-2 0 0,1-5-8 16,-1 0 2-16,2-3-9 0,-3-2 6 15,3-2-3-15,-2-7-4 0,2-7 4 16,0-5-2-16,0-4-1 0,0 3 3 16,2 0 1-16,1-1-2 15,-1-3 1-15,1-3 0 0,3-2 9 16,-3-1-6-16,0-1 7 0,0-1 0 15,1 0 6-15,-1-3-7 0,0 1 5 16,-1 0-10-16,1 0-7 0,0 0-1 16,0 1-1-16,2 4-18 0,1 1-32 15,-1 3-39-15,6 3 10 0,8 3-131 16,-2-2-74-16</inkml:trace>
  <inkml:trace contextRef="#ctx0" brushRef="#br0" timeOffset="154638.39">17417 3133 829 0,'0'0'47'15,"-6"-6"72"-15,6 3 22 0,0-2-63 16,0-2-27-16,0 0-45 0,6-2 39 16,2 0-20-16,3-1-18 0,-1 2 8 15,4-2-5-15,1 1-7 0,0 2 5 16,-2 1 0-16,-1 1-8 0,-1 1 0 16,-4 4-2-16,0 0-2 15,-5 0-11-15,1 7-1 0,-3 6 1 16,0 1 4-16,0 7 8 0,-5 7 3 15,1 11 0-15,1 16 1 0,1 11-1 16,2 6 0-16,0-3 3 0,0-7-2 16,2-2 0-16,0-1-1 0,-2 1-2 15,0 3 2-15,-2 1 1 0,0 4 1 16,-4 0-1-16,-1 0 1 0,-1-2-1 16,-2 2 15-16,-3-2-3 0,-3-4 3 15,3 3-5-15,-2-7 0 0,2 1 5 16,0-3-8-16,1-5-1 15,-1-4 0-15,2-2 7 0,3-6-6 16,0-6 0-16,3-5-1 0,-2-7-2 16,5-7 4-16,-1-2-2 0,0 1 1 15,-2 0-7-15,3 1 5 0,-1-5-4 16,0-3-1-16,1-3 5 0,1 0-5 16,-2-2 3-16,-3 0 6 0,-1-1-9 15,-4 0 4-15,-5 0-4 0,-1 0 1 16,-8 0-3-16,-9 0 1 0,-14 0-29 15,-9 0-28-15,1-2-59 0,17-3-104 16,12-4-459-16</inkml:trace>
  <inkml:trace contextRef="#ctx0" brushRef="#br0" timeOffset="155629.3">21145 3030 777 0,'0'0'15'0,"0"0"-14"15,0 0 5-15,0 0 6 0,0 0 19 16,51-23 13-16,-50 22-6 16,-2 1-4-16,-6 0-24 0,-5 0-10 15,-8 4 0-15,-13 2 0 0,-18 6 0 16,-23 3 2-16,-16 5-2 0,-8 2 2 15,-10 4 0-15,0-3-3 0,-15 4 1 16,-14 0-1-16,-12-2-2 0,-12 1-1 16,-9 1 2-16,-2 0 4 0,0-1-2 15,-3-1 1-15,2 2-2 0,2 1 2 16,-1-1 0-16,6 2 2 0,8-4 0 16,11 0 27-16,9 1 35 0,11-4-4 15,10 2-16-15,11-5-13 0,10-1-15 16,9-2-4-16,11-1-5 0,2-1 3 15,8-1-10-15,4-3 3 0,10-3 1 16,9-3-5-16,12-2 3 0,10-1-2 16,8-1-1-16,3 0 0 0,0-2 0 15,2 0-7-15,0-2-4 0,2 0 0 16,6-1-3-16,0-1-14 0,4-1 24 16,-1 2 3-16,2 0 2 0,3 0 0 15,-3 2-1-15,0 0 1 0,1 3-1 16,0 0-6-16,-2 0-68 0,0 0-89 15,-4 4-56-15,2-2-235 0</inkml:trace>
  <inkml:trace contextRef="#ctx0" brushRef="#br0" timeOffset="155960.55">17218 3543 486 0,'0'0'40'0,"0"0"49"0,0 0 3 16,0 0-11-16,-58 45-7 16,52-33-25-16,1 1-19 0,1-2 5 15,3 0-3-15,1-1-11 0,0 1-7 16,0-3 0-16,1 0-10 0,1-1 1 15,1-1 3-15,-3 0-5 0,2 1 4 16,-2-2-6-16,2 0-1 0,-2 0 2 16,1-1-2-16,1-1-1 0,1 1-1 15,5 1-4-15,4 0 6 0,9-1 16 16,10 0-2-16,17 0 0 0,18 0-2 16,8 2-3-16,-15-3-9 0,-15 0-202 15</inkml:trace>
  <inkml:trace contextRef="#ctx0" brushRef="#br0" timeOffset="159071.78">16684 5641 817 0,'0'0'18'0,"13"-10"19"0,-1 2 40 16,1 1-7-16,4-2-25 0,-4 4-17 15,3 1-19-15,-2 2-9 0,-1 1-24 16,4 4-119-16,-6 3-80 0,0 0-199 16</inkml:trace>
  <inkml:trace contextRef="#ctx0" brushRef="#br0" timeOffset="159207.8">16649 5767 1057 0,'0'0'49'0,"0"0"2"0,0 0 35 0,0 0-23 15,0 0-21-15,0 0 3 16,0 0-40-16,0 0-5 0,0 0-9 16,181 0-128-16,-129-1-194 0</inkml:trace>
  <inkml:trace contextRef="#ctx0" brushRef="#br0" timeOffset="160141.42">18244 4864 898 0,'0'0'32'0,"0"0"-9"0,-43-3 15 16,10 4-28-16,-13-1-9 0,-9 6 4 15,-5 1-3-15,4 2-2 0,8-2-2 16,11 0 1-16,7-5 2 0,8 1-2 15,9-1-22-15,0-2 23 0,0 0 63 16,1 0-14-16,2 0 19 0,2 0-17 16,1 0-2-16,4 0 3 0,1-2-12 15,-1 1-1-15,3 1-13 0,0 0-4 16,0 0-5-16,0 0-12 0,0 0-5 16,0 3-2-16,0 5 2 0,0 5-3 15,0 3 6-15,0 6-3 0,-2 5 0 16,-1 10 0-16,-1 10 0 0,1 10 0 15,0 5 1-15,3-2-1 0,0-3 0 16,0-7-2-16,0 4 2 0,1-2 1 16,2-1 10-16,-3 1 5 0,2-1 2 15,2-2 2-15,-1-2 9 0,-3-5-10 16,2-6-2-16,-2-8-2 0,2-3 3 16,-2-7-1-16,0 1-12 15,-2 3 3-15,-1 3-2 0,-1 0-2 16,0-1-3-16,1-6 3 0,2-1-3 15,-1-3 4-15,2-4-4 0,0-1 1 16,0-1 0-16,0-3 0 0,0 1-1 16,2-1-2-16,-2 0 4 0,0 0-2 15,0 1-1-15,0 1 0 0,0-1 1 16,-2 1 5-16,0-1-6 0,1 0 0 16,-2 0 1-16,-1 2 3 0,-1-1-4 15,-2 0 0-15,1-1 2 0,-1-1-1 16,2 2 0-16,0-2 3 0,-2-2-2 15,5 1-2-15,-2-4 2 16,2 2-2-16,0-2 0 0,1 2 3 16,-1-1-3-16,1-1 0 0,-1 0-2 15,0 1 1-15,1 0 0 0,-1 1 0 16,2 1 0-16,0 0 1 0,2 2-14 16,3-2 12-16,4 1 2 0,5-2 1 15,4-1 4-15,5-1-5 0,11 0 2 16,9-1 4-16,5-3 1 0,3-1-7 15,-4-1-25-15,-4 4-44 0,-9-4 8 16,-8 2-121-16,-9-5-322 0</inkml:trace>
  <inkml:trace contextRef="#ctx0" brushRef="#br0" timeOffset="160773.18">17899 5297 870 0,'0'0'148'0,"2"0"-28"0,1-5-25 15,6 0-16-15,1-2 7 16,3-2-51-16,4-2-19 0,2-1-1 16,0-2 1-16,1 1-8 0,2-2-5 15,-4 1-3-15,-2 0 4 0,-3 0-4 16,-4 4-6-16,-3-1-21 0,-3 3-9 16,-3-1-18-16,-6 3-18 0,-2 2 15 15,-6 2 15-15,-2 2 31 0,0 2 11 16,2 5 9-16,1 1 17 0,4 3-11 15,1-1 6-15,5 2 8 0,3 1 11 16,3-1 2-16,6 1 1 0,1-2 1 16,5 3-1-16,0-4-21 0,1 1-4 15,1 0-13-15,-1-3 5 16,-2-2-8-16,-3-2-1 0,-1 1-1 16,-6-2-2-16,1 2-12 0,-5 1-34 15,0 1-29-15,-3 2-16 0,-5 3-7 16,-3 0-9-16,-2 2-46 0,-2 1 20 15,0-2 3-15,1-1 6 0,3-2 36 16,5-3-14-16,3-4 23 0,3-2-104 16</inkml:trace>
  <inkml:trace contextRef="#ctx0" brushRef="#br0" timeOffset="160975.02">18307 5273 1153 0,'0'0'125'0,"0"0"-29"15,0 0-47-15,0 0 11 0,0 0-30 16,0 0-9-16,65-25-19 0,-43 24 1 16,6 1-3-16,-1 1-40 0,2 1-45 15,10 3-71-15,-7-3-136 0,-5-2-363 0</inkml:trace>
  <inkml:trace contextRef="#ctx0" brushRef="#br0" timeOffset="161258.06">18770 5095 1206 0,'0'0'119'16,"0"0"-15"-16,0 0-19 0,0 0-48 16,0 0-23-16,0 0-14 0,0 0-4 15,16 22-2-15,-12 0 5 0,-2 10 1 16,-2 10 0-16,-5 4-24 0,-3-2-59 15,-7-4-32-15,0-12-55 0,4-11-200 16</inkml:trace>
  <inkml:trace contextRef="#ctx0" brushRef="#br0" timeOffset="163030.2">19723 5270 544 0,'-3'-3'83'0,"0"-1"83"16,1-3-35-16,-1 1-5 0,0 3-8 16,2-2-35-16,0 3-16 0,1 0-17 15,0 0-23-15,2 2-19 0,6 0-8 16,4 0 19-16,6 0-17 0,4 3 2 16,3-1-4-16,1-1 4 0,-1 4-3 15,-2-3 0-15,1 1-1 0,-4 0-1 16,-5-2 0-16,-4 0-2 0,-1-1-8 15,-6 0-10-15,-3 2-20 0,-1-2-27 16,0 2-22-16,-6 2-44 0,-3 1-24 16,1-2-126-16</inkml:trace>
  <inkml:trace contextRef="#ctx0" brushRef="#br0" timeOffset="163323.04">20172 5087 1053 0,'0'0'137'0,"0"0"-12"16,0 0-13-16,0 0-46 0,0 0-29 16,0 0-32-16,3-3-1 0,0 12-4 15,2 3 6-15,0 6 0 0,-1 4-2 16,0 1 0-16,0 1 1 0,1 0-1 15,-2-1-3-15,-1-1-1 0,-2-3 0 16,0-2 2-16,-2-5-2 0,-2-3 0 16,0-3 0-16,0-3-1 0,-1 1-4 15,0-3-5-15,1-1-14 0,0 0-16 16,1-3-44-16,1-1-98 0,1-3-351 16</inkml:trace>
  <inkml:trace contextRef="#ctx0" brushRef="#br0" timeOffset="164495.45">18136 6043 402 0,'0'0'95'0,"0"0"-60"16,0 0 59-16,0 0 23 0,-55-12-32 15,47 12-7-15,2-1 11 0,4 1 3 16,2 0-50-16,3 2-37 0,7 0 16 16,4 2 32-16,5-1 3 0,6 0-17 15,2-1-9-15,1-1-12 0,-1-1-12 16,-3 0 1-16,-2 1-7 0,-1 0 2 16,-4 0-1-16,-3-1-1 0,-2 0-2 15,-3 0-6-15,-1 2-32 16,-3-1-35-16,1 0-56 0,0 0-125 15,-2 2-272-15</inkml:trace>
  <inkml:trace contextRef="#ctx0" brushRef="#br0" timeOffset="164799.48">18620 5932 803 0,'0'0'146'16,"0"0"85"-16,0 0-110 0,0 0-33 16,0 0-59-16,0 0-18 0,0 16 19 15,-6-2 7-15,-1 5-14 0,1-1-7 16,-1 3-8-16,-2 0-3 0,4 0-2 15,-1-1-2-15,1-2-1 0,2-2 0 16,1-2-1-16,2-1-8 0,-1-3-33 16,1 0-7-16,0-1-32 0,0-3-43 15,1-3-145-15,1-3-306 0</inkml:trace>
  <inkml:trace contextRef="#ctx0" brushRef="#br0" timeOffset="165869.61">19580 6147 655 0,'0'0'180'15,"0"0"-90"-15,0 0 54 0,0 0-1 16,0 0-76-16,-11-26 5 0,18 15-33 16,2 1-13-16,6-4-13 0,5-1 0 15,3-2-5-15,1 1-5 0,0-4 4 16,1 2-4-16,-4 2-3 0,-5 0 0 16,-2 1 0-16,-5 1-12 0,-5 1-12 15,-2 2-10-15,-2 5-3 0,-4 2-8 16,-2 2 28-16,-2 2 3 0,-3 1 12 15,1 2-2-15,4 5 4 0,2 2 2 16,2 0-1-16,2 4 0 0,0 0 4 16,4 0 6-16,2 2-2 0,1 0 1 15,4 0 1-15,-1-2-7 0,-1 1-2 16,2-1 2-16,-3-1-4 16,-2-4 0-16,1 0-9 0,-3-4-20 15,-2 2-7-15,1-1-22 0,-3-1-50 16,-3 1-38-16,-5 1-10 0,1-4-70 15,1 1-90-15</inkml:trace>
  <inkml:trace contextRef="#ctx0" brushRef="#br0" timeOffset="166054.58">19956 6083 789 0,'0'0'329'0,"0"0"-255"16,0 0-53-16,0 0 2 0,0 0-18 16,0 0-3-16,40-8-4 0,-29 8 2 15,2 3-58-15,-2 0-157 0,0-2-105 16</inkml:trace>
  <inkml:trace contextRef="#ctx0" brushRef="#br0" timeOffset="166434.61">20138 6003 429 0,'0'0'263'0,"0"0"-177"0,0 0-13 15,0 0 10-15,0 0-23 0,0 0 9 16,0 0 6-16,0 0-6 0,46-33-12 15,-33 28-4-15,-2 3-15 0,2 0-8 16,-2 2-14-16,-3 0-13 0,0 2-3 16,0 5-2-16,-4 0-2 0,1 1 1 15,-2 4 2-15,0 0-3 0,-2 1 2 16,-1-1-2-16,0 1-5 0,-2-1-7 16,-2-3-9-16,2-1 5 0,-1-1 3 15,0-2 9-15,1-3 8 0,2 1 1 16,0-2 1-16,0-1 12 0,0 0 16 15,1 0 8-15,2-1-12 0,3-1-15 16,1 1-5-16,2 1-4 0,1 3-2 16,0 4 0-16,2 0-3 0,0 2-5 15,1 0-65-15,4 2-56 0,-4-4-200 16</inkml:trace>
  <inkml:trace contextRef="#ctx0" brushRef="#br0" timeOffset="167589.84">20411 4875 651 0,'-3'-5'183'0,"3"-1"-72"15,-1 2 45-15,1-1-49 0,0 2-52 16,4-1-4-16,1-1-22 16,5 3-8-16,2-2-13 0,5 2-1 0,4 2 0 15,3 0-5-15,4 0 0 16,0 0-2-16,1 1 0 0,-3 2 0 16,-3-1 3-16,-3-1-3 0,-7 0 0 15,-4 0-2-15,-3 0-1 0,-3 0 1 16,-3 0-2-16,0 0-5 0,0 3-12 15,-3 3 11-15,-2 4 9 0,-1 4 1 16,2 5 0-16,0 4 4 0,2 5-3 16,2 9-1-16,3 7-1 0,4 9 1 15,1 1 0-15,2-3 1 16,0-5-4-16,-3-5 6 0,2-4-6 16,-3-6 3-16,-1-6 0 0,-2-5 3 15,0 3 5-15,1 11 7 0,-1 13 2 16,2 5 1-16,-5-3-6 0,0-1 3 15,0-7-2-15,-5 3 0 0,2 1-3 16,-2 1-6-16,0 0-2 0,-1 0 3 16,2-3-3-16,1 0-1 0,-1-5 1 15,1 1 3-15,-1-5 3 0,1-6-3 16,1-4 3-16,0-7-6 0,1 0 5 16,0-1-1-16,-1 3 7 0,-1 2 3 15,1-3-5-15,-2-2 0 0,-1 0 0 16,2-2-8-16,-2-3-1 0,-1 1 1 15,-2-2 1-15,-1 0 1 16,-2-2-4-16,2-2 2 0,-2 1-1 16,1-1 0-16,0-3-2 0,-2 0 2 15,2-2 1-15,-1 0 0 0,-3-2-2 16,0-3 0-16,-4-1-1 0,-1-3-2 16,-3 1-31-16,-9-11-84 0,5 2-111 15,4-3-699-15</inkml:trace>
  <inkml:trace contextRef="#ctx0" brushRef="#br0" timeOffset="168757.16">17360 5225 484 0,'0'-10'30'0,"-3"1"98"16,-1 0 13-16,-1-3-62 0,2 1-11 15,-2 1 3-15,3 5-24 0,-1 0 0 16,2 1-14-16,-1 0-4 0,0 1-1 16,2 2-14-16,0 0 1 0,-1-1 0 15,-1 0 2-15,1 1-7 0,-1-1 3 16,-1 0 3-16,3 2-11 0,-3 0 1 15,3 4-6-15,0 3-3 0,-2 6 3 16,2 12 4-16,0 17 19 16,2 20 2-16,6 8 15 0,0 7 5 15,1-2-15-15,4-8-7 0,-1 0 0 16,1-5 0-16,1-6-12 0,-3-6 1 16,-2-5-6-16,-2-2 3 0,-4-8-9 15,-3-7 1-15,0-5 0 0,0-9 0 16,-5 5-2-16,-4 1-16 0,1 1-58 15,-3 4-57-15,0-7-70 0,6-8-53 16</inkml:trace>
  <inkml:trace contextRef="#ctx0" brushRef="#br0" timeOffset="169322.01">21055 5365 1053 0,'0'-8'122'0,"3"1"-122"0,-1 2 120 0,0 0-19 15,-1 5-70-15,-1 2-31 16,0 9-8-16,0 6 7 0,-4 8 2 16,-4 14 9-16,-3 12 8 0,-2 9-8 15,0 2-4-15,2-6-1 0,4-8-1 16,2-6-1-16,1-2-1 0,4-10 2 15,0-3-3-15,0-7 5 0,0-5-2 16,2 6-2-16,0 2 1 0,2 2-1 16,0-2-2-16,1-3 1 0,-1-1-1 15,2-3 0-15,0-2-33 16,1-5-33-16,3-7-54 0,-1-4-120 0,0-7-361 16</inkml:trace>
  <inkml:trace contextRef="#ctx0" brushRef="#br0" timeOffset="169695.09">21480 5577 902 0,'0'0'122'0,"0"0"26"0,0 0-42 16,0 0-33-16,11-5-34 0,-2 3-9 16,4 0-5-16,3 0-16 0,5 2-6 15,-1 0-3-15,1 4-1 0,-1-1-33 16,3 6-60-16,-5 0-82 0,-3-3-263 16</inkml:trace>
  <inkml:trace contextRef="#ctx0" brushRef="#br0" timeOffset="169840.02">21529 5691 1208 0,'0'0'109'16,"0"0"-25"-16,0 0-40 0,0 0-6 15,0 0-10-15,0 0-3 0,0 0-3 16,0 0-19-16,0 0-3 16,126 13-57-16,-87-13-87 0,-7 0-137 15,-5 0-628-15</inkml:trace>
  <inkml:trace contextRef="#ctx0" brushRef="#br0" timeOffset="171485.44">18882 5473 701 0,'0'0'1'0,"0"0"23"16,0 0 114-16,0 0-60 16,-2-15-41-16,8 14-23 0,6 1-3 15,2 0 2-15,6 2 8 0,0 3-4 16,3-1 2-16,-1 2-5 0,4 1 10 15,0 2 2-15,2 1 5 0,6 4-16 16,6 4-6-16,4 9-4 0,2 3-4 16,-10-6-1-16,-7-2 4 0,-9-8-3 15,-2 1-1-15,3 3 0 0,0 2-2 16,1 1-10-16,-3-3-17 0,-6-2-6 16,-3-6-8-16,-4-4 2 0,-3 0-10 15,-3-4-16-15,0-2 6 0,-3 1 16 16,-3-1-63-16,-1 0-114 0</inkml:trace>
  <inkml:trace contextRef="#ctx0" brushRef="#br0" timeOffset="171758.38">19463 5664 868 0,'0'0'81'0,"0"0"-36"15,0 0-44-15,0 0 51 0,0 0 54 16,0 0-45-16,18 36-18 16,-12-19-10-16,1 0-21 0,0 2-8 15,-2 2 3-15,-2-2-2 0,-1-1-5 16,-2-1-1-16,-5-3-5 0,-4-3-18 16,-6-1-13-16,-5-3-5 0,-5-2-15 15,-10-3-36-15,-8-2 50 0,-9-4 28 16,2 1 15-16,8-3 0 0,12 4 0 15,9-1-45-15,11 3-73 0,6-2-125 16</inkml:trace>
  <inkml:trace contextRef="#ctx0" brushRef="#br0" timeOffset="179166.25">26601 4824 1103 0,'-10'-6'42'0,"2"-1"-36"0,1 1 33 15,1 1-13-15,3 0-4 0,1 2-5 16,2-1-6-16,0 2-11 0,5-2-2 15,3 1-1-15,3-2-3 0,4 1 6 16,2-2 3-16,5 1-1 0,3-1 1 16,8 0 4-16,12 0-5 0,13-1 6 15,11 2-3-15,2 0-2 0,3 1-2 16,0 0 2-16,3-3-3 0,12 1 1 16,9 1 2-16,10 0-2 0,11-2 2 15,4 0 7-15,7-4-9 0,3 2 1 16,3-3-2-16,2 1 0 15,2-1 8-15,0-3-6 0,4 1 6 16,-2 0-1-16,2 4 22 0,-2 1-16 16,-4 3-3-16,0 0-9 0,-8 2 1 15,-5 0 0-15,-8-2-2 0,-8 4 0 16,-5-2 3-16,-8 0-1 0,-9 3 0 16,-9 1-2-16,-10-1 1 0,-10 4-1 15,-8 0-1-15,-10 1 1 0,-11-4 2 16,-9 1-1-16,-10 0 0 0,-2 1-1 15,-4 0-4-15,1 0-6 0,-4 2-57 16,-2 0 9-16,-10 3-3 0,-7 5-34 16,-22 9-76-16,2-3-28 15,-4-2-228-15</inkml:trace>
  <inkml:trace contextRef="#ctx0" brushRef="#br0" timeOffset="179654.2">26583 4970 534 0,'0'0'83'0,"0"0"-62"16,0 0-21-16,0 0 19 0,-110-13 1 15,102 8 16-15,3 0 21 0,2-1 11 16,3 0-7-16,0 2-42 0,5-1-8 16,5-1 18-16,4-1-7 0,5 0-9 15,12 0 1-15,14-1 0 0,20 1-5 16,14 0-1-16,9 1-3 0,8 5 4 15,3 1-3-15,9 0 0 0,10 0 0 16,14 0-5-16,9 0 5 0,12 0-3 16,9 0 16-16,9-6 6 0,5-1 5 15,6-1 12-15,6-4 11 16,0-3-10-16,1 1-4 0,6-1 21 16,-5-3-18-16,-7 1-10 0,-10 1 1 15,-16 2-14-15,-15 0-12 0,-19 2 21 16,-18 0-24-16,-17 3-1 0,-20-1-3 15,-16 1 0-15,-17 2 1 0,-15 0-1 16,-12 4-52-16,-9-1-36 0,-6 2-77 16,-7-5-254-16</inkml:trace>
  <inkml:trace contextRef="#ctx0" brushRef="#br0" timeOffset="185059.02">22668 4682 752 0,'0'0'35'0,"0"0"28"0,0 0-5 16,-1-8-7-16,1 8 19 0,-1-1-6 15,0 1-10-15,1 0-9 0,0 0-12 16,0 0-14-16,0 0-3 0,0 0-6 15,0 0 5-15,0 0-5 0,0 0-1 16,0 0 2-16,0-1-4 0,0 1-3 16,0 0-1-16,0 0-1 0,0 0 1 15,0 0 3-15,0 2-3 0,0 4 6 16,0-1-1-16,1 2-3 0,0 0 6 16,0 1 1-16,1 1-5 15,-1-1 4-15,1 3-6 0,1-2-2 16,0-1 9-16,3-1-2 0,-1 0-2 15,0-1 4-15,3-2-6 0,0 0 3 16,5-3-4-16,2-1-3 0,7-1 8 16,5-6-9-16,9-4-2 0,15-10 0 15,12-9-28-15,6-9-64 0,-15 6-93 16,-16 3-517-16</inkml:trace>
  <inkml:trace contextRef="#ctx0" brushRef="#br0" timeOffset="185847.13">24369 4800 828 0,'-1'0'55'0,"1"-1"-17"0,0 0 25 15,0 0 4-15,0 1 0 0,1-2-11 16,0 2-1-16,-1 0-21 0,0 0-7 16,0 0 7-16,0 0 6 0,1 0 36 15,0 0-62-15,0 0-10 0,0 0-2 16,2 0 6-16,-1 0-7 0,2 0 2 15,0 2-5-15,1 0 6 0,1 1-6 16,-1 0 2-16,1 1 0 0,0 1-1 16,-1 2 1-16,0-3 0 15,0 1 1-15,1-1-1 0,2-2 1 16,1-1 8-16,3-1 11 0,6-2-1 16,12-9-5-16,17-9-7 0,18-14-7 15,8-9-17-15,-15 5-103 0,-14 3-259 0</inkml:trace>
  <inkml:trace contextRef="#ctx0" brushRef="#br0" timeOffset="202431.19">16364 8036 767 0,'0'0'2'0,"-2"-4"-4"0,2 3 5 16,3-1 10-16,-1 1-8 0,5 0 51 15,1-1-55-15,5-1 5 0,3 0 7 16,4-1-6-16,1 0-1 0,1 0 4 16,3 0-6-16,2 2 5 0,-1-1 5 15,11 1-3-15,5 1-4 0,11-1 1 16,7-1-4-16,0 1-3 0,2 0 1 16,-1-2-2-16,4 1 3 0,3-2 0 15,8 1-3-15,6 0-3 0,5 0 2 16,8 3 2-16,1-1-1 0,3 1 2 15,0-1-2-15,0-1-2 0,4 2 0 16,4-2 2-16,0 0 4 0,-1 0-1 16,2-1 0-16,4 1-1 0,4-1 5 15,4 3 2-15,6-1 9 0,-1 2-9 16,4-2 3-16,1 0-4 0,3 2-6 16,3-1 6-16,0 1-8 0,4 0-3 15,1 1 3-15,2 3 2 0,-2-2-2 16,1 1-5-16,0-1 5 0,-3 0 6 15,-4-1-6-15,-2 2 0 0,-5 0-3 16,-2-2 6-16,-3 2-3 0,-2-2 40 16,-1 0 14-16,-2 1-12 15,-3 2-9-15,-3 0-14 0,-5 0-5 16,-4-1 1-16,-1 1-12 0,-5-4-2 16,-5 2 10-16,-8-1-10 0,-7-2 6 15,-8 1-7-15,-6 0-3 0,-4 0 3 16,-9-2 9-16,-4 1-7 0,-10-1-2 15,-9 0-2-15,-11 1 1 0,-5 0-3 16,-7 1-1-16,-2 0-11 0,-2 0-16 16,-1 0-76-16,-11 0 26 0,-9 0-38 15,-34 5 11-15,4-3-83 0,-1 2-76 16</inkml:trace>
  <inkml:trace contextRef="#ctx0" brushRef="#br0" timeOffset="203179.28">16275 8340 548 0,'0'0'0'0,"-36"-5"0"16,18 1 1-16,-2 0 2 0,5 1-3 16,0-3-4-16,5 2 4 0,-1-2 0 15,5-1-1-15,1 2 1 0,2 1-1 16,3-1-1-16,3-1 3 0,0-1-1 16,5 0 13-16,3 0 14 0,-1 1 7 15,5 1 2-15,5-1-11 0,2-1 11 16,4 1 0-16,9 0 8 0,8-3 2 15,15 3-10-15,7 0-3 0,0 3 0 16,4-1-16-16,-1-2-1 0,4 4-14 16,11-3 9-16,4 3-9 0,6-2 0 15,5 2-1-15,7 1-1 0,5-3 0 16,5 3-2-16,9-3 0 16,2 0 2-16,5 1 0 0,6-1-5 15,6-1 5-15,7-1 6 0,3-1-5 16,7-2-1-16,1 4 0 0,6 2 0 15,0-3 1-15,4 4-1 0,-3 0 0 16,7 1 8-16,-3 0-8 0,1 0 1 16,3-1-3-16,0-2 4 0,-2-1-3 15,-1 2 1-15,1-1 0 0,-4 1 1 16,-3 1 2-16,-2 1-2 0,-5-2 4 16,-3 1-3-16,-8 1 10 0,-4-3-11 15,-11 3 19-15,-6-1 13 0,-9 0-12 16,-7-1 18-16,-17-2-6 15,-14 3 6-15,-12 1-8 0,-18-1-5 16,-15 2 14-16,-15 0-15 0,-11 0-10 16,-7 0-15-16,-3-1-7 0,-4 1-23 15,-24 1-21-15,0 3-84 0,-7 0-254 16</inkml:trace>
  <inkml:trace contextRef="#ctx0" brushRef="#br0" timeOffset="-208638.04">19137 9650 587 0,'0'0'58'15,"0"0"-52"-15,0 0 1 0,0 0 45 16,-46 0-34-16,38 0-16 0,0 0 1 16,2 1-3-16,2-1 0 0,-1 0 1 15,1 0 2-15,2 0-3 0,1 0-19 16,1 1 16-16,0-1 3 0,0 1 6 16,1-1 16-16,4 0 4 0,-2 2-4 15,5-2-5-15,0 0 5 0,6 0-8 16,5-2-4-16,3 2-4 15,12 0-1-15,16 0 2 0,17-2-7 16,10-3 1-16,4 2 2 0,4-2-3 16,1 1 0-16,6-2 0 0,11-1-2 15,7-2 2-15,4 1 0 0,4-1 5 16,5 1-1-16,3-1 29 0,5-1 11 16,-1 3 12-16,-2-1-2 0,1 0-9 15,-3 2-6-15,-2-1-10 0,-6 1-5 16,-5 0-10-16,-6 3-8 0,-4-3 6 15,-10 1-12-15,-7 2 0 0,-8-1 6 16,-8-1-1-16,-4 1 2 16,-6-1 0-16,-2 1-1 0,-4 1 0 15,-5-1-6-15,-5 0 3 0,-5 1-3 16,-9-1-1-16,-7 4 1 0,-6-2 0 16,-4 2 0-16,0 0-4 0,1 0-2 15,-2 0-37-15,-4 0-62 0,-8 2-108 16,0 0-44-16,-5-1-98 0</inkml:trace>
  <inkml:trace contextRef="#ctx0" brushRef="#br0" timeOffset="-208097.56">18993 9889 640 0,'0'0'12'0,"0"0"0"16,-11-11 24-16,11 7 10 0,1-2-21 15,7 1-13-15,3-1-1 0,6 2 0 16,3-2 20-16,7 1 0 0,10-2-6 16,16 0 10-16,16-2-2 0,12 1 2 15,4 0-6-15,1 0-13 0,0 2 8 16,12-1-8-16,11 1-9 0,8-3 15 15,4 0-1-15,5 2-5 0,6-2 4 16,6-1 4-16,3-1 14 16,3 0-1-16,4-3-4 0,-1 1-6 15,2-1 6-15,-4 0 9 0,-3-2-12 16,-6 1 4-16,-7-1-6 0,-8 1-6 16,-13 0-7-16,-11 0 0 0,-13 2-2 15,-11 1-3-15,-15 0 0 0,-14-1 0 16,-14 5-3-16,-13 0-5 0,-7 1 5 15,-5 2-6-15,-4-2-1 0,-1 0-13 16,-19-4-86-16,-3 1-85 0,-6-2-294 16</inkml:trace>
  <inkml:trace contextRef="#ctx0" brushRef="#br0" timeOffset="-205433.24">27291 7253 1005 0,'0'0'58'0,"0"0"-4"0,0 0 6 16,0 0-28-16,0 0-22 16,38 11-8-16,-33-4 2 0,-1 3-2 15,-2 2-1-15,-1 3 2 0,-1 1-3 16,0 2 0-16,0 1 3 0,-3-1-2 16,1 1-1-16,-1-3 1 0,-1 1-2 15,1-3 1-15,-1-1 0 0,1-1 1 16,0-1 2-16,1-3-3 0,1-1 0 15,0-2 1-15,0-2-1 0,1 0-2 16,0-2-6-16,0-1 7 0,2-1-4 16,1-5-4-16,3-4-43 0,1-3-40 15,2-4-10-15,0-4-4 0,5-20-48 16,-4 6-82-16,0 2-215 0</inkml:trace>
  <inkml:trace contextRef="#ctx0" brushRef="#br0" timeOffset="-205149.62">27399 7177 734 0,'0'0'74'0,"0"0"33"15,0 0 63-15,0 0-70 0,0 0-56 16,0 0-34-16,0 0 1 0,24-18 6 16,-5 21 21-16,2 3-5 0,3 0-19 15,0 3-6-15,-1-2-7 0,-3 2 3 16,-3-1-4-16,-4 0-1 0,-4-2 1 16,-3 0 0-16,-3 0-15 0,-2-1-15 15,-1 2 1-15,0 0 10 0,-2-2 7 16,-3 2 4-16,1 0 8 0,1 0-2 15,-1 1 2-15,1 1 2 0,1 0 1 16,2 1 13-16,0 1 12 0,1 0-2 16,3 0 8-16,1 0-8 0,2 1-3 15,0 0-4-15,0-1-13 0,0 0-2 16,1 0-1-16,-3 0-3 0,-1-2-40 16,-4 2-66-16,-1-3-58 0,-6 1-88 15,-12 3 6-15,2-4-36 0</inkml:trace>
  <inkml:trace contextRef="#ctx0" brushRef="#br0" timeOffset="-204664.72">29228 7346 1120 0,'0'0'25'0,"0"0"51"0,0 0-25 16,-2-11-22-16,0 11-3 15,1 5-26-15,-4 5-3 0,0 3 2 16,-1 3-3-16,1 4-7 0,1 1-3 16,2 0 9-16,1 1-6 0,1 1 7 15,0-3 2-15,3 0 2 0,2-1 0 16,-1-1-4-16,4-2-3 0,-4-2-36 16,1 0-79-16,-2-5-75 0,-1-3-161 0</inkml:trace>
  <inkml:trace contextRef="#ctx0" brushRef="#br0" timeOffset="-204412.71">29471 7356 437 0,'0'0'549'0,"0"0"-541"0,0 0-6 16,0 0-2-16,0 0 6 0,0 0-5 15,0 0 12-15,-130 69 13 0,112-54 19 16,3 1 3-16,3-2 11 0,5 0-3 16,5 0-2-16,2 1-6 0,6-1-15 15,7 0 1-15,8 1-3 0,16 3-13 16,18-3-4-16,17 5-14 0,3-2 0 16,-17-7-89-16,-15-6-254 15</inkml:trace>
  <inkml:trace contextRef="#ctx0" brushRef="#br0" timeOffset="-193751.87">28920 10572 803 0,'0'0'66'0,"0"0"-25"16,0 0-7-16,0 0 24 0,0 0 21 16,0 0-10-16,0 0-28 0,0 0-5 15,0 0-23-15,0 1-8 0,0 1-4 16,0 3 5-16,0 4 1 16,0 1 4-16,0 3 3 0,-1 1 17 15,0 3-7-15,1 1 7 0,0-3-15 16,0 5-4-16,0-4-4 0,0 2 0 15,3-2 0-15,0-1-1 0,1-1-1 16,0-2-2-16,2-1 10 0,-1-3-6 16,1-2 1-16,1-1 4 0,4-4-5 15,3-1 5-15,6-4 8 0,12-9-12 16,20-7 1-16,24-9-9 0,13-6 2 16,7-4-1-16,2 2-4 15,-6 3 2-15,-4 0-16 0,-7 1-72 0,-12 0-6 16,-14 0-37-16,-18 8-102 15,-10 4-316-15</inkml:trace>
  <inkml:trace contextRef="#ctx0" brushRef="#br0" timeOffset="-173495.85">23426 11591 404 0,'0'0'15'15,"0"0"14"-15,0 0 32 0,0 0-3 16,10-21 34-16,-10 16-12 0,0 2-31 16,-3 0-10-16,-2 1-13 0,-5 1 4 15,-3 1-5-15,-5 1-3 0,-5 6-2 16,-14 5 13-16,-12 8 16 0,-14 10 0 15,-4 6 5-15,3 3-15 16,6 3-16-16,8-3 1 0,4 2-15 16,1 2 7-16,6-2-8 0,5 1-4 15,4-1-2-15,2-5-2 0,5-2-2 16,6-10-17-16,3-5-5 0,3-3 1 16,-3 4-1-16,0 1-17 0,-1 1-1 15,3-3 8-15,3-2 0 0,1-2 7 16,4-4-5-16,1 0-15 0,2-4-36 15,1-3-86-15,1-3-150 0</inkml:trace>
  <inkml:trace contextRef="#ctx0" brushRef="#br0" timeOffset="-172931.47">22546 12014 704 0,'0'0'57'0,"0"0"-9"0,0 0 26 15,0 0 1-15,0 0 19 0,21-25-1 16,-14 19-26-16,-1 1-23 0,1-1-9 15,0 2-10-15,-2 0-2 0,-1 0 1 16,-2 1-13-16,1 1 11 0,-3 1 0 16,1 1-7-16,-1 0-8 0,0 0-7 15,0 5-1-15,0 4 1 0,0 3 2 16,0 5-2-16,0 1 1 0,0 3-1 16,0 2 3-16,0 0-3 0,2-2-1 15,3-1 1-15,1 0 1 16,1-3 0-16,0-4-1 0,0-3 2 0,-3-3-2 15,-1-3 0-15,0 0 1 16,-2-2 0-16,-1-1-1 0,0 0 7 16,0-1-6-16,0 0 5 0,0 0-4 15,-2-3-1-15,-1 1-1 0,2-1 1 16,-1 3-1-16,1-1 0 0,-1 1 0 16,2 0-1-16,0 0 0 0,0 0 1 15,0 0-1-15,0 0 2 0,2 0 1 16,2 1-1-16,4-1 1 0,0 0 5 15,4 0 2-15,4-3-5 0,3-3 2 16,7-4-3-16,15-3-2 0,17-6-1 16,24-10 0-16,19-3-6 15,14-1-49-15,3 0-94 0,-31 9-194 16,-15 3-527-16</inkml:trace>
  <inkml:trace contextRef="#ctx0" brushRef="#br0" timeOffset="-170944.25">19569 13939 493 0,'-1'-2'28'0,"0"-2"12"0,1 1 47 16,0-1-17-16,1 2-25 0,2-2-12 15,3 2-2-15,2-2 13 0,3 1-1 16,2-3-2-16,1 3-11 0,7-2 13 15,4-1 4-15,9 1-12 0,11-1-5 16,14 2-9-16,2 1-10 0,1 2-3 16,-4 0-8-16,-5 1 0 0,-2 0 3 15,3 0-3-15,-2 0 0 0,1 5 1 16,-3-1 0-16,-3 3-1 0,0-1-12 16,-5-2 8-16,-5-1 1 0,-3-3 3 15,-7-2 0-15,-8-1 0 0,-5-2 1 16,-5 1-1-16,-1-2 1 0,1-1 5 15,-1-1 3-15,-4-2-6 0,-2 1-1 16,-2-1-2-16,0 1-16 0,-4 1-37 16,-4 2-59-16,-2 0 2 0,-9 3-15 15,1 1-106-15,2 1-198 16</inkml:trace>
  <inkml:trace contextRef="#ctx0" brushRef="#br0" timeOffset="-170491.69">19472 14029 44 0,'0'0'505'0,"0"0"-388"0,0 0-61 16,0 0 17-16,27-8-14 0,-11 6-6 15,1-1 12-15,5 2-5 16,5 0 7-16,9-2-19 0,14 0-9 15,18 2-1-15,7-3-11 0,4 1-4 16,-2-2-4-16,-4-2 2 0,2-1-8 16,3 5 1-16,1-3-12 0,1 0 0 15,-2-3 7-15,-3 0 0 0,-9 1-2 16,-11 1 4-16,-13 0 3 0,-14 2 1 16,-10 3 4-16,-9-2 0 0,-4 1-1 15,-1 0-3-15,-2-2 6 0,-2 0-6 16,0-2-14-16,-6 2-1 0,-3-1-28 15,-8 2-70-15,3 3-99 0,-2-2-398 0</inkml:trace>
  <inkml:trace contextRef="#ctx0" brushRef="#br0" timeOffset="-166059.67">18655 11296 673 0,'0'0'11'0,"0"0"-9"15,12 73 3-15,4-24 22 0,2 13 0 16,3 5 15-16,-4 1-8 0,0-1-21 16,-4-5-1-16,-3 1 5 0,1-1 0 15,-6-1 20-15,0 0 23 0,-1-3 9 16,-4 2-7-16,-5-2-14 0,-5 2-21 15,-3-4-11-15,-2-2-10 16,0-3 1-16,0-5-5 0,0-1-2 16,1-7 0-16,5-4 0 0,2-10-1 15,2-6-23-15,-2-2-38 0,-3 5-82 16,4-1-37-16,-2-6-194 0</inkml:trace>
  <inkml:trace contextRef="#ctx0" brushRef="#br0" timeOffset="-165838.69">18560 12582 815 0,'0'0'382'0,"0"0"-350"0,0 0-27 15,0 0 2-15,0 0 21 0,0 0-3 16,0 0-4-16,106 41-14 0,-83-31-4 15,2 0-2-15,-4 2-2 0,-3-1-27 16,-3 1-40-16,-1 1-62 0,-4 1-47 16,-2-1-13-16,-2-4-120 0</inkml:trace>
  <inkml:trace contextRef="#ctx0" brushRef="#br0" timeOffset="-164963.78">17334 10223 979 0,'0'0'10'0,"0"0"18"15,0 0 22-15,0 0-17 0,52-84 23 16,-48 69 15-16,-4 1-38 0,-9 3-16 16,-2-1-17-16,-3 3-1 15,-7 2-2-15,-4 1 1 0,-3 2 2 16,-9 3 1-16,2 1 1 0,2 0 0 15,1 0-2-15,9 0 1 0,-4 0-2 16,5 0 1-16,1 0 0 0,4 1 4 16,1 1-3-16,2 0-1 0,6 0 1 15,0-1 0-15,5 1-2 0,-1 2-8 16,2 1 8-16,0 4 0 0,2 4 1 16,0 3 0-16,2 4 0 0,5 5 1 15,0 10 6-15,6 10-1 0,4 14 2 16,2 7 2-16,2 2 2 0,-3-3 6 15,-2-2-9-15,0 3 1 0,-2 1-9 16,-4 0 1-16,-3 1-1 0,-2 1-1 16,-5 3 0-16,-6 0-4 0,-2 0 4 15,0-1 2-15,-1-2-2 0,2-3 0 16,0-4 0-16,2-2 2 0,3-2 0 16,2-3 23-16,5-5 0 0,3-3-7 15,1-8 14-15,4-7-6 0,-2-7-14 16,3-8-6-16,0 2-2 0,2-2-2 15,8 1 1-15,4-1-3 0,-1-5-31 16,3-4-37-16,11-8-62 0,-9-1-100 16,-4-7-327-16</inkml:trace>
  <inkml:trace contextRef="#ctx0" brushRef="#br0" timeOffset="-164371.65">19585 10200 914 0,'0'0'84'0,"0"0"-73"0,16-27 70 16,-2 16-8-16,1-1-44 0,6 2 4 15,3 0-16-15,8 0 6 16,7 0-7-16,5 2-8 0,-5 4 3 16,-11 2-9-16,-11 2 1 0,-7 3-6 15,-1 5 3-15,2 3-10 0,-2 6 0 16,-3 8-3-16,-6 14 9 0,-5 16 4 16,-7 20 4-16,-3 8-3 0,-2 2 2 15,4-4-2-15,1-12 3 0,4 2-1 16,0 0 5-16,3 0 8 0,2-2 6 15,1 0-2-15,2-3-4 0,4 0-7 16,2-2-3-16,1-1 0 0,-1-2-1 16,0-3 1-16,1 0 6 0,-1 1 1 15,-2-3 2-15,-1 0 1 0,0-3-8 16,-1-1-1-16,-2-4-3 0,0-5-3 16,0-1 5-16,-5-5-5 0,0-7-1 15,1-7 0-15,-4-7-3 0,-3-1-18 16,-4-1-42-16,-25 5-60 0,3-5-206 15,1-7-341-15</inkml:trace>
  <inkml:trace contextRef="#ctx0" brushRef="#br0" timeOffset="-163759.62">17360 10707 728 0,'0'0'48'0,"0"0"13"16,13-18 27-16,-5 8 15 0,5-2-6 15,1-4-26-15,5-2-20 0,4-3-16 16,7-6-6-16,8-7-22 0,-3 2 0 16,-5 6-5-16,-11 6-2 15,-11 7-9-15,-3 2-19 0,-5 1-25 16,-2 5-7-16,-6 2-37 0,-9 3-11 16,1 7 53-16,-6 4 43 0,3 3 12 15,3 3 3-15,-1 3 29 0,6 1 33 16,3 1-10-16,2 0 11 0,6 1-17 15,0-1-9-15,9-2 1 0,-1-3 6 16,3-2 7-16,3-2-18 0,-1-3-10 16,1-1-14-16,0-2-12 0,-1-3 5 15,-2 1-5-15,-3-4 5 0,-3 0-5 16,-2 1-2-16,-3-1-22 0,-3 1-8 16,-7-1-23-16,-4 5-17 15,-2 0 4-15,-2 2-1 0,1 1 1 16,0 7-28-16,4-1-80 0,7-3-286 0</inkml:trace>
  <inkml:trace contextRef="#ctx0" brushRef="#br0" timeOffset="-163296.39">18886 10571 912 0,'0'0'71'0,"0"0"-10"16,0 0-55-16,0 0 9 0,0 13 29 15,0-5 11-15,-4 3-12 0,3 2-15 16,0 1-16-16,0 0 0 0,1 2-5 16,0-3-7-16,3 0 5 0,2-2-5 15,3-1 0-15,1-3 1 0,2-2 4 16,3 0-4-16,2-4 5 0,0-1 19 15,0-1-1-15,1-6-5 0,-2-3 2 16,0-3-4-16,0-2-4 0,-3-3-3 16,-2-2 6-16,-5-2-6 0,-4 2-9 15,-2 0-1-15,-11 4-1 0,-5 4-13 16,-10 8-21-16,-16 11-76 0,5 6-69 16,2 1-174-16</inkml:trace>
  <inkml:trace contextRef="#ctx0" brushRef="#br0" timeOffset="-162791.48">17488 11662 1110 0,'0'0'96'0,"0"0"-56"16,0 0-26-16,0 0 57 0,-15 26-23 15,15-16-18-15,0 2-7 0,2-1-17 16,3 1-4-16,3-3-4 0,0 0-7 16,6-5-8-16,-2 1-1 0,-1-5 14 15,4 0 0-15,0-6 4 0,0-1 6 16,-3-1-5-16,0-5 0 0,-1-1 7 15,-3-2 0-15,-1-4 6 0,0-1 8 16,-2 0-5-16,-2-1 2 0,-3 3-4 16,-8 2 2-16,-4 5 4 0,-1 1-9 15,-6 7-10-15,3 4-2 0,-3 6-7 16,3 8-37-16,9 14-73 16,5-3-99-16,4-5-469 0</inkml:trace>
  <inkml:trace contextRef="#ctx0" brushRef="#br0" timeOffset="-162275.81">18769 11898 1160 0,'0'0'72'16,"0"0"-51"-16,0 0-11 0,0 0-8 15,23-20 5-15,-4 7-6 0,3-2 5 16,2-3-6-16,3-2-6 16,1-1-23-16,1-3-6 0,-3 1 11 15,-1-2 7-15,-7 2-12 0,-4 1-31 16,-6 3 15-16,-3 1 42 0,-5 6 3 16,-5 2 33-16,-4 6 14 0,-4 4-3 15,2 0 10-15,-3 5 0 0,1 5-11 16,4 0 5-16,1 3 4 0,3 2-17 15,5 4 2-15,4 1-16 0,5 0-13 16,3 1-5-16,5-3-3 0,-2 2-60 16,0-6-10-16,-3 0-44 0,-6-2 10 15,-3-2 31-15,-3 0 30 0,-6 0 28 16,-4 0-3-16,-4 0-5 0,-3 0-4 16,-3 0 8-16,-1-2 1 0,-2 3-3 15,6-4-48-15,5-3-239 0</inkml:trace>
  <inkml:trace contextRef="#ctx0" brushRef="#br0" timeOffset="-161832.06">21233 11402 1140 0,'0'0'120'0,"0"0"-88"16,0 0 15-16,0 0 15 0,223 27-17 15,-151-22-4-15,-6 0-8 0,-9-1-9 16,-5-1-1-16,-10 0-12 0,-10-1-3 15,-11-1 1-15,-9-1 6 0,-5 0-7 16,-1-1 0-16,-3-3-8 0,-3 1 0 16,-8-9-49-16,-3 2-86 0,-3-2-270 15</inkml:trace>
  <inkml:trace contextRef="#ctx0" brushRef="#br0" timeOffset="-154891.45">32261 12639 877 0,'0'0'85'15,"0"0"-34"-15,0 0 37 0,0 0-18 16,-3-6-29-16,3 5-3 0,0-1-18 16,3 1 7-16,0-1-10 0,-3 1-9 15,2 0-1-15,-1 1 5 0,1 0-3 16,-2 1 1-16,0 1-3 15,0-1 1-15,0 0-1 0,0 2 3 16,0-2 0-16,2 3-1 0,-4 1-8 16,2 2 0-16,0 2 7 0,0-1-2 15,3 3-1-15,2-2 10 0,2 1 1 16,2-1-4-16,-1-1 1 0,1 1 0 16,4-3 2-16,-5 0 5 0,0 0-9 15,0-3 0-15,1 0 7 0,-3-2 0 16,1-1-6-16,-1 0 7 0,1-4-4 15,2-1 3-15,-1-2 2 0,3-5-8 16,3-1-1-16,4-3-8 16,8-4-2-16,20-8-1 0,22-14-10 15,33-12-11-15,19-8-43 0,13-4-34 16,-30 15-97-16,-26 11-450 0</inkml:trace>
  <inkml:trace contextRef="#ctx0" brushRef="#br0" timeOffset="-139201.38">20356 14400 567 0,'0'0'1'16,"0"0"-1"-16,0 0 1 0,0-14-1 15,2 9-5-15,1 1-1 0,1-1 6 16,0-1-3-16,3 3 3 0,-3-2 9 16,1 0 35-16,0 0 48 0,1 1-9 15,-3-1-18-15,4 2 5 0,-5-1 9 16,0 3 20-16,-2-1-26 0,1 2-17 15,-1 0-22-15,0 0-9 0,0 0 1 16,0 0-10-16,0 0-15 0,0 2 7 16,0 1-8-16,1 2 1 15,0 1 0-15,1 1 1 0,1 0-4 16,3 0 1-16,-1 1 1 0,4-1 0 16,1-1 2-16,-2 0-4 0,2-2 4 15,-1-1-5-15,1-2 6 0,-1-1-1 16,2 0-1-16,0 0-2 0,1-1 3 15,0-5-2-15,4-1 4 0,1-4-4 16,4-3-1-16,1-3 1 0,5-3-5 16,1-3-42-16,18-13-40 0,-7 3-203 15,-7 4-79-15</inkml:trace>
  <inkml:trace contextRef="#ctx0" brushRef="#br0" timeOffset="-138474.79">21551 14244 562 0,'0'0'233'0,"0"0"-146"15,0-3 21-15,0 3-6 0,0 0-57 16,0 0-9-16,0 0-14 0,1 0-4 16,0 2 2-16,-1 2-17 0,1-3 1 15,1 4 5-15,0-2-8 0,0 1 1 16,0-1-2-16,2 0 5 16,-1 0-5-16,0 1 4 0,1-1-3 15,-1 1-1-15,0-1-1 0,-1 3 1 16,1-1 1-16,-1 1 0 0,1-1 3 15,0 1-3-15,-2 1-1 0,2-1 6 16,-2 0-1-16,1 0 2 0,2-2-7 16,-2 1 9-16,0 0-3 0,-1-3 2 15,1 2-4-15,-1-3 1 0,0 0 3 16,1 0 5-16,0-1 6 0,1 0-4 16,1 0 14-16,2-2-7 0,4-4-4 15,1-4-1-15,5-2-4 0,4-5-6 16,5-3-6-16,11-8 0 0,12-9 1 15,14-6-2-15,8-3-8 0,0 4-33 16,-8 4-39-16,-20 14-144 0,-14 3-395 16</inkml:trace>
  <inkml:trace contextRef="#ctx0" brushRef="#br0" timeOffset="-115106.14">18705 15302 216 0,'0'0'178'0,"0"0"-176"16,0 0-2-16,0 0 2 0,0 0 0 15,-60-36-1-15,46 28 56 0,1-1-53 16,1 1 8-16,0 1 7 16,3 0-17-16,4 4 0 0,-2-2 14 15,0 1 47-15,2 1 30 0,2-2-7 16,-3 2-32-16,1-1 39 0,2 0-61 16,1 0 50-16,-1 1-8 0,3 1-45 15,0 1-19-15,-1 1 1 0,1 0-11 16,0 0-10-16,1 0 0 0,4 4 8 15,3 5-3-15,8 1-7 0,6 7-17 16,9 7 4-16,15 10-5 0,11 13-10 16,6 1 12-16,-4-4 7 0,-6-6 12 15,-8-6 1-15,-4-2 8 0,1-1 5 16,-5-1 0-16,-7-4 4 0,-6-8 11 16,-8-2 8-16,0-2-10 0,-1 1-9 15,2 3-5-15,-1-2-1 0,1 1-2 16,-4-3-2-16,-1 1-11 0,-3-3-42 15,-1-1 1-15,-2-3-46 0,1-1-100 16,-5-3-205-16</inkml:trace>
  <inkml:trace contextRef="#ctx0" brushRef="#br0" timeOffset="-114650.46">19253 15626 736 0,'0'0'26'0,"0"0"-12"0,0 0-14 16,0 0 4-16,18 0 8 15,-13 1 8-15,-1 4 16 0,0-1-15 16,0 2-1-16,0 3-1 0,0 1-8 16,1 2-5-16,0 2-4 0,1 3 0 15,-1 1-2-15,1-2 2 0,2 2-1 16,-3 1-1-16,2-1 0 0,-1-4 2 16,0 1-2-16,0-4 1 0,-1 0 2 15,-1-4-2-15,0 0-1 0,-1 0 27 16,0 0 5-16,-1-3 1 0,-1-1-3 15,1-2-1-15,-2 1-6 0,0-1-6 16,0-1-13-16,-2 1 4 0,-2 1-1 16,-1-2 2-16,-4 2 7 0,-3 0-11 15,-4-1 5-15,0 1 6 0,-4-2-5 16,-2 0 6-16,-7-4-7 16,-6-3-9-16,-15-3 4 0,-12-6-5 15,-9-6-40-15,16 4-229 0,11-1-314 0</inkml:trace>
  <inkml:trace contextRef="#ctx0" brushRef="#br0" timeOffset="-102293.94">32247 12689 899 0,'0'0'19'0,"0"0"-19"0,0 0-1 15,0 0 0-15,2 0-4 0,-2 0-32 16,1 1-37-16,1 1 13 0,0 2-127 16,-1-3-58-16</inkml:trace>
  <inkml:trace contextRef="#ctx0" brushRef="#br0" timeOffset="-91253.38">26629 16447 879 0,'0'0'0'16,"0"0"-45"-16,0 0 45 0,0 0 17 15,0 0 17-15,0 0-8 0,38-34 0 16,-35 32-7-16,-3-2-2 0,0 1-4 16,0-1-9-16,-2 1-3 15,0-1-2-15,0 1-13 0,0 0 14 16,0-1 61-16,0 0-32 0,1 0-22 15,0 4 22-15,1-2 14 0,0 2 3 16,0 0-17-16,0 2-15 0,0 0-7 16,0 4-6-16,1 2 3 0,-1 2 8 15,2 1-12-15,-1 2 7 0,1 3 4 16,1 0-10-16,0 1 2 0,1 0-3 16,0 1 1-16,1-3 0 0,2 2 0 15,0-4-1-15,0-2 1 0,-1-2 2 16,-1 0-3-16,1-5 4 15,-1 2-3-15,-2-5 8 0,-1 2 9 16,-1-3 8-16,1 0-4 0,-2 0 15 16,1 0-23-16,2-3 34 0,2-1-20 15,2-2-9-15,2 0-4 0,2-2-5 16,3-1-3-16,4-2-7 0,5-2 6 16,12-4-6-16,13-6 0 0,16-7-7 15,10-8-13-15,6-5-5 0,2-5-16 16,0-6-58-16,-18 10-166 0,-10 3-20 15</inkml:trace>
  <inkml:trace contextRef="#ctx0" brushRef="#br0" timeOffset="-87741.85">26328 13798 506 0,'0'0'183'16,"0"0"-166"-16,0 0-2 0,0 0 18 15,0 0 12-15,48-58 0 0,-40 51-9 16,-2 3 4-16,-1-2-31 0,-1 4 11 16,-2 0 35-16,1 2-32 0,-2 0-23 15,-1 4 0-15,0 5-1 0,-5 7-2 16,-5 7 3-16,-11 12 9 0,-11 18 16 16,-11 20-1-16,-8 13-3 0,4 2 8 15,4-4-5-15,9-10 4 0,2-2-15 16,2-7-4-16,2-2-7 0,0-4 4 15,2-2-4-15,2-5-2 0,-1-3 0 16,-2 0 1-16,-1-2 0 0,-2-4 0 16,0-2 0-16,0-4-1 0,2-4 5 15,4-9-4-15,-2 5 2 0,-6 5-1 16,-5 6 0-16,-1 2-2 0,8-12 0 16,11-9 1-16,4-4-1 0,3-7 0 15,-3 4-1-15,-1 0-1 0,-2 0-15 16,2-2-28-16,-1-3-5 0,-3-4-186 15,6-3-40-15,3-3 165 0</inkml:trace>
  <inkml:trace contextRef="#ctx0" brushRef="#br0" timeOffset="-87328.99">25616 14850 926 0,'0'0'46'0,"0"0"-46"0,0 0-7 16,0 0 7-16,0 0 2 0,-17 31 19 15,17-19 2-15,0 1 13 0,5 4 13 16,2-1-3-16,0 3 6 0,0-2-2 15,0 2-18-15,-2 0-11 0,0-1-4 16,-3 2-4-16,-2-1 2 0,0-1-12 16,-4 2-1-16,-6 2 0 0,0 3-2 15,-5-1-2-15,-3 4-34 0,-2-2 36 16,3-1-2-16,2-3 2 0,4-4-18 16,4-1 14-16,2-3 1 0,3-4 3 15,2 0 2-15,0-4 3 16,1-1 6-16,2-1 21 0,3-3-4 15,0-1 12-15,3-5 8 0,4-4-10 16,6-6-14-16,6-8-22 0,12-10-2 16,16-16-17-16,30-21-35 0,19-17-54 15,-15 17-193-15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11:05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9380,'-9'4'481,"2"0"-481,-2 2-3298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11:06:0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5138,'0'-3'256,"0"-1"-256,0 2-112,0 0 64,0-1-64,0 1-128,-2-1-240,-2 2-817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2T02:54:28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15346 970 896 0,'0'0'2'0,"0"0"1"0,0 0 24 16,0 0 23-16,0 0-21 0,-3 79-8 15,6-54-7-15,2 3-5 0,1 0 6 16,0 0 15-16,2-2-7 0,2-2 10 15,2-5-12-15,-2-2 12 0,2-3-14 16,-2-3 1-16,1-4 13 0,3-6-1 16,-3-2 6-16,5-10 5 0,1-3-12 15,7-7-12-15,11-10 1 0,15-14-9 16,20-14-5-16,12-9-4 16,7-4-2-16,4-2 1 0,-3 2-1 15,-6 2-15-15,-9 9-49 0,-19 16-10 16,-17 17 10-16,-15 13 9 0,-15 9-41 15,-7 7-81-15,-2 5-20 0,-3 0-171 16</inkml:trace>
  <inkml:trace contextRef="#ctx0" brushRef="#br0" timeOffset="26024.91">18551 430 293 0,'0'0'474'16,"0"0"-459"-16,0 0 8 0,0 0 6 15,0 0 30-15,0 0-11 0,-7-25-16 16,7 22 32-16,0-1-26 0,0 2 14 16,0 1-16-16,0 1-20 0,0 0-14 15,0 0-2-15,3 0-15 0,0 2 14 16,-1 4-2-16,5 4-1 0,-2 1 3 16,0 4 2-16,2 2-2 0,-1-1 1 15,2 2 0-15,-2-3-3 0,0 0 1 16,-1-2 4-16,3-2-3 0,1-1 2 15,-2-2-2-15,-1-1 2 0,2-3 9 16,-2 0 9-16,-1 0-3 0,1-1 1 16,-2-2-9-16,1 3 4 0,-1-2-1 15,0-1-7-15,-2-1-2 0,0 0 8 16,1 0-7-16,0-1 20 0,5-5 13 16,6-2-16-16,2-4-6 0,6-4-6 15,11-10 8-15,10-9-16 0,17-9 2 16,2-6-2-16,5 1 1 0,-4 7-1 15,-10 8-20-15,-6 10-47 0,-16 8-14 16,-14 11-51-16,-2 5-48 0,-8 3-32 16,0-1-153-16</inkml:trace>
  <inkml:trace contextRef="#ctx0" brushRef="#br0" timeOffset="68739.55">20002 7506 1283 0,'-4'0'37'16,"0"1"-37"-16,-7 3-14 0,3 0-57 15,1-1-271-15</inkml:trace>
  <inkml:trace contextRef="#ctx0" brushRef="#br0" timeOffset="78003.71">12838 11865 437 0,'-5'0'0'15,"-3"1"-62"-15,-2-1-9 0,0 0-91 16</inkml:trace>
  <inkml:trace contextRef="#ctx0" brushRef="#br0" timeOffset="164356.63">13142 1646 713 0,'1'-4'74'0,"1"1"39"0,-2-1 5 15,0-1 13-15,0 1-45 0,0-1-22 16,0 2 7-16,0 0-25 0,0 2-8 16,0-1-14-16,0 2-9 0,0 0-15 15,0 0-2-15,0 0-6 0,0 0-1 16,0 3 4-16,2 3-2 0,1 1 7 15,0 3 0-15,2 1 0 0,0 0 0 16,2 1 0-16,0 0 0 0,-1-1 1 16,-1-3 1-16,0 1-1 0,0-4 6 15,0 1 1-15,0-2 5 0,0 0-2 16,-2 0-2-16,-1 0 4 0,1-2-5 16,-1 1-6-16,1-2 7 0,-3-1-9 15,0 0 9-15,0 0-6 0,0 0 2 16,0 0 6-16,0 0 1 0,0 0-8 15,0 0 5-15,0 0-8 0,0 0 3 16,0 0 2-16,0 0-2 0,0 0-3 16,0 0 4-16,0 0-1 0,2 0-4 15,-2 0 11-15,0 0-1 0,0 0 10 16,2 0-2-16,3-5 0 0,5-4 1 16,7-7-15-16,7-7-4 0,17-11-2 15,19-14-67-15,16-13-38 0,2-8-69 16,-21 15-153-16,-20 13-536 0</inkml:trace>
  <inkml:trace contextRef="#ctx0" brushRef="#br0" timeOffset="-204332.86">17659 6928 385 0,'0'0'102'0,"0"0"-16"16,0 0-33-16,0 0 46 0,0 0-72 15,-3-20-10-15,2 18-10 0,1 2-1 16,0-2-6-16,0 2 13 0,0 0-11 16,0 0 47-16,0 0-30 15,0 0-16-15,0 0-2 0,0 0 2 16,0 2 4-16,0-1-7 0,0 2 7 16,-2 2 19-16,-3 1 1 0,0 2-4 15,-6 1-2-15,0 1-14 0,-2 3-6 16,0 2 4-16,-2 0-5 0,0 6 5 15,0 0-5-15,-2 0 0 0,6-1 1 16,-1-1 1-16,3-2 0 0,6-2-2 16,1-2 13-16,2-3 10 0,0 1 17 15,4-2-9-15,-1 1 0 0,3-2-6 16,-1 2 0-16,-1 0-1 0,1-1-5 16,0 0-5-16,-2 1-3 0,-1-2-4 15,1 1-6-15,-3-1 7 0,0 1-5 16,0 1-1-16,0 1 6 0,0 1-6 15,0-4 1-15,4 4 6 0,-2-2 0 16,3-1 14-16,-2 2-8 0,3-3-2 16,-1 1 6-16,0-2-3 0,1 2-2 15,0-2 3-15,-1 1-3 0,0-1-6 16,0 0 3-16,-2 0-7 0,3-2 6 16,-3 1-7-16,0-1-3 0,1 4 3 15,-3-1-3-15,4 0 0 0,-2-1 4 16,4 2-4-16,2-3 0 15,-1 0 5-15,2 1-1 0,2 0 7 16,-1-2 1-16,2 0-2 0,-1-1 4 16,1-2-6-16,1 0-3 0,1 1 1 15,-2 2-2-15,-1-1-3 0,-1 3 0 16,1-1-1-16,0 2 0 0,1-1 1 16,-1 1-1-16,-1 1-1 0,3-1 0 15,0 2 0-15,0-2 1 0,2-1 0 16,0-1 1-16,0 1 0 0,0-1-1 15,1 0 2-15,-1-2-2 0,-2 0 3 16,5-1 1-16,-4 0 0 16,0-1 1-16,1 0-2 0,-2 2 0 15,0-1 1-15,0 0-3 0,-1 1 0 16,1-1-1-16,1 1 2 0,0-1 2 16,4 0-1-16,-1-1-2 0,1 0 0 15,-2-2 3-15,3 1-2 0,-5-1 0 16,2 0-1-16,-2 2 1 0,0-2 5 15,0 0-3-15,0 0-3 0,-2 0 9 16,3-2-4-16,-4 1 0 0,3-2 4 16,0 0-2-16,-2-1-3 0,1 1-4 15,1 1 2-15,0-1-1 0,0 0-2 16,0 1 1-16,1-1-1 16,-2 2 2-16,-1-1-2 0,1-1-2 15,-4 1 2-15,-1 1 6 0,-1-2-5 16,-2 1 0-16,-1 0 4 0,1-3 4 15,-4 0 4-15,3 1-9 0,-2-1 3 16,0 0 1-16,3 1-8 0,-3-1 2 16,2 1-4-16,2 0 3 0,-1-2-3 15,1 0 3-15,-1 0-1 0,1 0 0 16,1 0 1-16,-3 1-1 0,4-1 0 16,-4 1 1-16,2 0-1 0,-2-3 0 15,-1 1 0-15,2 0 2 0,-1 0-1 16,0 0-1-16,-2-2 3 0,0-1-2 15,1 0 2-15,-3 0 5 0,2 0-6 16,0 0 4-16,0 1-6 0,-1 0 0 16,0 1 0-16,1 0 0 0,-2 2 0 15,3-1-1-15,-1 1-1 0,-2-2 2 16,2 1-1-16,-1 0-7 0,-2-2 6 16,0 0 0-16,0-1-4 0,0-1 4 15,0 0 0-15,-2 0 0 0,-2-1 2 16,0 1 0-16,0 0 0 15,1-1 0-15,-3 2-4 0,2-2 4 0,0 0 0 16,-1 1-6-16,1-1-3 16,-2 2-11-16,1 0 13 0,-1-1-4 15,0 3 8-15,0 0-1 0,1-1 3 16,-2 2 1-16,1 0-1 0,1 0 1 16,-2 0-5-16,0-2 4 0,-2 1 1 15,1-1 3-15,-2-1-3 0,2 1-3 16,-2 0 2-16,0 1 1 0,-1 0-2 15,1-1 0-15,-1 0 1 0,1 0-3 16,-2 0 4-16,3 0 0 0,0 1 1 16,0-1 0-16,1-1-1 0,0 3-1 15,0-1-32-15,-2 0 33 16,2-3 0-16,-1 2-3 0,-1 0 3 16,0 1 0-16,2 1 0 0,0 1 0 15,-1 1-2-15,1-2-1 0,2 2 3 16,-2-2 0-16,0 2-2 0,0 2 2 15,1 1 0-15,0-1-5 0,-3 1 4 16,4 0 0-16,-1 0 1 0,-5-1 0 16,4 2 0-16,0-2 0 0,0 0-2 15,-3 1 2-15,3-3 0 0,-4-1 0 16,-1 0 0-16,0 0 1 0,-1 0 0 16,-5-1 0-16,0 0 0 0,-1-2-1 15,-1 1 0-15,-2 1-1 16,0-1 1-16,1 1 0 0,-2 1-1 15,2 2 0-15,-1 0 2 0,2 2-1 16,1-2 0-16,1 3-2 0,1 0 2 16,4 1-2-16,-2 0 2 0,2 1 0 15,-2 2 0-15,2 1-3 0,-2-1 3 16,-1-1 1-16,-1 1-1 0,-2 1-1 16,0 0 1-16,-3 1-5 0,1 0 3 15,-1-2 1-15,-1 0-1 0,3 0 1 16,-1 1-10-16,0 3-41 0,-6 3-29 15,7 3-64-15,5-6-203 0</inkml:trace>
  <inkml:trace contextRef="#ctx0" brushRef="#br0" timeOffset="-194396.77">4144 6915 930 0,'0'0'114'0,"0"0"-43"0,0 0-14 16,0 0-6-16,-10-1-28 0,10 1 4 15,-1 0-14-15,1 0-1 0,-1 0-12 16,0 4-2-16,1 1-1 0,0 2 0 15,0 2 6-15,0 2-6 0,3 0 5 16,1 0-2-16,1 2 8 0,-1-1-7 16,-1 0 23-16,1 0-1 0,-2 1-6 15,0-1-2-15,1-1 1 0,-1 2-8 16,-1-3 2-16,2 0-6 0,-1 2-1 16,0-3-1-16,2 1 1 0,-3-2-2 15,2-2 0-15,-2-2-1 16,2-2 3-16,-2 0-3 0,1-1 3 15,-1-1 5-15,0 0 12 0,2 0 5 16,0-5 6-16,2-2-3 0,6-7-10 16,3-7-8-16,17-15-6 0,20-18-4 15,27-22-21-15,14-10-72 0,-15 19-92 16,-16 10-323-16</inkml:trace>
  <inkml:trace contextRef="#ctx0" brushRef="#br0" timeOffset="-193717.26">7239 6859 985 0,'0'0'80'16,"0"0"8"-16,0 0-25 0,0 0-20 15,0 0-21-15,0 0 7 0,0 0-9 16,-4 0-18-16,4 2-2 0,-1 2-4 15,0 3 4-15,0 0 0 16,0 4 0-16,1 0 1 0,0 1-1 16,0 1 11-16,0-1-1 0,0 2-3 15,0-2 3-15,1-1 5 0,0 0-6 16,0-1 2-16,0-2 3 0,-1-2 3 16,2-1-3-16,-1 0 8 0,0-3-10 15,1 0 7-15,0-1-5 0,1-1-3 16,2 0 5-16,6-4 8 0,4-7-5 15,16-11 2-15,24-17-5 0,30-24-15 16,17-14 4-16,8-6-5 0,-4 0-46 16,-36 26-89-16,-16 10-156 0</inkml:trace>
  <inkml:trace contextRef="#ctx0" brushRef="#br0" timeOffset="-192945.16">10167 6853 993 0,'0'0'44'0,"0"0"40"0,0 0 4 16,0 0-36-16,0 0-17 0,0 0-1 15,0 0-14-15,-7-12-10 0,7 14-10 16,0 0-9-16,0 5 3 0,0 1 6 16,0 3 3-16,0 3 2 0,0 0 0 15,3 2 2-15,0-1 1 0,0 1-1 16,2-2 1-16,2 0 3 0,-2-3 5 16,0-1-4-16,-2-2 3 15,0-2 0-15,1-1 5 0,-2 1-5 16,1-2 0-16,-2-1 3 0,2-2-5 15,-2-1 2-15,0 0 10 0,0 0 6 16,2-4 7-16,4-6-3 0,4-4-11 16,14-14-14-16,22-16-7 0,28-24-3 15,20-14-5-15,7-10-60 0,-21 20-95 16,-23 14-352-16</inkml:trace>
  <inkml:trace contextRef="#ctx0" brushRef="#br0" timeOffset="-192015.97">15340 6897 862 0,'0'0'35'0,"0"0"46"0,0 0 37 16,0 0-49-16,0 0-19 0,-30-20-5 15,28 18-6-15,2 2-4 0,0 0-26 16,0 0-9-16,0 0-3 0,0 4 3 15,2 1 5-15,1 2 1 0,2 3 2 16,-2 0 0-16,3 1-1 0,0 2-1 16,-1-1 3-16,-2-1-2 15,2 1 10-15,-3-3-12 0,1 1 7 16,-3-1 0-16,4-1 5 0,-4 0-3 16,2-2-2-16,-2 0 4 0,3-1-3 15,-1-1-8-15,-1 0 8 0,1-3-6 16,-2 2-3-16,1-1 6 0,-1-2 0 15,0 0 3-15,2 0 9 0,-2 0 4 16,0-4 3-16,5-2-6 0,3-4-11 16,4-4-3-16,7-7-7 0,19-10 1 15,20-15-6-15,30-18-19 0,22-17-74 16,-18 17-100-16,-2-12-488 16</inkml:trace>
  <inkml:trace contextRef="#ctx0" brushRef="#br0" timeOffset="-189065.5">11853 5878 653 0,'0'0'0'0,"132"-12"0"16,-56 8 0-16,9-1 0 0,6 0 3 15,5 2-3-15,5-2-3 0,5-3 2 16,6 1 0-16,4 0 1 0,3-1-1 15,5 4 1-15,2 2 0 0,2-1 0 16,2 1 1-16,4-1 0 0,3-1-1 16,1 2 3-16,4 0-2 0,-1-1 0 15,2 2 1-15,1 1-1 0,-3 0-1 16,1-2 5-16,-6 2 7 16,-4 0 11-16,-5-5 10 0,-7 2 8 15,-12-3-3-15,-12 0-4 0,-9 1-9 16,-16 2-1-16,-9-2 1 0,-12 2-6 15,-12 0-13-15,-13 1-1 0,-9-5-5 16,-10 1-68-16,-4-3-279 0</inkml:trace>
  <inkml:trace contextRef="#ctx0" brushRef="#br0" timeOffset="-173007.61">17368 6972 681 0,'0'0'0'15,"0"0"-51"-15</inkml:trace>
  <inkml:trace contextRef="#ctx0" brushRef="#br0" timeOffset="-122944.04">10298 13502 643 0,'0'0'26'16,"0"0"53"-16,0 0 23 0,0 0-30 0,0 0 9 16,-5-24-1-16,4 22-32 15,0-1-17-15,1 2-16 0,-1 1-7 16,0 0-7-16,0 0-1 0,-3 3 0 16,-2 4 2-16,-5 5 0 0,-3 8 2 15,-11 12 4-15,-10 17-3 0,-9 15 3 16,-2 10 0-16,1-2-5 0,6-9-3 15,12-13 0-15,6-6 0 0,4-4 7 16,7-2-7-16,3-3-1 0,1-9-19 16,4-6 9-16,2-5-16 0,2-3-43 15,2 0-48-15,1-1 8 0,3 0-11 16,-2-6-114-16</inkml:trace>
  <inkml:trace contextRef="#ctx0" brushRef="#br0" timeOffset="-122366.99">9698 14075 847 0,'0'0'16'16,"0"0"12"-16,0 0-1 0,0 0 6 16,0 0 10-16,5-29 18 0,-2 22 4 15,1 1-19-15,0 0-7 0,1 1-7 16,0 1-3-16,0 0 9 15,2-1-10-15,-1 4 0 0,2 0-8 16,1-1-7-16,0 2-2 0,3 0-9 16,-1 3 2-16,0 0-4 0,1 4-1 15,0 0 1-15,-1 4-1 0,0-1 2 16,0 2-1-16,-1 1 1 0,1 0-1 16,-2-2-5-16,-2 0 4 0,0-3 1 15,-2-1 4-15,-1-1-2 0,-1 0-2 16,-2-2 1-16,1 0 3 0,-2-2 0 15,0-1 1-15,0 1 1 0,0-1-4 16,0 0 4-16,0-1-2 16,0 0-2-16,0 0 0 0,0 0-2 0,0 0 0 15,0 0 0-15,0 0 2 16,1 0-3-16,1 0 2 0,1 0-2 16,1-2 4-16,3-3 2 0,1-2-3 15,2-3 1-15,4-1 0 0,0-5-2 16,6-4-1-16,5-5 0 0,10-9-9 15,16-11-24-15,14-14-49 0,-8 7-90 16,-9 8-376-16</inkml:trace>
  <inkml:trace contextRef="#ctx0" brushRef="#br0" timeOffset="-95642.27">17996 16958 1070 0,'0'0'43'0,"0"0"-43"16,0 0 22-16,0 0-10 0,0 0-3 16,0 0-9-16,0 0-4 0,17-29 3 15,-17 29-4-15,0 0 4 0,0 3-2 16,0 0 3-16,-2 0 30 0,-1 2-8 15,0 0 5-15,-3 2-5 0,1 3-1 16,1 3-8-16,-1 4 3 0,-2 1-9 16,2 3-2-16,0 0 1 0,1 0-5 15,4 1 0-15,0-1 4 0,2-2-4 16,4-2 2-16,0 0-1 0,1-2 2 16,1-2 5-16,-2-3 5 0,3-3 8 15,-4-1-1-15,1-2 6 0,-2-2 13 16,0-2 2-16,2-4-1 0,-1-1-10 15,3-5-12-15,3-1-2 0,5-3-12 16,3-4-5-16,11-9 0 0,14-9 0 16,18-7 0-16,8-5-10 0,2 0-13 15,-3 3-23-15,-12 8-28 0,-7-6-29 16,-16 12-87-16,-8 2-563 0</inkml:trace>
  <inkml:trace contextRef="#ctx0" brushRef="#br0" timeOffset="-69589.78">5913 3482 506 0,'0'0'0'16,"0"0"-22"-16,0 0 22 0,0 0 11 15,0 0 11-15,0 0-11 0,194-1-10 16,-125-8 5-16,1-2-2 15,1-1-3-15,-2-2 3 0,6 0 17 16,-1 2 9-16,4-2-2 0,2 1 1 16,4 0-7-16,6-1-2 0,5 0-10 15,3-2-5-15,3 5 0 0,6-2-3 16,7 3-1-16,6 0 0 0,5 2 6 16,2-1-6-16,5 3-1 0,3-1 0 15,3 1 0-15,2 0 2 0,1 5-2 16,0-3 0-16,0 1 0 0,1 2 2 15,0-2-2-15,2 0-2 0,2 2 2 16,1 0 2-16,1 0-2 0,4 0 13 16,1 3 8-16,3-1 9 0,3 0-5 15,-1 3 1-15,-1 2-16 0,1-1 8 16,-2 2-4-16,1 0-10 0,-3 1 4 16,-1-1-8-16,-3 2 1 0,-2 1-1 15,-3-2 0-15,-3 2 2 0,-2 2-2 16,-2-1 0-16,-4 2 3 0,-2-1-1 15,-3 1-2-15,-8-1-4 0,-2 2 4 16,-6 1 3-16,-5-1 8 0,-5 0 3 16,-3 2 6-16,-1-3-3 0,-9-1 17 15,-6 3-12-15,-9-3-6 0,-8-1 2 16,-10 0-4-16,-6-1 3 16,-9-2-1-16,-10 0-2 0,-7-1-3 15,-9-3-9-15,-4 0 0 0,-1-2-2 16,-1 3 0-16,1-3-1 0,-8 3-1 15,-3-3-4-15,0 3-11 0,-3-3-30 16,-9 4 6-16,-3-3 15 0,-4 2-28 16,-1-1-32-16,-7-2-39 0,5-1-35 15</inkml:trace>
  <inkml:trace contextRef="#ctx0" brushRef="#br0" timeOffset="-69153.84">13619 3273 743 0,'0'0'0'0,"0"0"5"15,0 0 2-15,0-14 3 0,2 9-1 16,1 2 0-16,-1-2-9 16,3 4 1-16,0-1-1 0,0 0 0 15,0 0 0-15,3 1 0 0,1 1-1 16,-1 0-4-16,3 0 5 0,2 0-1 16,0 5 0-16,2 1-3 0,3 4 2 15,2 3 2-15,2 3 7 0,2 3 9 16,4 2-5-16,1 1 10 0,2 1 0 15,0 0 5-15,-1 0 1 0,-2-1-6 16,-1-2 9-16,-7-3-10 0,-2 0-12 16,-6-1-7-16,-6-3 0 0,-4 0 2 15,-2-4-3-15,-8 3-12 0,-11-3 12 16,-15 4 20-16,-20 2-15 0,-28 2-5 16,-14 2-24-16,1 4-12 0,5 3-36 15,14 1-6-15,22-3-16 0,11-5-118 16</inkml:trace>
  <inkml:trace contextRef="#ctx0" brushRef="#br0" timeOffset="-44116.25">25165 3348 756 0,'0'0'67'16,"0"0"36"-16,0 0-28 0,0 0-17 15,0 0 2-15,-4-46-24 0,4 36-10 16,0-2-10-16,0-2-4 0,2 1-10 16,-1-2 11-16,-1-3-5 0,0-1-2 15,-1-1-6-15,-4-2 1 0,-1-2-1 16,-4 1 1-16,-1-4-2 0,-2-1 1 16,-3-1-3-16,-1 1 3 0,-3 0-7 15,-2-1 7-15,-3-2-3 0,-2 0 1 16,-1 1 2-16,-2-1-8 0,-7-4 4 15,-5-2-7-15,-9-7 6 0,-2 0-7 16,0 6-9-16,3 3 2 16,2 7 1-16,-1-1 1 0,-4 2 11 15,-2 0-9-15,0 3 7 0,-1-1 3 16,0 3 3-16,-1-2-24 0,-3 3-32 16,-3 2 58-16,-2-1 1 0,0 6 5 15,-1 0-6-15,-1 1 1 0,1 3 8 16,-3 2 0-16,3 1-3 0,-1 3-1 15,1-1-5-15,-3 3 1 0,-2 1 6 16,1 1-3-16,-2 0-4 0,2 1 4 16,-1-1-5-16,2 2 1 0,-1 3-1 15,-2-1 0-15,1 0 1 16,-3 2 2-16,-2 2-2 0,4 0 1 16,0 0-1-16,2 1 0 0,2-3 0 15,-1 3 0-15,0 0 2 0,-2 1 20 16,2 1 9-16,0 1-2 0,1 2 0 15,2 0-17-15,0 2 4 0,2 1-11 16,-1 0 2-16,-2 3 2 0,2-1-3 16,0 2-3-16,3-1-3 0,2 0-1 15,2 2 1-15,1 1 4 0,3 0-3 16,2 3-2-16,1-2-1 0,2 2 1 16,3-4 2-16,1 4 3 0,2-3-3 15,2 4 7-15,1-1 4 0,1-2-2 16,5 5-4-16,-1-1 6 0,0-1-3 15,3 1-1-15,5-6 1 0,4-4-8 16,5-6 2-16,3 1 9 0,-5 4-4 16,-1-1-4-16,-3 5 0 0,2-2-4 15,1 0 3-15,3-2-3 0,3-1 0 16,2 1-1-16,2-2 4 0,1-1-2 16,3-3 0-16,1 1-1 0,0-2 3 15,2 0-3-15,-1-3 1 0,2 0-1 16,0-3 5-16,2-1-5 0,-1-2 0 15,0-1 7-15,2 0-7 0,-2 0 4 16,2 0 7-16,-1 0-8 0,1-3-3 16,0-2-9-16,0-2-15 15,1-4 21-15,3 2-7 0,2 0 3 16,2-3 0-16,0 0 4 0,-2 1 2 16,1 0 1-16,-3-2 1 0,3 3 1 15,-5-2-2-15,0 1 3 0,0 0-3 16,-1-2 0-16,-1 1 0 0,0 1-2 15,0-1-8-15,0-1 5 0,-1 0-9 16,0 1 13-16,0 1-2 0,1-2 3 16,0 3 4-16,1 2-2 0,1 1 8 15,-1 1 5-15,1 2-1 0,0 2 4 16,-1 0-2-16,0-1-2 16,-1 3-10-16,0 0-2 0,0 0-2 15,0 0 0-15,0 0-8 0,0 0-4 16,0 0 6-16,0 4-12 0,-1-3 5 15,0 1-1-15,-1 2 0 0,0-1 1 16,-4 3 1-16,2 1 5 0,-2 0 6 16,2-2-1-16,0 2 1 0,0 1 0 15,2-2 0-15,-1 2 1 0,-1 1 1 16,0 2 0-16,-1-2 6 0,0 3 1 16,2-2 5-16,-2 2-2 0,2 0 5 15,-1-1 1-15,2 1-10 16,-1-1 5-16,-1 0-7 0,1 1-1 15,0-2 1-15,0 1 1 0,-1-2-6 16,3-1-2-16,-1 3 2 0,0-3 2 16,1-1-2-16,-1 1 0 0,1-2 0 15,0 1 0-15,0-1 0 0,0-2 5 16,0 0-1-16,0-3 7 0,1 3 2 16,0-3-4-16,0 0 3 0,0 0-4 15,0 1 2-15,1 0 10 0,0-2-2 16,0 1 7-16,0-1-2 0,0 0-2 15,0 0 0-15,4 0-2 0,0-2-10 16,1-1 5-16,3 2-8 0,2-4-2 16,1 2 0-16,6-2-3 0,4-2 0 15,4 1 0-15,13-1 0 0,13-2 0 16,12-3 2-16,8-1-3 0,-4-2-2 16,-6-2-41-16,-3-8-65 0,-16 3-120 62</inkml:trace>
  <inkml:trace contextRef="#ctx0" brushRef="#br0" timeOffset="-40520.77">23493 2699 506 0,'0'0'135'0,"0"0"-133"16,0 0 41-16,6 1 47 0,-4 0 1 16,-1-1-17-16,1 0-4 15,0 0 9-15,1 0-11 0,3-1-16 16,0-1-10-16,2-3-14 0,3-2-11 16,1-1-1-16,1-2-11 0,0-1 0 15,-2-1-5-15,-2-1-2 0,-2 2-13 16,-1 0-27-16,-6 4-12 0,-1 3-24 15,-9 1 3-15,-6 2 20 0,-11 2 9 16,-1 5 42-16,-3 4 4 0,1 2 45 16,8 2 44-16,-1 5 8 0,4 0-38 15,4 3 0-15,8-1-35 0,4 1-6 16,3-1 14-16,9 0-7 0,6 0-7 16,6-4-11-16,10 1 7 15,7-2-14-15,6-3-35 0,1-6-60 16,-13-4-67-16,-11-3-183 0</inkml:trace>
  <inkml:trace contextRef="#ctx0" brushRef="#br0" timeOffset="-39360.97">23876 2169 844 0,'1'2'55'0,"-1"2"-46"0,0 2 36 16,0 5 13-16,-3 5 0 0,-2 3-24 15,-4 5-21-15,-1 1-7 0,-1 0-2 16,1 1 0-16,-1-4-3 0,1-2-2 16,3-5-7-16,2-4 5 0,2-2 2 15,0-6 0-15,2 0 2 0,1-3 0 16,0-3 81-16,4-5-23 0,1-2-35 15,1-5 1-15,2-3 5 0,1-3-14 16,1-2-8-16,-1-3-2 0,-1-1-5 16,-1 0-1-16,-1 5 3 0,-3 5-2 15,-1 5-1-15,-1 7 25 0,-1 4-25 16,0 2-16-16,0 4-3 0,0 7 11 16,0 1 8-16,2 4 1 0,2 3-1 15,1-1 1-15,3 1 2 0,-1-1-3 16,1-1-7-16,0-2-18 15,0-2-16-15,-1-3-24 0,-1-1-73 16,-1-3-83-16,0-6-209 0</inkml:trace>
  <inkml:trace contextRef="#ctx0" brushRef="#br0" timeOffset="-39207.96">23808 2315 249 0,'0'0'956'0,"0"0"-833"15,0 0-58-15,0 0-61 0,0 0-4 16,0 0 11-16,51 8-8 0,-28-4-3 16,4-1-44-16,8-1-89 15,-6-2-157-15,-3-1-359 0</inkml:trace>
  <inkml:trace contextRef="#ctx0" brushRef="#br0" timeOffset="-39046.96">24427 1992 130 0,'0'0'0'0,"0"0"-77"0</inkml:trace>
  <inkml:trace contextRef="#ctx0" brushRef="#br0" timeOffset="-38940.93">24380 2015 287 0,'0'0'202'16,"0"0"-10"-16,0 0-82 0,0 0-2 15,0 0-4-15,0 0-2 0,0 0-17 16,0 0-15-16,0 0-7 0,0 0-22 16,-146 406-17-16,157-388-12 0,6 3-3 15,2-1-9-15,7 1-35 0,13-6-70 16,-8-6-103-16,-4-6-360 0</inkml:trace>
  <inkml:trace contextRef="#ctx0" brushRef="#br0" timeOffset="-38589.64">24538 2105 1157 0,'0'0'116'15,"0"0"38"-15,0 0-105 0,0 0-49 16,0 0 0-16,0 0-4 0,-30 25 4 16,24-7 1-16,2 3 1 0,2 4-2 15,2-1 0-15,2 2 0 0,4-1-1 16,0-1-11-16,0-3-8 0,0-3-20 15,1-2-12-15,1-4-1 0,-1-2-1 16,0-4 9-16,1-4-13 0,1 1-58 16,3-3 0-16,-3-3-90 0,1-2-286 15</inkml:trace>
  <inkml:trace contextRef="#ctx0" brushRef="#br0" timeOffset="-38431.95">24479 2315 1180 0,'0'0'77'16,"0"0"-17"-16,0 0-36 0,0 0-12 15,0 0-1-15,0 0-10 0,0 0-1 16,140-29-45-16,-113 25-109 0,-5 2-255 16</inkml:trace>
  <inkml:trace contextRef="#ctx0" brushRef="#br0" timeOffset="-38207.84">24747 2314 698 0,'0'0'16'0,"0"0"-15"16,0 0-2-16,0 0-6 0,0 0-9 16,0 0-62-16,0 0 33 0,0 0 45 15,0 0 17-15,4 29 50 0,-2-19 19 16,0 1 19-16,0 2-26 0,-1 1 43 15,1-3 30-15,-1 1-87 0,-1 2-23 16,2-1-23-16,-2 0-12 0,1-1-7 16,-1-1-7-16,0 1-64 0,-1-3-148 15,1-4-239-15</inkml:trace>
  <inkml:trace contextRef="#ctx0" brushRef="#br0" timeOffset="-37896.26">24997 2335 897 0,'0'0'52'0,"0"0"-45"16,0 0 2-16,0 0 10 0,0 0-5 15,83 0-11-15,-46 0-3 0,-10 0-106 16,-1 0-339-16</inkml:trace>
  <inkml:trace contextRef="#ctx0" brushRef="#br0" timeOffset="-36945.21">25551 2164 888 0,'0'0'131'0,"0"0"-68"16,0 2-30-16,0 1 9 0,0 3 42 15,0 0-19-15,-1 2 4 0,-1 1-28 16,-2 2-17-16,1 1-13 0,1 0-10 16,2 0 2-16,0 0 2 0,5-4-4 15,3 1 0-15,2-2-1 0,4-2-9 16,4-4-21-16,3-1-19 16,1-4-26-16,2-4 0 0,-2-3-3 15,-2-4-2-15,-5-2 35 0,-4-1 9 16,-6-1 36-16,-5-1 29 0,-10-1 3 15,-5 2 40-15,-7 2 9 0,-3 4-33 16,-3 6-14-16,-2 0-25 0,2 7-8 16,3 1-1-16,2 8-7 0,5 2-3 15,5 4-39-15,11 11-72 0,2-4-71 16,7-4-100-16</inkml:trace>
  <inkml:trace contextRef="#ctx0" brushRef="#br0" timeOffset="-36641.31">25746 1914 966 0,'0'0'16'0,"0"0"28"0,0 0 28 0,0 0-15 16,0 0-23-16,0 0-11 0,233 123-2 16,-225-83-13-16,-2 11 2 15,-6 9-7-15,-11 0-1 0,-8-7-1 16,-7-5 7-16,-4 1-5 0,-7-8-3 16,-4-3 0-16,-3-3 0 0,-3-2-1 15,1-8-24-15,2-2-21 0,2-9-46 16,14-5-105-16,6-8-192 0</inkml:trace>
  <inkml:trace contextRef="#ctx0" brushRef="#br0" timeOffset="-5836.58">19953 4664 671 0,'0'0'18'0,"0"0"39"16,0 0 34-16,-5-12-12 0,5 9-13 15,0 1-24-15,3 2-42 0,3 0-4 16,3-1 4-16,5 1 0 0,4 0-2 16,5-1 2-16,11 3 1 0,16-1-1 15,20 1 0-15,15 0 11 0,11-2-2 16,6 0 16-16,4-2-2 0,2 2 7 15,7 0-2-15,3-1-18 0,2 2 1 16,-2 3 8-16,-4 0-15 0,-5-1 0 16,-2 0-4-16,-3 0 1 0,-6-2 8 15,-8 0-5-15,-13 1-3 0,-11-4 1 16,-10 2-2-16,-10 0 0 16,-7-2 1-16,-11-2 0 0,-10 0 1 15,-6 0 1-15,-5 1-6 0,2-1 5 16,0 0-2-16,0 0 1 0,0 1 2 15,1 1-3-15,-3 1-3 0,0 1 1 16,-1 0-2-16,-1 1-26 0,0 3-37 16,-2 4-63-16,-3 0-31 0,-2 1 75 15,-5-5-478-15</inkml:trace>
  <inkml:trace contextRef="#ctx0" brushRef="#br0" timeOffset="-5251.92">20227 4795 400 0,'0'0'0'16,"0"0"-2"-16,0 0 2 16,0 0 0-16,-8-11 4 0,5 7 66 15,0 1-17-15,0-1 55 0,-1 1-18 16,-1-1 4-16,0-2-13 0,-1 2-7 16,-1 0-2-16,0-3-3 0,2 1-30 15,-1 3-7-15,0 1-15 0,-1 2-17 16,1 0 0-16,2 0 0 0,-2 3-6 15,-1 1 6-15,1 1 0 0,1 1-1 16,1-2 0-16,0-1 1 0,2-1-1 16,1 0-2-16,1-1-2 0,1-1-17 15,5 2 22-15,9-2 0 0,15 0 5 16,25-2 2-16,36 2 0 0,26-3-4 16,16-2-2-16,10 1 9 0,-3 1-1 15,5 3 10-15,0 1-6 0,-4 2 12 16,-6 3-18-16,-7 1-4 0,-6 0 6 15,-12 0-7-15,-17-1 4 0,-18-4-6 16,-20-1 0-16,-19-1 0 0,-15 0 2 16,-14-3 5-16,-5-1 9 0,-2 1 76 15,0-3-16-15,-4-1-44 0,-4 1-31 16,-3 1 2-16,0 2-6 0,1-1 3 16,2 3 0-16,4 1-1 0,3 0-4 15,1 3-22-15,1 3-3 16,4 0 1-16,4 2-29 0,5 4-71 15,0-1-141-15,-3-2-401 0</inkml:trace>
  <inkml:trace contextRef="#ctx0" brushRef="#br0" timeOffset="1028.08">23770 4758 813 0,'0'0'6'0,"0"0"11"15,0 0 35-15,-30 0-19 0,26 0-14 16,2 0-6-16,1 0-5 0,1 0 1 16,0 0-7-16,0 1 27 0,1 2-29 15,2-1-8-15,2 1 8 0,1 2 3 16,5-3 6-16,5 3 4 0,8-4 12 15,16 3 22-15,22-2 1 0,29-2-5 16,10 1-16-16,7-1-10 0,-3-1-8 16,-5 1 0-16,6 0 0 0,1-2 1 15,-1-1 4-15,-8-1-11 0,-6 2 4 16,-11 0-2-16,-12 2 2 0,-16 0 9 16,-17 0-6-16,-14 0 1 0,-12-2 2 15,-6 1 5-15,-1 1-1 0,-1-3 13 16,0 0-1-16,-2 0-21 0,0 0-8 15,-1 1-8-15,-3-1-8 0,-2 2-21 16,0-2-19-16,1 3-33 0,2 0-98 16,3 0-218-16</inkml:trace>
  <inkml:trace contextRef="#ctx0" brushRef="#br0" timeOffset="1592.09">28430 4770 858 0,'-3'-3'25'0,"-1"2"88"16,3-1 46-16,0 1-70 0,1 1-22 15,1 0-11-15,4 0-27 0,6-2-7 16,9 1 1-16,15-3 0 0,20 0-5 15,17-3-6-15,6 0-1 0,0 0-5 16,-6 0 3-16,-4 1-6 0,4-2 4 16,-2 0-7-16,-8 1-1 0,-22-1 1 15,-15 3 1-15,-16 4-1 0,-6-1-2 16,-3-2 0-16,-3 2-21 0,-6-3-10 16,-10 4-18-16,-17 1-35 0,-26 10-38 15,5 2-135-15,5-1-140 0</inkml:trace>
  <inkml:trace contextRef="#ctx0" brushRef="#br0" timeOffset="9228.09">28443 5114 428 0,'0'0'128'0,"0"0"-5"16,0 0-20-16,0 0-20 16,-3-26-24-16,3 20 0 0,0 2 1 15,0 0-34-15,3 3 31 0,-2 0-9 0,2-1-33 16,-3 0 2-16,2 1-7 16,-2 1-7-16,0-1-2 0,0 1 0 15,0 0-1-15,0 0-2 0,-5 5-18 16,-5 3 9-16,-4 5 9 0,-6 6 4 15,-7 6-4-15,-6 11 4 0,-8 12-3 16,-4 9 3-16,3 3-1 0,7-5 8 16,6-4 5-16,9-9 13 0,5-2-3 15,6-8-9-15,2-5-9 0,5-8-1 16,-1-1-3-16,2 4 2 16,0 2 3-16,1 0-7 0,0-4-10 15,3-2-42-15,1-4-21 0,5-5-53 16,-3-3-78-16,-1-4-257 0</inkml:trace>
  <inkml:trace contextRef="#ctx0" brushRef="#br0" timeOffset="9724.33">27991 5620 891 0,'0'0'89'16,"0"0"27"-16,0 0-16 0,0 0-43 16,0 0-33-16,0 0-17 0,-2 7-7 15,5 0-3-15,0 0 3 0,3 1 3 16,1 2-1-16,2-1-1 0,1 0 4 15,0 2-5-15,0-2-3 0,0-1-8 16,0 3 11-16,1-3 2 16,-2 0-2-16,-3 1-1 0,0-3 0 15,1 0 1-15,-3-2 1 0,-2-2-1 16,0-1 0-16,-1-1 0 0,1 0 1 16,2 0 1-16,1-7-2 0,4-1-21 15,3-7-5-15,2-4 9 0,5-1-9 16,0-1-102-16,-2 3 122 0,-4 1 6 15,-4 3 72-15,-4 6-6 0,-1 0-39 16,-2 1-9-16,1 1-9 0,-2 3 12 16,1-1-4-16,-2 3-8 0,2-1 4 15,-2 1-6-15,0-1-5 16,2 0-1-16,-2 2 0 0,0-2-2 0,0 2-5 16,0 0-20-16,0 0-25 15,0 1-62-15,0 1-34 0,1 2-53 16,-1-1-265-16</inkml:trace>
  <inkml:trace contextRef="#ctx0" brushRef="#br0" timeOffset="14032.71">27460 4502 351 0,'0'0'45'0,"0"0"179"15,0 0-188-15,0 0-33 0,3 0 1 16,0 0 0-16,0 0 15 0,0-2-13 16,-1 1-2-16,0-1 1 0,-1 1 8 15,0-1 26-15,0 0-8 0,0 2-10 16,0-1 3-16,-1 0-1 0,1 0 2 16,-1-2-4-16,2 2 1 0,2 0-8 15,1-1-2-15,3 0-8 0,5 1-2 16,5-3-2-16,15-3 7 0,17-4-4 15,21-3 6-15,11-3-2 0,5 1 15 16,0-2 3-16,-4 1 6 0,3 2 24 16,0 0-6-16,-8 4-8 0,-8 0-1 15,-17 2-14-15,-20 4-17 0,-15 1-8 16,-15 2 13-16,-3 1 21 0,0 1 21 16,0-4-13-16,0 2-29 0,0-1-6 15,0 1-4-15,-1 0-3 0,1 0-1 16,0 2-27-16,0-1 1 0,0 1-10 15,1-2 0-15,2 2-3 0,2-2-8 16,-1 2-13-16,2 0-71 0,-2 0-36 16,-1 3-131-16,-3-2-96 0</inkml:trace>
  <inkml:trace contextRef="#ctx0" brushRef="#br0" timeOffset="14548.76">27421 4611 745 0,'0'0'118'0,"0"0"-26"15,0 0 12-15,0 0-49 0,0 0-34 16,0 0-16-16,2-2-1 0,2 2-2 15,0-3-2-15,1 1 0 16,1-2 4-16,3 0-3 0,3-2 3 16,4 0 4-16,6-1 4 0,11 0 8 15,18-1 0-15,23-6 7 0,15-2 5 16,10-3 3-16,6-3 9 0,-3-1-11 16,1 0-3-16,-7 2-1 0,-12 6-4 15,-18 4-11-15,-18 4-7 0,-20 4-3 16,-15 2 9-16,-11 0-10 0,-2 0 7 15,-1-2 4-15,-2-1 3 0,-3-1-17 16,-4-1-12-16,-6 3-19 0,-10 3-21 16,-1 0-8-16,1 3-39 0,2 4-3 15,11 5-88-15,3-2-78 0,8-1-336 16</inkml:trace>
  <inkml:trace contextRef="#ctx0" brushRef="#br0" timeOffset="16188.93">23464 4414 540 0,'0'0'69'0,"0"0"-45"0,0 0-24 16,0 0-14-16,1 0 8 0,0 0 5 15,-1 2 1-15,0-2-26 0,0 0 26 16,-2 0 69-16,-1 0-69 0,0 2-6 16,-2 2 6-16,-1-1 0 0,2 3 8 15,1-2 9-15,1-2 8 0,2 1-8 16,-1-2 6-16,1-1 0 0,0 0 4 16,0 1 10-16,1 0-11 0,2 0 49 15,5 0-58-15,5-1-1 0,6 0 40 16,16-2 8-16,15-10-8 0,19-5-27 15,10-3-8-15,3-2-12 0,-4 0 12 16,-10 2-7-16,-3 1 0 0,-10 0 3 16,-8 4-11-16,-14 4 5 15,-14 4-8-15,-10 1 4 0,-7 5-5 16,-2-2 14-16,0 0 30 0,-1 1-13 16,-3-3-23-16,-1 1-10 0,-1 1-3 15,1 1 2-15,1 1-15 0,2 0 9 16,2 1-18-16,0 1-29 0,2 2-2 15,5 1 24-15,5 1 8 0,5-1-7 16,4-3-21-16,3 1-30 0,2-4-2 16,-3 2-6-16,1 0 14 0,-5-2 35 15,-4 1-14-15,-7 0 11 0,-8 1-52 16,-3 3-45-16,-5-2-6 0</inkml:trace>
  <inkml:trace contextRef="#ctx0" brushRef="#br0" timeOffset="16592.82">23446 4650 424 0,'0'0'164'0,"0"0"-44"16,0 0-26-16,-1-14-20 0,2 10-21 15,1 2 13-15,0-1 12 0,3-1-17 16,-1-1-22-16,5-2-7 0,2-2-20 15,9-2 25-15,13-4-28 0,18-4 6 16,21-3 5-16,11 0-3 0,2-4-5 16,-3 7-3-16,-12 1 0 0,-6 2-9 15,-11 5 2-15,-11 1 1 0,-14 6-3 16,-11 2-1-16,-9 1-1 0,-3 1-14 16,-3 0-23-16,-2 0-32 0,-14 4-103 15,-2 2-76-15,-4 0-208 0</inkml:trace>
  <inkml:trace contextRef="#ctx0" brushRef="#br0" timeOffset="18077.33">23816 3478 958 0,'0'0'4'0,"0"0"-1"15,0 0 17-15,0 0 11 0,0 0-7 16,0 0-16-16,0 0 2 0,-14-32 2 15,13 25 8-15,-1 0 3 0,0-1-9 16,0 0-1-16,1-2-11 0,1 3 7 16,0-2-5-16,2-3 6 0,3 3-10 15,5-3 0-15,7 0 0 0,5-2 0 16,17-3-4-16,14-8-5 16,19-5-10-16,9-5-8 0,3 3-4 15,-3 3 12-15,1 4 3 0,7-2 16 16,6-2-1-16,6 2 1 0,-3 0 6 15,-3 1-4-15,-1 5 3 0,2-1 9 16,2 2-1-16,7 2 20 0,6 0-14 16,2 4-2-16,0 3-1 0,-5 2-15 15,-6 0 3-15,-5 2 7 0,-3 2-7 16,-2 3 1-16,2 2-4 0,3 3-1 16,0 2 1-16,0 1-1 0,-1 1 0 15,-8 3-21-15,-5 1-6 0,-6 1 1 16,-6 2 5-16,-7 0 10 0,-6-1 9 15,-7 2-8-15,-4-1 7 0,-6 0 3 16,-3 2 5-16,0 0 13 0,-4 1-12 16,-5-2 6-16,-6-2-4 0,-2-4 11 15,0 3-7-15,2 2 1 0,5 2-6 16,2 3-5-16,1-2 0 0,-3 1 1 16,-1-2 1-16,-4-2-4 0,-2-1-1 15,-4-3 1-15,-3 1-11 0,-4-3-8 16,1 0 4-16,0 0-2 0,0 1 7 15,3 0-5-15,1-1-11 0,1-2 5 16,0 1-19-16,0-1 19 16,1 1 9-16,-3 0 8 0,-1-1 3 15,-3-2-1-15,-3 0 2 0,-1-3-1 16,-4 1 1-16,0-2-36 0,1 0-73 16,0-2-187-16,1-3-228 0</inkml:trace>
  <inkml:trace contextRef="#ctx0" brushRef="#br0" timeOffset="18260.24">27743 3273 1135 0,'0'0'26'0,"0"0"-26"16,0 0-11-16,0 8-4 0,-1-1 12 15,0 3 3-15,0 3 1 0,1 6 4 16,0 2-5-16,2 6-3 0,3 1-69 15,2 0-31-15,5 13 14 0,-3-6-78 16,0-6-187-16</inkml:trace>
  <inkml:trace contextRef="#ctx0" brushRef="#br0" timeOffset="21113.61">22469 7276 751 0,'0'0'4'16,"0"0"9"-16,0 0 22 0,0 0 16 15,0 0-19-15,0 0 1 0,0 0 21 16,-38-56-22-16,37 49 22 0,0 1-16 15,0-1-6-15,0 2-4 0,-1 0 21 16,0 1-13-16,0 3-11 0,1 0 12 16,0 0-16-16,0 1-10 0,0 0 5 15,-1 3-14-15,1 2-2 0,-2 5 0 16,1 0 0-16,0 4 1 0,1 4 0 16,1 0 0-16,0 2 1 0,1 0 1 15,1-3-2-15,0 0 1 0,1-4-2 16,0-2 2-16,0-2-1 0,-1-1 1 15,1-2-1-15,-1-2 2 0,-1 1 3 16,1 0 2-16,-1-2 8 0,1 1-6 16,0-1 7-16,0-3 2 0,0 0 5 15,-1 0 5-15,3-3 16 0,0-4 4 16,5-4-12-16,7-3-18 16,5-6-7-16,17-11-12 0,18-8 3 15,24-10-3-15,9 0-18 0,-1 5-53 16,-15 7-50-16,-28 13-116 0,-17 6-200 15</inkml:trace>
  <inkml:trace contextRef="#ctx0" brushRef="#br0" timeOffset="22269.73">30958 6780 879 0,'-3'-5'2'0,"1"0"36"0,-1 2 12 15,0 1 29-15,1 0-25 0,2 2 1 16,-2 0-17-16,2 0-24 0,0 0-9 16,-1 2 1-16,-1 1 2 0,-1 6 4 15,0 0-2-15,2 1 2 16,-1 3-2-16,0 0-1 0,2 0-3 16,0 1 7-16,0-2-4 0,4 1-2 15,0-1 1-15,1 2 4 0,0-3 1 16,-1-2 5-16,0-2-9 0,0-3 7 15,0 0-2-15,-1-3-4 0,0 2 9 16,0-2-8-16,-2 0 2 0,-1-1 0 16,2 0-2-16,-2 0 11 0,0 0 16 15,0-1-17-15,0-1 0 0,0-1-4 16,0 1-8-16,2-2 3 0,-2 1-3 16,3-3 2-16,0-1-4 0,0 0 3 15,5-4-4-15,8 1 0 0,6-4-6 16,17-10 0-16,31-8 1 0,48-16-1 15,37-9-1-15,25-7-35 0,4-6-51 16,-28-4-97-16,-44 13-113 0,-33 9-557 16</inkml:trace>
  <inkml:trace contextRef="#ctx0" brushRef="#br0" timeOffset="50302.1">26424 7017 473 0,'0'0'149'15,"0"0"-116"-15,0 0-24 0,0 0-9 16,0 0-6-16,0 0-9 0,0 0 10 16,0 0 3-16,0 0 4 0,1 0-2 15,1 1 0-15,-1-1 2 0,-1 2 0 16,1-2 15-16,0 0 8 0,-1 0 21 16,0 0 31-16,0 0-19 0,0 0-9 15,0 0 3-15,0 0 51 0,0 0-16 16,0 0-22-16,0 0-15 0,0-2-16 15,1 2-3-15,-1-1-15 0,0-1-10 16,1 0-6-16,-1 2 0 0,1-2-13 16,1 2 11-16,-1 0-28 0,3 0 2 15,-2 2 14-15,2 0 11 0,2 0-2 16,0 1 3-16,4-2 0 0,4 0 0 16,2 2-1-16,7-1 3 0,4-1-2 15,11 3-5-15,14-1 3 0,15 4-2 16,7 0 6-16,0 0 3 0,-4-2-3 15,-12-1 3-15,-4-1-3 0,-7 0-3 16,-7 1 3-16,-9 0 0 16,-10-1-3-16,-5-1 5 0,-5-1-2 15,2 0 1-15,-2 1 5 0,-2-1 0 16,-1-1 13-16,-6 1-2 0,-1-1 5 16,-1 0 1-16,0 0-13 0,0 0-1 15,0 0-9-15,0 0 3 0,0 0 5 16,0 0-4-16,0 0-4 0,-1 0 0 15,1 0 1-15,0 0 0 0,0 0-1 16,0 0 0-16,0 0 0 0,0 0 0 16,0 0 0-16,0 0 0 0,-2 0-21 15,-9 4-74-15,2 1-186 0,-3-5-286 16</inkml:trace>
  <inkml:trace contextRef="#ctx0" brushRef="#br0" timeOffset="55890.31">11069 8862 1173 0,'0'-2'21'0,"-1"-4"15"0,-1 5-31 15,-1-3 6-15,1 2-10 0,-1-3 5 16,1 3 1-16,-1-2-5 0,0 2 0 16,2 1-1-16,0 1 1 0,1-1 0 15,0 1 0-15,0 0-1 16,0 0 3-16,0 0-3 0,0 0 2 0,0 0 0 16,0 1 8-16,0-1 7 15,0 0-7-15,1 0 3 0,0 0-10 16,-1 0 0-16,0 0-4 0,0 0-16 15,0 1-23-15,0 1-17 0,-10 0-85 16,-1 0-115-16,-6-3-339 0</inkml:trace>
  <inkml:trace contextRef="#ctx0" brushRef="#br0" timeOffset="57373.11">30139 8787 799 0,'0'0'0'0,"0"0"-8"15,0 0 3-15,0 0-5 0,0 0-23 16,-50-30-1-16,33 26-4 0,-1 1 9 16,-3 0 25-16,2 0 2 0,-1 3 2 15,-1-1 5-15,-1 1 103 0,-3 1-81 16,-10 5-21-16,-10 1 20 0,-11 7-13 16,-5 0-1-16,0 4-9 15,1-2-2-15,3-1-1 0,-1 4 0 16,-5-3-13-16,-3 3-6 0,1-3-31 15,-1 4 46-15,4 0-16 0,2 0 10 16,3-1 3-16,6 1 7 0,2 1 1 16,3 0 1-16,4 2 24 0,1 1 14 15,4 3-3-15,-1 3-6 0,-1 0 7 16,2 2-7-16,5-4-1 0,6-2-7 16,-2 3-11-16,-5 6-9 15,0 6-2-15,-4 2-1 0,10-7-7 0,7-10 3 16,5-7-3-16,0 0 6 15,-1 6-14-15,-3 2 8 0,1 4 0 0,1 1 1 16,4 0 2-16,1-2-8 16,2 1 12-16,4-1 0 0,1 0-2 15,4 0 0-15,1-4 2 0,4 4-1 16,4-4 2-16,2 0 3 0,4 1-3 16,2-1 14-16,4-3-6 0,2 3-9 15,1-4 1-15,4 0 1 0,1-1-1 16,7 0-1-16,9 0-3 0,8 0-1 15,4-2 4-15,0-3 3 16,-1-4-3-16,-4-3 0 0,0-2 9 0,1-1-3 16,3-3 11-16,-3-3-5 15,2 0 1-15,3 0-3 0,-2-8 4 16,0 0 1-16,-2-4-3 0,-1 0 0 16,0-3 8-16,-3-1 12 0,0-1-3 15,-2-3 1-15,1 1-4 0,-1-2-11 16,0-3 2-16,0-2-7 0,0-4-2 15,0-1 1-15,-3-2 0 0,-1-3 9 16,-2-1 3-16,-5-6 6 0,-1 2-12 16,-3-5 0-16,-1-2-9 0,-1-1-5 15,0-2 3-15,-1-1-1 0,1-2 2 16,0 3-4-16,-2-5 3 0,0 1-2 16,-1-1 0-16,-4-1 15 0,-6 3 5 15,-6 3-9-15,-4 3-2 0,-5 4-8 16,-8 4-3-16,-11-1-10 0,-17-1-55 15,1 10-108-15,-3 0-590 0</inkml:trace>
  <inkml:trace contextRef="#ctx0" brushRef="#br0" timeOffset="60458.1">27894 6989 871 0,'0'0'6'0,"0"0"31"16,0 0 15-16,0 0 9 0,0 0-17 15,7-22-31-15,-3 18 4 0,0-1-10 16,0 0-5-16,2 2 0 0,-4 0-1 15,1 0 0-15,-1 1 3 0,-2 0-4 16,1 2 0-16,-1-1-1 0,0 1-5 16,0 1 1-16,-1 3-16 0,-1 2 6 15,-1 5 12-15,-2 3-1 0,1 4 4 16,-1 3 1-16,0 3 1 0,1 1-2 16,0 2-1-16,0 0-1 0,-1 2 2 15,0 0 0-15,-3 6 1 0,-2 6-1 16,-5 6 0-16,2 2 0 0,-2-3-6 15,2-3 5-15,-1-4-10 0,-1 0 10 16,-3-1 1-16,-2 0 0 16,-3 0 0-16,-5-2 0 0,-4 1 6 15,-4-2-3-15,-4 0 12 0,-6-2 2 16,-6-1-8-16,-1 1 11 0,-5-1-16 16,-1-4 5-16,-2 0-6 0,-2-3-3 15,-2-1-1-15,-4-2 1 0,-2 0-11 16,-1-5 9-16,-1-1 1 0,2-2-10 15,2-4 4-15,1 1 7 0,0-5-5 16,1-2 4-16,0-2 2 0,-1-2 5 16,2 1-1-16,-1-1 0 0,1-6-3 15,2-1 1-15,-2-5-3 16,0-1 1-16,1-1-1 0,-2-1-5 16,1-6 1-16,0 0 3 0,2-1 0 15,5-4 1-15,2 3 0 0,6-6 1 16,5 2 0-16,1-2 2 0,7 1-2 15,3 0 1-15,6 1 15 0,8 7-2 16,5 2 11-16,4 1 3 0,-2-3 2 16,0-3-1-16,-1-4-5 0,1 2-7 15,2 0 0-15,0 0-11 0,-2 0-4 16,1-1 5-16,-1 2-5 0,0-2 0 16,-2 3-3-16,3 0 0 15,-2 3 0-15,3 1 6 0,1 3-5 16,1 0 7-16,3 3-5 0,2 1 7 15,2 4 0-15,1 1 0 0,2 0-4 16,0 5-6-16,0 1-1 0,0 0 0 16,0 1-1-16,0 0 0 0,0 0 0 15,1 1 2-15,0 2-10 0,-1 4 8 16,0-2 0-16,0 1-2 0,0 3 3 16,-1-1 2-16,-1 2-1 0,-1 2 0 15,0-1 1-15,1 6-2 0,1-2 2 16,1 3-2-16,0 0-2 0,0 0-9 15,1 0 5-15,1-1 2 0,0 0 1 16,-2-1-2-16,0 1-2 0,0 0 8 16,0-3 0-16,0 0 0 0,-3-2 0 15,1-1-2-15,0 0 2 0,0-1 0 16,1 0-1-16,0-3 1 0,1-1 2 16,-1-3 2-16,1 0-2 0,0 0-1 15,0-3 2-15,0 1-2 0,0-1 12 16,0 0 10-16,0-1 14 0,0-3-19 15,0-2-15-15,0-3 3 0,0-2-3 16,0-1-2-16,-1-4 3 0,1-1-4 16,-2-1-1-16,-3-2-4 15,0-2-2-15,-1 1 5 0,-3 0-3 16,1-1 5-16,0 2 1 0,0 0-1 16,2 1 1-16,2 2 1 0,1 0 0 15,2 3-1-15,1-1 1 0,1 3 2 16,4-1 2-16,2-1 0 0,2 3-3 15,2-1 2-15,3 1-3 0,0 1 3 16,3 1 3-16,-1 1-6 0,-3 1 2 16,1 2 6-16,-5 1-9 0,-2 2 3 15,1 2-4-15,0 0-6 0,-1 2 0 16,1 5-20-16,2 3-15 16,-1 3-34-16,2 14-39 0,0-3-157 0,-3-4-372 15</inkml:trace>
  <inkml:trace contextRef="#ctx0" brushRef="#br0" timeOffset="61666.71">24948 7277 622 0,'0'0'11'0,"0"0"-11"16,0 0 9-16,0 0 8 0,0 0-16 15,11-24 2-15,-5 22-3 0,-1 0 1 16,0 1-2-16,0-1 2 0,-1 2 11 16,-1-1 18-16,-1-1 12 0,2 1 20 15,-4 0-4-15,0 1 13 0,0-1-2 16,0 1 1-16,0 0-27 0,0 0-17 16,0 0-11-16,0 0-3 0,0 2-6 15,2 2-4-15,1 2 9 0,1 2-1 16,2 3-8-16,3 1 5 0,4 0-4 15,3 1-2-15,4 0-1 16,4-1-18-16,9 2-7 0,7 0-11 16,6 2-15-16,-5-4-16 0,-5-2-17 15,-11-3-60-15,-13-6-226 0</inkml:trace>
  <inkml:trace contextRef="#ctx0" brushRef="#br0" timeOffset="84802.12">28054 8151 302 0,'0'0'118'16,"0"0"-40"-16,0 0-43 0,0 0 39 16,0 0 76-16,0 0-5 0,0 0-121 15,0 0-24-15,0 0 0 16,-2 2 10-16,-1 1-8 0,-4 4-2 15,-3 4 1-15,-3 1 0 0,-5 3 3 16,-1 2 3-16,-4 3 0 0,-1 0 1 16,-1 2 5-16,-2 1-4 0,1 2 4 15,0-1 0-15,0 2-1 0,3 0-10 16,3-3 7-16,4 2-6 0,2-3-2 16,3-4 2-16,1 1-3 0,2-4 1 15,0-2 0-15,2 1 1 0,1-4-2 16,1 1 0-16,2-3 2 0,0 0-2 15,2 2 0-15,-1-6-3 0,1 2 2 16,0-3-12-16,-1-1 3 0,0 0 4 16,-2-2-2-16,-1 1 8 15,-1-1 7-15,-2 0-6 0,1 0 0 0,-1 0 1 16,1 0 1-16,2 0-2 16,-1 0 1-16,2 0-2 0,1 0 10 15,1 0 8-15,0-1 26 0,1 1 4 16,0 0-12-16,0 0-13 0,0 0-5 15,0 0-14-15,0 0 1 0,0 0 2 16,0 0-7-16,0-1 0 0,-1 0 3 16,1 0 0-16,-1-2-3 0,0 2 0 15,1-1 7-15,-1 0 8 0,0-1 6 16,1 0-8-16,0-2 8 0,0 0-11 16,0-2 5-16,0 1-2 15,0 0-9-15,4-1 0 0,-1-3 2 16,2 3-5-16,0-2 2 0,1 2 4 15,0 0-3-15,-1-1-1 0,-1 2-2 16,-2 0 5-16,0 1-6 0,-2 2 7 16,0-1 9-16,0 2-15 0,0 1-1 15,0 0 0-15,0 1 0 0,0 0 7 16,0 0-7-16,0 0 0 0,0 0-4 16,0 0 3-16,0 0 1 0,0 0 0 15,0 0-5-15,0 0 5 0,0 0 2 16,0 2-1-16,0 0-2 0,0 3-1 15,-2 1 1-15,0 1 2 0,0 2 0 16,0-1 2-16,-1 2-2 0,1 0 1 16,-2-1-2-16,3 0 0 0,0 1 0 15,0-3 0-15,1 4 2 0,0-3 0 16,2 1-4-16,3-2 4 0,0 0-2 16,0-2 1-16,2-2 1 0,1 1 1 15,2-2 0-15,2 0-2 0,4 1 8 16,2-2-6-16,1 0-2 0,1-1 0 15,0 0 2-15,0 0-3 0,-4 0 2 16,-1-2-2-16,-3 1 0 0,0-3 0 16,-3 3 5-16,-2-3-5 0,-2 2 0 15,-2-8-20-15,-2 0-96 16,-1 0-213-16</inkml:trace>
  <inkml:trace contextRef="#ctx0" brushRef="#br0" timeOffset="85787.67">12525 8469 353 0,'0'0'10'0,"0"0"10"15,0 0-12-15,0 0 11 0,0 0-6 16,-13 13 10-16,8-7-19 0,0-1-4 16,0 4-33-16,1-4-51 0,1 0-69 15</inkml:trace>
  <inkml:trace contextRef="#ctx0" brushRef="#br0" timeOffset="85942.75">12492 8518 342 0,'0'0'175'0,"0"0"-99"0,0 0 16 15,0 0 9-15,0 0-23 0,0 0 23 16,0 0 37-16,0 0-16 0,0 0-34 15,0 0-25-15,7-14-29 0,-12 14-6 16,-4 0-28-16,-15 14-28 0,2-3-149 16,-2-1-349-16</inkml:trace>
  <inkml:trace contextRef="#ctx0" brushRef="#br0" timeOffset="95526.9">28229 10467 368 0,'0'0'312'16,"0"0"-283"-16,0 0 21 0,0 0 29 15,0 0-34-15,0 0 0 0,-122-81 3 16,110 71 5-16,4 3-18 0,0 0 6 16,3 3-9-16,1 1-8 15,2 2-12-15,1 0-12 0,0 1-2 16,0 0-4-16,1 2-16 0,0 1 18 16,-2 4 3-16,1 1-7 0,0 0 6 15,0 3 1-15,1 0-6 0,0 3 7 16,0-1-1-16,5 3-2 0,3 3 3 15,4 1-7-15,6 0 7 0,4 1 0 16,11 2 2-16,10-1-2 0,9 3 5 16,4-5-2-16,-2-4-1 0,-5-6 2 15,-6-3 1-15,0-4 1 0,0-3-3 16,-1 0 3-16,-1-3 13 0,5-3-2 16,0-2 3-16,3-1-5 0,3 0 3 15,2-1-7-15,1 2-2 0,3-2-7 16,4 0-1-16,1 2 1 0,3-1-3 15,4 1 1-15,-2 1 0 0,-2-3 2 16,-2 3-2-16,-4-2-3 0,-7 0 0 16,-5 2 0-16,-4-1 3 0,-3 1 0 15,-6 2 1-15,-5-1 2 0,-7 3-2 16,-6 1 9-16,0 2 0 0,3 0-4 16,3 0 4-16,5 2 0 0,-1 2-4 15,0 2-6-15,1 2 1 0,2 2-1 16,0 1 1-16,1 0-2 15,0-1 1-15,2 1-3 0,-3 0 0 16,3 1-3-16,-3-1 1 0,2 0 3 16,1 0-4-16,-2 0 6 0,8 1-2 15,-4-1 1-15,-1-1-1 0,-1 0 4 16,-5-2-4-16,4 0 2 0,-4-1 0 16,-2-2 3-16,1 0-2 0,-2-2-2 15,-2 0 0-15,1-2 1 0,-3-1 0 16,1 0 0-16,0 0 1 0,-1-1 0 15,1-3 2-15,3 1-3 0,0-3 0 16,0 1-1-16,3 0 5 0,0-3-5 16,4 1 1-16,-2-3 0 15,0 1-1-15,0-2-5 0,1-2 5 16,-1 1 0-16,0-2-2 0,2 1 6 16,0-2-2-16,5-2 0 0,7 1-1 15,10-4 5-15,1 5-5 0,-2 1-2 16,-4 4 2-16,-5 2 1 0,6 2 3 15,1 0 0-15,1 0 4 0,5 0 2 16,-2-1 3-16,0 2-2 0,0-2 5 16,-3 2-6-16,-2 2 0 0,-4-4-4 15,-2 1-6-15,-4-1 2 0,-4-1 2 16,-6-1 2-16,-5 1-5 0,-4 0 1 16,-4-2-2-16,7-2 7 15,3-4-3-15,6-2-2 0,5-5-2 16,7-5 0-16,-6 3 0 0,-11 1 0 15,-12 4 0-15,-13 4 1 0,-1 0 1 16,-2-2-2-16,-7 4-27 0,-18 2-63 16,-1 4-118-16,-2-1-558 0</inkml:trace>
  <inkml:trace contextRef="#ctx0" brushRef="#br0" timeOffset="96862.13">29809 10817 460 0,'0'0'55'0,"0"0"-52"16,0 0 10-16,0 0 69 15,-7-87-21-15,7 68-2 0,4 1-8 16,-1 1-8-16,3 2-6 0,1 1-2 16,2 0-14-16,-1 2 6 0,0 3-5 15,0 2 1-15,0 1-1 0,-4 1-10 16,1 3 10-16,-3 1-1 0,0 1-7 16,1 0 55-16,-2 2-69 0,3 5 0 15,-1 5 0-15,-2 5-2 0,-1 3 2 16,0 6 4-16,-1 0 2 0,-4 5-3 15,-3 8 3-15,0 6-1 0,-1 7 2 16,-1-1 10-16,4-6-14 0,1-11-2 16,3-9-1-16,0-8 0 0,1 1-14 15,1 0-2-15,0 2-7 0,0 2-7 16,2-3 5-16,1-2-2 0,0-4 0 16,-1 0 3-16,-1-5-3 0,-1 0-13 15,0-3 7-15,-2-2-22 0,-4-3-28 16,-11 0-10-16,4-4-71 0,-2-2-119 15</inkml:trace>
  <inkml:trace contextRef="#ctx0" brushRef="#br0" timeOffset="97319.07">29554 11020 1007 0,'0'0'142'0,"0"0"-106"0,0 0-3 16,0 0 28-16,0 0-21 0,-1-16-19 16,6 16-3-16,3 0-13 0,-2 3 4 15,5 2-7-15,0 2-2 0,0 0 1 16,2 3-1-16,-2 0 0 0,3-1-8 16,-4 3 1-16,-1-1 0 0,1-2-3 15,-3 0 0-15,0-1 3 0,-4 0-5 16,2 0 10-16,-2-2 0 15,2-1 2-15,-2 1 3 0,1 1-3 16,0-1 0-16,0-1-1 0,3 0 2 16,-2 1-1-16,2-1 0 0,0-2 1 15,1 1-2-15,-2-2 1 0,0 1 0 16,0 0 0-16,-1-3 0 0,0 0 0 16,-2 0 1-16,0-3 0 0,1-2 4 15,-3-2 0-15,2-4 1 0,-1-1 10 16,2 0-3-16,-2-3 0 0,1-1 0 15,2 0-2-15,0-4-1 0,3 2-5 16,4-2 5-16,4 1-5 0,4-2-2 16,6 0-3-16,1 1 0 15,3 3 2-15,0-1-2 0,-3 4 0 16,0 5-8-16,3-4-37 0,-8 4-48 16,-4-3-240-16</inkml:trace>
  <inkml:trace contextRef="#ctx0" brushRef="#br0" timeOffset="109843.67">30763 12693 635 0,'12'-7'0'0,"1"-1"-4"16,-1 1 4-16,2-3 93 0,-6 3 2 15,-5 0 7-15,0 2-12 0,-3-1-34 16,0 4-18-16,-2 0 5 0,-2-1-22 16,-7 3-8-16,-5 0-8 0,-13 1-4 15,-13 9-1-15,-18 6 0 0,-5 6-2 16,-6 4 0-16,0 2-14 0,3 2 0 16,-8 2-4-16,-3 6-20 0,-5 1-20 15,-2 0 8-15,-4 1 28 16,-1-2 16-16,-3 0 0 0,0-6 8 15,1 0 0-15,0-4 2 0,0-5 1 16,-4 4 11-16,1-4 13 0,1 1 5 16,3 1-2-16,4 1 0 0,2-1-8 15,6 0 5-15,1 0-6 0,5-1-5 16,3 0 0-16,5-1-7 0,7-1-7 16,4 0 5-16,6 0-7 0,3 0 1 15,2-2-1-15,-2 0 2 0,2 0-2 16,-1-3-3-16,-1 3-4 0,1 1-5 15,1-2 3-15,4-1-14 0,4-1-86 16,6-4 89-16,8-5 20 0,4-1-42 16,6-3 27-16,0 0 3 0,0 1-17 15,3-2-13-15,4-3 14 0,3 0 28 16,2-1 4-16,3-5 41 0,5-3-45 16,6-4-26-16,5-2-63 0,16-12-9 15,-4 3-37-15,-3 0-190 0</inkml:trace>
  <inkml:trace contextRef="#ctx0" brushRef="#br0" timeOffset="110223.71">28047 13406 962 0,'0'0'195'0,"0"0"-173"15,0 0 12-15,0 0 32 0,0 0-17 16,18-38-15-16,-15 36 1 0,-1 1-15 16,1 0-9-16,-2 1-11 0,-1 0-1 15,0 1-6-15,-1 3-7 0,-7 4-2 16,-2 2 6-16,-5 4 9 0,-3 3-5 15,-4-1 0-15,-1 5-8 0,0 0 12 16,0 0-3-16,2 0 5 0,2 0-3 16,1-1 6-16,2 1-3 0,0 0 0 15,2-1 3-15,-1 0 5 0,2 0-2 16,-1-1 1-16,4-1 4 0,1-1-10 16,0 1 10-16,4-1-5 15,2-2 0-15,1 0-5 0,2 1-1 16,0-4-1-16,1 0-1 0,2-5 2 15,-2 0 1-15,1-1-1 0,-1-4 5 16,0 1-3-16,0-1 9 0,0-1 3 16,0 1-2-16,0 0 5 0,2 0 4 15,2 0-4-15,0 2-4 0,1-2 1 16,4 1-4-16,4 0 1 0,5 1-9 16,8 0 0-16,19 2-2 0,27 1-1 15,35-5-32-15,-12 0-52 0,-7-5-160 16</inkml:trace>
  <inkml:trace contextRef="#ctx0" brushRef="#br0" timeOffset="129119.15">26488 14897 488 0,'0'0'81'15,"0"0"-4"-15,0 0 7 0,90 0-5 16,-42 0-18-16,13 0-2 0,7 0 17 15,-1-2 4-15,-1-2-31 0,-7 1-3 16,0-3-6-16,-4 0-13 0,-8-1 5 16,-12 1-29-16,-12-1 10 0,-7 1 10 15,-6 2-7-15,1-3 8 0,1 0-11 16,-3-3-12-16,-2 2 4 0,-2 0-5 16,-2 0 0-16,0 3-2 0,-3-1-5 15,1 2-12-15,1 0-21 0,0 2-11 16,2-2-28-16,7 3-99 0,2 0-52 15,0 1 4-15</inkml:trace>
  <inkml:trace contextRef="#ctx0" brushRef="#br0" timeOffset="129652.15">26814 15189 739 0,'0'0'78'0,"0"0"-28"16,0 0 17-16,0 0 8 0,21-20 21 15,-17 17-12-15,-1 1-22 0,-2 1-17 16,-1 0-4-16,0 1-10 0,-4 1-19 16,-4 6-10-16,-3 2-2 0,-6 5 1 15,-1 6 0-15,-4 5 0 0,-5 10-1 16,-4 10 3-16,-7 13-8 16,0 3 4-16,4-5-2 0,5-2-1 15,8-10-12-15,7-4 10 0,6-8 4 16,5-6 0-16,3-6 2 0,0-3 0 15,2 4-4-15,2 0-4 0,1 2-13 16,1-4-6-16,-1-3-22 0,-3-3-62 16,-1-3-164-16,-1-5-237 0</inkml:trace>
  <inkml:trace contextRef="#ctx0" brushRef="#br0" timeOffset="130232.24">26377 15724 970 0,'0'0'111'0,"0"0"-91"0,0 0 35 16,0 0 79-16,0 0-76 0,4 7-32 16,-1-2-11-16,0-1-5 15,3 2 10-15,0-1-6 0,0 0 10 16,2-2-11-16,-1 1-3 0,0 2-6 16,-1-1-4-16,-1 2-1 0,1-1-2 15,-3 1-21-15,-2-1-3 0,0 1 6 16,-1 2-5-16,0-2 12 0,0 0-1 15,-2 1 8-15,2-2 4 0,-1-1 1 16,1-2 2-16,0-1 5 0,0 0-2 16,0-1-3-16,1-1 2 0,1 0 1 15,1 0 10-15,2 0 1 0,1 0-11 16,2 0 7-16,0 0-10 16,0-1 0-16,-2 0 0 0,-2 0 1 15,1-1 0-15,-3 1 0 0,-2 1 0 16,1 0 5-16,-1 0-3 0,0 0 0 15,0 0 8-15,0 0-7 0,0 0 4 16,0 0-3-16,0 0-2 0,1 0 13 16,0 0-2-16,1 0-7 0,1 0 6 15,2 0-4-15,1-1-1 0,1-2 4 16,2-1-6-16,2-2 4 0,0-1-9 16,3-1 0-16,1-1 3 0,2-2-2 15,2-3-2-15,2-2 0 0,14-18-27 16,-6 5-80-16,-2-3-174 0</inkml:trace>
  <inkml:trace contextRef="#ctx0" brushRef="#br0" timeOffset="145893.39">25905 15998 1286 0,'0'0'16'0,"0"0"23"15,0 0-34-15,0 0-5 0,0 0-25 16,0-16 5-16,0 18-4 0,0 5-10 16,0 3 15-16,0 1-2 0,2 6 6 15,1 1 7-15,2 3 4 0,3 2 4 16,0 4 0-16,1 9 0 0,0 9 4 15,-2 12-2-15,-2 4 3 0,-4-3 1 16,-2 0 5-16,-3-4 5 0,-1 0-2 16,-1 3 1-16,3 0 3 0,0 0-11 15,2 1-2-15,1 3-4 0,0 2 0 16,3 1 2-16,4 1-2 0,2 0 0 16,2-1 2-16,1 0-3 0,1-1 1 15,-1 0 1-15,-1 1-4 0,1 2 3 16,-6 0-1-16,1 1 0 0,-5-2 3 15,-2-1 7-15,0-7-2 0,-6 2 5 16,-1-3 1-16,-2-2 8 0,-1 3-13 16,-1-1 5-16,1-1-5 0,1-3-6 15,0-1 3-15,2-3-1 0,1-3-4 16,2-2 6-16,1-2-5 0,1-1 4 16,1-3-6-16,1-2 0 0,0-7-4 15,0-7 3-15,0-5-2 0,0-3-3 16,0 2-13-16,0 1-15 15,0-1-7-15,0-1-11 0,-2-1-29 16,-6-5-125-16,3-2-59 0,1-5-207 16</inkml:trace>
  <inkml:trace contextRef="#ctx0" brushRef="#br0" timeOffset="146197.21">25687 18321 1408 0,'0'0'116'15,"0"0"-116"-15,0 0-49 0,14 19 49 16,-1-9 32-16,5 4-21 0,2 2-11 16,6 2-8-16,8 4-17 0,7 3-35 15,8 4-26-15,0-2-7 0,-6-4-33 16,-12-7-82-16,-12-5-2 16,-1-1-46-16,-6-3-81 0</inkml:trace>
  <inkml:trace contextRef="#ctx0" brushRef="#br0" timeOffset="146357.26">26115 18581 293 0,'0'0'396'0,"0"0"-270"15,0 0-126-15,0 0-4 0,0 0-22 16,0 0-7-16,0 0 18 0,0 0-21 16,0 0 36-16,70-168 16 0,-61 153 85 15,-3 2 10-15,-2 7 70 0,-3 3-62 16,-1 3-42-16,0 0-42 0,-4 7-29 16,-7 5-2-16,-4 8 1 0,-8 13 10 15,-9 14-15-15,-5 8-32 0,0-3-69 16,12-16-42-16,7-18-267 0</inkml:trace>
  <inkml:trace contextRef="#ctx0" brushRef="#br0" timeOffset="147352.37">27961 16281 426 0,'-12'53'99'0,"-3"10"-96"0,4-4 27 0,1 3 55 16,7 3 23-16,3 1-5 16,7 1-45-16,5 0 19 0,2 2-35 15,2 1 39-15,-2 1-37 0,2 3-27 16,-6-3-15-16,-2-1-2 0,-4-2 0 15,-4-3 0-15,-3-2-1 0,-5-2-1 16,-1-2-6-16,-4 2-13 0,0-4 5 16,2-4 9-16,0-3-2 0,1-5-4 15,1-4 5-15,0-4 8 0,2 0 0 16,2-4-1-16,1-1 0 16,2-4 1-16,2-6 1 0,0-7-1 0,0 0-4 15,4 4-34-15,4 3-50 0,0-1-61 16,0-7-192-16</inkml:trace>
  <inkml:trace contextRef="#ctx0" brushRef="#br0" timeOffset="147748.16">27835 17867 1244 0,'0'0'30'0,"0"0"-30"0,0 0-4 15,0 0 3-15,0 0 1 0,137 57-3 16,-110-46-38-16,-1-4-64 0,-4-1-47 16,-4-3-27-16,-3-1-7 0,-6 0 59 15,-5-2 80-15,-2 0 47 0,-2 1 86 16,0 1 110-16,-5 2-53 0,2 3-48 16,-3 4-11-16,-1 7 28 0,-1 4-45 15,1 5-17-15,-1 10-28 0,0 10-22 16,3 8-5-16,4-3-7 0,3-5-14 15,6-18-79-15,0-14-322 0</inkml:trace>
  <inkml:trace contextRef="#ctx0" brushRef="#br0" timeOffset="148388.79">30095 15951 262 0,'0'0'547'0,"0"0"-491"16,0 0-56-16,0 0-39 0,0 0 0 16,5 19 39-16,-3-5 5 0,3 7-4 15,2 3 0-15,-1 2-1 0,2 9 0 16,3 11 3-16,-1 11-1 16,-4 6 10-16,1 3 21 0,-4 2-4 0,1-6 14 15,-4 5-1-15,2 4 8 16,-2-4 17-16,0 7-14 0,0-3-24 15,0 6-21-15,1 2-4 0,1 1-3 16,0-1-1-16,4-1 1 0,-1-3-1 16,1-3 2-16,3-2-2 0,-2-2-1 15,1-1 1-15,-4-2 0 0,0-7 0 16,-3 0 0-16,1-8 0 0,-1-4 0 16,-4-4 0-16,-1-4 0 0,-1-1 0 15,2-8 4-15,-1-4-4 0,3-6 7 16,-1-2-4-16,0 3-4 0,2 5 1 15,1-1-15-15,2-1-62 0,5 0-81 16,0-6-84-16,1-7-253 0</inkml:trace>
  <inkml:trace contextRef="#ctx0" brushRef="#br0" timeOffset="148784.17">30051 17958 1348 0,'0'0'104'0,"0"0"-104"16,0 0-39-16,0 0 36 0,0 0 3 15,69 9 0-15,-48 3-22 0,0 3-13 16,2 2-6-16,1 0-24 0,1 1 22 15,-3-1 12-15,2-2-24 0,-2-1-12 16,-3-1-12-16,-3-3 17 0,1-3 31 16,-6-3 29-16,-1 0 2 0,-3-3 5 15,0-1 29-15,-2-5 34 0,-1-2-5 16,1-2-32-16,2-3-27 16,2 2-4-16,0-4-13 0,1 1-3 15,2 1 9-15,0 3-6 0,-4 1 13 16,-3 3 5-16,-4 5 53 0,-2 0-15 15,-9 8-21-15,-5 10 31 0,-12 10 2 16,-14 14-31-16,-9 11-23 0,0 2-2 16,8-13-27-16,16-17-86 0,13-17-371 15</inkml:trace>
  <inkml:trace contextRef="#ctx0" brushRef="#br0" timeOffset="150296.75">23807 15387 1263 0,'1'0'48'15,"1"1"-48"-15,2 3-40 0,3 1 40 16,3 2 0-16,2 2 1 0,2 1-2 15,0 3 1-15,3 1 0 0,-2 0 1 16,1 1-1-16,-4 0-4 0,-2 2-2 16,-2-3-7-16,-5 0 1 15,-2-1-11-15,-1-2 11 0,-2 1-1 16,-3-3-1-16,-2-2 9 0,-1 0-1 16,1-3-5-16,2-2 8 0,-1-2 3 15,3 0 5-15,2-6-5 0,1-1-4 16,0-1-8-16,7-3 12 0,1-2 0 15,2-1 5-15,5-2-2 0,0 1 0 16,2 1 0-16,-2 1 5 0,1 3 1 16,-3 1 9-16,0 3 14 0,-3 2-7 15,-1 2 4-15,-3 2-2 0,2 0-11 16,-2 2-2-16,3 3 0 16,0 1-6-16,3 2-4 0,2 1-4 15,1 2-1-15,1 1-3 0,1-1-26 16,-1 1-8-16,-1-3-9 0,0 1-30 15,-2-2-47-15,-3-1 15 0,-1 0 35 16,-2-1 6-16,-2-1 32 0,-1-1 18 16,0 1 5-16,2 0-18 0,2-1-20 15,8 3-39-15,-3-3-1 0,1-1-106 0</inkml:trace>
  <inkml:trace contextRef="#ctx0" brushRef="#br0" timeOffset="150538.27">24775 15486 1138 0,'0'0'120'0,"0"0"-120"0,0 0-15 15,0 0 1-15,0 5 11 0,-3 4 3 16,-2 4 1-16,-2 2 1 0,-5 5-1 15,-3 2-2-15,-4 1-2 0,-2 2-28 16,-4 0-51-16,-1-2-6 0,-1-1-59 16,-8 1-45-16,5-5-51 15,6-7-200-15</inkml:trace>
  <inkml:trace contextRef="#ctx0" brushRef="#br0" timeOffset="150820.25">24485 15598 1094 0,'0'0'171'0,"0"0"-167"0,0 0-4 0,0 0 22 16,0 0 7-16,0 0-9 15,0 0-13-15,0 0-4 0,13-9-3 16,-6 11-2-16,1 3-12 0,0 1-7 15,3 1-5-15,-3 3-2 0,2 1 4 16,0 0 5-16,1 2-5 0,-1-1 1 16,2 1-18-16,-1-1-3 0,0 1 16 15,1-1 9-15,-1 0-12 0,1-1-15 16,-2 1-31-16,1 0-34 0,-1-3-72 16,-4-2-125-16</inkml:trace>
  <inkml:trace contextRef="#ctx0" brushRef="#br0" timeOffset="151335.86">24911 15572 885 0,'0'0'311'0,"0"0"-289"0,0 0-22 15,0 0 28-15,0 0 9 0,0 0-6 16,26-30-16-16,-19 30 8 0,0 0-3 16,2 0-10-16,0 5-2 0,-1-1 8 15,1 1-2-15,0 2-2 0,-3 0-10 16,0 0-2-16,-1 2-2 0,-1 1-4 15,-2-1-15-15,-1 1-9 0,-1-2 11 16,0 0-4-16,0-1 11 0,-3-1 3 16,0-3 8-16,1 1 1 0,0-1 3 15,1-3 2-15,1 0 10 0,-1 0 1 16,1 0-7-16,0 0 0 0,0 0-3 16,2 0 3-16,2-3 0 15,4-3-9-15,1-1-6 0,2-3-4 16,3 0-5-16,1-1 8 0,2 1-1 15,-1-1 0-15,4 2 7 0,-2 4 0 16,4 1 1-16,-3 4 4 0,0 1 16 16,1 6-4-16,-2 1 4 0,-1 6-4 15,1 1 5-15,-2 4-7 0,0 0-7 16,-1 3-2-16,-1-1-5 0,-1 1-15 16,-2 1-19-16,1 0-55 0,-4-5-121 15,-3-11-533-15</inkml:trace>
  <inkml:trace contextRef="#ctx0" brushRef="#br0" timeOffset="164869.09">26745 13077 476 0,'0'0'191'16,"-4"-8"-189"-16,1 4-1 0,-1 1 9 16,-1 1 8-16,-2 2-1 0,-3 0-1 15,-1 1-4-15,-5 3-2 16,1 2-4-16,-4 2-2 0,0 3 9 16,-2 3 16-16,0 2-13 0,0 4-11 15,-1 5-3-15,-2 7 0 0,-1 9 15 16,1 8 8-16,1 2 8 0,3-2-10 15,6-4-7-15,1-8-13 0,2-6-1 16,3-6 0-16,-1-6-2 0,2 0 0 16,-3 1 4-16,-4 4-2 0,-1-1-2 15,-2 0 8-15,-1-3-4 0,3 0 10 16,1-5-9-16,1-1-1 0,5-1-4 16,3-2-2-16,2 0-6 0,1-4 6 15,2 0 0-15,0-2-9 16,4-1 1-16,1 1-28 0,5-3-28 15,0 0-65-15,-2-2-181 0</inkml:trace>
  <inkml:trace contextRef="#ctx0" brushRef="#br0" timeOffset="165325.01">26158 13695 1080 0,'0'0'69'16,"0"0"-68"-16,0 0 13 0,0 0 23 16,0 0-7-16,49-1-1 0,-35 5-5 15,5 1-14-15,0 4-7 0,1 1-1 16,1 0-2-16,0 1 0 0,-2 0 1 15,-1 1-2-15,-5-1 0 0,-1 1-2 16,-3-3-4-16,-4 0-9 0,-4 0 7 16,-1 0-3-16,-1-1 6 0,-3 0 3 15,0-1 0-15,0 0 2 0,0-2-2 16,-1-2-6-16,4 2-3 0,-1-4-8 16,2-1 5-16,0 0 5 0,0 0 7 15,3 0 3-15,2-4 4 0,1 0 0 16,1-3 9-16,1 0 1 0,1-2 3 15,0 0 11-15,-1-1-3 0,0 0-6 16,0-1-1-16,-3 1 2 0,0-1-9 16,-2-1-11-16,-1 0 0 0,-1 2 0 15,0-1-7-15,-1 1-4 0,0-1-5 16,0 1-16-16,1-4-36 0,1 3-132 16,1-1-353-16</inkml:trace>
  <inkml:trace contextRef="#ctx0" brushRef="#br0" timeOffset="184697.03">32016 15695 262 0,'0'0'334'15,"0"0"-334"-15,0 0-10 0,0 0 10 16,58-27 15-16,-46 20-3 0,-3 0-11 16,0 0 4-16,-2-3 17 0,-1-1-11 15,-1 1 24-15,0 1 12 0,0-1-2 16,1 1 31-16,-1 0-1 0,1 0-25 16,-3 4-33-16,0-3-16 15,-1 5-1-15,0-2-4 0,-2-1 0 0,-2 0-7 16,-3 2 2-16,-6-2 8 15,-3 2-2-15,-5 1 3 0,-6 1 18 16,-5 2 1-16,-10 0-5 0,-7 4-13 16,-12 6 1-16,1-1 2 0,1 2-3 15,5 2 3-15,3-2-4 0,-3-1 0 16,1 2 3-16,-6-3-2 0,-1 0 0 16,-2 0-1-16,-2-1 0 0,-1-2-2 15,3 0 4-15,5-1 3 0,4-3-5 16,2-2 1-16,5 2 0 0,4-2 10 15,9 0 6-15,7 0 2 0,7 0 2 16,1 0-5-16,0 0 1 0,-1-2-1 16,1 1-4-16,3-1-7 15,5 0 5-15,2 0-7 0,1 1-2 16,-1-3-2-16,1 2-19 0,-1-2-62 16,-4-4-109-16,1 1-143 0</inkml:trace>
  <inkml:trace contextRef="#ctx0" brushRef="#br0" timeOffset="185162.11">30950 15380 1230 0,'0'0'11'16,"0"0"-3"-16,0 0-8 0,0 0 16 15,0 0 6-15,33-32-8 0,-31 32-14 16,-2 0 0-16,0 4-16 0,0 4 7 16,-5 2 7-16,0 3-3 0,-4 3 3 15,1 1 0-15,0 0 2 0,-2 1 3 16,1 1-2-16,-1-1-1 0,2-1 0 16,-2 0 4-16,0 0-3 0,-1 0 3 15,-3 1-3-15,-2-1 12 16,-1 1-2-16,-1-2-4 0,-4 1 5 15,0 1-2-15,1 1-9 0,-1-2 0 16,0 3 2-16,4 2-3 0,1-1-1 16,2 1-1-16,4-1 2 0,2 0 3 15,3 0-1-15,0-3 13 0,3-1-2 16,0-3 1-16,3-1 12 0,0-4-16 16,0-1 4-16,0-3-8 0,0-1 3 15,0-2-5-15,0-2 1 0,0 0-1 16,1 0 15-16,1 0-8 0,5 0 18 15,5 0-8-15,8 0-15 0,18 2 7 16,25 9-7-16,32 8 2 0,22 7-8 16,17 7-3-16,-26-7-56 15,-23-9-209-15</inkml:trace>
  <inkml:trace contextRef="#ctx0" brushRef="#br0" timeOffset="205462.68">23231 16184 754 0,'0'0'327'0,"0"0"-327"0,0 0-2 15,0 0 2-15,0 0 0 0,0 0-1 16,82-80-2-16,-60 67-7 0,-1 0-10 16,4-1 2-16,0 0 8 0,1 0 5 15,0-2-1-15,0 3-2 0,-1-1 5 16,1 1 1-16,0 0 2 0,2-3 2 15,0 1-1-15,5-2 1 0,-2 2 12 16,1-2 15-16,7-1 1 0,3-1 0 16,13-5-9-16,5 0-10 0,3 1-6 15,3 2-3-15,-7 1-4 16,3 2-39-16,2-2 41 0,1 1 1 16,3-2-1-16,5 1-1 0,3-1 1 15,0 1 1-15,2 2 0 0,-3-2-2 16,0 1 1-16,-2 3 0 0,3-1 0 15,2 1 1-15,0 2 6 0,3-2 13 16,-1 2-3-16,-1-1-7 0,3 1 9 16,2 1-6-16,3 0-2 0,3 0-4 15,3 1 2-15,-1 1-4 0,0-1 3 16,1 3-5-16,0-1 1 0,3 1-2 16,-3 2 4-16,1 0 7 0,-2 4-12 15,-2-1 5-15,-2 0-3 16,2 0-3-16,0 2 4 0,1-2-5 15,-1 4 2-15,0-1 1 0,-2 1-2 16,-1 0 0-16,0 1-1 0,-1 2 1 16,0-1 0-16,-2 0 3 0,0 2-3 15,-3-3 0-15,3 2 0 0,0 1 0 16,-1-1-1-16,1 3 0 0,-2-1 2 16,-3 2-1-16,-2-1 0 0,-2-1-1 15,-1 0 1-15,-3 1 0 0,-2 1 3 16,-2 0-3-16,1 0 1 0,-2 2-1 15,-2 0 0-15,2 2 0 0,-1-1 1 16,4 3-1-16,0-1 0 0,2 1 2 16,1 1 2-16,0 1-4 0,-1 0 0 15,-3 3-1-15,0-1 1 0,0 0 0 16,0 1 0-16,-3 1 4 0,-4 0-3 16,-2 0-1-16,-5 0 3 0,-5 2-3 15,-1-2-2-15,-6 1 2 0,0-1 4 16,-2 0 1-16,-1 2 3 0,1 2 2 15,0-1-8-15,2 1 4 0,1 4-1 16,6 1-4-16,1 2-1 0,3 1 0 16,3 3 0-16,1-2 2 0,3 3-4 15,-2 0 1-15,1-1 1 16,-5 0 0-16,0-1 0 0,-4 0 0 16,-7 1 0-16,-2-2-1 0,-2 1 1 15,-4-2 0-15,-8-5 0 0,-6-4 1 16,-6-5 0-16,-3 1 3 0,3 3-3 15,0 5 2-15,3 3-2 0,-3 0 0 16,0 3 2-16,0 5 0 0,2 5-3 16,-3 6-1-16,-1 2 0 0,-5-3 1 15,-5-3 0-15,-3-2 1 0,0 0-1 16,-6 1-9-16,-7 3 0 0,-1-3-4 16,-5-2 3-16,-2-3 5 15,-4 1-8-15,-2-4 5 0,2-6 8 16,0-3 0-16,5-9 0 0,-6 5 3 15,-9 5-3-15,-11 7 1 0,-5 3-1 16,4-4 0-16,3-4 0 0,3-2 4 16,-3 2-4-16,-4-1 0 0,-1 4 1 15,-5-1 1-15,-6 1-2 0,-4-3 0 16,-6-1-2-16,-7-6-1 0,-4-1-10 16,-3-1 2-16,-2-4 2 0,0 2 9 15,-2-2-5-15,1-2 5 0,0 2 1 16,0-4-1-16,0-1 0 0,2 0 2 15,4 1-2-15,-2-2 6 0,-1 4-6 16,-3-1 9-16,0 1-5 16,-2-2 2-16,-1 1 0 0,-3-3-6 15,-2 2 0-15,-1-3 1 0,-7 0 3 16,-1 0-1-16,-2-2-6 0,-3-3 3 16,-3-1-10-16,-3-3 0 0,-3 0 10 15,0-1-2-15,0-3 4 0,-1-1-5 16,0-1 6-16,-1-1 0 0,3-1 1 15,1 0 5-15,0 1-5 0,1-3-3 16,1-1 9-16,2 3-2 0,0-5-8 16,1 3 0-16,-1-2 0 0,-4-1 3 15,2-1 0-15,-3 1-3 0,-3-2-2 16,0 0-9-16,-4-5 3 0,1-1 3 16,0 1-3-16,2-2 5 0,-1 1 0 15,0-2 3-15,5-3 1 0,2-1 1 16,3-1 1-16,1-2 7 0,6 1-4 15,5-4 6-15,5 3 0 0,6-4-2 16,3-2 2-16,2 0-3 0,3-5 10 16,2-5-9-16,-1-4 4 0,5-12-6 15,-1-6 4-15,-2-11-3 0,-1-6-9 16,0-6 4-16,-3-7-9 0,0-4-1 16,-1-6-35-16,22 23-50 15,9 6-226-15</inkml:trace>
  <inkml:trace contextRef="#ctx0" brushRef="#br0" timeOffset="-195513.54">23430 17428 358 0,'0'0'700'16,"0"0"-653"-16,0 0-47 0,0 0-8 16,40-12 8-16,-18 8 12 0,4 1-7 15,13-2-5-15,13-3-1 0,17 2-1 16,6-1 2-16,4 1 0 0,-1 4 3 16,-4 2 1-16,1-1-4 0,2 1-1 15,0 0 1-15,2 0 0 0,2 1-2 16,4 1 2-16,5-1-2 0,2 2 1 15,1-1 2-15,3-1 0 0,4 0-1 16,7 0-1-16,7 0 0 0,2-1 1 16,7 0 1-16,2-1 1 0,6 0-2 15,0 1-2-15,2 0 2 0,-1 0 2 16,1 0-2-16,1 1-4 0,0 3 4 16,1-2 8-16,-1 3-2 0,3 0 0 15,-2-1 2-15,2 1 11 0,-3-2 3 16,0 3-10-16,2 0-2 0,-1 2 3 15,-1-2 7-15,1 1-12 0,-1 0 1 16,0 0-3-16,-1 0-3 0,-4 0-3 16,-1-3 2-16,-1-1-2 15,-4-1 2-15,0 1-1 0,-4 0 3 16,-3-2-4-16,-1 1 0 0,-5-1 0 16,-5-1 9-16,-5 0-4 0,-4 0 6 15,-2-1-11-15,-3 1 8 0,0-3 8 16,-2 1-12-16,0 1-2 0,-1 0 3 15,-2-1 10-15,1 1 1 0,-2-1-4 16,-3 2 5-16,-4 0-6 0,-4 1-1 16,-5-1-4-16,-4 4-4 0,-3-2-2 15,-5 3 0-15,-8-1 3 0,-5 2-2 16,-6-1-1-16,-10-3 0 16,-7 2-12-16,-9-2-6 0,-3 0-14 15,1 3-13-15,-3 2-19 0,-4 1-60 16,-16 7-98-16,-7-3-72 0</inkml:trace>
  <inkml:trace contextRef="#ctx0" brushRef="#br0" timeOffset="-194626.43">23664 17545 914 0,'53'0'0'16,"12"0"-15"-16,2 2 13 0,3 2 2 15,0 0 0-15,4-1 1 0,2 2 4 16,3-1-5-16,7 1 0 0,5-3 0 15,7 2-1-15,8-3 1 0,2-1 0 16,5 0 7-16,4 0 6 0,4 0 4 16,6 1-6-16,1 0 18 0,3 3-13 15,1-2 6-15,3 2-10 0,0-1-4 16,3 1 3-16,-2 0-6 0,3 0-1 16,0-1-3-16,2 2 0 0,-2-3-1 15,2 2-1-15,-2-4-10 0,3 0 6 16,-1 0 5-16,0 0 0 15,0 0-4-15,2-4 4 0,0 1 4 16,1-2-3-16,-2 0 6 0,1-3 1 16,0 1 2-16,-3-1-3 0,1-2 11 15,-3 3-2-15,-3-3 9 0,-4 2-4 16,-7-1-1-16,-1-2-4 0,-5 2 1 16,-4-2 1-16,2 2-3 0,-1 0-4 15,2-2-11-15,0 3 7 0,0 1 18 16,-4 0 4-16,1 1-10 0,-5 4-2 15,-3 1 13-15,-7 1-10 0,-5 0-13 16,-8 0 5-16,-6 0-4 16,-6 0 2-16,-9-3 0 0,-9 1 17 15,-8 2-1-15,-8-5-8 0,-12 3 2 16,-8 0-6-16,-8-1-5 0,-3 1 3 16,-3 1-9-16,1 1 2 0,-2-1-5 15,-4 1-9-15,-1 0-24 0,0 0-23 16,-8 0-13-16,-6 4-26 0,-37 0-5 15,3-3-149-15,-2-2-536 0</inkml:trace>
  <inkml:trace contextRef="#ctx0" brushRef="#br0" timeOffset="-179572.62">22695 17567 394 0,'0'0'503'0,"0"0"-503"0,0 0-12 16,29-6 12-16,-14 3 42 0,5-1-28 15,0 2-11-15,0-1 0 0,3-1-3 16,-1 2-10-16,2-1-2 0,-1 0-5 15,-1 1 0-15,2-2-1 0,-5 1 13 16,1-1 4-16,-4 2-1 0,-3 0 2 16,-5 2-6-16,-1-1-11 15,-2 1-34-15,-3 0-46 0,-2 0-105 16</inkml:trace>
  <inkml:trace contextRef="#ctx0" brushRef="#br0" timeOffset="-179283.5">22706 17990 1176 0,'0'0'164'0,"0"0"-164"0,0 0-41 15,0 0 41-15,0 0 14 0,0 0-5 16,0 0-9-16,119-53-6 0,-94 46-6 16,-2 0-15-16,-3 1-3 0,-2 4 14 15,-5-3 6-15,-1 3 4 0,-5 0 2 16,-1 1-3-16,-2-1-7 0,-2 0-15 16,-2-3-54-16,-2-4-38 0,-4 1-132 15,0-1-451-15</inkml:trace>
  <inkml:trace contextRef="#ctx0" brushRef="#br0" timeOffset="-178745.24">21804 17776 947 0,'0'0'0'0,"0"0"-2"16,0 0-19-16,0 0 21 0,0 0 1 15,54 62 8-15,-40-57 4 0,2-1 26 16,-2-3-21-16,2-1-6 0,-4-2-5 15,0-6 1-15,0-3 0 0,-3-1-5 16,-2-7 5-16,1-3-3 0,-2-5-5 16,0-9 0-16,-1-9-16 0,-1-5 9 15,-1 7 7-15,-3 11 6 0,0 13 16 16,-3 8 8-16,-2 1 23 0,-1 1-6 16,-2 3 2-16,0 1-25 15,1 4-6-15,1 2-12 0,-4 8-6 0,-1 4-17 16,0 7-17-16,-2 3-16 15,-5 9-82-15,5-7-58 0,0-6-177 16</inkml:trace>
  <inkml:trace contextRef="#ctx0" brushRef="#br0" timeOffset="-178421.22">22425 17102 1156 0,'0'0'27'0,"0"0"-27"0,0 0 10 16,0 0-10-16,0 0-1 0,0 0-6 16,5 9 7-16,-5 5 4 0,0 10 4 15,-2 14 4-15,-9 16-8 0,-9 24 9 16,-7 13 1-16,-4 8 3 0,-2 4 21 15,-1-4-17-15,4-6 0 0,0-7-8 16,5-10-8-16,6-7-1 0,1-6-4 16,5-6-5-16,0-6-12 0,3-6 0 15,1-9-1-15,3-7 4 0,0-8-9 16,3-5-24-16,1-5-34 0,1 5-91 16,1-4-23-16,0-3-135 0</inkml:trace>
  <inkml:trace contextRef="#ctx0" brushRef="#br0" timeOffset="-177909.33">22348 17551 1292 0,'0'0'152'0,"0"0"-152"15,0 0 0-15,0 0-6 0,0 0 6 16,0 0 30-16,7 93-16 0,-3-56-10 16,2 6-4-16,-1 6-14 0,0 1-5 15,-3-6-8-15,-2-5 12 0,-4-7-28 16,-2-4 9-16,-1-4 17 0,1-8 14 15,-3-2 3-15,-3 6 2 0,0-2 13 16,-2 1 19-16,2-1-5 16,3-5-7-16,2-2-5 0,3-4-12 15,3 0-1-15,1-5-4 0,0 0-6 16,2-2 1-16,2-2-3 0,5-7 8 16,1-5 6-16,5-5 0 0,2-7-6 15,4-3 0-15,-1 0-2 0,1 1 2 16,-2 3 0-16,-2 5 2 0,-3 3-1 15,-4 6 3-15,-3 4 4 0,-4 5 4 16,-1 1-6-16,-1 1-6 0,2 1-4 16,-2 2-2-16,1 0 5 0,-2 1-5 15,1 2-4-15,-1-2 5 16,0 0-5-16,-1-1-28 0,-5-1-8 16,0-2-2-16,-1-1-8 0,-4-17-86 15,2 1-147-15,3-7-353 0</inkml:trace>
  <inkml:trace contextRef="#ctx0" brushRef="#br0" timeOffset="-173624.8">14598 3203 839 0,'0'0'0'0,"0"0"-53"16,0 0 44-16,0 0 7 0,0 0 2 15,0 0 0-15,0 0 1 0,-407-57-3 16,333 52-3-16,-5-1-34 0,-4-1-9 15,-2 0 6-15,-2 0 21 0,-2-1 21 16,-2 1 2-16,-6 0 12 0,-3 0 0 16,-6 0 4-16,-2 3 0 0,-1 0-8 15,-4 0-2-15,0 1 5 0,-2 1-1 16,-2-1-10-16,2 2 0 16,-5 0 4-16,0 0 0 0,-6 1-2 15,-1 0 8-15,-3 0-8 0,-2 0-1 16,-4 0 1-16,-2 0 0 0,-4-2 5 15,-1 0 1-15,-5 2 11 0,-3 0 3 16,-2 2-1-16,-4-1 3 0,-2-1-3 16,0 1 3-16,-3-1 0 0,1 1-3 15,0-1-7-15,-1 3-6 0,4 1-2 16,0 0-2-16,2-1-6 0,1 2 0 16,2 0 0-16,2 0 0 0,1 0-9 15,2 0 3-15,3-2-5 0,3 2-4 16,8-3-7-16,4-1 10 0,7-1-10 15,8 0 20-15,3-1 2 0,6 0 1 16,6-3 2-16,6 0 17 0,7-1 12 16,8-1-3-16,6 2 1 0,6-2-2 15,6 1 6-15,5-1-3 0,6 3-15 16,10-2-12-16,10 2-1 0,9-1 1 16,6 3-3-16,3-3 0 0,0 3-1 15,0 0-3-15,-2 1-30 0,4 0-39 16,3 0-31-16,0 4-16 0,4-1-62 15,1-1-48-15</inkml:trace>
  <inkml:trace contextRef="#ctx0" brushRef="#br0" timeOffset="-173259.97">7088 2789 1255 0,'0'0'0'0,"0"0"-5"0,0 0-1 15,-10-5-24-15,1 14-13 0,-9 5 41 16,-15 11-9-16,-18 10-1 0,-18 14-8 16,-8 1-36-16,3 0 10 15,6-3 17-15,11-7 0 0,2-3 23 16,8-2 6-16,4-1 0 0,7-5 0 15,9-3 0-15,10-9 61 0,6-3 33 16,6-3-23-16,3-1-20 0,2-1-22 16,6 3 2-16,12-1 10 0,18 0 6 15,25 1-11-15,26 6-26 0,13 5-10 16,-1-3-63-16,-26-3-110 0,-24-11-345 16</inkml:trace>
  <inkml:trace contextRef="#ctx0" brushRef="#br0" timeOffset="-128291.13">30332 13445 371 0,'0'0'265'0,"0"0"-138"0,0 0 197 15,0 0-253-15,0-2-32 0,0 1-5 16,0-1-16-16,-5-2-3 0,-1 2-6 16,-7-3 3-16,-3 3-2 15,-4 1-6-15,-5 0 2 0,-2 1 0 0,-1 0 4 16,3 0-3-16,2 0 22 16,3 1-14-16,7 2-5 0,2 0-8 15,6 0-1-15,2 0 3 0,3-1-3 16,0-1 10-16,0-1 4 0,0 0 5 15,0 0 9-15,0 0-6 0,0 0 0 16,0 0-8-16,0 0-2 0,0 0-1 16,0 0-8-16,0 0-3 0,0 0-1 15,0 1-4-15,0 0 2 0,-2 1 0 16,1 1 0-16,1 0 0 0,0 1 2 16,0 0-1-16,-2-1 2 0,2 4-3 15,0 0 4-15,0 1-2 0,0 1 1 16,-1 2 2-16,1 3 2 0,-1 1-1 15,0 4 2-15,-2 3 2 0,1 4-5 16,-3 1-2-16,1 3 2 0,-2 7-3 16,-2 5 1-16,-2 7 2 0,-4 2-3 15,3-4 0-15,-2-6 3 0,4-6-1 16,-1-6-1-16,3-6 0 0,0-5-1 16,1 0 1-16,-1 1-1 0,1 4 3 15,-2 2-1-15,2-3 9 0,3-2-5 16,-2 0 2-16,3-4 3 0,1 0-10 15,1-1 4-15,0-2 4 0,0-2-4 16,3-1 1-16,-2-2-2 16,3-2-1-16,-3-1 2 0,1-1-3 15,-2 2 1-15,1-4-2 0,0 0 2 16,-1-1-3-16,0 0 1 0,0 0 4 16,0-1-5-16,0 0 5 0,1 0-1 15,-1 0 5-15,0 0 0 0,2 0 0 16,-2 0 2-16,0 0 2 0,1-2 3 15,2 1-1-15,0 0-10 0,2-1 1 16,1 1-5-16,4-2-1 16,4 2 0-16,4-1 3 0,5 2-5 0,9 0 3 15,12 2-1-15,10 3 0 0,4 1-8 16,1-1-48-16,-4 3-38 16,-10-4-10-16,0-4-54 0,-15 0-111 15</inkml:trace>
  <inkml:trace contextRef="#ctx0" brushRef="#br0" timeOffset="-127862.08">30635 13770 1223 0,'0'1'130'0,"2"2"-93"16,-2 3-1-16,0 6-15 0,0 4-4 16,0 6-11-16,0 3-5 0,0 0 1 15,0 3-2-15,0-3-14 0,1 0-10 16,-1-6-7-16,-1-1-19 0,-1-6-1 15,-3-5-17-15,-2-5-39 0,2-2-102 16,0 0-190-16</inkml:trace>
  <inkml:trace contextRef="#ctx0" brushRef="#br0" timeOffset="-127363.01">30650 13733 818 0,'0'0'172'0,"0"0"10"15,0 0-60-15,0 0-10 0,0 0-43 16,0 0-42-16,0 0 19 0,105-44-29 15,-90 44-9-15,0 0-7 0,-4 4-1 16,-1 1-9-16,-2 4 2 0,-7 0-26 16,-1 4-5-16,-1 0 3 0,-7 2 8 15,2-1-6-15,-2-1 4 0,0-1 11 16,-1-3 5-16,2-1 0 0,2-2 10 16,0-2 3-16,2-1 2 0,2-2-1 15,1-1 8-15,0 0 19 0,1 0 1 16,6 0-2-16,1 0 2 0,3 1-10 15,3 1-6-15,0 1-4 16,2 1 5-16,-2 2-5 0,0 3-4 16,-2 2-5-16,-2 1-4 0,-3 1 3 15,-3 0-1-15,0 2-12 0,-4-1-4 16,0 2 9-16,-4-3 7 0,0 2 2 16,-3-2-6-16,0-3 6 0,0 0 2 15,1-3 1-15,-1-3-4 0,0-1 1 16,1-1-9-16,2-1-9 0,1 0-15 15,2 0-27-15,1-1-21 0,3 0-72 16,2-1-168-16</inkml:trace>
  <inkml:trace contextRef="#ctx0" brushRef="#br0" timeOffset="-127121.79">31171 14056 776 0,'0'0'276'0,"0"0"-86"0,0 0-55 15,0 0-35-15,-11 37-61 0,3-24-23 16,-6 1-16-16,-1 3-35 0,-8 9-50 15,4-5-84-15,3-4-273 0</inkml:trace>
  <inkml:trace contextRef="#ctx0" brushRef="#br0" timeOffset="-126275.06">31784 13897 387 0,'0'0'140'16,"0"0"34"-16,0 0-51 0,0 0-37 16,27-27-6-16,-21 22 9 0,2-1-10 15,1 0-9-15,0 1-14 0,-3 1 5 16,-1 0-9-16,-2 2-14 0,-1 1 1 16,0 1-5-16,0 1-10 0,-2 6-20 15,0 4-2-15,0 8-1 0,-6 3 2 16,-2 6-3-16,-2 0 0 0,-2 1-1 15,1 0-14-15,1-3-7 0,1 0-1 16,1-6-5-16,1-3 9 0,3-4 7 16,0-6-4-16,3-5 9 0,-1-2 7 15,2-2 4-15,0-5-2 0,5-6-2 16,0-1 0-16,5-4 5 0,2-2-2 16,1-1-3-16,2-3 0 0,1 1-9 15,3 0 4-15,-1-2 5 0,2 2-4 16,-4 4 4-16,0 5 3 0,-3 6 15 15,-4 3 3-15,-3 5 5 0,-1 0-16 16,0 6 1-16,-2 4 11 0,-1 4-9 16,-2 4-2-16,0 3 1 0,0 5-10 15,-2 0 0-15,-1 4-2 16,3-2-17-16,0-1-6 0,0-1-22 16,0-3 5-16,1-5-8 0,1-2-24 15,0-4-25-15,1 0-95 0,-3-5-80 16</inkml:trace>
  <inkml:trace contextRef="#ctx0" brushRef="#br0" timeOffset="-126114.63">31904 14096 1301 0,'0'0'99'0,"0"0"-69"0,0 0-6 16,0 0-4-16,0 0-17 0,50-6-3 15,-30 4-28-15,8-2-95 0,-7-1-180 16,-2 1-565-16</inkml:trace>
  <inkml:trace contextRef="#ctx0" brushRef="#br0" timeOffset="-125511.22">32332 14001 1029 0,'0'0'190'0,"0"0"-132"15,0 0 30-15,0 0-38 0,0 0-20 16,0 0-13-16,0 0-14 0,0 0 0 15,-39 87-1-15,30-74-2 0,4 0 0 16,0-4 0-16,2-2 0 0,1-1 0 16,2-3-6-16,0-2 6 0,-2-1 1 15,2-2 2-15,0-4 0 0,2-5-3 16,0-3 0-16,1-2-1 0,0-4 3 16,2-3 2-16,0 0 5 0,4-1-1 15,1 0 13-15,1-1 3 0,6 3-3 16,-1 1 4-16,3 6-6 0,-1 4-10 15,0 5 21-15,-1 6 11 0,-2 2-41 16,0 5-1-16,-2 4-1 0,-5 1-3 16,0 2-2-16,-8 1-20 0,0-1-8 15,-6 2-10-15,-2-1-12 0,-3-2-5 16,-5-1-8-16,5-1-6 0,-2-2 10 16,2-1-14-16,5 0-9 15,4-2-4-15,2-2 10 0,0 0 17 16,8-1 50-16,3 0 16 0,5-1 25 15,3 2 35-15,0 1 2 0,3 2 6 16,-2 1 6-16,1 0 1 0,-2 2-4 16,-2 0-6-16,-4 1 0 0,-3 1-21 15,-1 1-25-15,-6 1-18 0,-1 0 1 16,-2 0-2-16,-4 1-3 0,-3-2-6 16,2-1 8-16,-3 0-7 0,0-1-5 15,-1-4-23-15,2 0-18 0,-2-4-3 16,1 0-99-16,0-3-177 15</inkml:trace>
  <inkml:trace contextRef="#ctx0" brushRef="#br0" timeOffset="-124914.7">32705 13704 1260 0,'0'0'40'0,"0"0"-20"15,2-4 86-15,1 0-29 0,5 2-38 16,3-2-22-16,0 1-9 0,6 1 3 16,1 2-8-16,-1 0 2 0,1 0-5 15,-3 1 0-15,0 0-2 0,-1 2 2 16,-3-2 0-16,-3 0 0 0,1 0 3 16,-4-1 2-16,-2 0-3 0,-1 0 2 15,-1 0 11-15,1 0-9 0,0 0 2 16,-1 0-5-16,1 2-1 0,1 3-4 15,0 0 2-15,5 5 0 0,0 4 0 16,1 4 1-16,4 6 1 0,-4 8-2 16,1 10 0-16,-2 11 0 0,-8 7-1 15,-2 1-1-15,-9 0-2 0,0-4 3 16,-3 2-2-16,1-3 2 0,-1-1 1 16,0-5 0-16,2-2 4 15,0-5-4-15,4-2 6 0,0-6-1 0,3-6 4 16,1-7-1-16,1-7 10 15,1-1 5-15,1 0-5 0,-1 0-4 16,0 1-2-16,2-2-7 0,0-3-1 16,-1-1-3-16,1-2 1 0,0-4 0 15,-2 0-2-15,-3-2-4 0,-1-1 2 16,-6-2-16-16,-5-3-31 0,-3-1-15 16,-26-8-9-16,5 5-83 0,-2-4-192 15</inkml:trace>
  <inkml:trace contextRef="#ctx0" brushRef="#br0" timeOffset="-98278.73">26247 8317 493 0,'-12'-7'0'0,"-5"0"-1"0,-2 0 0 15,-5-1-1-15,0 3-25 0,-3 3 0 16,0 0 1-16,-2 2 13 0,-2 2 10 16,-1 4 3-16,-1 1 0 0,0 2 5 15,0 3 32-15,-5 3 6 0,4 2-15 16,0 1-8-16,-6 9 1 0,1 3-17 16,-10 9 3-16,-2 4-6 0,5 0 0 15,3 0 0-15,4-2-1 0,-1 2 0 16,3-1 0-16,0 3-2 0,3 0 4 15,2 2-4-15,2-3 1 0,5 3 1 16,3-1-4-16,4 3 4 0,1 4 22 16,4-2 54-16,0 2-28 0,4 0-7 15,4 1-5-15,2 1-14 0,3 0 3 16,0 0-2-16,5-1-5 16,1 0-6-16,1 1-2 0,2 1-8 15,0 0 4-15,-1 1-4 0,2 1 1 16,-2 0-3-16,-1 1 1 0,0 2 1 15,3-3 0-15,0 0-2 0,2 0-2 16,1-2-3-16,0 1-7 0,3-4-6 16,0 1 6-16,3-4 4 0,1-2 4 15,1-2 4-15,1-1-5 0,0-3 5 16,1-6 3-16,-2-4 13 0,-1-8-4 16,-3-4 9-16,0-2-12 0,5 1 0 15,1 1 6-15,5 1 1 0,0-2 4 16,1-6-2-16,1-3 6 15,-1-3 3-15,2-6-4 0,-1-1-8 16,3-2-7-16,5-10 3 0,7-3-11 16,4-8 1-16,2-3-2 0,-6-5 3 15,-6 0-2-15,-9 3 1 0,-6 3 2 16,3-8 0-16,1-12-1 0,4-7-2 16,1-10 7-16,-4 4 6 0,-3 1 8 15,-2-2 1-15,0-3 1 0,-2-1-4 16,0-5-5-16,-1-3-6 0,-3-4 0 15,1-2-8-15,-1-3 2 0,-2-4 4 16,0 0-6-16,-5-4 1 16,-3-3 1-16,-7 3-1 0,-1-4-1 15,-8-1 0-15,-6 0 5 0,-6-1 6 16,-6 0-6-16,-7 2 1 0,-7 0-4 16,-11-1-2-16,-6 4 0 0,-8 2-6 15,-7 3-59-15,16 22-114 0,5 9-185 0</inkml:trace>
  <inkml:trace contextRef="#ctx0" brushRef="#br0" timeOffset="-84045.45">29093 17129 769 0,'-3'0'15'0,"0"-2"-12"0,1 0 15 16,1 2-3-16,0-1 0 0,1 1-2 16,0-1-3-16,0 1 23 0,0 0-14 15,1 0-13-15,5 0-5 0,-1 0 6 16,4 0-3-16,3 0 5 0,5 0 19 15,0 1 11-15,4 0 10 0,4 1 10 16,10 1-13-16,13-2-16 16,16 2-3-16,6 1-15 0,2-1 4 15,4 0-3-15,-2-2-5 0,8-1 1 16,10 0-4-16,8-4-3 0,8 1 4 16,11 0-5-16,1-1-1 0,8 2-8 15,-8-4-40-15,-11-1 36 0,-17-4-4 16,-19 4 4-16,-18 3 12 0,-20 1 1 15,-13 2 3-15,-13 1 8 0,-4 0 0 16,-1-2 2-16,-2-1 5 0,-2-1 0 16,0-2-6-16,0 1-13 0,-3-2 0 15,-5 2-16-15,0 1-10 0,-3-1-19 16,-4 4-37-16,-5 1-48 16,-16-5-23-16,6 3-156 0</inkml:trace>
  <inkml:trace contextRef="#ctx0" brushRef="#br0" timeOffset="-83610.36">29194 17265 266 0,'0'0'218'0,"0"0"-217"0,0 0-1 15,0 0 3-15,269-56 50 0,-200 49 64 16,1 2-10-16,9 0-14 0,11 1-22 15,11 3-5-15,10 1 6 0,6 0-20 16,9 3-8-16,5 3-32 0,4 0 16 16,-4 1-10-16,1 1 3 0,-10 0-11 15,-18 2-6-15,-18-4 16 0,-25-3-11 16,-21-1 15-16,-18-2-1 0,-14 0 3 16,-5 0 0-16,-1 0-13 0,-2-1-13 15,0-2-4-15,-7-2-36 0,-2-1 8 16,-7-2-17-16,-7-1-10 0,-12-1-37 15,-10 3-52-15,-5 3 21 0,2 2-37 16,15 2-45-16</inkml:trace>
  <inkml:trace contextRef="#ctx0" brushRef="#br0" timeOffset="-73129.65">23252 16140 565 0,'0'0'0'0,"0"0"0"0,-6-9 1 15,3 6 1-15,0-2 13 0,0 1 18 16,-2 0 38-16,1 0-14 0,0-1-15 16,0-1 2-16,1-1 12 0,0 1 2 15,2-2 9-15,1 1-10 0,0 1-13 16,5-1-26-16,1 2-3 0,4-2-10 15,4-2-5-15,0 4-1 0,4-3 1 16,3 2 0-16,0-2-1 0,5-1-15 16,3 0-3-16,6-3-4 0,9-1 0 15,10-3 3-15,5-2 5 0,2 2 11 16,0-1 1-16,0-2 2 0,6 3 1 16,6-3 0-16,2 2 0 0,6 0-1 15,0-3 1-15,3 4 1 0,3-3-1 16,4 0 1-16,3 2-1 0,2-3 1 15,2 4 3-15,2-4-2 0,0 3 0 16,1 1-2-16,4 1 0 16,0 1 4-16,-1-2-1 0,0 3-3 15,-2-2 1-15,1 0-2 0,3 2-4 16,-1-3 5-16,-1 2 4 0,-1 0-2 16,-1 0 0-16,4 1 12 0,3 1 8 15,0 0 10-15,-1-2-11 0,-2 3-14 16,-1-1 23-16,1 2-14 0,0 1-7 15,0 4-1-15,-1 1-2 0,0 1-5 16,3 3-1-16,2 0 0 0,2 3 1 16,-2-1 0-16,0 4-2 0,0 1-7 15,1 1-4-15,-2 2-2 16,-1 0 11-16,-5-2 0 0,-3 1 3 16,-4 1-3-16,-2 0 3 0,-3 2 0 15,-3-2 1-15,-4 0-1 0,-5 3 3 16,-3-1 4-16,-2 4 1 0,-4-2-1 15,1 4 3-15,-5 4-4 0,1 1-4 16,-1 1-2-16,-1 4 0 0,-1-1-2 16,0 1 2-16,-2 2 0 0,1 1-6 15,-3 1 0-15,-1-1-5 0,-1-1-6 16,-4 1 8-16,-1 0 2 0,-2-1 1 16,-4-1 6-16,-1 4 0 0,0-3 0 15,-7-1-2-15,1 2 4 16,-1 2-2-16,-2-1 9 0,-4 1-3 15,0 3 0-15,-1 3-6 0,-1 3 0 16,-1 2 1-16,-3 1 0 0,-3 1-1 16,-3 1 0-16,-4 0 0 0,-4 0-2 15,-3-2-3-15,-2-1-6 0,-3-4-3 16,-2 0 3-16,-1-5 2 0,-2 1 9 16,-3 0-1-16,-4 3-3 0,-1-1-1 15,-2 2 4-15,-3 1 1 0,-1 0 0 16,-1 2-3-16,-3 0 4 0,1 0-1 15,-3 3 2-15,1-2-1 0,-6-3-1 16,-2-4 0-16,0 4-1 0,-5-4 1 16,-1 1 2-16,-3-2 0 0,-5 1-4 15,1-1 3-15,1-1-1 0,-4 1 0 16,2-3 2-16,0-5-3 0,0 0 1 16,-2 0-2-16,0 0 2 0,-2-3 1 15,-1-3-1-15,-5 1 2 0,-2-1-2 16,-1 2 0-16,-6 0 0 0,0-1 0 15,0 1 0-15,-5-2 1 0,1 0-2 16,-4 1-2-16,-2 0-1 0,-2-2-22 16,-3-2 0-16,1-2 15 0,2-1 5 15,-2-1-5-15,5-3 8 16,-2-2 3-16,-2 0 2 0,2-2-2 16,-2 0 6-16,-3 1 3 0,4-1 5 15,-4 0-5-15,2 1-2 0,-3-2-6 16,-1 0-1-16,-4-1 0 0,-1 0 3 15,3-3-3-15,-4 1 0 0,1-2-7 16,1-1 3-16,-1-1-4 0,1 0 8 16,1 0 0-16,-1-3 2 0,4-2-1 15,0-1-1-15,2-2 0 0,0 0 3 16,0-3 15-16,1 1 6 0,-2-2 6 16,0 0-6-16,1 1-7 0,-2-2-6 15,0-1 2-15,-2 1-12 16,-1 0 8-16,0-2-9 0,-2 1 0 15,-1-3 0-15,1 0 0 0,-3 1-5 16,0-2-4-16,-2 1 2 0,3-2-4 16,-1 1 11-16,3-2-6 0,1-3 5 15,5-1 0-15,0 0 0 0,0-1 1 16,0-2 6-16,1 3 9 0,-1-4 1 16,2-5 1-16,0-1-5 0,1-2-5 15,0-2-6-15,0-3-1 0,1-2 4 16,0 0-4-16,1 2 0 0,1-1 0 15,1-3 0-15,1 2-4 0,3-4-8 16,3 1 2-16,-1-6 10 16,3-1 0-16,1-2-2 0,3-6 2 15,1 3 0-15,4-3 1 0,3-1 5 16,3 2 4-16,2-1 7 0,5-2-7 16,2 1 11-16,4-3-1 0,3-3 0 15,3 1-8-15,2-1-1 0,3 0-8 16,4 0-3-16,3-5-19 0,8 20-91 15,4 1-244-15</inkml:trace>
  <inkml:trace contextRef="#ctx0" brushRef="#br0" timeOffset="-88689.23">21090 3217 206 0,'0'0'192'0,"0"0"-183"0,0 0-4 15,0 0 5-15,0 0-6 0,0 0 0 16,0 0 7-16,-301-99-3 0,257 93 3 16,5 1 41-16,7 4-33 0,5 1-10 15,1 0 25-15,2 1-20 0,-1 4 0 16,-8 3-3-16,-2 6-1 0,-14 11-7 16,-7 4 7-16,2 3-1 0,-1 2 6 15,3 0-15-15,-2 1 7 0,-2 5-3 16,0 3 3-16,0 4 1 0,0 0 6 15,1 2-5-15,2-2-2 16,0 2 6-16,4-1-4 0,4 1-3 16,5 2 4-16,3 2-3 0,7-3-3 15,3 6 3-15,7-3 9 0,2-1 6 16,4 0-7-16,2 0 1 0,2-2-4 16,2 6 0-16,-1 0 2 0,0 1-5 15,1 1 1-15,1 3-3 0,3 0-4 16,4-1-2-16,4 1 0 0,4-6-1 15,6 2 2-15,5-3-2 0,4-2 0 16,4-1 3-16,7-4-2 0,2-1 4 16,4-3 1-16,4-4-2 15,5-3 2-15,2-5-6 0,2-3 2 16,-1-6 1-16,0-3 0 0,4-3 2 16,0-2 5-16,1-6 15 0,2-1-6 15,3-4 2-15,2-3-6 0,2-5-10 16,0-5 0-16,-1-2-4 0,-2-5 2 15,-3-5 1-15,-4-1-2 0,1-5-2 16,-4-4 1-16,1-5 6 0,-1-5 18 16,-4-4 2-16,-2-5 0 0,-5-1 8 15,-5-5-11-15,-2-4 0 0,-7-1-7 16,-3-8-2-16,-4-1 3 0,-5-9 2 16,-5-1 5-16,-5-5-8 0,-6 1-5 15,-4-4 2-15,-7-2-12 0,-8-2 3 16,-5-5-4-16,-5 1 3 0,-5 0-4 15,-6 0 0-15,-8 4 0 0,-10 4 0 16,-14 3-10-16,-18 8 7 0,-19 8-8 16,-27 14-18-16,-27 13-58 0,-27 11-47 15,36 13-93-15,15 5-354 0</inkml:trace>
  <inkml:trace contextRef="#ctx0" brushRef="#br0" timeOffset="-64391.24">23218 4507 693 0,'0'0'0'16,"0"0"-45"-16,0 0 43 0,41 36 4 0,-25-23-1 16,-2 2-1-16,0-2 0 15,0 3-1-15,2 0 1 0,0 0 0 16,1 0 0-16,0 0 3 0,3 1-1 16,0-2 11-16,1 2 6 0,3 0-3 15,2 0 1-15,2-1-1 0,2 1 3 16,2-2-11-16,8 4 5 0,9 3-4 15,8 2-5-15,2 0 6 0,0-5 6 16,-2-2-2-16,-6-5 4 0,2 1 4 16,-1-3-6-16,-1-1 4 0,1 1 7 15,-1-3-9-15,-1 0 3 0,3-2-11 16,0-2 3-16,1-2-1 0,2-1-3 16,-2-4-4-16,3-1-3 15,-1-2 4-15,0-1-6 0,1-2 0 16,-1 1 1-16,-1-3-1 0,0-2 0 15,0-1 2-15,-1 0 1 0,-2-3-1 16,-5 1-2-16,-2-4-1 0,-2 2 1 16,-5-2 10-16,-1 0 4 0,-2-1 10 15,-9 2 12-15,-4 1-9 0,-4 2-13 16,-4-1 14-16,4-5-5 0,0-3-8 16,4-5-3-16,0-7-7 0,-3 5-2 15,0-3-2-15,2-5 5 0,-2-2-6 16,7-10 3-16,-2-1-3 15,0 3 0-15,-2 6-5 0,0 2 5 16,-1 0 0-16,2-3-2 0,-4 2-2 16,1-1 4-16,-3 1 2 0,-2 1-2 15,-3 0 1-15,-2-1-1 0,-5 2 5 16,-2 2 0-16,-3 1 13 0,0 3 0 16,-4 1 2-16,-1 4-6 0,-1 5-4 15,-2-2-5-15,-2-7-3 0,-4-3 3 16,1 0 2-16,2 11-4 0,2 10-2 15,1 2 2-15,-2-5-1 0,-3-2 0 16,-1-4-2-16,-1 3-2 0,-1 0 1 16,-2 2-7-16,-2 0-4 0,-3 2 7 15,-3 0-12-15,-3 0 13 0,-8 2 2 16,-10-1-5-16,-9 2 5 0,-4 2-8 16,0 1 10-16,1 5-4 0,5 1 4 15,-2 1-3-15,1 2 1 0,-1 0-8 16,2 1 9-16,2 0-6 0,3 1 1 15,3-1-3-15,2 3 5 0,1 0 4 16,2 2-7-16,-2 1 7 0,3 0 3 16,-1 0 0-16,0 2-3 0,1 0 0 15,2 2 1-15,0 2-1 0,1-2 0 16,0 2-4-16,3 2 3 0,-1-1 1 16,0 3 0-16,-1 1 0 15,-1 0-4-15,0 2 4 0,1 2 5 16,2-2-2-16,0 5-3 0,1-1-4 15,4-3 4-15,4 0-1 0,5-6 0 16,1 3-2-16,-3 2 2 0,-4 2-3 16,-2 4 3-16,0-1 1 0,1 2 1 15,0 0 2-15,0 0-5 0,0 2 2 16,2 1 0-16,-1-1 0 0,3 3 2 16,-1 1 4-16,-2 6 4 0,-2 8-2 15,-3 7-2-15,0 3-2 0,2-2 6 16,4-2-6-16,3-3 4 15,-1 0-7-15,0 1 4 0,-1 1-2 16,3 1-1-16,0-2 1 0,2-2-3 16,2 1 0-16,-1 1-5 0,2-1 1 15,-2 3-23-15,4-6-19 0,4-11-159 16,4-15-340-16</inkml:trace>
  <inkml:trace contextRef="#ctx0" brushRef="#br0" timeOffset="-61557.85">24441 3481 281 0,'0'0'247'0,"0"0"-244"15,0 0 21-15,0 0 26 0,-5-43 31 16,4 32-33-16,-1 0-29 0,-1 1 7 15,1-1 2-15,-1 1-19 0,-1-1 8 16,0 1 2-16,-1 1 6 0,1-1 0 16,-3 1 3-16,4 1-11 0,-1 0 8 15,1 1-14-15,0 0-6 0,0 1 4 16,2 0-5-16,-1 0-3 0,2-2 4 16,0-1-4-16,1-1-1 0,3-1-1 15,1-1-1-15,3-2 2 0,5 0 2 16,1-5-1-16,5 2 2 0,5-4-3 15,4-2 0-15,11-7 0 0,14-6 0 16,16-7 1-16,7-4-1 0,3 1 0 16,0 0 0-16,3 4 4 15,7 0-2-15,10 1 9 0,3 0-11 16,5 3 0-16,0-2-2 0,3 3 2 16,3 2 4-16,4 1-3 0,3 7-1 15,4 3 6-15,4 2-2 0,5 4-4 16,2 5 0-16,1 5 13 0,0 6-3 15,1 1-4-15,-1 7-4 0,-1 4 18 16,0 5-12-16,-3 3-1 0,-4 2-4 16,-1 4 13-16,-8 3 2 0,-4 0-15 15,-5 2-2-15,-6 0 1 0,-5 0 1 16,-7 0-3-16,-3-2 1 16,-9 1-2-16,-2 0-1 0,-9-2 2 15,-7 1 10-15,-10-5-1 0,-9-1-5 0,-10-3 5 16,-8-5 1-16,-8-1 1 15,-2-4 2-15,-1 3-11 0,0-1 7 16,1 3-8-16,-3-4 0 0,-4 1-1 16,-1-1 0-16,1 0-2 0,-3 2-1 15,0-2-42-15,-2 3-62 0,-1-2-33 16,-2 0-72-16,2-8-298 0</inkml:trace>
  <inkml:trace contextRef="#ctx0" brushRef="#br0" timeOffset="-61257.75">29058 2582 1154 0,'20'0'3'16,"3"0"-3"-16,5 6 5 0,4 5 1 15,8 10 7-15,8 10-5 0,5 12-1 16,1 6 10-16,-11 3-11 0,-11-1 3 16,-9-2 0-16,-8-1-1 0,-7 0-2 15,-8-5 5-15,-6-2-11 0,-10-3 2 16,-8-3 6-16,-6-8-3 0,-22 1-3 16,-17-3-1-16,-18-7 0 0,-27 2 2 15,-4-8-3-15,-18-4-7 0,-9-6-99 16,32-2-191-16,21-6-564 0</inkml:trace>
  <inkml:trace contextRef="#ctx0" brushRef="#br0" timeOffset="-60624.22">24286 2683 782 0,'0'0'564'0,"0"0"-553"0,0 0 28 16,0 0 1-16,0 0-1 0,0 0-14 15,0 0-25-15,0 0-34 0,10-27 18 16,-9 70 16-16,1 22 2 0,-1 11-2 16,2 2 0-16,-1-3-6 0,0-12-19 15,-2-5-15-15,-4-1 9 0,-3-5-5 16,-6-9 0-16,0-11 5 0,3-9 1 15,1-10 7-15,5-3 23 0,0-2 0 16,3 1 14-16,0-1 31 0,2-6 12 16,12-2 13-16,21-4 3 0,40-8-34 15,65-11-20-15,41-2-15 0,38-4-4 16,15-6-51-16,-64 8-147 0,-25-5-623 16</inkml:trace>
  <inkml:trace contextRef="#ctx0" brushRef="#br0" timeOffset="-58256.42">23687 5815 446 0,'0'0'17'16,"0"0"-15"-16,0 0 39 0,0 0 17 15,0 0 2-15,0 0 4 0,0 0-20 16,-381-104-24-16,332 104-9 0,2 7-6 16,0 4-3-16,-2 4 2 15,-2 1-4-15,-4 5-4 0,-5 6 4 16,-5 1 1-16,-3 7 3 0,-5 0-4 15,0 2 0-15,1 4-1 0,1 2-2 16,6 3 3-16,5 4 0 0,9 0 6 16,7 5 17-16,10 1-3 0,10 2 20 15,10 2-3-15,9 0-2 0,8 1 5 16,10 2 16-16,7 0-15 0,4 1-33 16,1 1-3-16,1 2 1 0,3 1-6 15,-1-2 0-15,-2 1 0 0,1-4-10 16,-3-4-2-16,2 1-15 0,0-3 14 15,3-2 7-15,1 0 4 16,3-3 2-16,5-3 6 0,5-1 16 16,5-7 4-16,3-2-4 0,5-9 9 15,3-5 5-15,1-5-4 0,0-6-6 16,2-7 9-16,1-6-4 0,2-2-1 16,1-12 0-16,1-5-9 0,0-7 1 15,-1-8-7-15,-2-6-11 0,0-6 4 16,-1-5-7-16,1-6 0 0,2-4-1 15,0-6 5-15,0-3 0 0,0-3-5 16,-4-6-7-16,-6-1-3 0,-7-3 1 16,-9-3 2-16,-10 0-9 0,-13 1-1 15,-14 1 17-15,-11 0 5 0,-19 0-5 16,-16-1-2-16,-17-1-6 0,-20 2 7 16,-21 3-6-16,-21 7-2 0,-21 13-24 15,-17 8 0-15,-15 13-24 0,-3 8-34 16,42 14-105-16,28 4-257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4:08:2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4898,'0'0'112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2T03:10:44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16299 6607 372 0,'-2'-1'18'0,"-1"-2"18"0,3 0 26 15,-2 2-21-15,2 0-33 0,0 0-8 16,0 1-2-16,0 0-14 0,0 1-17 16,0 1-10-16,0 2-10 0,0 1-4 15,0 0-20-15,0-1-15 0</inkml:trace>
  <inkml:trace contextRef="#ctx0" brushRef="#br0" timeOffset="78">16294 6621 62 0,'0'0'18'0,"0"0"-18"15,0 0-21-15,0 0-29 0</inkml:trace>
  <inkml:trace contextRef="#ctx0" brushRef="#br0" timeOffset="331.02">16294 6621 135 0,'-11'17'0'15,"11"-17"-43"-15,0 0-11 0</inkml:trace>
  <inkml:trace contextRef="#ctx0" brushRef="#br0" timeOffset="95876.99">3128 4714 473 0,'0'0'243'0,"0"0"-129"16,0 0-41-16,0 0 0 0,0-29-19 16,0 25 10-16,-3 3-19 0,3 0-15 15,-1 1-8-15,0 0-9 0,1 0-8 16,0 1 1-16,0 3-4 0,0 1-2 16,0 2 12-16,1-1-3 0,4 1 7 15,-1-2-1-15,1 2 4 0,1 2-3 16,0-1-2-16,-1 2 0 15,4 0-7-15,-4 0-1 0,0 3-5 16,0 1 2-16,0 1-2 0,1 0 1 16,-2-1-2-16,3-1 2 0,-1-3 0 15,2-2-1-15,3-1-1 0,0-5 0 16,6-2-2-16,6-8 4 0,13-13-1 16,16-15-1-16,25-23-5 0,10-14-45 15,-16 14-40-15,-14 3-260 0</inkml:trace>
  <inkml:trace contextRef="#ctx0" brushRef="#br0" timeOffset="96849.09">6564 4836 751 0,'0'0'6'16,"0"0"13"-16,0 0 23 0,0 0-1 15,0 0-8-15,0-41 28 0,-1 34-20 16,0 3 20-16,1 0-21 0,0 1-16 15,-1 0-1-15,1 2-3 0,0 1 3 16,0 0-11-16,0 0-7 0,0 0-5 16,1 4-1-16,1 3 1 0,1 2 8 15,0 2-5-15,1-1 0 0,1 4-2 16,0-3-1-16,0-1 1 0,1 1-1 16,0-1 0-16,1-1 2 0,-1-2-2 15,0 0 1-15,-1-1-4 16,0-2 3-16,1 0 0 0,-1-2 7 15,0 0-2-15,-1-1 3 0,0-1 5 16,2-1-4-16,3-5 11 0,3-3 1 16,4-6-18-16,8-6 3 0,12-15-4 15,19-15 0-15,13-13-4 0,9-6-6 16,-4 2-50-16,-21 21-108 0,-17 10-185 16</inkml:trace>
  <inkml:trace contextRef="#ctx0" brushRef="#br0" timeOffset="97844.13">9118 4720 770 0,'-2'0'18'0,"0"0"11"0,0-2 39 0,1 2-32 15,0 0 9-15,1 0 26 16,0 0-16-16,0 0-22 0,0 0-33 16,0 0 0-16,1 3 3 0,2-1-1 15,-1 2 0-15,2-1 4 0,-1 2-2 16,0-1 4-16,1 3-1 0,0-1-3 15,-2 1 6-15,1 1 3 0,-1-1-4 16,1 0 13-16,-1 1-13 0,0 1 4 16,2-2 2-16,-1-1-9 0,2-3 6 15,0 3 0-15,0-5 0 0,0 1-6 16,-1-2 18-16,1 0-7 0,1-3 4 16,1-3-6-16,0-2 2 0,2-1-10 15,3-6-6-15,1-1 5 0,6-8 2 16,7-9-6-16,15-13 5 0,19-18-7 15,10-4 0-15,7-2-13 0,-3 4-77 16,-25 23-129-16,-12 7-786 0</inkml:trace>
  <inkml:trace contextRef="#ctx0" brushRef="#br0" timeOffset="100708.86">1829 6502 525 0,'0'0'10'0,"0"0"0"16,-12-22 87-16,8 14-33 0,1 2 15 15,0 0-25-15,1-1 5 0,2 4-6 16,-1 2 7-16,1 0-16 0,0 1-27 15,1 0-12-15,3 1 11 16,0 3 0-16,1 2-4 0,2 0 1 0,-1 0-1 16,2 0-4-16,-2 0-7 15,1 1 6-15,-3 3-5 0,1 0 0 16,-1 1-1-16,-2 1 1 0,1 0-1 16,-3 1-1-16,3 1 1 0,-3-1 3 15,2-1 4-15,1-2 0 0,2 1 9 16,-2-2 1-16,2-2 3 0,1-1-5 15,0-2-2-15,-1 0 6 0,-1-2-8 16,-1 1 1-16,0-2-6 0,-2 1 0 16,1-2-6-16,-2 0 0 0,2 0 10 15,-2 0 3-15,1-2 6 0,-1 0-2 16,0-2-4-16,0 0-10 16,0-1-3-16,-3 1 5 0,3 0 0 15,0 1-3-15,-1-1 13 0,0 1-3 16,1 0 1-16,1-2-5 0,6-1-4 15,1-2 1-15,7-5 2 0,6-2-2 16,11-7-5-16,15-12-1 0,18-8-2 16,3-6 1-16,5-2-35 0,-8-5-91 15,-23 16-178-15,-9-1-584 0</inkml:trace>
  <inkml:trace contextRef="#ctx0" brushRef="#br0" timeOffset="101944.74">2469 5334 283 0,'2'-6'375'16,"-1"-2"-330"-16,1-1 35 0,1 0-35 16,1-2 5-16,-2 2-13 0,-2 0 4 15,0 2-11-15,0-2 11 16,-6 4-27-16,1-2-9 0,-1 1-1 15,-2 1-4-15,0 3-2 0,-3 2-4 16,2 2 2-16,-1 6-9 0,-4 4-115 16,1 4 128-16,-4 8 3 0,-5 14-3 15,-8 12 3-15,1 20-1 0,-1 6-1 16,6-1 10-16,4 2 19 0,9-7 12 16,0 2-16-16,6 3 2 0,2-7-7 15,3 2-6-15,0-2-10 0,3-3 3 16,1-2-7-16,3-6-2 0,-2-7-54 15,3-5-15-15,-2-7 49 0,4-6-40 16,-1-6-30-16,-1-10 90 0,0-3 1 16,6 2-13-16,-3-2-52 15,-2-3-163-15</inkml:trace>
  <inkml:trace contextRef="#ctx0" brushRef="#br0" timeOffset="102229.15">2001 6374 1230 0,'0'0'14'0,"0"0"-14"0,0 0 1 16,0 0 0-16,68 39 5 0,-46-27-6 15,0 2-65-15,-2 0-76 0,-1-2-28 16,-5-1 39-16,1-1-55 0,-2 0-25 16,-4-2 38-16</inkml:trace>
  <inkml:trace contextRef="#ctx0" brushRef="#br0" timeOffset="102266.61">2243 6491 204 0,'0'0'0'0,"0"0"-60"0</inkml:trace>
  <inkml:trace contextRef="#ctx0" brushRef="#br0" timeOffset="102374.93">2398 6256 774 0,'0'0'276'0,"0"0"-108"15,0 0-66-15,0 0-64 0,0 0-38 16,0 0-12-16,0 0 12 0,0 0 0 16,0 0-5-16,0 0-117 0,-145 280-115 15,130-249-252-15</inkml:trace>
  <inkml:trace contextRef="#ctx0" brushRef="#br0" timeOffset="107220.52">4163 5782 630 0,'-5'0'81'0,"4"0"-14"15,0 0 7-15,-1 0-16 0,2 0-3 16,0 0-5-16,0 0-25 0,0 0-25 15,4 2-7-15,1 0 2 0,3 0 5 16,4 2 0-16,2-2-3 0,5-1-3 16,3 1 1-16,1-2-2 0,5 2 1 15,7-1 6-15,9 1 2 0,8 0-2 16,-1 3 1-16,1 2 0 0,-5-1-1 16,-4 0 0-16,0 1-1 0,2 0 3 15,1 1-3-15,1 3 4 0,1-1-6 16,3 1 6-16,3-1 3 0,5-2-5 15,0 2 2-15,5-2 0 0,-1 0 0 16,-1 0-1-16,-1 1-2 0,-3 2-2 16,-1-2 2-16,-4 2-1 0,0-1 1 15,-3 1 0-15,0 0 2 16,-2 1-2-16,-4 1 6 0,-3 0 10 16,1-2-11-16,-4 4 2 0,-2-1 0 15,-2 2-5-15,-5-3 3 0,-6-3 0 16,-5-1 7-16,-1 1 6 0,4 0-10 15,-1 4-2-15,2-1-3 0,-3 1-6 16,-5-1 1-16,-4 1 0 0,-2-3-24 16,-4 1-12-16,-2 1 2 0,-2-1-3 15,-2-1-30-15,-3 2-18 0,-3 1-85 16,2-2-78-16</inkml:trace>
  <inkml:trace contextRef="#ctx0" brushRef="#br0" timeOffset="107601.13">6096 6045 700 0,'0'0'52'0,"0"0"-20"16,0 0-32-16,0 1 0 0,0 2 4 16,1 2 20-16,2 6 24 0,1-2 6 15,2 5-5-15,2 1 4 0,1 3-17 16,1-1-11-16,2 3 3 0,0-1-11 15,0-1-11-15,1 2-3 0,-3-4 1 16,-2 2 1-16,-1-4-3 0,-4 1-2 16,-3-2-13-16,-3 0-29 0,-4-1-5 15,-4-2-5-15,-4-1-4 0,-5 1 1 16,-6-1-34-16,-9 2-140 0,-9-3-4 16</inkml:trace>
  <inkml:trace contextRef="#ctx0" brushRef="#br0" timeOffset="168903.15">6296 6986 991 0,'0'0'0'15,"0"0"-1"-15,0 0 1 0,0 0 0 16,0 0-1-16,0 0-5 0,-103 23 2 16,86-7 3-16,0 5-5 0,3 3 6 15,1 1 0-15,4 4 2 0,0 5 17 16,2 8 26-16,3 8 16 0,0 1 2 15,4 1-14-15,2-4-23 0,4-1-1 16,2 3-11-16,1 1 1 16,6 2-10-16,2-4-5 0,3-4 2 15,3 1-3-15,2-5 1 0,4 0-7 16,5-3 7-16,3 1 0 0,7-2-4 16,2-3 4-16,5-2 0 0,3-1-7 15,3-2 7-15,-1 2-3 0,4-2 1 16,-1-3 2-16,1 0 5 0,-2-2-5 15,-5 1 0-15,-2-1-2 0,-5-1 2 16,-3 0 1-16,-4-3-1 0,-9 1 0 16,-8-6-1-16,-4-2 0 0,-4 0 1 15,1 2 0-15,1 0-6 0,3 5-2 16,-3-1 5-16,-1-1-2 16,-1 0 0-16,-1-1 5 0,-2-2 0 15,0 0 0-15,-3-2 0 0,-3-1-7 16,-1 1-10-16,-3-3-20 0,-1 3-35 15,-3 0-132-15,-2-6-44 0</inkml:trace>
  <inkml:trace contextRef="#ctx0" brushRef="#br0" timeOffset="169276.17">6933 8566 1090 0,'0'0'131'0,"0"0"-82"15,0 0-46-15,25-5 0 0,-6 2 1 16,6-1-4-16,3 2 0 0,2 1 0 16,0 1-13-16,-2 0-66 0,-4 2-52 15,-2 1 32-15,-7 2 43 0,-2 2 42 16,-3-1 11-16,-2-1 3 0,0-1 1 16,0 2 0-16,0-1-1 0,-1-2 0 15,-1 3 5-15,-1-3-5 0,0-1-5 16,-1-2-18-16,2-4-111 0,-1-3-128 15</inkml:trace>
  <inkml:trace contextRef="#ctx0" brushRef="#br0" timeOffset="169448.19">7409 8345 1018 0,'0'0'186'0,"0"0"-117"15,0 0-56-15,0 0 13 0,0 0 20 16,0 0 6-16,0 0-7 0,0 0-24 15,-66 147-21-15,52-114-40 0,3-5-192 16,-1-11-972-16</inkml:trace>
  <inkml:trace contextRef="#ctx0" brushRef="#br0" timeOffset="182140.74">6746 10865 471 0,'0'-4'1'16,"0"1"9"-16,0-2 10 0,0 0 7 15,0 1-2-15,0-1 10 0,0 1 14 16,0-1-14-16,0 1-6 0,1 2-11 15,1-1-4-15,0-1 7 0,1 2-13 16,-2-1 23-16,1-1 2 0,-1 4-8 16,0-4-8-16,1 1 12 15,-2 1-11-15,1-1 7 0,0 1-5 0,0 0-8 16,-1-1-8-16,0 3-1 16,0 0 7-16,-6 0-10 0,-1 5-1 15,-3 4-5-15,-5 7 6 0,-2 6 7 16,-8 12-5-16,-7 17 6 0,-3 17 15 15,1 9 14-15,7-2 13 0,10-6-8 16,9-9-8-16,4-4 1 0,4-2-25 16,5-3 0-16,3-7-7 0,3-1 9 15,2-2-9-15,1-6 2 0,-3-6-2 16,-3-8 0-16,-2-2-3 0,0-4-11 16,1 1-34-16,0 2-50 0,2-3-27 15,2-3 23-15,0-5-12 0,6-7-11 16,-3 0-44-16,-2-7-78 0</inkml:trace>
  <inkml:trace contextRef="#ctx0" brushRef="#br0" timeOffset="182530">6411 11625 826 0,'0'0'11'0,"0"0"6"15,0 0 48-15,0 0-7 0,17-26-7 16,-13 21-21-16,-1 3-7 0,0 1-1 16,0 0-1-16,0 1-10 0,0 0 7 15,1 3-15-15,2 2-2 0,0 3 8 16,1 1-9-16,2 4 0 16,1-1 0-16,3 1 4 0,3-2-5 0,0 1 1 15,3-1-31-15,1-1-49 0,2-3-7 16,3-4-3-16,7-3-28 15,-5 0-128-15,-3-3 4 0</inkml:trace>
  <inkml:trace contextRef="#ctx0" brushRef="#br0" timeOffset="182755.85">6765 11541 466 0,'0'0'26'0,"0"0"-23"0,0 0 61 16,0 0-11-16,0 0 21 0,0 0 28 16,0 0-5-16,36-65 6 0,-36 63 6 15,0 1-48-15,-2 1-25 0,-3 6-25 16,-2 4 0-16,-3 4 2 0,-1 7 16 16,-3 5-14-16,4 3-11 0,1 1-4 15,-4 10-16-15,6-6-159 0,0-12-450 16</inkml:trace>
  <inkml:trace contextRef="#ctx0" brushRef="#br0" timeOffset="189499.76">8185 11039 184 0,'0'0'199'16,"0"0"-197"-16,0 0 3 0,0 0 51 15,172-13-7-15,-108 12 5 0,6 1-10 16,1 0-4-16,-1 0 1 0,9 3-8 16,5 0-9-16,3 5-9 0,9-1-7 15,5 1-7-15,9 0-1 0,6 1 5 16,6-1-5-16,5-1-3 0,10 0 3 15,4-2 0-15,8 0 5 0,3-4-3 16,7 0 1-16,4-2 10 0,7 1 34 16,4-1 6-16,0 1 8 15,5-2 4-15,2-1-1 0,3 1-14 16,-3 0-16-16,2-1 1 0,-2 1-13 16,-5 0-5-16,-2 0 7 0,-6-2-7 15,-6 1-8-15,-6 0-3 0,-6-3 10 16,-7 2-12-16,-9-3-2 0,-9 0 1 15,-13-1 1-15,-11-1-4 0,-15 0-2 16,-12-1 2-16,-11 0 3 0,-16 2-2 16,-17 2 2-16,-12 0-3 0,-18 2-32 15,-3 1-75-15,-11-2-297 16</inkml:trace>
  <inkml:trace contextRef="#ctx0" brushRef="#br0" timeOffset="196155.52">12206 11894 534 0,'-2'-3'13'16,"0"-1"100"-16,0 2-35 0,1-1-16 15,0 1-9-15,0 0-8 0,1-1 15 16,0 1-18-16,4 2-41 0,8 0 3 16,7 0-4-16,16 0 0 0,18 0 0 15,22 0 2-15,19 0-4 0,7 0 3 16,7-1-1-16,-2-6 1 16,6-1 0-16,2-1-1 0,3-1 1 15,-1-3 3-15,-3 2 2 0,-6 0 22 16,-9 1 26-16,-8 3 6 0,-15 1-18 15,-12 1-10-15,-14 2 1 0,-16 0-6 16,-13 1-6-16,-9 2-4 0,-4 0-3 16,-4-2-4-16,-3 2 6 0,0-1-6 15,-3-1 0-15,-5 2-7 0,-5 3-6 16,-7 1-9-16,-7 6-41 0,-19 8-33 16,3-1-88-16,2-6-203 0</inkml:trace>
  <inkml:trace contextRef="#ctx0" brushRef="#br0" timeOffset="208060.03">10510 13740 646 0,'0'0'12'0,"0"0"-11"0,0 0 43 0,0 0 32 15,0 0-19-15,4-15-15 0,-3 12-5 16,2 1-11-16,0-2-19 16,0 3-3-16,2 1-4 0,2-1 3 15,2 1 0-15,5-1-3 0,5 1 0 16,3 0 0-16,11 0 0 0,13 1-2 16,14 1 2-16,7 3 2 0,4-1-1 15,1 0-1-15,-3 0 0 0,3-2 4 16,1 0-4-16,2 1 2 0,2-1 23 15,1-1 19-15,4 1 5 0,0-1-5 16,4-2-4-16,-2 1-13 0,-2 1-6 16,-2 0-8-16,-2 0-6 0,-6 1-5 15,-2-1 0-15,-6 0 1 0,-9 0-2 16,-6-1 2-16,-10 0-3 16,-10 0-9-16,-7 0 6 0,-7-1-8 15,-5-1 3-15,2 2-2 0,-3-3 0 16,-2 2 6-16,-2 0-4 0,-4-1-1 15,2 0-9-15,-3 1-19 0,-3 0-28 16,0 1-21-16,0 0-18 0,-7 0-14 16,2 4-27-16,0-4-130 0</inkml:trace>
  <inkml:trace contextRef="#ctx0" brushRef="#br0" timeOffset="208507.71">12324 13558 879 0,'0'0'18'0,"0"0"9"16,0 0 16-16,33-6-6 0,-14 6 19 15,4 1-17-15,2 4-11 0,3 1-15 16,2 2-8-16,0 3 0 0,-1 2-5 15,-2 1 0-15,-3 2 0 0,-8 2 0 16,-5-1-17-16,-7 2-18 0,-4 2 0 16,-9 0-8-16,-8-1 11 0,-7 1 11 15,-8 0 7-15,1-1 11 16,-2-4 3-16,2 0 0 0,5-6 5 16,-4 1 0-16,3 0 4 0,3 0-9 15,-3 1-1-15,-6 1-57 0,6-1-124 16,4-6-257-16</inkml:trace>
  <inkml:trace contextRef="#ctx0" brushRef="#br0" timeOffset="208980.15">10464 13655 1027 0,'0'0'34'0,"0"-4"-15"0,-1 4-2 16,-3 0-15-16,-3 5-3 0,-4 5 1 15,-6 4 0-15,-3 6 3 0,-4 3-2 16,-1 4 2-16,1 0 0 0,6-1-3 15,4-2-11-15,8 0-4 0,6-2-11 16,7-1 10-16,9-1 1 0,12 0-2 16,17-1-22-16,20 0-11 0,9-3-11 15,2-4 38-15,1-2 18 0,-7-1 3 16,2 1-6-16,3-2-36 0,-19 0-70 16,-13-3-189-16</inkml:trace>
  <inkml:trace contextRef="#ctx0" brushRef="#br0" timeOffset="210188.44">5936 13657 658 0,'0'0'75'0,"0"0"-75"15,0 0-7-15,0 0 7 0,0 0 0 16,50-15 3-16,-30 12 8 0,4 1 0 15,3 0 3-15,10 0-4 0,8 1 6 16,15 1-6-16,6 1 1 0,1 3-3 16,-1-2-5-16,-5 3 3 0,3-1-6 15,0-1-4-15,4-1 4 0,-2 1 1 16,2-1 0-16,-4-1 1 0,-7-1 6 16,-2 0 6-16,-8 0 4 15,-2 0 9-15,-6-2-1 0,-8-2 13 0,-5 3 0 16,-8-3-6-16,-2 2-6 15,2 1-9-15,-2-3-13 0,2 2-4 16,-5 0 0-16,-1 0-1 0,-6-1-39 16,-3 0-37-16,-3-1-75 0,0-1-189 0</inkml:trace>
  <inkml:trace contextRef="#ctx0" brushRef="#br0" timeOffset="210488.32">7305 13450 1020 0,'0'0'0'0,"0"0"-18"0,0 0 16 16,0 0-14-16,0 0 4 0,0 0 11 16,-2-4 2-16,4 9 1 0,-1 2-2 15,2 3 2-15,1-1-2 0,0 5 0 16,1 0 1-16,1 1-1 0,0 2 0 15,1 3 0-15,-1-1 0 0,-3 2-3 16,-1 0 1-16,-2 1 2 16,-6-1 0-16,-5 1 11 0,-4-2 2 15,-7 0 0-15,-9 5 3 0,-13 2-4 16,-13 4-5-16,-5 2-7 0,-2-3-7 16,-1-4-58-16,21-9-54 0,5-5-141 15</inkml:trace>
  <inkml:trace contextRef="#ctx0" brushRef="#br0" timeOffset="210951.56">5953 13509 1021 0,'0'0'16'15,"0"0"-2"-15,0 0 19 0,1-19-33 16,-1 19-10-16,-3 7-44 0,-4 3 42 16,-4 5 8-16,-4 3-5 0,-3 3 2 15,-3 1-15-15,1 3 0 0,4-3 13 16,2 1-6-16,5 0 9 0,5-2-2 15,4 1 1-15,7-2 6 0,8-1 1 16,3 0-1-16,8-1-3 0,13 0-6 16,14-1-12-16,20-1-32 0,14-6-35 15,-17-3-78-15,-11-7-155 0</inkml:trace>
  <inkml:trace contextRef="#ctx0" brushRef="#br0" timeOffset="-164174.56">14347 11897 1034 0,'0'0'2'0,"0"0"3"0,0 0 7 16,0 0-12-16,0 0-2 0,-20 25-16 16,30-25 13-16,2 0-6 0,4-3 5 15,1-2 0-15,2-2 5 16,2-3 2-16,-1-3-2 0,5-4 3 16,-1-3-2-16,2-4 0 0,2-2-17 15,-3-4-11-15,2 2 2 0,-2-4 15 16,2-5-1-16,-3 6-9 0,-2-3 10 15,3-7 9-15,-3-2 1 0,5-13-4 16,-3-5 5-16,-2-1 2 0,-3 1 9 16,-3-2 7-16,6-9-4 0,-6-7 19 15,6-8-9-15,3-4-1 0,-1-4-3 16,1-6-10-16,1-6-1 0,-1-3-7 16,0-5 4-16,0 3-5 0,-3-3 1 15,1-2-1-15,0-3-1 0,-4-3 2 16,-1 2 0-16,-3 2-2 0,-2 0 0 15,-1 0 4-15,-2-1-4 0,-5 2 4 16,1-1 4-16,-1-1 6 0,-3-4-8 16,2-3 8-16,-1-3 9 0,2-5-15 15,1-4-2-15,4-6-5 0,-1-6 7 16,1-3-5-16,1-1-1 0,-2 5-4 16,1 4 6-16,-2 1-6 0,0 1 4 15,1-2 1-15,-3 1 6 0,2 0-9 16,3 3 1-16,-1 2-2 0,-2 4 3 15,4 4-1-15,-4 0 14 0,2 0-9 16,4-2 6-16,2-3 1 16,9-1 0-16,2-7-9 0,11-4 4 15,5-5-8-15,7-6 3 0,10 0-3 16,8-2-3-16,9-5 3 0,6-1 0 16,5 5-5-16,7 2-17 0,0 9 10 15,1 12-7-15,-7 15-17 0,-9 19 9 16,-12 17 27-16,-6 23 0 0,-4 12 28 15,7 5 8-15,7 2-11 0,13-3-13 16,11 0 7-16,6-2-8 0,6 4-7 16,-1 1 1-16,4 3-3 0,0 6 3 15,-7 6-3-15,-7 5-2 16,-11 10 0-16,-12 5-1 0,-10 6 1 16,-12 3-1-16,-8 3 1 0,-14-1-3 15,-11 4 2-15,-6-1-16 0,-7 0-2 16,0 2-10-16,-2-2 0 0,0 1 15 15,-4-2 9-15,0 0 5 0,0-1 1 16,0 0-1-16,-3 1 0 0,0-1-3 16,2 0-67-16,-6-1-50 0,4-4 1 15,-2-1-238-15</inkml:trace>
  <inkml:trace contextRef="#ctx0" brushRef="#br0" timeOffset="-163857.31">17866 2374 842 0,'0'-4'23'15,"0"-1"36"-15,5 3 13 0,3-3-41 16,1 3 22-16,6 2-19 0,3 0 13 15,6 1 2-15,4 5-7 0,2 1-4 16,10 6-3-16,4 6-6 0,-3 0-2 16,-8 1-11-16,-7-1-8 0,-10-1-8 15,-1 2 2-15,1 2-2 0,-6-3 1 16,-3 1-1-16,-6-1-3 0,-3-1 3 16,-10 2-1-16,-6 2 1 0,-15 7-47 15,-14 8-29-15,-14 7-7 0,9-9-96 16,10-8-122-16</inkml:trace>
  <inkml:trace contextRef="#ctx0" brushRef="#br0" timeOffset="-156942.86">23406 2655 517 0,'0'0'16'0,"0"0"64"0,13-14-7 16,-7 10-26-16,-2 1 19 15,0 0-17-15,-1 2-6 0,-1 1-16 16,1 0-25-16,-2 0-1 0,1 1-2 16,-2 5-11-16,0 2 0 0,0 3-1 15,-2 1 9-15,-2 1 1 0,0 4 6 16,-1-2-3-16,1 4 0 0,1 2-3 16,-2 2 3-16,2 2 2 0,0 1 0 15,0 1-2-15,-3 0-1 0,-3 0 0 16,-3-3-3-16,-4 3-1 0,-5-3 5 15,-6 0 1-15,-9 4 2 0,-11 3 3 16,-11 3 2-16,-8-1 6 16,1-2-7-16,1-4-4 0,3-2-2 15,-4 2 2-15,-5-4 2 0,-3-2-1 16,-1 1 0-16,0-4-2 0,0-3-1 16,1 0 3-16,-2-1-3 0,0-3-1 15,-2 0 0-15,-1-5 11 0,-1-1 20 16,0-4 10-16,-1-1 3 0,0 1-21 15,-3-1 0-15,-3 0-21 0,-2-3 14 16,0-6-16-16,0-1 3 0,1-3 1 16,2 1-3-16,2-1-1 0,2 1 2 15,3-6 0-15,3-3 2 16,2-1 1-16,5-1-5 0,4-4-4 16,3-2 4-16,3-3 2 0,3 0-1 15,0-2 8-15,3 2 2 0,-2 3-1 16,0-3 3-16,3 3-10 0,0 1-1 15,5-2-2-15,0 3 0 0,2 1 0 16,-1 2 0-16,3 1 1 0,3-2-2 16,8 5 2-16,7 4-2 0,5 2 4 15,3 1-2-15,-1-1 4 0,-1-1-5 16,-2-3 1-16,4 3 1 0,4 0 14 16,2 1-10-16,0 4 12 0,6-1 1 15,0 2-2-15,3 3 16 0,1 1-16 16,0 2 0-16,0-1-7 0,0 4-8 15,0-1-2-15,1 1-9 0,2 0 4 16,-1 1-1-16,0 4 0 0,2 0-2 16,-1-1 7-16,1 3-5 0,0-1 5 15,0-1-2-15,0 2 3 0,0-1-3 16,0 1 3-16,0 1 2 0,2-1-2 16,-2 1 0-16,1 1-3 0,-2 2 3 15,1-1 0-15,0 2 0 0,-1-2 1 16,-1 1 0-16,3 2-2 15,-3 0 1-15,-1 2 0 0,0-1 0 0,1 2-4 16,0-1 4-16,0 2 3 16,-1-2-2-16,0 0-1 0,-1-1 0 15,0 2-1-15,0-1 1 0,-2-2-1 16,-2-1 2-16,1-3 0 0,0 1 0 16,-2-3-1-16,2-2-1 0,1 0 1 15,1-4 4-15,-1 3-2 0,2-4-1 16,0 0 13-16,-1-4 3 0,0 0 3 15,1-3 1-15,-3-3-13 0,3 0 2 16,-1-3-5-16,1-2-2 0,0-3 3 16,0 0-6-16,0-1 2 15,0-2-4-15,1-1 2 0,3 2-2 0,0 0-3 16,0 3 1-16,2-1-7 16,-2 3 6-16,1 1 4 0,-2 1-3 15,2 0 4-15,-1 0-1 0,-1 3 3 16,-2 2-3-16,2-2 2 0,-3 5-1 15,0 1 10-15,0 1-10 0,0 2 3 16,0 0-2-16,0 1-1 0,0 0 0 16,0 0-1-16,0 0-12 0,0 0 3 15,-4 0 9-15,-1 1-1 0,-3 1-1 16,-1 0 1-16,-4 1 4 0,3 1-2 16,0 0 0-16,0-2 0 0,2-1 2 15,1-1 2-15,3 0-4 16,2 0 0-16,-2-2 4 0,3-2 0 15,0 3-4-15,-1 0 11 0,2-1 12 16,0 0-12-16,0 1 11 0,0 0-5 16,0-1-1-16,0 2 4 0,0 0-6 15,3 0-6-15,4 0-8 0,7 2-3 16,12 5 3-16,19 2 4 0,20 9-3 16,9 2-1-16,-1 1-10 0,-2 2-39 15,-8-3-26-15,1 0-40 0,-16-5-144 16,-6-10-426-16</inkml:trace>
  <inkml:trace contextRef="#ctx0" brushRef="#br0" timeOffset="-134721.72">19052 5180 610 0,'0'0'214'0,"0"0"-178"16,0 0 23-16,0 0 66 0,0 0-65 16,0 0-38-16,0 0-9 0,-72-37-6 15,69 40-7-15,1 4 0 0,-1 4-2 16,3 3-3-16,0 1 5 0,2 5-1 15,3-1-3-15,5 3 1 0,1 1 3 16,4 2 4-16,4-2-4 0,1 2 0 16,4-2-2-16,3-1 2 0,10 0-4 15,6 2 4-15,9-2 0 0,4 0 1 16,2-7-3-16,-1-3 4 0,-1-4 0 16,5-4-2-16,4-1-1 0,6-3 1 15,7 0 4-15,4-6 1 0,2-2-3 16,-1-3 0-16,2 0-2 0,-4-4-4 15,1 1 3-15,-2-1 1 0,-4-1 6 16,-4 3-2-16,-6-1-4 0,-4 3 0 16,-7-1-4-16,-4 1 3 0,-2 2 0 15,-3 2 1-15,1 3 0 0,-2 2 0 16,3 1-1-16,-2 1 1 0,4 1 0 16,0 4 0-16,0 3-2 0,3 4 0 15,1 2-1-15,-2 1 3 0,2 1 0 16,0 3 2-16,2 1-1 15,0 0 1-15,0 0-2 0,-1-2 2 16,-1 1 1-16,-5-3-2 0,-3-3-1 16,-4 0 0-16,-3-4 0 0,-2-1 2 15,-8-2 0-15,-6-2 3 0,-3-4 0 16,-1 0 2-16,2-4 6 0,5-3 3 16,3-1-6-16,0-1 9 0,7-5 0 15,6-4-10-15,6-2-2 0,3-1-6 16,-7 3 3-16,-7 4-3 0,-12 4-1 15,-6 3-2-15,0 2-1 0,2-1 3 16,4-1 0-16,3 1 1 0,0 1 0 16,3 3 0-16,6 0-2 15,9 2 1-15,11 3 0 0,3 1 0 16,-1 1-1-16,-2 1 1 0,-4 1 0 16,3-2 0-16,2-2 0 0,2 0-1 15,2-2-4-15,-1-1 5 0,-2-5-22 16,-5-2-13-16,-5-1-54 0,-15 1-100 15,-9 0-195-15</inkml:trace>
  <inkml:trace contextRef="#ctx0" brushRef="#br0" timeOffset="-133989.59">21578 5766 300 0,'4'-8'15'0,"0"-3"48"16,1 2 25-16,0 0 6 0,-2-2-9 16,0 3-19-16,1 1-5 0,-3 1-16 15,-1 1 1-15,0 2-42 0,-2 2 67 16,-4 1-27-16,-2 0-42 0,-4 1 0 15,-3 5-2-15,-1 4 7 0,-5 6 5 16,0 2 12-16,1 6-15 0,0 7 0 16,1 6-8-16,3 9 2 0,2-1-1 15,5-3-2-15,4-3-8 0,2-10-20 16,1-7-51-16,0-4 9 0,2-1-10 16,-2 2-43-16,1 1 22 15,1 2-35-15,0-2 7 0,0 1 43 0,3-5-127 16</inkml:trace>
  <inkml:trace contextRef="#ctx0" brushRef="#br0" timeOffset="-133505.71">21310 6097 728 0,'0'0'2'15,"0"0"2"-15,0 0 0 0,0 0 6 16,0 0 26-16,0 0 19 0,4-20 3 16,-5 18-2-16,1 2-7 0,-1 0-18 15,1 0-14-15,0 0-6 0,0 4 24 16,1 0 11-16,2 2-12 0,2 1-8 15,2 0-15-15,1 0-6 0,0 0-3 16,1 1 7-16,1 0-7 0,-2-2-1 16,0 2-1-16,0 0-2 0,1 1 2 15,-1-2 1-15,-1 1-1 0,0-1-7 16,1 0-8-16,-2 0-13 16,1 0-22-16,-1-1-24 0,0-2 2 15,0-1 32-15,-1-3 16 0,0-3 13 16,-1-4 10-16,2-1-2 0,2-2 3 15,-2-3-1-15,2 0 3 0,0-3-2 16,0 4 0-16,-1-1 1 0,-2 4 9 16,0 2 30-16,-3 1 42 0,0 5 7 15,-1-1-26-15,-1 2-28 0,0 0-25 16,0 0-10-16,0 4-3 0,-4 7 0 16,-11 5-61-16,-1-2-192 0,0 0-306 15</inkml:trace>
  <inkml:trace contextRef="#ctx0" brushRef="#br0" timeOffset="-127266.02">22393 7371 676 0,'9'3'0'0,"6"2"-38"0,5 2 38 16,5 4 3-16,11 2-2 0,10 4 7 16,10 4 1-16,5 1-4 0,0-2 4 15,-1-2-4-15,-3-2 6 0,4-2-1 16,1 2 2-16,3 1 10 0,5-2-8 16,4 1 1-16,7-3-1 0,6 0-7 15,3 2 11-15,4-4-6 0,2 3 4 16,5 0-4-16,3-3-1 0,3 3 0 15,4-1-7-15,1-1-3 0,3-1-1 16,2 0 1-16,2-1-1 0,1 0 0 16,1-3 0-16,0 0-2 0,3-2 2 15,4-2 0-15,-1-2 4 0,1-2-3 16,0 0 0-16,0-6 0 0,3 0 5 16,1-3 20-16,-2-3 3 0,-2 0 4 15,1-4 16-15,1-3-14 0,-3-2-2 16,-1-2-20-16,-3-2 1 0,-3-1-10 15,-4-1-3-15,-4-2 2 0,-7 0-3 16,-3-1 0-16,-1-3 0 0,0 2-5 16,-3-4 3-16,-7-3-11 15,-9 3-18-15,-11-3 25 0,-5-1 0 16,-9 1 4-16,-6 1 2 0,-9-2 3 16,-4-2 14-16,-6-4 18 0,-4 0-32 15,-5-2 11-15,-3 3-11 0,-5 0 4 16,-7 2 7-16,-4 4-9 0,-4-1-5 15,-5 3-9-15,-7 1-16 0,-3 1-27 16,-5 6-4-16,2 5 19 0,-12-3 8 16,-12-4-10-16,-8-2 4 0,-10-5 16 15,2 5 18-15,1 6 0 16,-1 0 2-16,-2 2 1 0,-3 3 7 16,-6 2 2-16,-7 4 4 0,-3-2-6 15,-6 6-3-15,-1-1 0 0,-3-2-4 16,-1 5 0-16,-1-1-2 0,-7-1 0 15,-2 3 1-15,-1-2 0 0,0-2 1 16,-2 4-2-16,1-4-2 0,-3 0 2 16,-1 3 1-16,2-3 0 0,-2-1-1 15,2 0 2-15,-3 0-2 0,-1 0 0 16,-1 0 12-16,2 1 13 0,-1 3-8 16,1-1 3-16,-3 4-11 0,-2 0 4 15,1 4-2-15,3 3-4 0,-1 0-7 16,-2 3 1-16,0 2-1 15,0 3 3-15,3 1-2 0,4 2-2 16,3 0 2-16,2 2 0 0,0 3-1 16,2-3 0-16,3 5 1 0,7-4 2 15,0 1-5-15,2 4 2 0,0-2 0 16,0 3 2-16,4 0-1 0,2 4-1 16,3 2 0-16,1 2-1 0,2 5-2 15,2 1 3-15,3-1 5 0,2 6-3 16,3 1-1-16,1-1 3 0,4 2-1 15,3-2-3-15,3-1 0 0,6 3-1 16,5-3-3-16,9 1 4 0,7 2 1 16,11 0-1-16,7 1-3 0,9 4-7 15,16 2 10-15,12 2 7 0,14 5-4 16,10 1-3-16,8 0-59 0,-12-13-52 16,-9-10-134-16</inkml:trace>
  <inkml:trace contextRef="#ctx0" brushRef="#br0" timeOffset="-120150.04">29600 5325 782 0,'0'0'0'0,"0"0"-11"0,0 0 11 16,0 0 41-16,0 0-20 0,0 0 4 15,0 0-3-15,45 29-4 0,-39-10 9 16,-4 3-12-16,-1 11 15 0,1 13-4 16,-2 16 4-16,-3 7-17 0,-4 7-2 15,-5-4-5-15,-3-2 3 0,-5 5-9 16,-1-2-24-16,-1 4-8 0,0-1 3 16,-1 0-1-16,3 2 21 0,-2-3 8 15,0 1 1-15,0 1 4 0,2 1 8 16,-1 1 34-16,-1 3-3 0,0 1-5 15,-4 0 5-15,1-1-9 0,0 0-5 16,2-4-13-16,0-3-4 0,-2-1-1 16,-3-1-9-16,-1-1 6 0,-3-4-4 15,-1-5-3-15,0-5 1 0,0-4-4 16,1-4 3-16,3-4-1 0,3-4 0 16,2-1 2-16,5-4 3 0,4-8-4 15,7-6 0-15,2-4-1 16,4-3-1-16,0-1 1 0,-1 4-1 0,2-2 4 15,1-3 0-15,0-1-1 16,0-6-2-16,1 0-5 0,2-2 1 16,-3-3-20-16,0-2-16 0,0 0 5 15,0 0 29-15,-3 0 3 0,2-4 6 16,-1 0 1-16,2-2-4 0,-3 0 6 16,2 1-3-16,0-2 28 0,1 0-9 15,0 3 6-15,0-2-13 0,2-1 5 16,1 2 8-16,0-2-15 0,3-2-6 15,-1 0-3-15,-1-1-7 0,1 0 5 16,0 1-4-16,0-3 2 0,1 1-3 16,-3 0 2-16,0-1-5 15,-2-1-3-15,-1-1 9 0,0 2 1 16,0 0 5-16,0-1 7 0,-1 2 8 16,0 0-2-16,1 1 7 0,0 1-4 15,0 0-9-15,0 0-5 0,0 0-5 16,1 2 5-16,0 0-8 0,-1 0 2 15,0 1-1-15,0 1-1 0,0 1 0 16,0-2 0-16,0 3 0 0,0-1 0 16,0 2 0-16,0 0-2 0,0 1 1 15,1 1-3-15,-1 0 1 0,1 0 0 16,-1 0 1-16,0 0-7 16,0 4 8-16,0 1-1 0,0 3 2 15,-1 0-3-15,0 5 3 0,-1 1 4 16,-2 1-2-16,-1 2-2 0,1 0 4 15,1 1-1-15,2-1-2 0,-1-3 1 16,1 0 0-16,-1-1-1 0,0-1-1 16,-1 0-3-16,2-1 3 0,-1-1 4 15,0 0-4-15,1-1 0 0,0 0 0 16,0-1 0-16,1-2 0 0,0 1 0 16,0-1-1-16,0-1 2 0,1-1 4 15,0-1 0-15,-1-2 3 0,1-1 6 16,-1 0-4-16,0 0 15 15,0-1 10-15,0-4-24 0,0-2-6 16,0 0-1-16,-2-1-3 0,-1 1-1 16,-2 0 0-16,3 0 0 0,-1 4 7 15,1-1-6-15,1 3 2 0,1 0 1 16,0 1-2-16,0-1-2 0,0 1-2 16,0 0-1-16,0 0 3 0,0 0-1 15,0 0 1-15,0 0 5 0,0-1-5 16,0 0 4-16,0-1-2 0,0 0 0 15,1-2-4-15,2 2 2 0,5-3-4 16,2 2 4-16,7-2 1 0,13-7-1 16,21 0-1-16,20-6 1 0,6-2-6 15,-4-2-24-15,-10 0-20 0,-11-1-35 16,-6-2-36-16,-12 6-145 0,-13 2-393 16</inkml:trace>
  <inkml:trace contextRef="#ctx0" brushRef="#br0" timeOffset="-98178.1">24463 11528 899 0,'0'0'41'0,"0"0"10"15,0 0 57-15,0 0-59 0,0 0-25 16,2-14-5-16,2 9 1 0,-2 1-8 16,2 0-1-16,0 1-6 0,0-1-2 15,1 4-3-15,0-2 2 0,0 0 4 16,1 2-5-16,0 0-1 15,-1 2 0-15,1 0-4 0,-1 4 8 16,1 1-4-16,-1 0 0 0,-2 1-1 16,1 2-2-16,-1 1 0 0,1 1 3 15,0-2 5-15,0 3-3 0,2-4 0 16,-1 1-2-16,-1-3 0 0,0-3 3 16,-1 2 2-16,0-5-3 0,-1 0 1 15,1-1 19-15,1 0 10 0,2-2 13 16,3-7-18-16,4-3-15 0,7-5-9 15,10-10-2-15,13-8 1 0,17-14-2 16,9-5-5-16,3 3 3 16,3 5-40-16,-8 4-68 0,-17 13-169 15,-15 4-555-15</inkml:trace>
  <inkml:trace contextRef="#ctx0" brushRef="#br0" timeOffset="-97245.27">30425 12475 507 0,'0'0'86'0,"0"0"-9"0,0 0-6 15,0 0-8-15,0 0-2 16,13-3 4-16,-11 3 11 0,-1 0-11 15,2 0-11-15,-3 0-15 0,1 1-10 16,-1 0-4-16,0 0-13 0,0 1-2 16,0 1-8-16,-1-1-1 0,-2 3 8 15,2 1-1-15,-3 2-1 0,0 0 0 16,0 0-4-16,1 3-2 0,0-1-1 16,1 2 4-16,1-1-4 0,-1 1 1 15,2-1 2-15,0-1-2 0,2-1 1 16,2-1 3-16,1-2-1 0,0-1 16 15,2 1 3-15,0-2 8 16,1-3 4-16,0-1-14 0,4 0 10 16,1-4-14-16,3-3-5 0,5-3-1 15,10-4-4-15,17-7-7 0,16-9 4 16,13-7-4-16,8-1 0 0,0-1-7 16,0 4 0-16,-4 4-1 0,-4 0-47 15,-14 3-36-15,-21 6-31 0,-17 3-239 0</inkml:trace>
  <inkml:trace contextRef="#ctx0" brushRef="#br0" timeOffset="-52603.6">9979 15318 948 0,'0'0'24'16,"0"0"-24"-16,0 0 18 0,0 0-18 15,13-7-7-15,-8 12 5 0,0 4-1 16,1 2 1-16,-1-1 2 0,-1 4-3 16,0 2 0-16,0 2 3 0,-1 1-3 15,-1 1 3-15,0 1 0 0,1-2 0 16,1 1 2-16,0-2 8 0,2-2 2 16,1-1 14-16,0-2-4 0,-1-2 10 15,1-1 5-15,-1-3-5 0,0-1 3 16,-1-2-12-16,-1-1-9 0,-1-1 0 15,0-1-7-15,-2 0 1 0,0-1 2 16,0 0-9-16,-1 0 2 0,1 0 7 16,0-1-6-16,1-2-1 0,0-2 3 15,4-2-5-15,0-3 1 0,3-2-1 16,4-5 5-16,6-3 1 0,15-12 8 16,23-12-14-16,25-18 2 0,14-7 0 15,2-2-1-15,-7 3-2 0,-13 9-38 16,-21 14-76-16,-12 7-262 0</inkml:trace>
  <inkml:trace contextRef="#ctx0" brushRef="#br0" timeOffset="-50967.39">15268 16150 827 0,'0'0'51'0,"0"0"-43"0,0 0 5 16,0 0 5-16,0 0 16 0,16-14 8 15,-14 14 2-15,0 0-9 16,2 0-14-16,-3 1-6 0,1 2-9 15,3 0 4-15,-2 4-3 0,-1-1 6 16,1 3-7-16,0 3-1 0,2 1 7 16,0 2-5-16,-1 2-5 0,1 3 4 15,0 0-2-15,0 1 2 0,1-2 4 16,-1-1 1-16,1-1 4 0,-1-2-8 16,-2-2-2-16,2-3 4 0,-2 1-1 15,0-4 6-15,-1-2-5 16,1-2-3-16,-2 1 6 0,2-2-5 15,-1 1 2-15,-1-2-5 0,1 0-3 16,-2-1 8-16,2 1-3 0,-1-1 5 16,-1 0 4-16,0 0-3 0,0-1 2 15,2 0-4-15,1-2-5 0,-1 0 0 16,2-2 7-16,1-2-1 0,3-3 1 16,0-3 3-16,3-3 1 0,5-5 5 15,3-6 1-15,13-11-12 0,18-16-10 16,24-22 0-16,18-8-10 0,7-10-63 15,-26 22-90-15,-18 14-459 0</inkml:trace>
  <inkml:trace contextRef="#ctx0" brushRef="#br0" timeOffset="-43823.99">29499 9782 984 0,'0'0'0'0,"0"0"-3"16,0 0-78-16,0 0 50 0,0 0 15 15,0 0 4-15,-36 73-6 0,14-52-4 16,-3 3-11-16,-9 5 11 0,-10 3 9 16,-8 4 0-16,-3-1 9 0,0-6 4 15,4-4 0-15,3-6 0 0,-1-3 0 16,-1-1 18-16,-1-2 15 0,1-2 1 16,-4-1 7-16,-3-2-2 0,-1 0-14 15,-4-4-2-15,-1 2-3 0,-2-3-12 16,-1-2-5-16,-1-1 0 0,2 0-3 15,-1-2 0-15,0-3 0 0,1-2 2 16,2-1 6-16,0-1 12 16,1 0-5-16,2-2-3 0,0-1 1 15,2-1-4-15,0-3 0 0,3 1-4 16,0-2 3-16,2 1 0 0,2-1 1 16,5 0 0-16,3 1-7 0,1-2 4 15,2 2-4-15,-2-2-2 0,1 2-4 16,4-1 4-16,1-1-6 0,8 4 1 15,5 2 5-15,6 2-2 0,1 0 6 16,-2-3-7-16,-3-2 7 0,-2-2-4 16,-1 0 4-16,3-1-3 0,-1 0 7 15,1 1 3-15,4 1 7 0,-1 0 13 16,4 1 2-16,0 1-11 0,3 0-5 16,0 1-13-16,4 0 2 0,1 4 1 15,2-2-6-15,1 4 1 0,2-1-1 16,0 2-2-16,1-1 1 0,-2 4-24 15,-1 1-25-15,-1 0-65 0,-9 1-76 16,1 1-28-16,-1 0-96 0</inkml:trace>
  <inkml:trace contextRef="#ctx0" brushRef="#br0" timeOffset="-43295.38">26723 9607 744 0,'0'0'11'0,"0"0"37"16,0 0 21-16,2 0-46 0,0-1 70 16,-1 1 5-16,1-2-57 0,0 1-13 15,-1-1-11-15,0 0 26 0,0 0-32 16,-1 2-5-16,0 0 2 0,0 0 1 16,0 0-5-16,0 3-4 0,-3 1 0 15,-2 3 4-15,-1 2-4 0,-1 2 0 16,-1 1 2-16,2 0 2 0,-1 2-4 15,2 0 0-15,-2 2-3 16,3-2-13-16,-1 1-2 0,1-3 0 16,0-1 7-16,0 0 0 0,1-2 5 15,-1-4 6-15,2 1 0 0,0-3 2 16,1-1-2-16,0 1 1 0,0-3 0 16,1 0 13-16,-1 0 22 0,0-4-13 15,0-3-12-15,-1-1-6 0,2-3 4 16,0-1-1-16,0-3-6 0,3-1-2 15,1-1 0-15,0-2 3 0,1 3-6 16,-2-3 2-16,-1 3 0 0,-1-1-7 16,-1 1 6-16,0 1-2 0,-1 0 0 15,-2 3 3-15,0 0 1 0,-2 2 0 16,3 3-2-16,0 0 2 16,0 3 5-16,2 0 0 0,0 3-4 15,5 1 3-15,7 0-2 0,2 2-1 16,8 1 4-16,5 4-1 0,10 0-3 15,9 2 3-15,14 1-4 0,6 2-1 16,0 0 1-16,-5-1 0 0,-9 0-2 16,-4-1-24-16,-5 1-27 0,-11-8-62 15,-10 0-146-15,-10-3-360 0</inkml:trace>
  <inkml:trace contextRef="#ctx0" brushRef="#br0" timeOffset="-41246.16">25275 9515 710 0,'0'0'0'16,"1"-2"0"-16,3 2 0 0,4-3 4 15,5-1 12-15,4-1 2 0,5 1 1 16,4-3-1-16,11 1 5 0,15-2-3 16,22 1 12-16,16 0 6 15,12 1 6-15,7 0 4 0,3 1-7 16,8 0-11-16,8 1-11 0,6-3-11 16,-1 6-1-16,-2-2-5 0,-7 3-2 15,-8 0-11-15,-9 4 11 0,-14 2 2 16,-13-1 4-16,-14 0-3 0,-10-1-2 15,-10 0 15-15,-9-2-2 0,-12-1 2 16,-8-1-5-16,-7 0-2 0,-5 0-2 16,-1-1-2-16,0-3 2 0,-1 2 4 15,-3-3-3-15,0 1-1 0,-3-1-7 16,-4-1 0-16,-4-1-14 0,-5 4-29 16,-4-1-36-16,-7 2-14 0,-17-1-23 15,4 1-100-15,3 0-184 0</inkml:trace>
  <inkml:trace contextRef="#ctx0" brushRef="#br0" timeOffset="-40882.91">25583 9619 864 0,'0'0'6'0,"0"0"0"0,0 0 32 16,0 0 37-16,0 0 0 0,0 0-18 16,438-36-17-16,-340 29-24 0,9-1-4 15,8 0-10-15,7-1 0 0,6-2 2 16,4 4-4-16,1-2-2 0,-3-2 0 15,-10 3 2-15,-14-2 2 0,-24 2 2 16,-22-1-2-16,-23 3 6 16,-18 1 47-16,-12 1-19 0,-5-2 15 15,-2 0-8-15,0-1-23 0,-8 0-11 16,-7-1-9-16,-15 1-12 0,-16 7-29 16,-14 0-25-16,7 6-46 0,13-3-229 15</inkml:trace>
  <inkml:trace contextRef="#ctx0" brushRef="#br0" timeOffset="-39847.78">27933 9594 1027 0,'0'0'6'16,"0"0"2"-16,0 0 18 0,0 0-24 15,0 0 1-15,21-7 0 0,0 7 1 16,18 2-2-16,21-1 2 0,26-1-2 15,15 0 1-15,8-1-1 0,4-3 0 16,-2-1 12-16,6 0 0 16,3-3 7-16,5 1-11 0,5 3 4 15,5 3-5-15,0 1 2 0,-11 2 0 16,-19-2 0-16,-29-3 7 0,-24-3 25 16,-22 1 12-16,-18 2 3 0,-8 3-25 15,-4-1-22-15,-3 1-11 0,-4 1-10 16,-12 6-74-16,-41 14 4 0,4 0-42 15,-7 0-172-15</inkml:trace>
  <inkml:trace contextRef="#ctx0" brushRef="#br0" timeOffset="3217.66">25212 8977 384 0,'0'0'18'0,"0"0"-12"0,0 0 28 16,0 0 8-16,27-37-4 0,-22 29 0 16,-2 0-2-16,0-1-6 0,0 0-5 15,-1 0-6-15,-1 1-10 0,1-1-2 16,-1-1-5-16,-1 1 3 0,0-2 3 16,0 1 1-16,0-1-3 0,0 0 3 15,0-1 12-15,-1-2-3 16,-1 1 4-16,0-2-3 0,-1 0-5 15,2-1-6-15,0-2-6 0,1 2 1 16,0-2 10-16,3 0-8 0,2-2-1 16,2-1 1-16,2 1-5 0,2-1 0 15,2-3-1-15,1 0 3 0,2 1 0 16,1-4-2-16,-1 1 1 0,2 1-1 16,1-1 0-16,-1 0 0 0,3 2-8 15,0-3 6-15,1 1 2 0,1 0 7 16,3 0-3-16,0-1 6 0,3 0-6 15,0 2 5-15,7-4-8 0,10-2 2 16,7-2 1-16,4 0-4 16,-3 6 0-16,-5 3-2 0,-5 3 2 15,-2 4 0-15,0-2-3 0,-1 3 1 16,0 2 2-16,0-1 3 0,0 2-3 16,-1-1 0-16,0 1-2 0,3 3 4 15,-2-1-1-15,1 3-1 0,0 0 0 16,-2 2-2-16,-1 0 1 0,2 4 1 15,-3-1-1-15,0 1 1 0,-1 2-1 16,2 0-1-16,-1 0 2 0,-1 2 3 16,0 2-3-16,1 0 5 0,0 2-5 15,-2 1 2-15,-1-1-2 16,-1 1 0-16,-5 2 0 0,-5-4-2 16,-6 1 1-16,1 0 1 0,1 0 0 15,2 3-3-15,3-1 3 0,-3 0 0 16,0 2 1-16,-1-1 0 0,0 3 0 15,0-2-1-15,0 3 3 0,2-3-1 16,-1 2-2-16,1 1 1 0,-2 1-2 16,1-3 2-16,-2 3-1 0,-2-3 1 15,0 2 1-15,-2-1 3 0,0 1 1 16,-3-2-3-16,0 3-2 0,-1-3 4 16,-4 1 0-16,2 0-2 0,-3 1 0 15,0 1-1-15,-1 0 4 0,2 0 3 16,-3 0-2-16,2 0 7 0,0 1-8 15,-1 0-1-15,3 3-2 0,-1-2-3 16,1 2 4-16,1-1 0 0,1 1-3 16,0-2-1-16,0 2 0 0,0-1 3 15,-3-1-3-15,-1 1 2 0,-1-1-3 16,-3-1 1-16,-3 0 0 0,0-2 3 16,-3 2 5-16,-4 0 7 0,0 2 3 15,0 0 1-15,0 3 4 0,-2 1-7 16,3 1 0-16,0 3-1 0,3-1-11 15,0 2 5-15,2 0-5 0,0-2-2 16,1 4 3-16,1-2-2 0,0-1 0 16,1 0-2-16,1-1-1 15,-3 0 1-15,0-3 0 0,0 0-1 16,-4-2 2-16,-2-1-2 0,-3 0 3 16,-1-1-1-16,-2 2-1 0,-1-2 1 15,-1 2 4-15,0 0-5 0,-1 1 0 16,0-1-1-16,1 1 1 0,-2 1 6 15,0 0-7-15,0-1 3 0,0 1-3 16,-1-1 1-16,1-4 0 0,-1 4 2 16,0-2-3-16,-3-1 4 0,1 3-4 15,-2-2 0-15,-2 0 0 0,-1 0-2 16,0 0 5-16,0 0-4 16,-1-2 2-16,0 0-2 0,0 3 3 15,0-4-2-15,3 3 0 0,-2-1 0 16,0-2 2-16,1 2-2 0,0-1 5 15,-2-1-4-15,2 3 2 0,-3-3-2 16,1 1 1-16,-1-1-2 0,1-1-1 16,-1 0 1-16,0 0 3 0,-1-2-3 15,-1 2 0-15,0-2 0 0,-1 0 0 16,-1-1 0-16,-5-2 0 0,3 1-1 16,-1-3 2-16,-4 1 5 0,7-3-5 15,-5-1-1-15,-4 1 2 16,-3-2-2-16,-7 0 0 0,-2 0 1 15,3-1 1-15,6-2-2 0,4 0 2 16,1-2-1-16,-1-2-1 0,2-1-1 16,5 0 1-16,5-1 0 0,-6-2 0 15,-7-6-3-15,-6-1 3 0,-7-3 3 16,2-3-3-16,4 2 1 0,-1-2 1 16,0-4 0-16,-1 1 1 0,1-1 0 15,-1-3 6-15,1 2 2 0,0-4-7 16,0-4 9-16,2 0-7 0,2-3 4 15,1 0 5-15,5-1-2 0,2 1-2 16,7-2-1-16,4 0 1 0,5-2-5 16,3 2-1-16,5 1-2 0,5 8-6 15,1 7-14-15,5-6-69 0,0 8-161 16,6-2-689-16</inkml:trace>
  <inkml:trace contextRef="#ctx0" brushRef="#br0" timeOffset="5046.61">28505 8270 772 0,'2'-7'0'0,"1"-2"-16"0,-1 1 16 16,-3-3 1-16,1 2 9 0,-4 1-10 16,-3 0 0-16,-1 1-29 0,-3-1-18 15,-2-1 18-15,1 2 26 0,-1 3 3 16,0 0 1-16,1 2 9 0,2 2 5 16,-1 0 10-16,1 0-15 0,-1 1 1 15,0 4-9-15,-2 2 1 0,-4 3-3 16,-2 1 0-16,0 2 1 0,-5 0 1 15,-2 2-2-15,-1-2 0 0,-3 2 1 16,0 1-1-16,-2-1 0 0,-1 3 1 16,1-2-1-16,1 3 0 0,1 1 0 15,1 1 2-15,3 2-2 0,2 0-2 16,0 4 2-16,2 0 0 16,3 1-1-16,0 0 1 0,1 2 5 15,3 1-1-15,-1-1-1 0,2 2-1 16,0-1-2-16,-1 1 0 0,0 0 0 15,2 1 0-15,0 2-2 0,1-4-7 16,2 2 4-16,4 0 1 0,1 3 4 16,0 5 3-16,5 6 0 0,1 0 2 15,7-4 1-15,4-4-4 0,2-6 10 16,2-3 1-16,-3-4-4 0,1-4-3 16,-1 0-3-16,7 7-3 0,7 8-1 15,6 8-1-15,-2-7 2 0,-6-6 1 16,-5-13-1-16,-3-2 2 0,5 1-4 15,2 3 4-15,7 3-2 16,7 2 8-16,5-1-3 0,9 3 4 16,3-2 9-16,-2-5-7 0,-2-5 4 15,-4-2 1-15,3-4-5 0,4 0 5 16,4-2-2-16,4-2-1 0,6-1 4 16,0-3-3-16,1-2-6 0,2 0 4 15,-3-5-1-15,-1 1 10 0,-2-3 7 16,-2-2-6-16,-1-2 13 0,-1-3-6 15,-1 0-2-15,-3-3 0 0,-2-2-13 16,-2-1-7-16,-3-1 2 0,-1-2-6 16,-3-1-2-16,3 0 1 0,-3-2 2 15,4-3-2-15,-5 0 0 16,3-5-1-16,-3 0-1 0,2-2 3 16,-4-5-3-16,-3 2 2 0,0-2-2 15,-5-2 1-15,0-2 4 0,-5-2 1 16,-3 1 11-16,-2-1 0 0,-5 0-2 15,-4 1 6-15,-5 0-3 0,2 0 2 16,-7-4-1-16,-1 0-1 0,-5 0-11 16,-3-1 10-16,-4 3-13 0,-4 0 1 15,-3 0-4-15,-2 3-1 0,-4-3 0 16,-4 6-4-16,-4 0-2 0,-5 0-12 16,-7 4 13-16,-7-1-1 0,-7-2-6 15,-6 4 5-15,-8 3-10 0,-2 3-13 16,-4 4 5-16,-5 7-18 0,-4 0-12 15,-3 7-73-15,-4-2-62 0,22 6 45 16,8 1-245-16</inkml:trace>
  <inkml:trace contextRef="#ctx0" brushRef="#br0" timeOffset="8678.42">30621 9140 476 0,'2'0'315'0,"-2"-2"-313"15,1-1 48-15,1 3-3 0,1-1-23 16,-2 1-17-16,1 0 10 0,0 2-4 16,-1 2 4-16,2 2-6 0,1 2-2 15,0 1-2-15,0 4-5 0,2 0-1 16,2 3 2-16,0-2-1 0,1 0-2 15,2 0 0-15,-1-1 1 0,-1-1 1 16,2-2-2-16,-5-2 0 0,-1 1-1 16,-2-5 2-16,-1 0 1 0,0-3 42 15,-2-1 16-15,1-1 64 0,3-3-66 16,3-4-25-16,1 1-12 0,3-3 6 16,6-4-11-16,6-3-4 15,11-4-1-15,17-6-8 0,21-9-1 0,11-3 0 16,1 2-2-16,-4 7-5 15,-14 4-58-15,-19 9-83 47,-68-123-346-31</inkml:trace>
  <inkml:trace contextRef="#ctx0" brushRef="#br0" timeOffset="9842.81">26520 9372 588 0,'1'-5'4'0,"0"1"-3"0,1-2 9 16,0-1 9-16,1 0 16 0,-1 1-19 15,3 0-4-15,-3 0-8 0,0 3 1 16,0-2-5-16,-1 2 0 0,1-3 1 16,-2 2 13-16,0 1 14 0,0-1 14 15,0 2-10-15,0 1 10 0,0 0-15 16,0 1-2-16,0 0-23 0,0 0-2 16,2 0 0-16,-1 1 2 0,1 0-2 15,-1 3 7-15,1-1-6 0,0 2 3 16,-1-2 0-16,1 2 6 0,-2-3-7 15,0 3 7-15,1-2-9 0,-1 2 0 16,1 0 4-16,0 2-5 0,2 0 1 16,0-1 2-16,1 0-3 0,1 0 0 15,1-1 4-15,2 2 6 0,3 0 7 16,0-1 7-16,3-2 2 0,0 0-3 16,2-3 12-16,-1 0-3 0,-1-1 8 15,1-3-1-15,-4-6-1 0,1-1-9 16,-2-3-6-16,1-1-13 0,-1-2-8 15,-1-4-2-15,3-8-32 0,-2 4-114 16,-4-1-265-16</inkml:trace>
  <inkml:trace contextRef="#ctx0" brushRef="#br0" timeOffset="16307.02">21160 14384 800 0,'0'0'0'0,"0"0"-8"0,0 0 1 15,0 0-2-15,0 0-16 0,71-11-19 16,-56 11 7-16,0 0 11 0,2 2 11 16,-1 2 7-16,3-1 7 0,4 2 2 15,9 2 4-15,11 1-1 0,17 5 17 16,10 3 7-16,5 3-4 0,1 0-3 16,0 3-4-16,3 3 2 0,4 5-11 15,5 0 2-15,3 5-3 0,2 6 1 16,-1 4 15-16,-3 6-5 0,-6 2-11 15,-2 2-7-15,-4 2 1 16,-4 5-1-16,-5 1 3 0,-6 3-2 16,-6-2-1-16,-5 1 0 0,-8-3-1 15,-2-3 0-15,-4-1 1 0,-5-7-2 16,-1-3-5-16,-2-7 6 0,-4-4 1 16,-4-7 0-16,-6-8 0 0,-5-7 2 15,-2 1 4-15,0-1-3 0,1 2 6 16,-1-2-8-16,-2 0 2 0,-3-4 1 15,-2-2-4-15,-1-2-6 16,-4-2-42-16,-12-5-66 0,-2-1-52 0,2-6-113 16</inkml:trace>
  <inkml:trace contextRef="#ctx0" brushRef="#br0" timeOffset="16863.08">23386 15458 1089 0,'0'0'0'0,"0"0"-71"16,0 0 37-16,0 0-19 0,31 8 44 16,-28 2 9-16,-3-2-10 0,-3 5-1 15,-5 2 11-15,0 1 8 0,-2 5 8 16,-2 0 12-16,2 6 9 0,2 2-13 16,-1 6 8-16,2-2-17 0,1-2-2 15,0 1-12-15,4-6 4 0,-1 3-2 16,3-3 3-16,0-2-1 15,3-2-3-15,-1-4 1 0,0-2 19 16,-1-3 1-16,-1-2-7 0,0-3 3 16,0-2-9-16,-1-1-9 0,-2-1 5 15,-3-2-1-15,-1-2-4 0,-3-2 8 16,-2-4-2-16,-2-1-5 0,0-1 5 16,-2-3 1-16,1 1 4 0,0-2 4 15,0 1 3-15,0-2 2 0,0 1-3 16,-3-2-7-16,-3 1-1 0,-2-2-6 15,-12-2-4-15,-13-4 0 0,-20-2 0 16,-17-2-4-16,-13 2-12 0,-14-4-60 16,29 9-188 31</inkml:trace>
  <inkml:trace contextRef="#ctx0" brushRef="#br0" timeOffset="93080.62">28106 17286 1104 0,'0'0'0'0,"0"0"-25"16,0 0-127-16,0 0 89 0,0 0 62 16,-62-8-7-16,23 3-92 0,-6 2-9 15,-3 0 37-15,5 2 24 0,3 1 11 16,4 1-19-16,-2 2 47 0,2 0 9 15,-3 2 0-15,-2 2 19 0,-3-1 20 16,-4 1 14-16,0 3 1 0,-4-1 30 16,0 3-14-16,-4 1-13 0,-3 1-20 15,-6-1-5-15,-3 2-16 0,-3-1-8 16,-3 0-2-16,-5 2 12 0,-1 0-11 16,-1 0 3-16,-3-3-8 0,0 1 0 15,-3-3-2-15,-3 0 0 16,-3-4 2-16,-2-3 2 0,-1-1-6 15,-1-3 4-15,-1 1-2 0,-2-1 7 16,-1 0 11-16,-6-2 4 0,0-3 29 16,-3 4-20-16,-2-3-7 0,0 0-12 15,-1-2-9-15,1-1 15 0,-1 2-17 16,0-2 2-16,-1-1 0 0,-2 2-1 16,-3-3-1-16,0 0 5 0,0-2-6 15,1-2-6-15,4 3 5 0,2-3-3 16,2 0 4-16,4-1-1 0,2 1 0 15,-1 3 1-15,6-2 0 16,1 3 7-16,6-2 3 0,4 2 0 16,4-2 0-16,4 2-3 0,3 1 17 15,3-2-13-15,3 0 4 0,5 0 1 16,3-2-5-16,6 1 6 0,3 1 3 16,4-2-11-16,6 1 4 0,4 0 4 15,11 3-1-15,8 1 3 0,5 1 2 16,4 3 2-16,0-2-2 0,0-2-9 15,0 1-3-15,3 0-5 0,3 3 5 16,2-2-3-16,2 3-6 0,1-2 0 16,0 3-13-16,1 0-24 0,0-5-31 15,0 0-61-15,0-1-253 0</inkml:trace>
  <inkml:trace contextRef="#ctx0" brushRef="#br0" timeOffset="93608.68">22257 16941 1252 0,'0'0'32'0,"7"-9"-25"0,-4 6-7 16,1 3 27-16,-2 0 18 0,-1 0-30 16,-1 0-15-16,0 5 0 0,-3-1-1 15,-6 3 0-15,-5 3-10 0,-4-1 5 16,-8 3 2-16,-11 3-10 0,-13 5-16 16,-6 1-2-16,2 1-19 0,6-4 48 15,13-4-3-15,11-2-11 0,6-2 10 16,1-1 5-16,-1 2 2 0,1 1 5 15,0 2 3-15,4 0 1 0,4 1 16 16,3 1 1-16,4 0 6 0,2 0 9 16,4 4-17-16,7-2 40 0,5 3-30 15,7-1-22-15,12 5-12 16,14 3-3-16,18 6-20 0,13-5-54 16,-17-8-77-16,-9-10-359 0</inkml:trace>
  <inkml:trace contextRef="#ctx0" brushRef="#br0" timeOffset="94284.94">27646 17063 1217 0,'0'0'26'0,"0"0"-20"0,0 0-1 15,0 0 39-15,0 0-5 0,0 0-20 16,0 0-15-16,84 25-3 0,-64-16 1 15,3 0-2-15,2 2 1 0,0-1-1 16,3 1 0-16,0-2 0 0,0 2 0 16,-1-1 2-16,-2 1 12 0,0-2 14 15,-4 3 6-15,-2 1-8 0,-3-2-12 16,-3 3-13-16,-4 0 4 0,-5 1-2 16,-4 2-1-16,0-1-1 15,-6 2 3-15,-4 0 4 0,-5 2-2 16,-6 0-3-16,-7 1-3 0,-15 1-24 15,-24 4-50-15,9-6-65 0,3-5-227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8BCA-07E4-4A61-BE65-FD419D03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E5201-6669-4630-98D6-10A97A536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F050-3664-45B2-945E-D8C45FF1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83C0-0831-4374-A9C6-5A9C3A20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4E9C1-FDA5-4C3D-A3AC-25425630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85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3EFB-57CA-44A7-8FCC-2FDB71AE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2C0C3-CA4C-4C9D-8040-DE5FD92BB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E0001-ACCB-4A03-B5F7-E4D4C26B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06D4-F07B-4DB1-963F-CA95C2B4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4996A-01D4-45E9-B7A7-DB70C30C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7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481FB-C5F6-4799-BD65-A458D9B1F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61388-C0BB-4CB6-B0FB-B851ECA4E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42A2-23EB-4E8C-824B-12314554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EA77-7851-43A7-86AF-464FFDBC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F5323-736D-4406-B5ED-412A4E4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2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7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14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0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8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05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AC2C-7357-4936-9AC7-6E8615CB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4450-2222-471D-B27C-7B69289E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3976-BABD-4F0E-8CED-61C23E2C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F82CF-5AD3-415B-9084-994C72B4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5ABF-39C7-46CC-AEB0-B5E73849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26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02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4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DEE5-7E5F-4572-B053-F4E3795B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488F-E75A-44F4-82FE-49C6A6F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FF82-42D9-4419-87B6-B877F6C1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75F69-20CB-424D-B819-DAA10666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C041C-35A9-4182-A765-EFF40681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39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E3F3-1D99-46DC-BF67-58EF877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6200-B681-497C-A021-21E47138A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717B1-4873-4973-85F2-68E4F3DC2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D891A-1C3F-44D3-9471-39CB11C9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EF16A-C8C2-4E26-9000-F61DDEF6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06D01-EEB8-48A5-B26A-791C3D5D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7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9B12-3937-4DC8-B48D-BCD522DC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FF9A0-0B12-43BD-8148-F7EC20E90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D5937-70B7-4FD3-9313-5405B837D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6C698-D551-4F63-8F9B-68BECFAD6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5ED18-BD1F-4EC2-8B3B-A7563B545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4824E-F07E-4ACA-BD46-700069A0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1AF18-ED47-442E-97CA-E6A458E0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508AC-378E-4C13-930D-28AF1EAC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0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2785-72B5-4592-B5B2-45FEAB74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D6043-1C81-49FF-9A38-4A18090D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71AD6-71A7-454F-8792-F8628925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ADE47-3192-499B-ADDD-5A6B88EE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2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4CFCC-00FA-419F-B56B-C7DD4234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F467A-958C-488C-B4DB-073F8D64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FEAC3-3698-4B66-8032-684546EE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01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445B-5427-48B5-BAA8-7CCF58E9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6992A-D829-4DC1-B5F9-9E8997469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8249A-4D49-4320-87A0-716A1D95E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2A6E4-C389-4612-BEF1-ED503642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F41-3736-4772-BCBA-67F1E881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DFC8C-DC34-4ECB-9EC2-2F40A92D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7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5920-A70A-4A59-9959-1A4B8835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999CC-E3BE-4268-A0F4-7E34D889B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2EC06-0B57-43D4-940B-FACFC7E3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18EF0-2C9E-400F-983D-5DFD55E6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0F0-646C-4CB5-9183-44BCA3DDACF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6BF22-E002-451A-8AFE-879375BD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A0CB9-33CE-40FC-99BF-28A9C8FB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BB4B-F142-4052-9A51-01C4B3F4B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70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2C921-4A5A-4414-84A4-33B4EADD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431BF-0F1A-4E50-A824-08572169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81C2E-5601-49F9-8135-89D159B48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D0F0-646C-4CB5-9183-44BCA3DDACF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2549-F704-4F3E-98A6-544FAA55D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BCC1-0935-47B6-83BD-CCB8EE0A5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BB4B-F142-4052-9A51-01C4B3F4B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7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.xml"/><Relationship Id="rId3" Type="http://schemas.openxmlformats.org/officeDocument/2006/relationships/image" Target="../media/image4.jpe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customXml" Target="../ink/ink4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5.png"/><Relationship Id="rId21" Type="http://schemas.openxmlformats.org/officeDocument/2006/relationships/image" Target="../media/image28.png"/><Relationship Id="rId7" Type="http://schemas.openxmlformats.org/officeDocument/2006/relationships/image" Target="../media/image300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4.PNG"/><Relationship Id="rId16" Type="http://schemas.openxmlformats.org/officeDocument/2006/relationships/image" Target="../media/image24.PNG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9.PNG"/><Relationship Id="rId5" Type="http://schemas.openxmlformats.org/officeDocument/2006/relationships/image" Target="../media/image29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customXml" Target="../ink/ink5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1.png"/><Relationship Id="rId2" Type="http://schemas.openxmlformats.org/officeDocument/2006/relationships/image" Target="../media/image29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580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10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7" Type="http://schemas.openxmlformats.org/officeDocument/2006/relationships/image" Target="../media/image44.png"/><Relationship Id="rId2" Type="http://schemas.openxmlformats.org/officeDocument/2006/relationships/image" Target="../media/image30.PNG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1.xml"/><Relationship Id="rId15" Type="http://schemas.openxmlformats.org/officeDocument/2006/relationships/image" Target="../media/image580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4769C-B2A5-4F9F-B3C1-580ABD0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04200"/>
            <a:ext cx="4267199" cy="567267"/>
          </a:xfrm>
        </p:spPr>
        <p:txBody>
          <a:bodyPr anchor="b">
            <a:normAutofit fontScale="90000"/>
          </a:bodyPr>
          <a:lstStyle/>
          <a:p>
            <a:r>
              <a:rPr lang="en-US" sz="3500" b="1" i="1" u="sng" dirty="0">
                <a:solidFill>
                  <a:srgbClr val="FF0000"/>
                </a:solidFill>
              </a:rPr>
              <a:t>Modern  Control Theory</a:t>
            </a:r>
            <a:endParaRPr lang="en-IN" sz="3500" b="1" i="1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480B-9F59-4E07-8F1D-B43C2442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7" r="22086" b="-1"/>
          <a:stretch/>
        </p:blipFill>
        <p:spPr>
          <a:xfrm>
            <a:off x="1752600" y="708156"/>
            <a:ext cx="5334000" cy="6149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C7F2-9B42-4B6C-B8B3-62A5DC23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368" y="975667"/>
            <a:ext cx="3327632" cy="467975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An Overview of   Pole Placement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The Concept  of Controllability &amp; State  Transfer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Introducing the Concept of Observability</a:t>
            </a:r>
          </a:p>
          <a:p>
            <a:pPr marL="0" indent="0" algn="just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0F2774-45F4-4EE1-9918-998FBE97BCD3}"/>
                  </a:ext>
                </a:extLst>
              </p14:cNvPr>
              <p14:cNvContentPartPr/>
              <p14:nvPr/>
            </p14:nvContentPartPr>
            <p14:xfrm>
              <a:off x="7222320" y="2595600"/>
              <a:ext cx="264240" cy="2038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0F2774-45F4-4EE1-9918-998FBE97BC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2960" y="2586240"/>
                <a:ext cx="282960" cy="20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69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le placement">
            <a:extLst>
              <a:ext uri="{FF2B5EF4-FFF2-40B4-BE49-F238E27FC236}">
                <a16:creationId xmlns:a16="http://schemas.microsoft.com/office/drawing/2014/main" id="{DC4653E1-64F6-43FF-99ED-82AA201A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25" y="527439"/>
            <a:ext cx="31242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n PID Controller Design by Combining Pole Placement Technique with  Symmetrical Optimum Criterion">
            <a:extLst>
              <a:ext uri="{FF2B5EF4-FFF2-40B4-BE49-F238E27FC236}">
                <a16:creationId xmlns:a16="http://schemas.microsoft.com/office/drawing/2014/main" id="{3D7C4CFD-82BA-4AF2-AF45-BEA498E1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40" y="3757238"/>
            <a:ext cx="3477463" cy="25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B989B4-E8A2-4ACE-B525-870F3F786BE5}"/>
              </a:ext>
            </a:extLst>
          </p:cNvPr>
          <p:cNvSpPr txBox="1"/>
          <p:nvPr/>
        </p:nvSpPr>
        <p:spPr>
          <a:xfrm>
            <a:off x="3277324" y="158107"/>
            <a:ext cx="285426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 of Pole Placement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8" name="Picture 57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51F3750A-F570-42D8-8AC1-DC2FEE8D1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413" y="1908564"/>
            <a:ext cx="1718206" cy="60808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BC1DFA6-5679-47E3-83FB-9607E25CF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09" b="-2467"/>
          <a:stretch/>
        </p:blipFill>
        <p:spPr>
          <a:xfrm>
            <a:off x="3362933" y="2660419"/>
            <a:ext cx="1622642" cy="2787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176D5197-5428-4E16-AAB0-5055F21BAFE2}"/>
                  </a:ext>
                </a:extLst>
              </p14:cNvPr>
              <p14:cNvContentPartPr/>
              <p14:nvPr/>
            </p14:nvContentPartPr>
            <p14:xfrm>
              <a:off x="8781160" y="1828027"/>
              <a:ext cx="86760" cy="2880"/>
            </p14:xfrm>
          </p:contentPart>
        </mc:Choice>
        <mc:Fallback xmlns=""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176D5197-5428-4E16-AAB0-5055F21BAF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2160" y="1819027"/>
                <a:ext cx="104400" cy="20520"/>
              </a:xfrm>
              <a:prstGeom prst="rect">
                <a:avLst/>
              </a:prstGeom>
            </p:spPr>
          </p:pic>
        </mc:Fallback>
      </mc:AlternateContent>
      <p:pic>
        <p:nvPicPr>
          <p:cNvPr id="144" name="Picture 143">
            <a:extLst>
              <a:ext uri="{FF2B5EF4-FFF2-40B4-BE49-F238E27FC236}">
                <a16:creationId xmlns:a16="http://schemas.microsoft.com/office/drawing/2014/main" id="{6567714E-CFD9-45F4-B356-EC74DC9355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0" y="2799792"/>
            <a:ext cx="2369199" cy="1258417"/>
          </a:xfrm>
          <a:prstGeom prst="rect">
            <a:avLst/>
          </a:prstGeom>
        </p:spPr>
      </p:pic>
      <p:pic>
        <p:nvPicPr>
          <p:cNvPr id="1147" name="Picture 1146" descr="Text&#10;&#10;Description automatically generated">
            <a:extLst>
              <a:ext uri="{FF2B5EF4-FFF2-40B4-BE49-F238E27FC236}">
                <a16:creationId xmlns:a16="http://schemas.microsoft.com/office/drawing/2014/main" id="{CC1096F2-C4F2-41C8-B3AA-5AF2593935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69" y="527439"/>
            <a:ext cx="5372667" cy="3989327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44A776A4-6C10-4547-9E0C-79F7DB60CB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74" y="4556907"/>
            <a:ext cx="5081292" cy="395460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66799C21-06A1-496D-A733-92AB63D838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69" y="5217347"/>
            <a:ext cx="2045990" cy="250924"/>
          </a:xfrm>
          <a:prstGeom prst="rect">
            <a:avLst/>
          </a:prstGeom>
        </p:spPr>
      </p:pic>
      <p:pic>
        <p:nvPicPr>
          <p:cNvPr id="183" name="Picture 182" descr="A picture containing text&#10;&#10;Description automatically generated">
            <a:extLst>
              <a:ext uri="{FF2B5EF4-FFF2-40B4-BE49-F238E27FC236}">
                <a16:creationId xmlns:a16="http://schemas.microsoft.com/office/drawing/2014/main" id="{3CBC738D-46F9-46D0-BD06-F517A53CB2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13" y="5740465"/>
            <a:ext cx="3168997" cy="366195"/>
          </a:xfrm>
          <a:prstGeom prst="rect">
            <a:avLst/>
          </a:prstGeom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6A9A7C2B-692B-4EB5-97EB-D3A2C0711CD0}"/>
              </a:ext>
            </a:extLst>
          </p:cNvPr>
          <p:cNvSpPr/>
          <p:nvPr/>
        </p:nvSpPr>
        <p:spPr>
          <a:xfrm>
            <a:off x="5696511" y="5177497"/>
            <a:ext cx="2289808" cy="3954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Arrow: Down 184">
            <a:extLst>
              <a:ext uri="{FF2B5EF4-FFF2-40B4-BE49-F238E27FC236}">
                <a16:creationId xmlns:a16="http://schemas.microsoft.com/office/drawing/2014/main" id="{1B2F32C3-6A9F-4487-9665-A8FD0BC33B40}"/>
              </a:ext>
            </a:extLst>
          </p:cNvPr>
          <p:cNvSpPr/>
          <p:nvPr/>
        </p:nvSpPr>
        <p:spPr>
          <a:xfrm rot="1180023">
            <a:off x="8752955" y="5060890"/>
            <a:ext cx="254236" cy="64247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Arrow: Down 185">
            <a:extLst>
              <a:ext uri="{FF2B5EF4-FFF2-40B4-BE49-F238E27FC236}">
                <a16:creationId xmlns:a16="http://schemas.microsoft.com/office/drawing/2014/main" id="{FBD86A30-524F-4C3B-9EC4-AF87CFC5C123}"/>
              </a:ext>
            </a:extLst>
          </p:cNvPr>
          <p:cNvSpPr/>
          <p:nvPr/>
        </p:nvSpPr>
        <p:spPr>
          <a:xfrm rot="3157841" flipH="1">
            <a:off x="9780082" y="4900282"/>
            <a:ext cx="246849" cy="93385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65DB4A-C346-4BE8-B69F-3A3DCC457C7C}"/>
              </a:ext>
            </a:extLst>
          </p:cNvPr>
          <p:cNvSpPr/>
          <p:nvPr/>
        </p:nvSpPr>
        <p:spPr>
          <a:xfrm>
            <a:off x="8576418" y="5763452"/>
            <a:ext cx="291502" cy="3661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05CBA42-C109-4AB8-AF50-92EE0499FADB}"/>
              </a:ext>
            </a:extLst>
          </p:cNvPr>
          <p:cNvSpPr/>
          <p:nvPr/>
        </p:nvSpPr>
        <p:spPr>
          <a:xfrm>
            <a:off x="9239008" y="5753527"/>
            <a:ext cx="291502" cy="3661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EAA52F41-622F-477B-922C-710DEEE71414}"/>
              </a:ext>
            </a:extLst>
          </p:cNvPr>
          <p:cNvSpPr/>
          <p:nvPr/>
        </p:nvSpPr>
        <p:spPr>
          <a:xfrm>
            <a:off x="5844613" y="488214"/>
            <a:ext cx="5563953" cy="14994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7F92D8F8-6B5B-4012-9EE1-1967737D7D03}"/>
              </a:ext>
            </a:extLst>
          </p:cNvPr>
          <p:cNvSpPr/>
          <p:nvPr/>
        </p:nvSpPr>
        <p:spPr>
          <a:xfrm>
            <a:off x="5057847" y="2097247"/>
            <a:ext cx="6686025" cy="23836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F0673CE-833B-4868-AD54-BB46A97C428B}"/>
                  </a:ext>
                </a:extLst>
              </p14:cNvPr>
              <p14:cNvContentPartPr/>
              <p14:nvPr/>
            </p14:nvContentPartPr>
            <p14:xfrm>
              <a:off x="4714920" y="4520160"/>
              <a:ext cx="2265840" cy="20624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F0673CE-833B-4868-AD54-BB46A97C428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05560" y="4510800"/>
                <a:ext cx="2284560" cy="2081160"/>
              </a:xfrm>
              <a:prstGeom prst="rect">
                <a:avLst/>
              </a:prstGeom>
            </p:spPr>
          </p:pic>
        </mc:Fallback>
      </mc:AlternateContent>
      <p:sp>
        <p:nvSpPr>
          <p:cNvPr id="191" name="Cloud 190">
            <a:extLst>
              <a:ext uri="{FF2B5EF4-FFF2-40B4-BE49-F238E27FC236}">
                <a16:creationId xmlns:a16="http://schemas.microsoft.com/office/drawing/2014/main" id="{FE2ABA3A-C2D6-4404-B719-A0FF66D1C73B}"/>
              </a:ext>
            </a:extLst>
          </p:cNvPr>
          <p:cNvSpPr/>
          <p:nvPr/>
        </p:nvSpPr>
        <p:spPr>
          <a:xfrm>
            <a:off x="1702965" y="3429001"/>
            <a:ext cx="3959644" cy="3270892"/>
          </a:xfrm>
          <a:prstGeom prst="clou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8AD2D6-1E8D-4F00-88BB-5FBBDEAC53D5}"/>
                  </a:ext>
                </a:extLst>
              </p14:cNvPr>
              <p14:cNvContentPartPr/>
              <p14:nvPr/>
            </p14:nvContentPartPr>
            <p14:xfrm>
              <a:off x="816480" y="142560"/>
              <a:ext cx="11105640" cy="630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8AD2D6-1E8D-4F00-88BB-5FBBDEAC53D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7120" y="133200"/>
                <a:ext cx="11124360" cy="63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8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6" grpId="0" animBg="1"/>
      <p:bldP spid="187" grpId="0" animBg="1"/>
      <p:bldP spid="252" grpId="0" animBg="1"/>
      <p:bldP spid="188" grpId="0" animBg="1"/>
      <p:bldP spid="189" grpId="0" animBg="1"/>
      <p:bldP spid="1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5F0B5-CD1F-4D0E-8F28-0232B4B2DEED}"/>
              </a:ext>
            </a:extLst>
          </p:cNvPr>
          <p:cNvSpPr txBox="1"/>
          <p:nvPr/>
        </p:nvSpPr>
        <p:spPr>
          <a:xfrm>
            <a:off x="5793744" y="209725"/>
            <a:ext cx="60065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Conceptualizing Controllability from the Convolution Integral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8720773-9B83-481D-A3C8-5E9E7830F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" y="284722"/>
            <a:ext cx="5198688" cy="1070569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7E9C8C8-2E3B-41F9-8A46-6D4CF8152D92}"/>
              </a:ext>
            </a:extLst>
          </p:cNvPr>
          <p:cNvSpPr/>
          <p:nvPr/>
        </p:nvSpPr>
        <p:spPr>
          <a:xfrm>
            <a:off x="3797166" y="883655"/>
            <a:ext cx="332072" cy="33443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nfinite Series">
            <a:extLst>
              <a:ext uri="{FF2B5EF4-FFF2-40B4-BE49-F238E27FC236}">
                <a16:creationId xmlns:a16="http://schemas.microsoft.com/office/drawing/2014/main" id="{3892020C-B7ED-457D-B2EE-1FC535A4F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259" y="1334292"/>
            <a:ext cx="2612951" cy="70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75" name="Ink 1074">
                <a:extLst>
                  <a:ext uri="{FF2B5EF4-FFF2-40B4-BE49-F238E27FC236}">
                    <a16:creationId xmlns:a16="http://schemas.microsoft.com/office/drawing/2014/main" id="{79BA947A-2615-49B1-8261-AAB0216ACFC6}"/>
                  </a:ext>
                </a:extLst>
              </p14:cNvPr>
              <p14:cNvContentPartPr/>
              <p14:nvPr/>
            </p14:nvContentPartPr>
            <p14:xfrm>
              <a:off x="8884840" y="5861107"/>
              <a:ext cx="9000" cy="5400"/>
            </p14:xfrm>
          </p:contentPart>
        </mc:Choice>
        <mc:Fallback xmlns="">
          <p:pic>
            <p:nvPicPr>
              <p:cNvPr id="1075" name="Ink 1074">
                <a:extLst>
                  <a:ext uri="{FF2B5EF4-FFF2-40B4-BE49-F238E27FC236}">
                    <a16:creationId xmlns:a16="http://schemas.microsoft.com/office/drawing/2014/main" id="{79BA947A-2615-49B1-8261-AAB0216ACF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5840" y="5852467"/>
                <a:ext cx="26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00" name="Ink 1099">
                <a:extLst>
                  <a:ext uri="{FF2B5EF4-FFF2-40B4-BE49-F238E27FC236}">
                    <a16:creationId xmlns:a16="http://schemas.microsoft.com/office/drawing/2014/main" id="{25665DD0-1BC7-4A1B-B4A2-D1CB5422F251}"/>
                  </a:ext>
                </a:extLst>
              </p14:cNvPr>
              <p14:cNvContentPartPr/>
              <p14:nvPr/>
            </p14:nvContentPartPr>
            <p14:xfrm>
              <a:off x="8012200" y="6439267"/>
              <a:ext cx="2520" cy="7200"/>
            </p14:xfrm>
          </p:contentPart>
        </mc:Choice>
        <mc:Fallback xmlns="">
          <p:pic>
            <p:nvPicPr>
              <p:cNvPr id="1100" name="Ink 1099">
                <a:extLst>
                  <a:ext uri="{FF2B5EF4-FFF2-40B4-BE49-F238E27FC236}">
                    <a16:creationId xmlns:a16="http://schemas.microsoft.com/office/drawing/2014/main" id="{25665DD0-1BC7-4A1B-B4A2-D1CB5422F2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03200" y="6430267"/>
                <a:ext cx="20160" cy="24840"/>
              </a:xfrm>
              <a:prstGeom prst="rect">
                <a:avLst/>
              </a:prstGeom>
            </p:spPr>
          </p:pic>
        </mc:Fallback>
      </mc:AlternateContent>
      <p:pic>
        <p:nvPicPr>
          <p:cNvPr id="1110" name="Picture 1109">
            <a:extLst>
              <a:ext uri="{FF2B5EF4-FFF2-40B4-BE49-F238E27FC236}">
                <a16:creationId xmlns:a16="http://schemas.microsoft.com/office/drawing/2014/main" id="{FDC20FFB-36B3-4917-9F7D-2618A8397D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7" y="4028161"/>
            <a:ext cx="2973679" cy="290661"/>
          </a:xfrm>
          <a:prstGeom prst="rect">
            <a:avLst/>
          </a:prstGeom>
        </p:spPr>
      </p:pic>
      <p:pic>
        <p:nvPicPr>
          <p:cNvPr id="1112" name="Picture 1111">
            <a:extLst>
              <a:ext uri="{FF2B5EF4-FFF2-40B4-BE49-F238E27FC236}">
                <a16:creationId xmlns:a16="http://schemas.microsoft.com/office/drawing/2014/main" id="{C679C34A-0E16-4EDF-BF9C-5736728A92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4" y="4509254"/>
            <a:ext cx="5427154" cy="362910"/>
          </a:xfrm>
          <a:prstGeom prst="rect">
            <a:avLst/>
          </a:prstGeom>
        </p:spPr>
      </p:pic>
      <p:pic>
        <p:nvPicPr>
          <p:cNvPr id="1114" name="Picture 1113">
            <a:extLst>
              <a:ext uri="{FF2B5EF4-FFF2-40B4-BE49-F238E27FC236}">
                <a16:creationId xmlns:a16="http://schemas.microsoft.com/office/drawing/2014/main" id="{6B74BE99-6AAB-43D0-8910-A303A5C069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9" y="5136862"/>
            <a:ext cx="4711625" cy="368507"/>
          </a:xfrm>
          <a:prstGeom prst="rect">
            <a:avLst/>
          </a:prstGeom>
        </p:spPr>
      </p:pic>
      <p:pic>
        <p:nvPicPr>
          <p:cNvPr id="1116" name="Picture 1115">
            <a:extLst>
              <a:ext uri="{FF2B5EF4-FFF2-40B4-BE49-F238E27FC236}">
                <a16:creationId xmlns:a16="http://schemas.microsoft.com/office/drawing/2014/main" id="{19495BDF-C33B-4F6A-99EA-CF2437DC1C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22" y="5947186"/>
            <a:ext cx="5871769" cy="426306"/>
          </a:xfrm>
          <a:prstGeom prst="rect">
            <a:avLst/>
          </a:prstGeom>
        </p:spPr>
      </p:pic>
      <p:pic>
        <p:nvPicPr>
          <p:cNvPr id="1118" name="Picture 1117">
            <a:extLst>
              <a:ext uri="{FF2B5EF4-FFF2-40B4-BE49-F238E27FC236}">
                <a16:creationId xmlns:a16="http://schemas.microsoft.com/office/drawing/2014/main" id="{BABAC6CF-C6BF-4154-9641-BFF5797B89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31" y="2504470"/>
            <a:ext cx="6042857" cy="357403"/>
          </a:xfrm>
          <a:prstGeom prst="rect">
            <a:avLst/>
          </a:prstGeom>
        </p:spPr>
      </p:pic>
      <p:pic>
        <p:nvPicPr>
          <p:cNvPr id="1120" name="Picture 1119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1A33CF9D-E5E1-4FDD-8468-C277718BCC6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0"/>
          <a:stretch/>
        </p:blipFill>
        <p:spPr>
          <a:xfrm>
            <a:off x="2936147" y="2999074"/>
            <a:ext cx="1740504" cy="716989"/>
          </a:xfrm>
          <a:prstGeom prst="rect">
            <a:avLst/>
          </a:prstGeom>
        </p:spPr>
      </p:pic>
      <p:pic>
        <p:nvPicPr>
          <p:cNvPr id="1124" name="Picture 1123" descr="A picture containing text, watch, clock, gauge&#10;&#10;Description automatically generated">
            <a:extLst>
              <a:ext uri="{FF2B5EF4-FFF2-40B4-BE49-F238E27FC236}">
                <a16:creationId xmlns:a16="http://schemas.microsoft.com/office/drawing/2014/main" id="{B44A7EBA-0670-4B46-B31A-F5F096B663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382" y="1102271"/>
            <a:ext cx="4500672" cy="671153"/>
          </a:xfrm>
          <a:prstGeom prst="rect">
            <a:avLst/>
          </a:prstGeom>
        </p:spPr>
      </p:pic>
      <p:pic>
        <p:nvPicPr>
          <p:cNvPr id="1126" name="Picture 1125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014984B3-C318-4E73-9DFA-D914BD3D617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84" y="2033158"/>
            <a:ext cx="2867751" cy="707223"/>
          </a:xfrm>
          <a:prstGeom prst="rect">
            <a:avLst/>
          </a:prstGeom>
        </p:spPr>
      </p:pic>
      <p:pic>
        <p:nvPicPr>
          <p:cNvPr id="1130" name="Picture 1129" descr="A picture containing text, watch, clock, gauge&#10;&#10;Description automatically generated">
            <a:extLst>
              <a:ext uri="{FF2B5EF4-FFF2-40B4-BE49-F238E27FC236}">
                <a16:creationId xmlns:a16="http://schemas.microsoft.com/office/drawing/2014/main" id="{2AC452F4-E13E-4BF7-AB8D-962679520D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355" y="3043686"/>
            <a:ext cx="3434286" cy="682358"/>
          </a:xfrm>
          <a:prstGeom prst="rect">
            <a:avLst/>
          </a:prstGeom>
        </p:spPr>
      </p:pic>
      <p:pic>
        <p:nvPicPr>
          <p:cNvPr id="1134" name="Picture 1133" descr="Text&#10;&#10;Description automatically generated with medium confidence">
            <a:extLst>
              <a:ext uri="{FF2B5EF4-FFF2-40B4-BE49-F238E27FC236}">
                <a16:creationId xmlns:a16="http://schemas.microsoft.com/office/drawing/2014/main" id="{E0D9AC00-14F6-4BCC-B9CD-5696693EDA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22" y="3980343"/>
            <a:ext cx="2236905" cy="676958"/>
          </a:xfrm>
          <a:prstGeom prst="rect">
            <a:avLst/>
          </a:prstGeom>
        </p:spPr>
      </p:pic>
      <p:pic>
        <p:nvPicPr>
          <p:cNvPr id="1140" name="Picture 1139" descr="Text, letter&#10;&#10;Description automatically generated">
            <a:extLst>
              <a:ext uri="{FF2B5EF4-FFF2-40B4-BE49-F238E27FC236}">
                <a16:creationId xmlns:a16="http://schemas.microsoft.com/office/drawing/2014/main" id="{DB64D40C-5170-42F5-B660-C8854A323A1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24" b="77196"/>
          <a:stretch/>
        </p:blipFill>
        <p:spPr>
          <a:xfrm>
            <a:off x="8157355" y="4844536"/>
            <a:ext cx="2045420" cy="584653"/>
          </a:xfrm>
          <a:prstGeom prst="rect">
            <a:avLst/>
          </a:prstGeom>
        </p:spPr>
      </p:pic>
      <p:pic>
        <p:nvPicPr>
          <p:cNvPr id="1142" name="Picture 1141" descr="Chart, scatter chart&#10;&#10;Description automatically generated">
            <a:extLst>
              <a:ext uri="{FF2B5EF4-FFF2-40B4-BE49-F238E27FC236}">
                <a16:creationId xmlns:a16="http://schemas.microsoft.com/office/drawing/2014/main" id="{4A77A04B-8E9B-421F-B64F-2A2308EA62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725" y="5718660"/>
            <a:ext cx="2913545" cy="463889"/>
          </a:xfrm>
          <a:prstGeom prst="rect">
            <a:avLst/>
          </a:prstGeom>
        </p:spPr>
      </p:pic>
      <p:sp>
        <p:nvSpPr>
          <p:cNvPr id="1145" name="Rectangle: Rounded Corners 1144">
            <a:extLst>
              <a:ext uri="{FF2B5EF4-FFF2-40B4-BE49-F238E27FC236}">
                <a16:creationId xmlns:a16="http://schemas.microsoft.com/office/drawing/2014/main" id="{7A3F485D-73F3-4804-A6B9-556A47C7AC18}"/>
              </a:ext>
            </a:extLst>
          </p:cNvPr>
          <p:cNvSpPr/>
          <p:nvPr/>
        </p:nvSpPr>
        <p:spPr>
          <a:xfrm>
            <a:off x="391735" y="3946811"/>
            <a:ext cx="6155509" cy="1651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CDEBD1BF-831F-4971-8BF7-4D4DC21EE74D}"/>
              </a:ext>
            </a:extLst>
          </p:cNvPr>
          <p:cNvSpPr/>
          <p:nvPr/>
        </p:nvSpPr>
        <p:spPr>
          <a:xfrm>
            <a:off x="221381" y="2191558"/>
            <a:ext cx="7151571" cy="1519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7" name="Arrow: Right 1146">
            <a:extLst>
              <a:ext uri="{FF2B5EF4-FFF2-40B4-BE49-F238E27FC236}">
                <a16:creationId xmlns:a16="http://schemas.microsoft.com/office/drawing/2014/main" id="{A08DA4D6-3075-4125-BD79-060775CF8E33}"/>
              </a:ext>
            </a:extLst>
          </p:cNvPr>
          <p:cNvSpPr/>
          <p:nvPr/>
        </p:nvSpPr>
        <p:spPr>
          <a:xfrm rot="1556653">
            <a:off x="6020738" y="1050872"/>
            <a:ext cx="841107" cy="2917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2C92A424-D9FB-4E97-8471-553E3C965C88}"/>
              </a:ext>
            </a:extLst>
          </p:cNvPr>
          <p:cNvSpPr/>
          <p:nvPr/>
        </p:nvSpPr>
        <p:spPr>
          <a:xfrm>
            <a:off x="7093382" y="914666"/>
            <a:ext cx="4706883" cy="1056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9" name="Right Brace 1148">
            <a:extLst>
              <a:ext uri="{FF2B5EF4-FFF2-40B4-BE49-F238E27FC236}">
                <a16:creationId xmlns:a16="http://schemas.microsoft.com/office/drawing/2014/main" id="{9A68E8EE-806E-414A-864A-90A6B1E048AB}"/>
              </a:ext>
            </a:extLst>
          </p:cNvPr>
          <p:cNvSpPr/>
          <p:nvPr/>
        </p:nvSpPr>
        <p:spPr>
          <a:xfrm>
            <a:off x="7093382" y="1970791"/>
            <a:ext cx="886628" cy="460548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0" name="Arrow: Curved Down 1149">
            <a:extLst>
              <a:ext uri="{FF2B5EF4-FFF2-40B4-BE49-F238E27FC236}">
                <a16:creationId xmlns:a16="http://schemas.microsoft.com/office/drawing/2014/main" id="{6C0ED5B0-3C18-4756-A88F-FD15812C08E5}"/>
              </a:ext>
            </a:extLst>
          </p:cNvPr>
          <p:cNvSpPr/>
          <p:nvPr/>
        </p:nvSpPr>
        <p:spPr>
          <a:xfrm rot="21357224">
            <a:off x="5085995" y="2969420"/>
            <a:ext cx="2892711" cy="460059"/>
          </a:xfrm>
          <a:prstGeom prst="curved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 descr="Text, letter&#10;&#10;Description automatically generated">
            <a:extLst>
              <a:ext uri="{FF2B5EF4-FFF2-40B4-BE49-F238E27FC236}">
                <a16:creationId xmlns:a16="http://schemas.microsoft.com/office/drawing/2014/main" id="{42AAB1D3-4A79-4DB3-8D28-4B1ADB09FAE8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6" r="52024" b="77196"/>
          <a:stretch/>
        </p:blipFill>
        <p:spPr>
          <a:xfrm>
            <a:off x="11411712" y="5597896"/>
            <a:ext cx="357272" cy="584653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C76EBCDB-EF74-4013-8372-1D45A418F474}"/>
              </a:ext>
            </a:extLst>
          </p:cNvPr>
          <p:cNvSpPr/>
          <p:nvPr/>
        </p:nvSpPr>
        <p:spPr>
          <a:xfrm rot="10800000">
            <a:off x="5724025" y="4894809"/>
            <a:ext cx="364947" cy="4263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9BE0FD-9363-41F7-A336-5EBBDDB8FBF2}"/>
                  </a:ext>
                </a:extLst>
              </p14:cNvPr>
              <p14:cNvContentPartPr/>
              <p14:nvPr/>
            </p14:nvContentPartPr>
            <p14:xfrm>
              <a:off x="1487160" y="80640"/>
              <a:ext cx="10382760" cy="66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9BE0FD-9363-41F7-A336-5EBBDDB8FB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77800" y="71280"/>
                <a:ext cx="10401480" cy="66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601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45" grpId="0" animBg="1"/>
      <p:bldP spid="1146" grpId="0" animBg="1"/>
      <p:bldP spid="1147" grpId="0" animBg="1"/>
      <p:bldP spid="1148" grpId="0" animBg="1"/>
      <p:bldP spid="1149" grpId="0" animBg="1"/>
      <p:bldP spid="1150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3CB994C-E2C5-4E4D-BCFA-9B3E36352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2" y="491006"/>
            <a:ext cx="4183798" cy="44524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1C06630-A9AA-434D-8388-CC5C96E26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31" y="1079500"/>
            <a:ext cx="3324236" cy="399547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BDD5A7BE-F7FE-4F52-B722-CA36B3BA2A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6" b="49519"/>
          <a:stretch/>
        </p:blipFill>
        <p:spPr>
          <a:xfrm>
            <a:off x="968631" y="1739992"/>
            <a:ext cx="2814097" cy="801621"/>
          </a:xfrm>
          <a:prstGeom prst="rect">
            <a:avLst/>
          </a:prstGeom>
        </p:spPr>
      </p:pic>
      <p:pic>
        <p:nvPicPr>
          <p:cNvPr id="11" name="Picture 10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0D2DD4-646E-4749-A9AB-37AD9E39A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7" y="4153457"/>
            <a:ext cx="4190208" cy="798497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926D068C-C9FE-44FF-ACF4-FD5F46649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31" y="5325330"/>
            <a:ext cx="4533499" cy="12474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0DD36F9-1972-4E2C-95A2-0B93D1BB9E6E}"/>
              </a:ext>
            </a:extLst>
          </p:cNvPr>
          <p:cNvSpPr/>
          <p:nvPr/>
        </p:nvSpPr>
        <p:spPr>
          <a:xfrm>
            <a:off x="275265" y="247359"/>
            <a:ext cx="5462300" cy="1403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E1890EC8-A22F-40F0-8D16-33BCEB5000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50000"/>
          <a:stretch/>
        </p:blipFill>
        <p:spPr>
          <a:xfrm>
            <a:off x="1563623" y="3097520"/>
            <a:ext cx="3364511" cy="78138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D989C0F-7D93-425F-B3F6-FA7BA541E300}"/>
              </a:ext>
            </a:extLst>
          </p:cNvPr>
          <p:cNvSpPr/>
          <p:nvPr/>
        </p:nvSpPr>
        <p:spPr>
          <a:xfrm>
            <a:off x="465366" y="4153457"/>
            <a:ext cx="5194290" cy="7984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7D9CF8C8-898C-43E7-AFE7-BDD57DAB91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24" y="346616"/>
            <a:ext cx="4615885" cy="856557"/>
          </a:xfrm>
          <a:prstGeom prst="rect">
            <a:avLst/>
          </a:prstGeom>
        </p:spPr>
      </p:pic>
      <p:pic>
        <p:nvPicPr>
          <p:cNvPr id="21" name="Picture 20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40037F67-723E-48FF-B3C5-142A6B031E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87" y="1279273"/>
            <a:ext cx="4615884" cy="817902"/>
          </a:xfrm>
          <a:prstGeom prst="rect">
            <a:avLst/>
          </a:prstGeom>
        </p:spPr>
      </p:pic>
      <p:pic>
        <p:nvPicPr>
          <p:cNvPr id="23" name="Picture 22" descr="A picture containing text, gauge&#10;&#10;Description automatically generated">
            <a:extLst>
              <a:ext uri="{FF2B5EF4-FFF2-40B4-BE49-F238E27FC236}">
                <a16:creationId xmlns:a16="http://schemas.microsoft.com/office/drawing/2014/main" id="{7DDB2AA2-B218-40F1-A114-C02A8DEAF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14" y="2249375"/>
            <a:ext cx="3176323" cy="428359"/>
          </a:xfrm>
          <a:prstGeom prst="rect">
            <a:avLst/>
          </a:prstGeom>
        </p:spPr>
      </p:pic>
      <p:pic>
        <p:nvPicPr>
          <p:cNvPr id="25" name="Picture 2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1341D0CD-89C3-4EF3-9E4A-7EBB4D0D7D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36" y="2857529"/>
            <a:ext cx="3176323" cy="817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CE7902-CE8C-461D-94A3-CB6606AF1D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56773"/>
            <a:ext cx="5546645" cy="2664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DE6EAA-66DB-4F68-98B0-06E8F457042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98"/>
          <a:stretch/>
        </p:blipFill>
        <p:spPr>
          <a:xfrm>
            <a:off x="6666461" y="4173172"/>
            <a:ext cx="2797897" cy="3283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7E11805-826E-4B5D-9A28-AE3A67D5D27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6" b="19880"/>
          <a:stretch/>
        </p:blipFill>
        <p:spPr>
          <a:xfrm>
            <a:off x="8301982" y="4601386"/>
            <a:ext cx="3210909" cy="277189"/>
          </a:xfrm>
          <a:prstGeom prst="rect">
            <a:avLst/>
          </a:prstGeom>
        </p:spPr>
      </p:pic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id="{AED7F5F7-746A-4565-A502-F48F178A0E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57" y="5264179"/>
            <a:ext cx="4285143" cy="1212440"/>
          </a:xfrm>
          <a:prstGeom prst="rect">
            <a:avLst/>
          </a:prstGeom>
        </p:spPr>
      </p:pic>
      <p:sp>
        <p:nvSpPr>
          <p:cNvPr id="33" name="Right Brace 32">
            <a:extLst>
              <a:ext uri="{FF2B5EF4-FFF2-40B4-BE49-F238E27FC236}">
                <a16:creationId xmlns:a16="http://schemas.microsoft.com/office/drawing/2014/main" id="{7B5D3924-38D0-4A4D-8EA8-379F62633306}"/>
              </a:ext>
            </a:extLst>
          </p:cNvPr>
          <p:cNvSpPr/>
          <p:nvPr/>
        </p:nvSpPr>
        <p:spPr>
          <a:xfrm>
            <a:off x="5544152" y="320716"/>
            <a:ext cx="570945" cy="440528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FFA79F-8357-4BAE-BBB2-346E049F65F4}"/>
              </a:ext>
            </a:extLst>
          </p:cNvPr>
          <p:cNvSpPr/>
          <p:nvPr/>
        </p:nvSpPr>
        <p:spPr>
          <a:xfrm>
            <a:off x="837398" y="5306259"/>
            <a:ext cx="4900167" cy="13736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949A7D-5F24-4277-B99C-9AA57FF81B14}"/>
              </a:ext>
            </a:extLst>
          </p:cNvPr>
          <p:cNvSpPr/>
          <p:nvPr/>
        </p:nvSpPr>
        <p:spPr>
          <a:xfrm>
            <a:off x="6731113" y="5236494"/>
            <a:ext cx="5047509" cy="12124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FB1411D2-C598-4839-BB6E-DC728CEC1820}"/>
              </a:ext>
            </a:extLst>
          </p:cNvPr>
          <p:cNvSpPr/>
          <p:nvPr/>
        </p:nvSpPr>
        <p:spPr>
          <a:xfrm rot="2925474">
            <a:off x="5835278" y="4549366"/>
            <a:ext cx="403388" cy="100188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A3ABB58-A2E0-4BFB-81D9-819A2A98CC0C}"/>
              </a:ext>
            </a:extLst>
          </p:cNvPr>
          <p:cNvSpPr/>
          <p:nvPr/>
        </p:nvSpPr>
        <p:spPr>
          <a:xfrm>
            <a:off x="5816383" y="5737635"/>
            <a:ext cx="794250" cy="40325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76FC161-9699-4B39-A92A-44B4CC2FE894}"/>
                  </a:ext>
                </a:extLst>
              </p14:cNvPr>
              <p14:cNvContentPartPr/>
              <p14:nvPr/>
            </p14:nvContentPartPr>
            <p14:xfrm>
              <a:off x="5918400" y="3961296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76FC161-9699-4B39-A92A-44B4CC2FE8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9760" y="395229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4" name="TextBox 193">
            <a:extLst>
              <a:ext uri="{FF2B5EF4-FFF2-40B4-BE49-F238E27FC236}">
                <a16:creationId xmlns:a16="http://schemas.microsoft.com/office/drawing/2014/main" id="{9A4F7AF0-20B1-4A8C-BB50-87F424DB76B6}"/>
              </a:ext>
            </a:extLst>
          </p:cNvPr>
          <p:cNvSpPr txBox="1"/>
          <p:nvPr/>
        </p:nvSpPr>
        <p:spPr>
          <a:xfrm>
            <a:off x="5761763" y="124962"/>
            <a:ext cx="289768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 of Controllability 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699634-5371-4DDA-A035-CA07FD48FFB3}"/>
                  </a:ext>
                </a:extLst>
              </p14:cNvPr>
              <p14:cNvContentPartPr/>
              <p14:nvPr/>
            </p14:nvContentPartPr>
            <p14:xfrm>
              <a:off x="649440" y="848160"/>
              <a:ext cx="10629000" cy="546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699634-5371-4DDA-A035-CA07FD48FF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0080" y="838800"/>
                <a:ext cx="10647720" cy="54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1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3EA4222-1DC2-4150-B405-D8A16E3A0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39" y="996611"/>
            <a:ext cx="4533499" cy="124747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7AF328B-2416-4D15-A1DF-B19278BDB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6" y="2996841"/>
            <a:ext cx="4285143" cy="1212440"/>
          </a:xfrm>
          <a:prstGeom prst="rect">
            <a:avLst/>
          </a:prstGeom>
        </p:spPr>
      </p:pic>
      <p:pic>
        <p:nvPicPr>
          <p:cNvPr id="7" name="Picture 6" descr="Schematic&#10;&#10;Description automatically generated">
            <a:extLst>
              <a:ext uri="{FF2B5EF4-FFF2-40B4-BE49-F238E27FC236}">
                <a16:creationId xmlns:a16="http://schemas.microsoft.com/office/drawing/2014/main" id="{3B2DD5A4-24D5-4CBF-BDCA-99BA3D2C9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75" y="4379125"/>
            <a:ext cx="1674765" cy="14822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37D943-CEE4-4B23-BABA-32F35110331E}"/>
                  </a:ext>
                </a:extLst>
              </p14:cNvPr>
              <p14:cNvContentPartPr/>
              <p14:nvPr/>
            </p14:nvContentPartPr>
            <p14:xfrm>
              <a:off x="5649480" y="2556360"/>
              <a:ext cx="1245240" cy="95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37D943-CEE4-4B23-BABA-32F3511033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0120" y="2547000"/>
                <a:ext cx="1263960" cy="9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23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1C06630-A9AA-434D-8388-CC5C96E26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44" y="417458"/>
            <a:ext cx="3324236" cy="399547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BDD5A7BE-F7FE-4F52-B722-CA36B3BA2A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6" b="49519"/>
          <a:stretch/>
        </p:blipFill>
        <p:spPr>
          <a:xfrm>
            <a:off x="1014998" y="1155641"/>
            <a:ext cx="2814097" cy="801621"/>
          </a:xfrm>
          <a:prstGeom prst="rect">
            <a:avLst/>
          </a:prstGeom>
        </p:spPr>
      </p:pic>
      <p:pic>
        <p:nvPicPr>
          <p:cNvPr id="11" name="Picture 10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0D2DD4-646E-4749-A9AB-37AD9E39A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2" y="3148470"/>
            <a:ext cx="4190208" cy="79849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0DD36F9-1972-4E2C-95A2-0B93D1BB9E6E}"/>
              </a:ext>
            </a:extLst>
          </p:cNvPr>
          <p:cNvSpPr/>
          <p:nvPr/>
        </p:nvSpPr>
        <p:spPr>
          <a:xfrm>
            <a:off x="270165" y="320715"/>
            <a:ext cx="5462300" cy="569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E1890EC8-A22F-40F0-8D16-33BCEB500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50000"/>
          <a:stretch/>
        </p:blipFill>
        <p:spPr>
          <a:xfrm>
            <a:off x="1625305" y="2151166"/>
            <a:ext cx="3364511" cy="78138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D989C0F-7D93-425F-B3F6-FA7BA541E300}"/>
              </a:ext>
            </a:extLst>
          </p:cNvPr>
          <p:cNvSpPr/>
          <p:nvPr/>
        </p:nvSpPr>
        <p:spPr>
          <a:xfrm>
            <a:off x="543275" y="3037313"/>
            <a:ext cx="5194290" cy="10208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7B5D3924-38D0-4A4D-8EA8-379F62633306}"/>
              </a:ext>
            </a:extLst>
          </p:cNvPr>
          <p:cNvSpPr/>
          <p:nvPr/>
        </p:nvSpPr>
        <p:spPr>
          <a:xfrm>
            <a:off x="5544152" y="320715"/>
            <a:ext cx="570945" cy="362589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76FC161-9699-4B39-A92A-44B4CC2FE894}"/>
                  </a:ext>
                </a:extLst>
              </p14:cNvPr>
              <p14:cNvContentPartPr/>
              <p14:nvPr/>
            </p14:nvContentPartPr>
            <p14:xfrm>
              <a:off x="5918400" y="3961296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76FC161-9699-4B39-A92A-44B4CC2FE8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9760" y="395229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4" name="TextBox 193">
            <a:extLst>
              <a:ext uri="{FF2B5EF4-FFF2-40B4-BE49-F238E27FC236}">
                <a16:creationId xmlns:a16="http://schemas.microsoft.com/office/drawing/2014/main" id="{9A4F7AF0-20B1-4A8C-BB50-87F424DB76B6}"/>
              </a:ext>
            </a:extLst>
          </p:cNvPr>
          <p:cNvSpPr txBox="1"/>
          <p:nvPr/>
        </p:nvSpPr>
        <p:spPr>
          <a:xfrm>
            <a:off x="8917498" y="136049"/>
            <a:ext cx="26039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 of State Transfer 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5620A-BC22-495C-B75A-96B289ECF7B6}"/>
              </a:ext>
            </a:extLst>
          </p:cNvPr>
          <p:cNvSpPr txBox="1"/>
          <p:nvPr/>
        </p:nvSpPr>
        <p:spPr>
          <a:xfrm>
            <a:off x="6333688" y="817005"/>
            <a:ext cx="498306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Beginning with an  </a:t>
            </a:r>
            <a:r>
              <a:rPr lang="en-US" i="1" dirty="0"/>
              <a:t>Arbitrary Known Initial State </a:t>
            </a:r>
            <a:r>
              <a:rPr lang="en-US" dirty="0"/>
              <a:t>and Moving to an </a:t>
            </a:r>
            <a:r>
              <a:rPr lang="en-US" i="1" dirty="0"/>
              <a:t>Arbitrary Desired Final State</a:t>
            </a:r>
            <a:endParaRPr lang="en-IN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9E24A4-E78D-4476-BE30-FA0B0F82E9DE}"/>
                  </a:ext>
                </a:extLst>
              </p14:cNvPr>
              <p14:cNvContentPartPr/>
              <p14:nvPr/>
            </p14:nvContentPartPr>
            <p14:xfrm>
              <a:off x="512280" y="350280"/>
              <a:ext cx="11590560" cy="4198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9E24A4-E78D-4476-BE30-FA0B0F82E9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2920" y="340920"/>
                <a:ext cx="11609280" cy="42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Wingdings</vt:lpstr>
      <vt:lpstr>Office Theme</vt:lpstr>
      <vt:lpstr>Metropolitan</vt:lpstr>
      <vt:lpstr>Modern  Control Theory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Control Theory</dc:title>
  <dc:creator>GITAA</dc:creator>
  <cp:lastModifiedBy>GITAA</cp:lastModifiedBy>
  <cp:revision>16</cp:revision>
  <dcterms:created xsi:type="dcterms:W3CDTF">2021-08-11T07:04:25Z</dcterms:created>
  <dcterms:modified xsi:type="dcterms:W3CDTF">2021-08-12T03:38:45Z</dcterms:modified>
</cp:coreProperties>
</file>