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683" r:id="rId2"/>
    <p:sldId id="702" r:id="rId3"/>
    <p:sldId id="701" r:id="rId4"/>
    <p:sldId id="698" r:id="rId5"/>
    <p:sldId id="697" r:id="rId6"/>
    <p:sldId id="700" r:id="rId7"/>
    <p:sldId id="699" r:id="rId8"/>
    <p:sldId id="703" r:id="rId9"/>
    <p:sldId id="705" r:id="rId10"/>
    <p:sldId id="706" r:id="rId11"/>
    <p:sldId id="707" r:id="rId12"/>
    <p:sldId id="708" r:id="rId13"/>
    <p:sldId id="687" r:id="rId14"/>
    <p:sldId id="709" r:id="rId15"/>
    <p:sldId id="710" r:id="rId16"/>
    <p:sldId id="711" r:id="rId17"/>
    <p:sldId id="712" r:id="rId18"/>
    <p:sldId id="691" r:id="rId19"/>
    <p:sldId id="713" r:id="rId20"/>
    <p:sldId id="714" r:id="rId21"/>
    <p:sldId id="715" r:id="rId22"/>
    <p:sldId id="716" r:id="rId23"/>
    <p:sldId id="719" r:id="rId24"/>
    <p:sldId id="718" r:id="rId25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85968" autoAdjust="0"/>
  </p:normalViewPr>
  <p:slideViewPr>
    <p:cSldViewPr>
      <p:cViewPr varScale="1">
        <p:scale>
          <a:sx n="83" d="100"/>
          <a:sy n="83" d="100"/>
        </p:scale>
        <p:origin x="18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image" Target="../media/image1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D9972-553E-42BE-BD9F-BCF72433786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A9A4E6C-3CD4-447A-B90F-148EA1EA156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0A9A4E6C-3CD4-447A-B90F-148EA1EA1569}">
          <dgm:prSet phldrT="[Text]"/>
          <dgm:spPr/>
          <dgm:t>
            <a:bodyPr/>
            <a:lstStyle/>
            <a:p>
              <a:r>
                <a:rPr lang="en-IN" i="0" dirty="0" smtClean="0">
                  <a:latin typeface="Cambria Math" panose="02040503050406030204" pitchFamily="18" charset="0"/>
                </a:rPr>
                <a:t>𝑚=𝑛</a:t>
              </a:r>
              <a:endParaRPr lang="en-IN" dirty="0"/>
            </a:p>
          </dgm:t>
        </dgm:pt>
      </mc:Fallback>
    </mc:AlternateContent>
    <dgm:pt modelId="{19A41D11-D775-4158-B82D-52B3853AEFDA}" type="parTrans" cxnId="{9FC7A131-DA3B-4758-837F-15B16542AF8D}">
      <dgm:prSet/>
      <dgm:spPr/>
      <dgm:t>
        <a:bodyPr/>
        <a:lstStyle/>
        <a:p>
          <a:endParaRPr lang="en-IN"/>
        </a:p>
      </dgm:t>
    </dgm:pt>
    <dgm:pt modelId="{59616015-1C50-4767-A53E-A040AACBE196}" type="sibTrans" cxnId="{9FC7A131-DA3B-4758-837F-15B16542AF8D}">
      <dgm:prSet/>
      <dgm:spPr/>
      <dgm:t>
        <a:bodyPr/>
        <a:lstStyle/>
        <a:p>
          <a:endParaRPr lang="en-IN"/>
        </a:p>
      </dgm:t>
    </dgm:pt>
    <dgm:pt modelId="{A71166A0-5E5D-4FD8-A49D-4639B5F853F9}">
      <dgm:prSet phldrT="[Text]"/>
      <dgm:spPr/>
      <dgm:t>
        <a:bodyPr/>
        <a:lstStyle/>
        <a:p>
          <a:r>
            <a:rPr lang="en-IN" dirty="0" smtClean="0"/>
            <a:t>Data samples available equal to the number of attributes</a:t>
          </a:r>
          <a:endParaRPr lang="en-IN" dirty="0"/>
        </a:p>
      </dgm:t>
    </dgm:pt>
    <dgm:pt modelId="{31B8CE1F-C59F-47A4-8A19-750901DDEBB8}" type="parTrans" cxnId="{59FA01C4-EDFA-4327-8D74-3D7A5B83D31A}">
      <dgm:prSet/>
      <dgm:spPr/>
      <dgm:t>
        <a:bodyPr/>
        <a:lstStyle/>
        <a:p>
          <a:endParaRPr lang="en-IN"/>
        </a:p>
      </dgm:t>
    </dgm:pt>
    <dgm:pt modelId="{188825A3-27EE-4A22-96D7-41131CBA1DE5}" type="sibTrans" cxnId="{59FA01C4-EDFA-4327-8D74-3D7A5B83D31A}">
      <dgm:prSet/>
      <dgm:spPr/>
      <dgm:t>
        <a:bodyPr/>
        <a:lstStyle/>
        <a:p>
          <a:endParaRPr lang="en-IN"/>
        </a:p>
      </dgm:t>
    </dgm:pt>
    <dgm:pt modelId="{1B854EEE-C64E-466F-803A-19D27799349E}">
      <dgm:prSet phldrT="[Text]"/>
      <dgm:spPr/>
      <dgm:t>
        <a:bodyPr/>
        <a:lstStyle/>
        <a:p>
          <a:r>
            <a:rPr lang="en-IN" dirty="0" smtClean="0"/>
            <a:t>Easiest case to </a:t>
          </a:r>
          <a:r>
            <a:rPr lang="en-IN" dirty="0" smtClean="0"/>
            <a:t>solve</a:t>
          </a:r>
          <a:endParaRPr lang="en-IN" dirty="0"/>
        </a:p>
      </dgm:t>
    </dgm:pt>
    <dgm:pt modelId="{083377CB-CBC0-4B0E-9800-5B378A05C9A5}" type="parTrans" cxnId="{B4636628-7066-4E75-B3AA-BD2E0D80A7E8}">
      <dgm:prSet/>
      <dgm:spPr/>
      <dgm:t>
        <a:bodyPr/>
        <a:lstStyle/>
        <a:p>
          <a:endParaRPr lang="en-IN"/>
        </a:p>
      </dgm:t>
    </dgm:pt>
    <dgm:pt modelId="{AE5E9D24-7697-4B60-920E-BC8429E46D97}" type="sibTrans" cxnId="{B4636628-7066-4E75-B3AA-BD2E0D80A7E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D37E6D5A-B754-4CF9-B3B6-2666AB9A018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m:oMathPara>
              </a14:m>
              <a:endParaRPr lang="en-IN" i="1" dirty="0">
                <a:latin typeface="Cambria Math" panose="02040503050406030204" pitchFamily="18" charset="0"/>
              </a:endParaRPr>
            </a:p>
          </dgm:t>
        </dgm:pt>
      </mc:Choice>
      <mc:Fallback xmlns="">
        <dgm:pt modelId="{D37E6D5A-B754-4CF9-B3B6-2666AB9A018E}">
          <dgm:prSet phldrT="[Text]"/>
          <dgm:spPr/>
          <dgm:t>
            <a:bodyPr/>
            <a:lstStyle/>
            <a:p>
              <a:r>
                <a:rPr lang="en-IN" i="0" dirty="0" smtClean="0">
                  <a:latin typeface="Cambria Math" panose="02040503050406030204" pitchFamily="18" charset="0"/>
                </a:rPr>
                <a:t>𝑚&gt;𝑛</a:t>
              </a:r>
              <a:endParaRPr lang="en-IN" i="1" dirty="0">
                <a:latin typeface="Cambria Math" panose="02040503050406030204" pitchFamily="18" charset="0"/>
              </a:endParaRPr>
            </a:p>
          </dgm:t>
        </dgm:pt>
      </mc:Fallback>
    </mc:AlternateContent>
    <dgm:pt modelId="{2FE4C678-E59F-4376-B3F0-2B0C881F60A6}" type="parTrans" cxnId="{66AC80D5-03F9-4AB3-8494-3D3E6097E1B7}">
      <dgm:prSet/>
      <dgm:spPr/>
      <dgm:t>
        <a:bodyPr/>
        <a:lstStyle/>
        <a:p>
          <a:endParaRPr lang="en-IN"/>
        </a:p>
      </dgm:t>
    </dgm:pt>
    <dgm:pt modelId="{9F486717-10B6-4C47-AD12-B65AB3A341F0}" type="sibTrans" cxnId="{66AC80D5-03F9-4AB3-8494-3D3E6097E1B7}">
      <dgm:prSet/>
      <dgm:spPr/>
      <dgm:t>
        <a:bodyPr/>
        <a:lstStyle/>
        <a:p>
          <a:endParaRPr lang="en-IN"/>
        </a:p>
      </dgm:t>
    </dgm:pt>
    <dgm:pt modelId="{9F8EA11B-B606-46B3-A616-A39D362214B9}">
      <dgm:prSet phldrT="[Text]"/>
      <dgm:spPr/>
      <dgm:t>
        <a:bodyPr/>
        <a:lstStyle/>
        <a:p>
          <a:r>
            <a:rPr lang="en-IN" dirty="0" smtClean="0"/>
            <a:t>More data samples available than the number of attributes</a:t>
          </a:r>
          <a:endParaRPr lang="en-IN" dirty="0"/>
        </a:p>
      </dgm:t>
    </dgm:pt>
    <dgm:pt modelId="{2D4E0B80-6933-47D5-AD76-F14228E3FAF9}" type="parTrans" cxnId="{F6117E0A-B326-412B-899C-51B1D709CFF6}">
      <dgm:prSet/>
      <dgm:spPr/>
      <dgm:t>
        <a:bodyPr/>
        <a:lstStyle/>
        <a:p>
          <a:endParaRPr lang="en-IN"/>
        </a:p>
      </dgm:t>
    </dgm:pt>
    <dgm:pt modelId="{A3C7153C-0BF7-437B-B328-CB304C5EA33D}" type="sibTrans" cxnId="{F6117E0A-B326-412B-899C-51B1D709CFF6}">
      <dgm:prSet/>
      <dgm:spPr/>
      <dgm:t>
        <a:bodyPr/>
        <a:lstStyle/>
        <a:p>
          <a:endParaRPr lang="en-IN"/>
        </a:p>
      </dgm:t>
    </dgm:pt>
    <dgm:pt modelId="{00FF74E5-B4B5-47A3-89EB-ED8DED2FA18C}">
      <dgm:prSet phldrT="[Text]"/>
      <dgm:spPr/>
      <dgm:t>
        <a:bodyPr/>
        <a:lstStyle/>
        <a:p>
          <a:r>
            <a:rPr lang="en-IN" dirty="0" smtClean="0"/>
            <a:t>Usually, no unique </a:t>
          </a:r>
          <a:r>
            <a:rPr lang="en-IN" dirty="0" smtClean="0"/>
            <a:t>solutions</a:t>
          </a:r>
          <a:endParaRPr lang="en-IN" dirty="0"/>
        </a:p>
      </dgm:t>
    </dgm:pt>
    <dgm:pt modelId="{430DFBDB-27F6-4608-A155-37618429E2F0}" type="parTrans" cxnId="{B984B8EC-031A-4580-AD5D-3DB3280803B3}">
      <dgm:prSet/>
      <dgm:spPr/>
      <dgm:t>
        <a:bodyPr/>
        <a:lstStyle/>
        <a:p>
          <a:endParaRPr lang="en-IN"/>
        </a:p>
      </dgm:t>
    </dgm:pt>
    <dgm:pt modelId="{C8646FCE-F7FC-452E-BDA9-6CFA75DFFE21}" type="sibTrans" cxnId="{B984B8EC-031A-4580-AD5D-3DB3280803B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110BE39-3AF5-4294-9C08-896739EB6950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0110BE39-3AF5-4294-9C08-896739EB6950}">
          <dgm:prSet phldrT="[Text]"/>
          <dgm:spPr/>
          <dgm:t>
            <a:bodyPr/>
            <a:lstStyle/>
            <a:p>
              <a:r>
                <a:rPr lang="en-IN" i="0" dirty="0" smtClean="0">
                  <a:latin typeface="Cambria Math" panose="02040503050406030204" pitchFamily="18" charset="0"/>
                </a:rPr>
                <a:t>𝑚&lt;𝑛</a:t>
              </a:r>
              <a:endParaRPr lang="en-IN" dirty="0"/>
            </a:p>
          </dgm:t>
        </dgm:pt>
      </mc:Fallback>
    </mc:AlternateContent>
    <dgm:pt modelId="{551B5CE0-757D-4F4D-B110-12BB3FA90D2D}" type="parTrans" cxnId="{666EA805-B9A2-4804-8B3F-08558F199A2F}">
      <dgm:prSet/>
      <dgm:spPr/>
      <dgm:t>
        <a:bodyPr/>
        <a:lstStyle/>
        <a:p>
          <a:endParaRPr lang="en-IN"/>
        </a:p>
      </dgm:t>
    </dgm:pt>
    <dgm:pt modelId="{0498715A-DBC1-4D26-A684-F9DEAAAA83A2}" type="sibTrans" cxnId="{666EA805-B9A2-4804-8B3F-08558F199A2F}">
      <dgm:prSet/>
      <dgm:spPr/>
      <dgm:t>
        <a:bodyPr/>
        <a:lstStyle/>
        <a:p>
          <a:endParaRPr lang="en-IN"/>
        </a:p>
      </dgm:t>
    </dgm:pt>
    <dgm:pt modelId="{B93948F9-2254-4113-8DB4-691EF9735DF3}">
      <dgm:prSet phldrT="[Text]"/>
      <dgm:spPr/>
      <dgm:t>
        <a:bodyPr/>
        <a:lstStyle/>
        <a:p>
          <a:r>
            <a:rPr lang="en-IN" dirty="0" smtClean="0"/>
            <a:t>Lesser data samples available than the number of attributes</a:t>
          </a:r>
          <a:endParaRPr lang="en-IN" dirty="0"/>
        </a:p>
      </dgm:t>
    </dgm:pt>
    <dgm:pt modelId="{7EE4CED4-7416-44BC-B44E-F2BB23B0E665}" type="parTrans" cxnId="{477F04CA-EB37-4058-A2A1-483F6CBA6317}">
      <dgm:prSet/>
      <dgm:spPr/>
      <dgm:t>
        <a:bodyPr/>
        <a:lstStyle/>
        <a:p>
          <a:endParaRPr lang="en-IN"/>
        </a:p>
      </dgm:t>
    </dgm:pt>
    <dgm:pt modelId="{19EC2D6F-4EF9-4D5F-B21B-94B65E1D639C}" type="sibTrans" cxnId="{477F04CA-EB37-4058-A2A1-483F6CBA6317}">
      <dgm:prSet/>
      <dgm:spPr/>
      <dgm:t>
        <a:bodyPr/>
        <a:lstStyle/>
        <a:p>
          <a:endParaRPr lang="en-IN"/>
        </a:p>
      </dgm:t>
    </dgm:pt>
    <dgm:pt modelId="{933AEF9E-6CB4-47AF-B39D-BF0359D7C355}">
      <dgm:prSet phldrT="[Text]"/>
      <dgm:spPr/>
      <dgm:t>
        <a:bodyPr/>
        <a:lstStyle/>
        <a:p>
          <a:r>
            <a:rPr lang="en-IN" dirty="0" smtClean="0"/>
            <a:t>Usually, multiple solutions</a:t>
          </a:r>
          <a:endParaRPr lang="en-IN" dirty="0"/>
        </a:p>
      </dgm:t>
    </dgm:pt>
    <dgm:pt modelId="{7320F5A5-D16D-467C-AD14-A6C167C200A2}" type="parTrans" cxnId="{9CD2AD28-5288-4453-9A29-3DBEA9E6F972}">
      <dgm:prSet/>
      <dgm:spPr/>
      <dgm:t>
        <a:bodyPr/>
        <a:lstStyle/>
        <a:p>
          <a:endParaRPr lang="en-IN"/>
        </a:p>
      </dgm:t>
    </dgm:pt>
    <dgm:pt modelId="{CA45F0D6-6786-4319-B6FA-195ED35DD75D}" type="sibTrans" cxnId="{9CD2AD28-5288-4453-9A29-3DBEA9E6F972}">
      <dgm:prSet/>
      <dgm:spPr/>
      <dgm:t>
        <a:bodyPr/>
        <a:lstStyle/>
        <a:p>
          <a:endParaRPr lang="en-IN"/>
        </a:p>
      </dgm:t>
    </dgm:pt>
    <dgm:pt modelId="{84A6136D-AEF0-49C3-9285-546FA9ED7D7C}" type="pres">
      <dgm:prSet presAssocID="{375D9972-553E-42BE-BD9F-BCF7243378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0BEF87B-DD6F-4A8E-8F3D-BED3BEC37194}" type="pres">
      <dgm:prSet presAssocID="{0A9A4E6C-3CD4-447A-B90F-148EA1EA1569}" presName="linNode" presStyleCnt="0"/>
      <dgm:spPr/>
      <dgm:t>
        <a:bodyPr/>
        <a:lstStyle/>
        <a:p>
          <a:endParaRPr lang="en-IN"/>
        </a:p>
      </dgm:t>
    </dgm:pt>
    <dgm:pt modelId="{CBCFD067-84EB-482A-A034-B284DE772250}" type="pres">
      <dgm:prSet presAssocID="{0A9A4E6C-3CD4-447A-B90F-148EA1EA156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58C27A-0725-4461-83A1-20E001D8FEBA}" type="pres">
      <dgm:prSet presAssocID="{0A9A4E6C-3CD4-447A-B90F-148EA1EA156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AB6848-D3D4-47B2-9724-B8EAEC66FC8C}" type="pres">
      <dgm:prSet presAssocID="{59616015-1C50-4767-A53E-A040AACBE196}" presName="sp" presStyleCnt="0"/>
      <dgm:spPr/>
      <dgm:t>
        <a:bodyPr/>
        <a:lstStyle/>
        <a:p>
          <a:endParaRPr lang="en-IN"/>
        </a:p>
      </dgm:t>
    </dgm:pt>
    <dgm:pt modelId="{3A0C7E9A-F95D-450B-A52C-FFE380EACFA0}" type="pres">
      <dgm:prSet presAssocID="{D37E6D5A-B754-4CF9-B3B6-2666AB9A018E}" presName="linNode" presStyleCnt="0"/>
      <dgm:spPr/>
      <dgm:t>
        <a:bodyPr/>
        <a:lstStyle/>
        <a:p>
          <a:endParaRPr lang="en-IN"/>
        </a:p>
      </dgm:t>
    </dgm:pt>
    <dgm:pt modelId="{4ECD66EA-00C7-4518-B478-695E30B229BE}" type="pres">
      <dgm:prSet presAssocID="{D37E6D5A-B754-4CF9-B3B6-2666AB9A018E}" presName="parentText" presStyleLbl="node1" presStyleIdx="1" presStyleCnt="3" custLinFactNeighborY="-137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E98F70-F766-4650-9223-D406C3270B22}" type="pres">
      <dgm:prSet presAssocID="{D37E6D5A-B754-4CF9-B3B6-2666AB9A018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54B62E-6B61-4CE4-B5BA-AEF420D631DD}" type="pres">
      <dgm:prSet presAssocID="{9F486717-10B6-4C47-AD12-B65AB3A341F0}" presName="sp" presStyleCnt="0"/>
      <dgm:spPr/>
      <dgm:t>
        <a:bodyPr/>
        <a:lstStyle/>
        <a:p>
          <a:endParaRPr lang="en-IN"/>
        </a:p>
      </dgm:t>
    </dgm:pt>
    <dgm:pt modelId="{64735EE1-D9C6-4008-9B7B-482375C515CB}" type="pres">
      <dgm:prSet presAssocID="{0110BE39-3AF5-4294-9C08-896739EB6950}" presName="linNode" presStyleCnt="0"/>
      <dgm:spPr/>
      <dgm:t>
        <a:bodyPr/>
        <a:lstStyle/>
        <a:p>
          <a:endParaRPr lang="en-IN"/>
        </a:p>
      </dgm:t>
    </dgm:pt>
    <dgm:pt modelId="{1EE695CC-4FB6-4E1A-B461-30F2FE16B9E4}" type="pres">
      <dgm:prSet presAssocID="{0110BE39-3AF5-4294-9C08-896739EB695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7F55C5-1B63-43B5-B59D-412BAC66B6B1}" type="pres">
      <dgm:prSet presAssocID="{0110BE39-3AF5-4294-9C08-896739EB695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8DC9C3-0BC9-4FFF-AECE-A44B23DC0950}" type="presOf" srcId="{A71166A0-5E5D-4FD8-A49D-4639B5F853F9}" destId="{A458C27A-0725-4461-83A1-20E001D8FEBA}" srcOrd="0" destOrd="0" presId="urn:microsoft.com/office/officeart/2005/8/layout/vList5"/>
    <dgm:cxn modelId="{66AC80D5-03F9-4AB3-8494-3D3E6097E1B7}" srcId="{375D9972-553E-42BE-BD9F-BCF724337863}" destId="{D37E6D5A-B754-4CF9-B3B6-2666AB9A018E}" srcOrd="1" destOrd="0" parTransId="{2FE4C678-E59F-4376-B3F0-2B0C881F60A6}" sibTransId="{9F486717-10B6-4C47-AD12-B65AB3A341F0}"/>
    <dgm:cxn modelId="{741FA817-38A8-44B1-92DF-910D95F9034F}" type="presOf" srcId="{0110BE39-3AF5-4294-9C08-896739EB6950}" destId="{1EE695CC-4FB6-4E1A-B461-30F2FE16B9E4}" srcOrd="0" destOrd="0" presId="urn:microsoft.com/office/officeart/2005/8/layout/vList5"/>
    <dgm:cxn modelId="{477F04CA-EB37-4058-A2A1-483F6CBA6317}" srcId="{0110BE39-3AF5-4294-9C08-896739EB6950}" destId="{B93948F9-2254-4113-8DB4-691EF9735DF3}" srcOrd="0" destOrd="0" parTransId="{7EE4CED4-7416-44BC-B44E-F2BB23B0E665}" sibTransId="{19EC2D6F-4EF9-4D5F-B21B-94B65E1D639C}"/>
    <dgm:cxn modelId="{F6117E0A-B326-412B-899C-51B1D709CFF6}" srcId="{D37E6D5A-B754-4CF9-B3B6-2666AB9A018E}" destId="{9F8EA11B-B606-46B3-A616-A39D362214B9}" srcOrd="0" destOrd="0" parTransId="{2D4E0B80-6933-47D5-AD76-F14228E3FAF9}" sibTransId="{A3C7153C-0BF7-437B-B328-CB304C5EA33D}"/>
    <dgm:cxn modelId="{59FA01C4-EDFA-4327-8D74-3D7A5B83D31A}" srcId="{0A9A4E6C-3CD4-447A-B90F-148EA1EA1569}" destId="{A71166A0-5E5D-4FD8-A49D-4639B5F853F9}" srcOrd="0" destOrd="0" parTransId="{31B8CE1F-C59F-47A4-8A19-750901DDEBB8}" sibTransId="{188825A3-27EE-4A22-96D7-41131CBA1DE5}"/>
    <dgm:cxn modelId="{73D55B2E-9402-441A-AFDE-215BBED517E2}" type="presOf" srcId="{00FF74E5-B4B5-47A3-89EB-ED8DED2FA18C}" destId="{20E98F70-F766-4650-9223-D406C3270B22}" srcOrd="0" destOrd="1" presId="urn:microsoft.com/office/officeart/2005/8/layout/vList5"/>
    <dgm:cxn modelId="{2ACF08B7-C059-4F31-A47E-BB374AC43755}" type="presOf" srcId="{375D9972-553E-42BE-BD9F-BCF724337863}" destId="{84A6136D-AEF0-49C3-9285-546FA9ED7D7C}" srcOrd="0" destOrd="0" presId="urn:microsoft.com/office/officeart/2005/8/layout/vList5"/>
    <dgm:cxn modelId="{A16846D3-B994-4B82-A951-391F98585839}" type="presOf" srcId="{B93948F9-2254-4113-8DB4-691EF9735DF3}" destId="{4B7F55C5-1B63-43B5-B59D-412BAC66B6B1}" srcOrd="0" destOrd="0" presId="urn:microsoft.com/office/officeart/2005/8/layout/vList5"/>
    <dgm:cxn modelId="{9CD2AD28-5288-4453-9A29-3DBEA9E6F972}" srcId="{0110BE39-3AF5-4294-9C08-896739EB6950}" destId="{933AEF9E-6CB4-47AF-B39D-BF0359D7C355}" srcOrd="1" destOrd="0" parTransId="{7320F5A5-D16D-467C-AD14-A6C167C200A2}" sibTransId="{CA45F0D6-6786-4319-B6FA-195ED35DD75D}"/>
    <dgm:cxn modelId="{D5C878AD-30F4-420A-B56F-1363226E441F}" type="presOf" srcId="{0A9A4E6C-3CD4-447A-B90F-148EA1EA1569}" destId="{CBCFD067-84EB-482A-A034-B284DE772250}" srcOrd="0" destOrd="0" presId="urn:microsoft.com/office/officeart/2005/8/layout/vList5"/>
    <dgm:cxn modelId="{A0FA104A-9F9A-4803-BB8B-039E98E2FB4A}" type="presOf" srcId="{9F8EA11B-B606-46B3-A616-A39D362214B9}" destId="{20E98F70-F766-4650-9223-D406C3270B22}" srcOrd="0" destOrd="0" presId="urn:microsoft.com/office/officeart/2005/8/layout/vList5"/>
    <dgm:cxn modelId="{666EA805-B9A2-4804-8B3F-08558F199A2F}" srcId="{375D9972-553E-42BE-BD9F-BCF724337863}" destId="{0110BE39-3AF5-4294-9C08-896739EB6950}" srcOrd="2" destOrd="0" parTransId="{551B5CE0-757D-4F4D-B110-12BB3FA90D2D}" sibTransId="{0498715A-DBC1-4D26-A684-F9DEAAAA83A2}"/>
    <dgm:cxn modelId="{9FC7A131-DA3B-4758-837F-15B16542AF8D}" srcId="{375D9972-553E-42BE-BD9F-BCF724337863}" destId="{0A9A4E6C-3CD4-447A-B90F-148EA1EA1569}" srcOrd="0" destOrd="0" parTransId="{19A41D11-D775-4158-B82D-52B3853AEFDA}" sibTransId="{59616015-1C50-4767-A53E-A040AACBE196}"/>
    <dgm:cxn modelId="{2CAFE865-BD32-47F4-8807-583B4348D208}" type="presOf" srcId="{D37E6D5A-B754-4CF9-B3B6-2666AB9A018E}" destId="{4ECD66EA-00C7-4518-B478-695E30B229BE}" srcOrd="0" destOrd="0" presId="urn:microsoft.com/office/officeart/2005/8/layout/vList5"/>
    <dgm:cxn modelId="{0A86C50D-3CE4-47C1-9E4F-007BC2C68562}" type="presOf" srcId="{933AEF9E-6CB4-47AF-B39D-BF0359D7C355}" destId="{4B7F55C5-1B63-43B5-B59D-412BAC66B6B1}" srcOrd="0" destOrd="1" presId="urn:microsoft.com/office/officeart/2005/8/layout/vList5"/>
    <dgm:cxn modelId="{A0FD3596-17C1-40BB-AD5C-0AC2A6DBF45E}" type="presOf" srcId="{1B854EEE-C64E-466F-803A-19D27799349E}" destId="{A458C27A-0725-4461-83A1-20E001D8FEBA}" srcOrd="0" destOrd="1" presId="urn:microsoft.com/office/officeart/2005/8/layout/vList5"/>
    <dgm:cxn modelId="{B984B8EC-031A-4580-AD5D-3DB3280803B3}" srcId="{D37E6D5A-B754-4CF9-B3B6-2666AB9A018E}" destId="{00FF74E5-B4B5-47A3-89EB-ED8DED2FA18C}" srcOrd="1" destOrd="0" parTransId="{430DFBDB-27F6-4608-A155-37618429E2F0}" sibTransId="{C8646FCE-F7FC-452E-BDA9-6CFA75DFFE21}"/>
    <dgm:cxn modelId="{B4636628-7066-4E75-B3AA-BD2E0D80A7E8}" srcId="{0A9A4E6C-3CD4-447A-B90F-148EA1EA1569}" destId="{1B854EEE-C64E-466F-803A-19D27799349E}" srcOrd="1" destOrd="0" parTransId="{083377CB-CBC0-4B0E-9800-5B378A05C9A5}" sibTransId="{AE5E9D24-7697-4B60-920E-BC8429E46D97}"/>
    <dgm:cxn modelId="{0C6A3515-F802-4EAD-88D0-0AB6C1E83CE6}" type="presParOf" srcId="{84A6136D-AEF0-49C3-9285-546FA9ED7D7C}" destId="{50BEF87B-DD6F-4A8E-8F3D-BED3BEC37194}" srcOrd="0" destOrd="0" presId="urn:microsoft.com/office/officeart/2005/8/layout/vList5"/>
    <dgm:cxn modelId="{64BC0BA3-E7F2-4426-83D7-6EF71A72CE90}" type="presParOf" srcId="{50BEF87B-DD6F-4A8E-8F3D-BED3BEC37194}" destId="{CBCFD067-84EB-482A-A034-B284DE772250}" srcOrd="0" destOrd="0" presId="urn:microsoft.com/office/officeart/2005/8/layout/vList5"/>
    <dgm:cxn modelId="{19970069-9BAA-4A13-A73F-4F169935F95E}" type="presParOf" srcId="{50BEF87B-DD6F-4A8E-8F3D-BED3BEC37194}" destId="{A458C27A-0725-4461-83A1-20E001D8FEBA}" srcOrd="1" destOrd="0" presId="urn:microsoft.com/office/officeart/2005/8/layout/vList5"/>
    <dgm:cxn modelId="{40CCC776-618F-47C7-A19F-13995470351E}" type="presParOf" srcId="{84A6136D-AEF0-49C3-9285-546FA9ED7D7C}" destId="{E5AB6848-D3D4-47B2-9724-B8EAEC66FC8C}" srcOrd="1" destOrd="0" presId="urn:microsoft.com/office/officeart/2005/8/layout/vList5"/>
    <dgm:cxn modelId="{4CD6D738-8D4A-4B62-B349-39CEE7C08F15}" type="presParOf" srcId="{84A6136D-AEF0-49C3-9285-546FA9ED7D7C}" destId="{3A0C7E9A-F95D-450B-A52C-FFE380EACFA0}" srcOrd="2" destOrd="0" presId="urn:microsoft.com/office/officeart/2005/8/layout/vList5"/>
    <dgm:cxn modelId="{054F3ADE-8E70-419C-B065-AB856CCAEBBF}" type="presParOf" srcId="{3A0C7E9A-F95D-450B-A52C-FFE380EACFA0}" destId="{4ECD66EA-00C7-4518-B478-695E30B229BE}" srcOrd="0" destOrd="0" presId="urn:microsoft.com/office/officeart/2005/8/layout/vList5"/>
    <dgm:cxn modelId="{4BCF4F3C-EA38-48D3-946E-6EBF805C06A8}" type="presParOf" srcId="{3A0C7E9A-F95D-450B-A52C-FFE380EACFA0}" destId="{20E98F70-F766-4650-9223-D406C3270B22}" srcOrd="1" destOrd="0" presId="urn:microsoft.com/office/officeart/2005/8/layout/vList5"/>
    <dgm:cxn modelId="{2A15BFD3-BD0D-49DF-9245-BEC0A9C9B676}" type="presParOf" srcId="{84A6136D-AEF0-49C3-9285-546FA9ED7D7C}" destId="{9354B62E-6B61-4CE4-B5BA-AEF420D631DD}" srcOrd="3" destOrd="0" presId="urn:microsoft.com/office/officeart/2005/8/layout/vList5"/>
    <dgm:cxn modelId="{52DF51A4-3D01-4037-BFC5-8145C40D048C}" type="presParOf" srcId="{84A6136D-AEF0-49C3-9285-546FA9ED7D7C}" destId="{64735EE1-D9C6-4008-9B7B-482375C515CB}" srcOrd="4" destOrd="0" presId="urn:microsoft.com/office/officeart/2005/8/layout/vList5"/>
    <dgm:cxn modelId="{2D8F3F0B-18C9-4E6E-96D8-728A63C3229D}" type="presParOf" srcId="{64735EE1-D9C6-4008-9B7B-482375C515CB}" destId="{1EE695CC-4FB6-4E1A-B461-30F2FE16B9E4}" srcOrd="0" destOrd="0" presId="urn:microsoft.com/office/officeart/2005/8/layout/vList5"/>
    <dgm:cxn modelId="{B489C739-47D3-4452-A478-29D604D44E7B}" type="presParOf" srcId="{64735EE1-D9C6-4008-9B7B-482375C515CB}" destId="{4B7F55C5-1B63-43B5-B59D-412BAC66B6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D9972-553E-42BE-BD9F-BCF72433786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A9A4E6C-3CD4-447A-B90F-148EA1EA156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9A41D11-D775-4158-B82D-52B3853AEFDA}" type="parTrans" cxnId="{9FC7A131-DA3B-4758-837F-15B16542AF8D}">
      <dgm:prSet/>
      <dgm:spPr/>
      <dgm:t>
        <a:bodyPr/>
        <a:lstStyle/>
        <a:p>
          <a:endParaRPr lang="en-IN"/>
        </a:p>
      </dgm:t>
    </dgm:pt>
    <dgm:pt modelId="{59616015-1C50-4767-A53E-A040AACBE196}" type="sibTrans" cxnId="{9FC7A131-DA3B-4758-837F-15B16542AF8D}">
      <dgm:prSet/>
      <dgm:spPr/>
      <dgm:t>
        <a:bodyPr/>
        <a:lstStyle/>
        <a:p>
          <a:endParaRPr lang="en-IN"/>
        </a:p>
      </dgm:t>
    </dgm:pt>
    <dgm:pt modelId="{A71166A0-5E5D-4FD8-A49D-4639B5F853F9}">
      <dgm:prSet phldrT="[Text]"/>
      <dgm:spPr/>
      <dgm:t>
        <a:bodyPr/>
        <a:lstStyle/>
        <a:p>
          <a:r>
            <a:rPr lang="en-IN" dirty="0" smtClean="0"/>
            <a:t>Data samples available equal to the number of attributes</a:t>
          </a:r>
          <a:endParaRPr lang="en-IN" dirty="0"/>
        </a:p>
      </dgm:t>
    </dgm:pt>
    <dgm:pt modelId="{31B8CE1F-C59F-47A4-8A19-750901DDEBB8}" type="parTrans" cxnId="{59FA01C4-EDFA-4327-8D74-3D7A5B83D31A}">
      <dgm:prSet/>
      <dgm:spPr/>
      <dgm:t>
        <a:bodyPr/>
        <a:lstStyle/>
        <a:p>
          <a:endParaRPr lang="en-IN"/>
        </a:p>
      </dgm:t>
    </dgm:pt>
    <dgm:pt modelId="{188825A3-27EE-4A22-96D7-41131CBA1DE5}" type="sibTrans" cxnId="{59FA01C4-EDFA-4327-8D74-3D7A5B83D31A}">
      <dgm:prSet/>
      <dgm:spPr/>
      <dgm:t>
        <a:bodyPr/>
        <a:lstStyle/>
        <a:p>
          <a:endParaRPr lang="en-IN"/>
        </a:p>
      </dgm:t>
    </dgm:pt>
    <dgm:pt modelId="{1B854EEE-C64E-466F-803A-19D27799349E}">
      <dgm:prSet phldrT="[Text]"/>
      <dgm:spPr/>
      <dgm:t>
        <a:bodyPr/>
        <a:lstStyle/>
        <a:p>
          <a:r>
            <a:rPr lang="en-IN" dirty="0" smtClean="0"/>
            <a:t>Easiest case to </a:t>
          </a:r>
          <a:r>
            <a:rPr lang="en-IN" dirty="0" smtClean="0"/>
            <a:t>solve</a:t>
          </a:r>
          <a:endParaRPr lang="en-IN" dirty="0"/>
        </a:p>
      </dgm:t>
    </dgm:pt>
    <dgm:pt modelId="{083377CB-CBC0-4B0E-9800-5B378A05C9A5}" type="parTrans" cxnId="{B4636628-7066-4E75-B3AA-BD2E0D80A7E8}">
      <dgm:prSet/>
      <dgm:spPr/>
      <dgm:t>
        <a:bodyPr/>
        <a:lstStyle/>
        <a:p>
          <a:endParaRPr lang="en-IN"/>
        </a:p>
      </dgm:t>
    </dgm:pt>
    <dgm:pt modelId="{AE5E9D24-7697-4B60-920E-BC8429E46D97}" type="sibTrans" cxnId="{B4636628-7066-4E75-B3AA-BD2E0D80A7E8}">
      <dgm:prSet/>
      <dgm:spPr/>
      <dgm:t>
        <a:bodyPr/>
        <a:lstStyle/>
        <a:p>
          <a:endParaRPr lang="en-IN"/>
        </a:p>
      </dgm:t>
    </dgm:pt>
    <dgm:pt modelId="{D37E6D5A-B754-4CF9-B3B6-2666AB9A018E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E4C678-E59F-4376-B3F0-2B0C881F60A6}" type="parTrans" cxnId="{66AC80D5-03F9-4AB3-8494-3D3E6097E1B7}">
      <dgm:prSet/>
      <dgm:spPr/>
      <dgm:t>
        <a:bodyPr/>
        <a:lstStyle/>
        <a:p>
          <a:endParaRPr lang="en-IN"/>
        </a:p>
      </dgm:t>
    </dgm:pt>
    <dgm:pt modelId="{9F486717-10B6-4C47-AD12-B65AB3A341F0}" type="sibTrans" cxnId="{66AC80D5-03F9-4AB3-8494-3D3E6097E1B7}">
      <dgm:prSet/>
      <dgm:spPr/>
      <dgm:t>
        <a:bodyPr/>
        <a:lstStyle/>
        <a:p>
          <a:endParaRPr lang="en-IN"/>
        </a:p>
      </dgm:t>
    </dgm:pt>
    <dgm:pt modelId="{9F8EA11B-B606-46B3-A616-A39D362214B9}">
      <dgm:prSet phldrT="[Text]"/>
      <dgm:spPr/>
      <dgm:t>
        <a:bodyPr/>
        <a:lstStyle/>
        <a:p>
          <a:r>
            <a:rPr lang="en-IN" dirty="0" smtClean="0"/>
            <a:t>More data samples available than the number of attributes</a:t>
          </a:r>
          <a:endParaRPr lang="en-IN" dirty="0"/>
        </a:p>
      </dgm:t>
    </dgm:pt>
    <dgm:pt modelId="{2D4E0B80-6933-47D5-AD76-F14228E3FAF9}" type="parTrans" cxnId="{F6117E0A-B326-412B-899C-51B1D709CFF6}">
      <dgm:prSet/>
      <dgm:spPr/>
      <dgm:t>
        <a:bodyPr/>
        <a:lstStyle/>
        <a:p>
          <a:endParaRPr lang="en-IN"/>
        </a:p>
      </dgm:t>
    </dgm:pt>
    <dgm:pt modelId="{A3C7153C-0BF7-437B-B328-CB304C5EA33D}" type="sibTrans" cxnId="{F6117E0A-B326-412B-899C-51B1D709CFF6}">
      <dgm:prSet/>
      <dgm:spPr/>
      <dgm:t>
        <a:bodyPr/>
        <a:lstStyle/>
        <a:p>
          <a:endParaRPr lang="en-IN"/>
        </a:p>
      </dgm:t>
    </dgm:pt>
    <dgm:pt modelId="{00FF74E5-B4B5-47A3-89EB-ED8DED2FA18C}">
      <dgm:prSet phldrT="[Text]"/>
      <dgm:spPr/>
      <dgm:t>
        <a:bodyPr/>
        <a:lstStyle/>
        <a:p>
          <a:r>
            <a:rPr lang="en-IN" dirty="0" smtClean="0"/>
            <a:t>Usually, no unique </a:t>
          </a:r>
          <a:r>
            <a:rPr lang="en-IN" dirty="0" smtClean="0"/>
            <a:t>solutions</a:t>
          </a:r>
          <a:endParaRPr lang="en-IN" dirty="0"/>
        </a:p>
      </dgm:t>
    </dgm:pt>
    <dgm:pt modelId="{430DFBDB-27F6-4608-A155-37618429E2F0}" type="parTrans" cxnId="{B984B8EC-031A-4580-AD5D-3DB3280803B3}">
      <dgm:prSet/>
      <dgm:spPr/>
      <dgm:t>
        <a:bodyPr/>
        <a:lstStyle/>
        <a:p>
          <a:endParaRPr lang="en-IN"/>
        </a:p>
      </dgm:t>
    </dgm:pt>
    <dgm:pt modelId="{C8646FCE-F7FC-452E-BDA9-6CFA75DFFE21}" type="sibTrans" cxnId="{B984B8EC-031A-4580-AD5D-3DB3280803B3}">
      <dgm:prSet/>
      <dgm:spPr/>
      <dgm:t>
        <a:bodyPr/>
        <a:lstStyle/>
        <a:p>
          <a:endParaRPr lang="en-IN"/>
        </a:p>
      </dgm:t>
    </dgm:pt>
    <dgm:pt modelId="{0110BE39-3AF5-4294-9C08-896739EB6950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51B5CE0-757D-4F4D-B110-12BB3FA90D2D}" type="parTrans" cxnId="{666EA805-B9A2-4804-8B3F-08558F199A2F}">
      <dgm:prSet/>
      <dgm:spPr/>
      <dgm:t>
        <a:bodyPr/>
        <a:lstStyle/>
        <a:p>
          <a:endParaRPr lang="en-IN"/>
        </a:p>
      </dgm:t>
    </dgm:pt>
    <dgm:pt modelId="{0498715A-DBC1-4D26-A684-F9DEAAAA83A2}" type="sibTrans" cxnId="{666EA805-B9A2-4804-8B3F-08558F199A2F}">
      <dgm:prSet/>
      <dgm:spPr/>
      <dgm:t>
        <a:bodyPr/>
        <a:lstStyle/>
        <a:p>
          <a:endParaRPr lang="en-IN"/>
        </a:p>
      </dgm:t>
    </dgm:pt>
    <dgm:pt modelId="{B93948F9-2254-4113-8DB4-691EF9735DF3}">
      <dgm:prSet phldrT="[Text]"/>
      <dgm:spPr/>
      <dgm:t>
        <a:bodyPr/>
        <a:lstStyle/>
        <a:p>
          <a:r>
            <a:rPr lang="en-IN" dirty="0" smtClean="0"/>
            <a:t>Lesser data samples available than the number of attributes</a:t>
          </a:r>
          <a:endParaRPr lang="en-IN" dirty="0"/>
        </a:p>
      </dgm:t>
    </dgm:pt>
    <dgm:pt modelId="{7EE4CED4-7416-44BC-B44E-F2BB23B0E665}" type="parTrans" cxnId="{477F04CA-EB37-4058-A2A1-483F6CBA6317}">
      <dgm:prSet/>
      <dgm:spPr/>
      <dgm:t>
        <a:bodyPr/>
        <a:lstStyle/>
        <a:p>
          <a:endParaRPr lang="en-IN"/>
        </a:p>
      </dgm:t>
    </dgm:pt>
    <dgm:pt modelId="{19EC2D6F-4EF9-4D5F-B21B-94B65E1D639C}" type="sibTrans" cxnId="{477F04CA-EB37-4058-A2A1-483F6CBA6317}">
      <dgm:prSet/>
      <dgm:spPr/>
      <dgm:t>
        <a:bodyPr/>
        <a:lstStyle/>
        <a:p>
          <a:endParaRPr lang="en-IN"/>
        </a:p>
      </dgm:t>
    </dgm:pt>
    <dgm:pt modelId="{933AEF9E-6CB4-47AF-B39D-BF0359D7C355}">
      <dgm:prSet phldrT="[Text]"/>
      <dgm:spPr/>
      <dgm:t>
        <a:bodyPr/>
        <a:lstStyle/>
        <a:p>
          <a:r>
            <a:rPr lang="en-IN" dirty="0" smtClean="0"/>
            <a:t>Usually, multiple solutions</a:t>
          </a:r>
          <a:endParaRPr lang="en-IN" dirty="0"/>
        </a:p>
      </dgm:t>
    </dgm:pt>
    <dgm:pt modelId="{7320F5A5-D16D-467C-AD14-A6C167C200A2}" type="parTrans" cxnId="{9CD2AD28-5288-4453-9A29-3DBEA9E6F972}">
      <dgm:prSet/>
      <dgm:spPr/>
      <dgm:t>
        <a:bodyPr/>
        <a:lstStyle/>
        <a:p>
          <a:endParaRPr lang="en-IN"/>
        </a:p>
      </dgm:t>
    </dgm:pt>
    <dgm:pt modelId="{CA45F0D6-6786-4319-B6FA-195ED35DD75D}" type="sibTrans" cxnId="{9CD2AD28-5288-4453-9A29-3DBEA9E6F972}">
      <dgm:prSet/>
      <dgm:spPr/>
      <dgm:t>
        <a:bodyPr/>
        <a:lstStyle/>
        <a:p>
          <a:endParaRPr lang="en-IN"/>
        </a:p>
      </dgm:t>
    </dgm:pt>
    <dgm:pt modelId="{84A6136D-AEF0-49C3-9285-546FA9ED7D7C}" type="pres">
      <dgm:prSet presAssocID="{375D9972-553E-42BE-BD9F-BCF7243378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0BEF87B-DD6F-4A8E-8F3D-BED3BEC37194}" type="pres">
      <dgm:prSet presAssocID="{0A9A4E6C-3CD4-447A-B90F-148EA1EA1569}" presName="linNode" presStyleCnt="0"/>
      <dgm:spPr/>
      <dgm:t>
        <a:bodyPr/>
        <a:lstStyle/>
        <a:p>
          <a:endParaRPr lang="en-IN"/>
        </a:p>
      </dgm:t>
    </dgm:pt>
    <dgm:pt modelId="{CBCFD067-84EB-482A-A034-B284DE772250}" type="pres">
      <dgm:prSet presAssocID="{0A9A4E6C-3CD4-447A-B90F-148EA1EA156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58C27A-0725-4461-83A1-20E001D8FEBA}" type="pres">
      <dgm:prSet presAssocID="{0A9A4E6C-3CD4-447A-B90F-148EA1EA156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AB6848-D3D4-47B2-9724-B8EAEC66FC8C}" type="pres">
      <dgm:prSet presAssocID="{59616015-1C50-4767-A53E-A040AACBE196}" presName="sp" presStyleCnt="0"/>
      <dgm:spPr/>
      <dgm:t>
        <a:bodyPr/>
        <a:lstStyle/>
        <a:p>
          <a:endParaRPr lang="en-IN"/>
        </a:p>
      </dgm:t>
    </dgm:pt>
    <dgm:pt modelId="{3A0C7E9A-F95D-450B-A52C-FFE380EACFA0}" type="pres">
      <dgm:prSet presAssocID="{D37E6D5A-B754-4CF9-B3B6-2666AB9A018E}" presName="linNode" presStyleCnt="0"/>
      <dgm:spPr/>
      <dgm:t>
        <a:bodyPr/>
        <a:lstStyle/>
        <a:p>
          <a:endParaRPr lang="en-IN"/>
        </a:p>
      </dgm:t>
    </dgm:pt>
    <dgm:pt modelId="{4ECD66EA-00C7-4518-B478-695E30B229BE}" type="pres">
      <dgm:prSet presAssocID="{D37E6D5A-B754-4CF9-B3B6-2666AB9A018E}" presName="parentText" presStyleLbl="node1" presStyleIdx="1" presStyleCnt="3" custLinFactNeighborY="-137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E98F70-F766-4650-9223-D406C3270B22}" type="pres">
      <dgm:prSet presAssocID="{D37E6D5A-B754-4CF9-B3B6-2666AB9A018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54B62E-6B61-4CE4-B5BA-AEF420D631DD}" type="pres">
      <dgm:prSet presAssocID="{9F486717-10B6-4C47-AD12-B65AB3A341F0}" presName="sp" presStyleCnt="0"/>
      <dgm:spPr/>
      <dgm:t>
        <a:bodyPr/>
        <a:lstStyle/>
        <a:p>
          <a:endParaRPr lang="en-IN"/>
        </a:p>
      </dgm:t>
    </dgm:pt>
    <dgm:pt modelId="{64735EE1-D9C6-4008-9B7B-482375C515CB}" type="pres">
      <dgm:prSet presAssocID="{0110BE39-3AF5-4294-9C08-896739EB6950}" presName="linNode" presStyleCnt="0"/>
      <dgm:spPr/>
      <dgm:t>
        <a:bodyPr/>
        <a:lstStyle/>
        <a:p>
          <a:endParaRPr lang="en-IN"/>
        </a:p>
      </dgm:t>
    </dgm:pt>
    <dgm:pt modelId="{1EE695CC-4FB6-4E1A-B461-30F2FE16B9E4}" type="pres">
      <dgm:prSet presAssocID="{0110BE39-3AF5-4294-9C08-896739EB695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7F55C5-1B63-43B5-B59D-412BAC66B6B1}" type="pres">
      <dgm:prSet presAssocID="{0110BE39-3AF5-4294-9C08-896739EB695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8DC9C3-0BC9-4FFF-AECE-A44B23DC0950}" type="presOf" srcId="{A71166A0-5E5D-4FD8-A49D-4639B5F853F9}" destId="{A458C27A-0725-4461-83A1-20E001D8FEBA}" srcOrd="0" destOrd="0" presId="urn:microsoft.com/office/officeart/2005/8/layout/vList5"/>
    <dgm:cxn modelId="{66AC80D5-03F9-4AB3-8494-3D3E6097E1B7}" srcId="{375D9972-553E-42BE-BD9F-BCF724337863}" destId="{D37E6D5A-B754-4CF9-B3B6-2666AB9A018E}" srcOrd="1" destOrd="0" parTransId="{2FE4C678-E59F-4376-B3F0-2B0C881F60A6}" sibTransId="{9F486717-10B6-4C47-AD12-B65AB3A341F0}"/>
    <dgm:cxn modelId="{741FA817-38A8-44B1-92DF-910D95F9034F}" type="presOf" srcId="{0110BE39-3AF5-4294-9C08-896739EB6950}" destId="{1EE695CC-4FB6-4E1A-B461-30F2FE16B9E4}" srcOrd="0" destOrd="0" presId="urn:microsoft.com/office/officeart/2005/8/layout/vList5"/>
    <dgm:cxn modelId="{477F04CA-EB37-4058-A2A1-483F6CBA6317}" srcId="{0110BE39-3AF5-4294-9C08-896739EB6950}" destId="{B93948F9-2254-4113-8DB4-691EF9735DF3}" srcOrd="0" destOrd="0" parTransId="{7EE4CED4-7416-44BC-B44E-F2BB23B0E665}" sibTransId="{19EC2D6F-4EF9-4D5F-B21B-94B65E1D639C}"/>
    <dgm:cxn modelId="{F6117E0A-B326-412B-899C-51B1D709CFF6}" srcId="{D37E6D5A-B754-4CF9-B3B6-2666AB9A018E}" destId="{9F8EA11B-B606-46B3-A616-A39D362214B9}" srcOrd="0" destOrd="0" parTransId="{2D4E0B80-6933-47D5-AD76-F14228E3FAF9}" sibTransId="{A3C7153C-0BF7-437B-B328-CB304C5EA33D}"/>
    <dgm:cxn modelId="{59FA01C4-EDFA-4327-8D74-3D7A5B83D31A}" srcId="{0A9A4E6C-3CD4-447A-B90F-148EA1EA1569}" destId="{A71166A0-5E5D-4FD8-A49D-4639B5F853F9}" srcOrd="0" destOrd="0" parTransId="{31B8CE1F-C59F-47A4-8A19-750901DDEBB8}" sibTransId="{188825A3-27EE-4A22-96D7-41131CBA1DE5}"/>
    <dgm:cxn modelId="{73D55B2E-9402-441A-AFDE-215BBED517E2}" type="presOf" srcId="{00FF74E5-B4B5-47A3-89EB-ED8DED2FA18C}" destId="{20E98F70-F766-4650-9223-D406C3270B22}" srcOrd="0" destOrd="1" presId="urn:microsoft.com/office/officeart/2005/8/layout/vList5"/>
    <dgm:cxn modelId="{2ACF08B7-C059-4F31-A47E-BB374AC43755}" type="presOf" srcId="{375D9972-553E-42BE-BD9F-BCF724337863}" destId="{84A6136D-AEF0-49C3-9285-546FA9ED7D7C}" srcOrd="0" destOrd="0" presId="urn:microsoft.com/office/officeart/2005/8/layout/vList5"/>
    <dgm:cxn modelId="{A16846D3-B994-4B82-A951-391F98585839}" type="presOf" srcId="{B93948F9-2254-4113-8DB4-691EF9735DF3}" destId="{4B7F55C5-1B63-43B5-B59D-412BAC66B6B1}" srcOrd="0" destOrd="0" presId="urn:microsoft.com/office/officeart/2005/8/layout/vList5"/>
    <dgm:cxn modelId="{9CD2AD28-5288-4453-9A29-3DBEA9E6F972}" srcId="{0110BE39-3AF5-4294-9C08-896739EB6950}" destId="{933AEF9E-6CB4-47AF-B39D-BF0359D7C355}" srcOrd="1" destOrd="0" parTransId="{7320F5A5-D16D-467C-AD14-A6C167C200A2}" sibTransId="{CA45F0D6-6786-4319-B6FA-195ED35DD75D}"/>
    <dgm:cxn modelId="{D5C878AD-30F4-420A-B56F-1363226E441F}" type="presOf" srcId="{0A9A4E6C-3CD4-447A-B90F-148EA1EA1569}" destId="{CBCFD067-84EB-482A-A034-B284DE772250}" srcOrd="0" destOrd="0" presId="urn:microsoft.com/office/officeart/2005/8/layout/vList5"/>
    <dgm:cxn modelId="{A0FA104A-9F9A-4803-BB8B-039E98E2FB4A}" type="presOf" srcId="{9F8EA11B-B606-46B3-A616-A39D362214B9}" destId="{20E98F70-F766-4650-9223-D406C3270B22}" srcOrd="0" destOrd="0" presId="urn:microsoft.com/office/officeart/2005/8/layout/vList5"/>
    <dgm:cxn modelId="{666EA805-B9A2-4804-8B3F-08558F199A2F}" srcId="{375D9972-553E-42BE-BD9F-BCF724337863}" destId="{0110BE39-3AF5-4294-9C08-896739EB6950}" srcOrd="2" destOrd="0" parTransId="{551B5CE0-757D-4F4D-B110-12BB3FA90D2D}" sibTransId="{0498715A-DBC1-4D26-A684-F9DEAAAA83A2}"/>
    <dgm:cxn modelId="{9FC7A131-DA3B-4758-837F-15B16542AF8D}" srcId="{375D9972-553E-42BE-BD9F-BCF724337863}" destId="{0A9A4E6C-3CD4-447A-B90F-148EA1EA1569}" srcOrd="0" destOrd="0" parTransId="{19A41D11-D775-4158-B82D-52B3853AEFDA}" sibTransId="{59616015-1C50-4767-A53E-A040AACBE196}"/>
    <dgm:cxn modelId="{2CAFE865-BD32-47F4-8807-583B4348D208}" type="presOf" srcId="{D37E6D5A-B754-4CF9-B3B6-2666AB9A018E}" destId="{4ECD66EA-00C7-4518-B478-695E30B229BE}" srcOrd="0" destOrd="0" presId="urn:microsoft.com/office/officeart/2005/8/layout/vList5"/>
    <dgm:cxn modelId="{0A86C50D-3CE4-47C1-9E4F-007BC2C68562}" type="presOf" srcId="{933AEF9E-6CB4-47AF-B39D-BF0359D7C355}" destId="{4B7F55C5-1B63-43B5-B59D-412BAC66B6B1}" srcOrd="0" destOrd="1" presId="urn:microsoft.com/office/officeart/2005/8/layout/vList5"/>
    <dgm:cxn modelId="{A0FD3596-17C1-40BB-AD5C-0AC2A6DBF45E}" type="presOf" srcId="{1B854EEE-C64E-466F-803A-19D27799349E}" destId="{A458C27A-0725-4461-83A1-20E001D8FEBA}" srcOrd="0" destOrd="1" presId="urn:microsoft.com/office/officeart/2005/8/layout/vList5"/>
    <dgm:cxn modelId="{B984B8EC-031A-4580-AD5D-3DB3280803B3}" srcId="{D37E6D5A-B754-4CF9-B3B6-2666AB9A018E}" destId="{00FF74E5-B4B5-47A3-89EB-ED8DED2FA18C}" srcOrd="1" destOrd="0" parTransId="{430DFBDB-27F6-4608-A155-37618429E2F0}" sibTransId="{C8646FCE-F7FC-452E-BDA9-6CFA75DFFE21}"/>
    <dgm:cxn modelId="{B4636628-7066-4E75-B3AA-BD2E0D80A7E8}" srcId="{0A9A4E6C-3CD4-447A-B90F-148EA1EA1569}" destId="{1B854EEE-C64E-466F-803A-19D27799349E}" srcOrd="1" destOrd="0" parTransId="{083377CB-CBC0-4B0E-9800-5B378A05C9A5}" sibTransId="{AE5E9D24-7697-4B60-920E-BC8429E46D97}"/>
    <dgm:cxn modelId="{0C6A3515-F802-4EAD-88D0-0AB6C1E83CE6}" type="presParOf" srcId="{84A6136D-AEF0-49C3-9285-546FA9ED7D7C}" destId="{50BEF87B-DD6F-4A8E-8F3D-BED3BEC37194}" srcOrd="0" destOrd="0" presId="urn:microsoft.com/office/officeart/2005/8/layout/vList5"/>
    <dgm:cxn modelId="{64BC0BA3-E7F2-4426-83D7-6EF71A72CE90}" type="presParOf" srcId="{50BEF87B-DD6F-4A8E-8F3D-BED3BEC37194}" destId="{CBCFD067-84EB-482A-A034-B284DE772250}" srcOrd="0" destOrd="0" presId="urn:microsoft.com/office/officeart/2005/8/layout/vList5"/>
    <dgm:cxn modelId="{19970069-9BAA-4A13-A73F-4F169935F95E}" type="presParOf" srcId="{50BEF87B-DD6F-4A8E-8F3D-BED3BEC37194}" destId="{A458C27A-0725-4461-83A1-20E001D8FEBA}" srcOrd="1" destOrd="0" presId="urn:microsoft.com/office/officeart/2005/8/layout/vList5"/>
    <dgm:cxn modelId="{40CCC776-618F-47C7-A19F-13995470351E}" type="presParOf" srcId="{84A6136D-AEF0-49C3-9285-546FA9ED7D7C}" destId="{E5AB6848-D3D4-47B2-9724-B8EAEC66FC8C}" srcOrd="1" destOrd="0" presId="urn:microsoft.com/office/officeart/2005/8/layout/vList5"/>
    <dgm:cxn modelId="{4CD6D738-8D4A-4B62-B349-39CEE7C08F15}" type="presParOf" srcId="{84A6136D-AEF0-49C3-9285-546FA9ED7D7C}" destId="{3A0C7E9A-F95D-450B-A52C-FFE380EACFA0}" srcOrd="2" destOrd="0" presId="urn:microsoft.com/office/officeart/2005/8/layout/vList5"/>
    <dgm:cxn modelId="{054F3ADE-8E70-419C-B065-AB856CCAEBBF}" type="presParOf" srcId="{3A0C7E9A-F95D-450B-A52C-FFE380EACFA0}" destId="{4ECD66EA-00C7-4518-B478-695E30B229BE}" srcOrd="0" destOrd="0" presId="urn:microsoft.com/office/officeart/2005/8/layout/vList5"/>
    <dgm:cxn modelId="{4BCF4F3C-EA38-48D3-946E-6EBF805C06A8}" type="presParOf" srcId="{3A0C7E9A-F95D-450B-A52C-FFE380EACFA0}" destId="{20E98F70-F766-4650-9223-D406C3270B22}" srcOrd="1" destOrd="0" presId="urn:microsoft.com/office/officeart/2005/8/layout/vList5"/>
    <dgm:cxn modelId="{2A15BFD3-BD0D-49DF-9245-BEC0A9C9B676}" type="presParOf" srcId="{84A6136D-AEF0-49C3-9285-546FA9ED7D7C}" destId="{9354B62E-6B61-4CE4-B5BA-AEF420D631DD}" srcOrd="3" destOrd="0" presId="urn:microsoft.com/office/officeart/2005/8/layout/vList5"/>
    <dgm:cxn modelId="{52DF51A4-3D01-4037-BFC5-8145C40D048C}" type="presParOf" srcId="{84A6136D-AEF0-49C3-9285-546FA9ED7D7C}" destId="{64735EE1-D9C6-4008-9B7B-482375C515CB}" srcOrd="4" destOrd="0" presId="urn:microsoft.com/office/officeart/2005/8/layout/vList5"/>
    <dgm:cxn modelId="{2D8F3F0B-18C9-4E6E-96D8-728A63C3229D}" type="presParOf" srcId="{64735EE1-D9C6-4008-9B7B-482375C515CB}" destId="{1EE695CC-4FB6-4E1A-B461-30F2FE16B9E4}" srcOrd="0" destOrd="0" presId="urn:microsoft.com/office/officeart/2005/8/layout/vList5"/>
    <dgm:cxn modelId="{B489C739-47D3-4452-A478-29D604D44E7B}" type="presParOf" srcId="{64735EE1-D9C6-4008-9B7B-482375C515CB}" destId="{4B7F55C5-1B63-43B5-B59D-412BAC66B6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2EAB0-C94A-4E3A-8B98-C4A5FD96E9B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2E95051-F752-40C8-97F3-8CCC38AD8A08}">
      <dgm:prSet phldrT="[Text]"/>
      <dgm:spPr/>
      <dgm:t>
        <a:bodyPr/>
        <a:lstStyle/>
        <a:p>
          <a:r>
            <a:rPr lang="en-IN" dirty="0" smtClean="0"/>
            <a:t>Full Row Rank</a:t>
          </a:r>
          <a:endParaRPr lang="en-IN" dirty="0"/>
        </a:p>
      </dgm:t>
    </dgm:pt>
    <dgm:pt modelId="{885CE07D-2CFA-458A-B0D8-F9A21589E739}" type="parTrans" cxnId="{86C6C559-3787-40B5-AE5D-5291C62F629B}">
      <dgm:prSet/>
      <dgm:spPr/>
      <dgm:t>
        <a:bodyPr/>
        <a:lstStyle/>
        <a:p>
          <a:endParaRPr lang="en-IN"/>
        </a:p>
      </dgm:t>
    </dgm:pt>
    <dgm:pt modelId="{443AB22F-F3A1-42A8-8F95-9218C6165F62}" type="sibTrans" cxnId="{86C6C559-3787-40B5-AE5D-5291C62F629B}">
      <dgm:prSet/>
      <dgm:spPr/>
      <dgm:t>
        <a:bodyPr/>
        <a:lstStyle/>
        <a:p>
          <a:endParaRPr lang="en-IN"/>
        </a:p>
      </dgm:t>
    </dgm:pt>
    <dgm:pt modelId="{8193A39A-4DCD-4CF6-AE69-939531340D15}">
      <dgm:prSet phldrT="[Text]"/>
      <dgm:spPr/>
      <dgm:t>
        <a:bodyPr/>
        <a:lstStyle/>
        <a:p>
          <a:r>
            <a:rPr lang="en-IN" dirty="0" smtClean="0"/>
            <a:t>When all the rows of the matrix are linearly independent	</a:t>
          </a:r>
          <a:endParaRPr lang="en-IN" dirty="0"/>
        </a:p>
      </dgm:t>
    </dgm:pt>
    <dgm:pt modelId="{A26AAEDB-317F-4385-A9A2-C8EC21304C6D}" type="parTrans" cxnId="{666A177F-6485-4CEC-B599-AD773A288510}">
      <dgm:prSet/>
      <dgm:spPr/>
      <dgm:t>
        <a:bodyPr/>
        <a:lstStyle/>
        <a:p>
          <a:endParaRPr lang="en-IN"/>
        </a:p>
      </dgm:t>
    </dgm:pt>
    <dgm:pt modelId="{AC3F585D-F875-493C-A48E-601EF1422210}" type="sibTrans" cxnId="{666A177F-6485-4CEC-B599-AD773A288510}">
      <dgm:prSet/>
      <dgm:spPr/>
      <dgm:t>
        <a:bodyPr/>
        <a:lstStyle/>
        <a:p>
          <a:endParaRPr lang="en-IN"/>
        </a:p>
      </dgm:t>
    </dgm:pt>
    <dgm:pt modelId="{C8047B8C-1EA0-45C1-89DC-D4B4777CEB31}">
      <dgm:prSet phldrT="[Text]"/>
      <dgm:spPr/>
      <dgm:t>
        <a:bodyPr/>
        <a:lstStyle/>
        <a:p>
          <a:r>
            <a:rPr lang="en-IN" dirty="0" smtClean="0"/>
            <a:t>Data sampling does not present a linear </a:t>
          </a:r>
          <a:r>
            <a:rPr lang="en-IN" dirty="0" smtClean="0"/>
            <a:t>relationship – samples are independent</a:t>
          </a:r>
          <a:endParaRPr lang="en-IN" dirty="0"/>
        </a:p>
      </dgm:t>
    </dgm:pt>
    <dgm:pt modelId="{F76FDCF2-857D-4E12-B9BD-0AAC46A745C2}" type="parTrans" cxnId="{FDD17332-53B6-43BE-B1DF-2B5B9AB55C86}">
      <dgm:prSet/>
      <dgm:spPr/>
      <dgm:t>
        <a:bodyPr/>
        <a:lstStyle/>
        <a:p>
          <a:endParaRPr lang="en-IN"/>
        </a:p>
      </dgm:t>
    </dgm:pt>
    <dgm:pt modelId="{F6CE2CE7-E2B1-43F3-877B-EE546EF5566F}" type="sibTrans" cxnId="{FDD17332-53B6-43BE-B1DF-2B5B9AB55C86}">
      <dgm:prSet/>
      <dgm:spPr/>
      <dgm:t>
        <a:bodyPr/>
        <a:lstStyle/>
        <a:p>
          <a:endParaRPr lang="en-IN"/>
        </a:p>
      </dgm:t>
    </dgm:pt>
    <dgm:pt modelId="{7E726841-9B5F-47D6-939B-13E23327ED3A}">
      <dgm:prSet phldrT="[Text]"/>
      <dgm:spPr/>
      <dgm:t>
        <a:bodyPr/>
        <a:lstStyle/>
        <a:p>
          <a:r>
            <a:rPr lang="en-IN" dirty="0" smtClean="0"/>
            <a:t>Full Column Rank</a:t>
          </a:r>
          <a:endParaRPr lang="en-IN" dirty="0"/>
        </a:p>
      </dgm:t>
    </dgm:pt>
    <dgm:pt modelId="{93B3081B-76C6-47FC-884F-37B4AE781329}" type="parTrans" cxnId="{C369B8EF-0269-4F67-B416-1117FA37EA51}">
      <dgm:prSet/>
      <dgm:spPr/>
      <dgm:t>
        <a:bodyPr/>
        <a:lstStyle/>
        <a:p>
          <a:endParaRPr lang="en-IN"/>
        </a:p>
      </dgm:t>
    </dgm:pt>
    <dgm:pt modelId="{A16D73C3-22B1-4F3E-8F2B-8CBC12D8F957}" type="sibTrans" cxnId="{C369B8EF-0269-4F67-B416-1117FA37EA51}">
      <dgm:prSet/>
      <dgm:spPr/>
      <dgm:t>
        <a:bodyPr/>
        <a:lstStyle/>
        <a:p>
          <a:endParaRPr lang="en-IN"/>
        </a:p>
      </dgm:t>
    </dgm:pt>
    <dgm:pt modelId="{790E95D9-17A1-41C3-B9E8-B43FFF446931}">
      <dgm:prSet phldrT="[Text]"/>
      <dgm:spPr/>
      <dgm:t>
        <a:bodyPr/>
        <a:lstStyle/>
        <a:p>
          <a:r>
            <a:rPr lang="en-IN" dirty="0" smtClean="0"/>
            <a:t>When all the columns of the matrix are linearly independent</a:t>
          </a:r>
          <a:endParaRPr lang="en-IN" dirty="0"/>
        </a:p>
      </dgm:t>
    </dgm:pt>
    <dgm:pt modelId="{AF2E203A-8C93-41AC-AB2D-539D28945A50}" type="parTrans" cxnId="{F31EFD71-0FDE-4FE3-B19C-2E01956BD06E}">
      <dgm:prSet/>
      <dgm:spPr/>
      <dgm:t>
        <a:bodyPr/>
        <a:lstStyle/>
        <a:p>
          <a:endParaRPr lang="en-IN"/>
        </a:p>
      </dgm:t>
    </dgm:pt>
    <dgm:pt modelId="{C0EC3290-B373-49CF-9C27-5559B4D3CD15}" type="sibTrans" cxnId="{F31EFD71-0FDE-4FE3-B19C-2E01956BD06E}">
      <dgm:prSet/>
      <dgm:spPr/>
      <dgm:t>
        <a:bodyPr/>
        <a:lstStyle/>
        <a:p>
          <a:endParaRPr lang="en-IN"/>
        </a:p>
      </dgm:t>
    </dgm:pt>
    <dgm:pt modelId="{7091BD07-1210-481B-8D88-C0E7A15C42D4}">
      <dgm:prSet phldrT="[Text]"/>
      <dgm:spPr/>
      <dgm:t>
        <a:bodyPr/>
        <a:lstStyle/>
        <a:p>
          <a:r>
            <a:rPr lang="en-IN" dirty="0" smtClean="0"/>
            <a:t>Attributes are linearly </a:t>
          </a:r>
          <a:r>
            <a:rPr lang="en-IN" dirty="0" smtClean="0"/>
            <a:t>independent</a:t>
          </a:r>
          <a:endParaRPr lang="en-IN" dirty="0"/>
        </a:p>
      </dgm:t>
    </dgm:pt>
    <dgm:pt modelId="{0AEA7F3C-6E27-4557-A223-143FC692E915}" type="parTrans" cxnId="{73F3EC66-0D23-41EA-8941-7BD354A41978}">
      <dgm:prSet/>
      <dgm:spPr/>
      <dgm:t>
        <a:bodyPr/>
        <a:lstStyle/>
        <a:p>
          <a:endParaRPr lang="en-IN"/>
        </a:p>
      </dgm:t>
    </dgm:pt>
    <dgm:pt modelId="{1F29CC90-CE72-4846-96B4-12C091C2E54A}" type="sibTrans" cxnId="{73F3EC66-0D23-41EA-8941-7BD354A41978}">
      <dgm:prSet/>
      <dgm:spPr/>
      <dgm:t>
        <a:bodyPr/>
        <a:lstStyle/>
        <a:p>
          <a:endParaRPr lang="en-IN"/>
        </a:p>
      </dgm:t>
    </dgm:pt>
    <dgm:pt modelId="{911097E0-F511-4C81-84FD-508B8EE9C8A6}" type="pres">
      <dgm:prSet presAssocID="{0C62EAB0-C94A-4E3A-8B98-C4A5FD96E9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5F7BEBD-DAD7-4028-855D-F9C05D77F3B3}" type="pres">
      <dgm:prSet presAssocID="{12E95051-F752-40C8-97F3-8CCC38AD8A08}" presName="composite" presStyleCnt="0"/>
      <dgm:spPr/>
      <dgm:t>
        <a:bodyPr/>
        <a:lstStyle/>
        <a:p>
          <a:endParaRPr lang="en-IN"/>
        </a:p>
      </dgm:t>
    </dgm:pt>
    <dgm:pt modelId="{40AFEB7A-7223-4005-8DA1-CFBAC6A6B835}" type="pres">
      <dgm:prSet presAssocID="{12E95051-F752-40C8-97F3-8CCC38AD8A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5BC20C-5170-42F9-9E7F-28B84E57CAD3}" type="pres">
      <dgm:prSet presAssocID="{12E95051-F752-40C8-97F3-8CCC38AD8A0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B1A80F-6A39-4892-A3E7-6EF1D94E5019}" type="pres">
      <dgm:prSet presAssocID="{443AB22F-F3A1-42A8-8F95-9218C6165F62}" presName="space" presStyleCnt="0"/>
      <dgm:spPr/>
      <dgm:t>
        <a:bodyPr/>
        <a:lstStyle/>
        <a:p>
          <a:endParaRPr lang="en-IN"/>
        </a:p>
      </dgm:t>
    </dgm:pt>
    <dgm:pt modelId="{41D6819B-51A0-419B-8642-1D4ABF568982}" type="pres">
      <dgm:prSet presAssocID="{7E726841-9B5F-47D6-939B-13E23327ED3A}" presName="composite" presStyleCnt="0"/>
      <dgm:spPr/>
      <dgm:t>
        <a:bodyPr/>
        <a:lstStyle/>
        <a:p>
          <a:endParaRPr lang="en-IN"/>
        </a:p>
      </dgm:t>
    </dgm:pt>
    <dgm:pt modelId="{2834A56A-D6B2-4982-88C0-08575612BED9}" type="pres">
      <dgm:prSet presAssocID="{7E726841-9B5F-47D6-939B-13E23327ED3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5A858C-3423-4135-BD43-71DEE812BA5A}" type="pres">
      <dgm:prSet presAssocID="{7E726841-9B5F-47D6-939B-13E23327ED3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F72C8D-D3B8-4F62-9238-3B819F019EC4}" type="presOf" srcId="{7091BD07-1210-481B-8D88-C0E7A15C42D4}" destId="{FA5A858C-3423-4135-BD43-71DEE812BA5A}" srcOrd="0" destOrd="1" presId="urn:microsoft.com/office/officeart/2005/8/layout/hList1"/>
    <dgm:cxn modelId="{5AB5E212-4D35-40AD-B253-E1A1DA4E12A4}" type="presOf" srcId="{790E95D9-17A1-41C3-B9E8-B43FFF446931}" destId="{FA5A858C-3423-4135-BD43-71DEE812BA5A}" srcOrd="0" destOrd="0" presId="urn:microsoft.com/office/officeart/2005/8/layout/hList1"/>
    <dgm:cxn modelId="{FDD17332-53B6-43BE-B1DF-2B5B9AB55C86}" srcId="{12E95051-F752-40C8-97F3-8CCC38AD8A08}" destId="{C8047B8C-1EA0-45C1-89DC-D4B4777CEB31}" srcOrd="1" destOrd="0" parTransId="{F76FDCF2-857D-4E12-B9BD-0AAC46A745C2}" sibTransId="{F6CE2CE7-E2B1-43F3-877B-EE546EF5566F}"/>
    <dgm:cxn modelId="{4320C958-5987-4572-81BA-8E072343CED6}" type="presOf" srcId="{0C62EAB0-C94A-4E3A-8B98-C4A5FD96E9B8}" destId="{911097E0-F511-4C81-84FD-508B8EE9C8A6}" srcOrd="0" destOrd="0" presId="urn:microsoft.com/office/officeart/2005/8/layout/hList1"/>
    <dgm:cxn modelId="{D3E541DF-0887-4BE4-9477-247E595F1F70}" type="presOf" srcId="{12E95051-F752-40C8-97F3-8CCC38AD8A08}" destId="{40AFEB7A-7223-4005-8DA1-CFBAC6A6B835}" srcOrd="0" destOrd="0" presId="urn:microsoft.com/office/officeart/2005/8/layout/hList1"/>
    <dgm:cxn modelId="{537311F8-5A51-404F-8161-BA2F968DCAC2}" type="presOf" srcId="{8193A39A-4DCD-4CF6-AE69-939531340D15}" destId="{955BC20C-5170-42F9-9E7F-28B84E57CAD3}" srcOrd="0" destOrd="0" presId="urn:microsoft.com/office/officeart/2005/8/layout/hList1"/>
    <dgm:cxn modelId="{E5B35964-3445-4136-84CC-E739A72C16C3}" type="presOf" srcId="{7E726841-9B5F-47D6-939B-13E23327ED3A}" destId="{2834A56A-D6B2-4982-88C0-08575612BED9}" srcOrd="0" destOrd="0" presId="urn:microsoft.com/office/officeart/2005/8/layout/hList1"/>
    <dgm:cxn modelId="{86C6C559-3787-40B5-AE5D-5291C62F629B}" srcId="{0C62EAB0-C94A-4E3A-8B98-C4A5FD96E9B8}" destId="{12E95051-F752-40C8-97F3-8CCC38AD8A08}" srcOrd="0" destOrd="0" parTransId="{885CE07D-2CFA-458A-B0D8-F9A21589E739}" sibTransId="{443AB22F-F3A1-42A8-8F95-9218C6165F62}"/>
    <dgm:cxn modelId="{F31EFD71-0FDE-4FE3-B19C-2E01956BD06E}" srcId="{7E726841-9B5F-47D6-939B-13E23327ED3A}" destId="{790E95D9-17A1-41C3-B9E8-B43FFF446931}" srcOrd="0" destOrd="0" parTransId="{AF2E203A-8C93-41AC-AB2D-539D28945A50}" sibTransId="{C0EC3290-B373-49CF-9C27-5559B4D3CD15}"/>
    <dgm:cxn modelId="{C369B8EF-0269-4F67-B416-1117FA37EA51}" srcId="{0C62EAB0-C94A-4E3A-8B98-C4A5FD96E9B8}" destId="{7E726841-9B5F-47D6-939B-13E23327ED3A}" srcOrd="1" destOrd="0" parTransId="{93B3081B-76C6-47FC-884F-37B4AE781329}" sibTransId="{A16D73C3-22B1-4F3E-8F2B-8CBC12D8F957}"/>
    <dgm:cxn modelId="{73F3EC66-0D23-41EA-8941-7BD354A41978}" srcId="{7E726841-9B5F-47D6-939B-13E23327ED3A}" destId="{7091BD07-1210-481B-8D88-C0E7A15C42D4}" srcOrd="1" destOrd="0" parTransId="{0AEA7F3C-6E27-4557-A223-143FC692E915}" sibTransId="{1F29CC90-CE72-4846-96B4-12C091C2E54A}"/>
    <dgm:cxn modelId="{B7671385-585F-42C1-9B03-72ADEF43DDE0}" type="presOf" srcId="{C8047B8C-1EA0-45C1-89DC-D4B4777CEB31}" destId="{955BC20C-5170-42F9-9E7F-28B84E57CAD3}" srcOrd="0" destOrd="1" presId="urn:microsoft.com/office/officeart/2005/8/layout/hList1"/>
    <dgm:cxn modelId="{666A177F-6485-4CEC-B599-AD773A288510}" srcId="{12E95051-F752-40C8-97F3-8CCC38AD8A08}" destId="{8193A39A-4DCD-4CF6-AE69-939531340D15}" srcOrd="0" destOrd="0" parTransId="{A26AAEDB-317F-4385-A9A2-C8EC21304C6D}" sibTransId="{AC3F585D-F875-493C-A48E-601EF1422210}"/>
    <dgm:cxn modelId="{D2787189-9905-4C5F-890A-D52573633148}" type="presParOf" srcId="{911097E0-F511-4C81-84FD-508B8EE9C8A6}" destId="{55F7BEBD-DAD7-4028-855D-F9C05D77F3B3}" srcOrd="0" destOrd="0" presId="urn:microsoft.com/office/officeart/2005/8/layout/hList1"/>
    <dgm:cxn modelId="{DAF874B8-C93A-47C6-95E5-304BB2BDD16C}" type="presParOf" srcId="{55F7BEBD-DAD7-4028-855D-F9C05D77F3B3}" destId="{40AFEB7A-7223-4005-8DA1-CFBAC6A6B835}" srcOrd="0" destOrd="0" presId="urn:microsoft.com/office/officeart/2005/8/layout/hList1"/>
    <dgm:cxn modelId="{22BD1E26-2BBC-4EE6-B4FD-1142566AF13E}" type="presParOf" srcId="{55F7BEBD-DAD7-4028-855D-F9C05D77F3B3}" destId="{955BC20C-5170-42F9-9E7F-28B84E57CAD3}" srcOrd="1" destOrd="0" presId="urn:microsoft.com/office/officeart/2005/8/layout/hList1"/>
    <dgm:cxn modelId="{0C831038-4608-492C-B921-0E8114DA4EE8}" type="presParOf" srcId="{911097E0-F511-4C81-84FD-508B8EE9C8A6}" destId="{86B1A80F-6A39-4892-A3E7-6EF1D94E5019}" srcOrd="1" destOrd="0" presId="urn:microsoft.com/office/officeart/2005/8/layout/hList1"/>
    <dgm:cxn modelId="{B7A90BAD-F3F2-4747-91B0-E59DD66F2ECC}" type="presParOf" srcId="{911097E0-F511-4C81-84FD-508B8EE9C8A6}" destId="{41D6819B-51A0-419B-8642-1D4ABF568982}" srcOrd="2" destOrd="0" presId="urn:microsoft.com/office/officeart/2005/8/layout/hList1"/>
    <dgm:cxn modelId="{4F756F2D-A322-4175-93A3-49AFDB6BFA1D}" type="presParOf" srcId="{41D6819B-51A0-419B-8642-1D4ABF568982}" destId="{2834A56A-D6B2-4982-88C0-08575612BED9}" srcOrd="0" destOrd="0" presId="urn:microsoft.com/office/officeart/2005/8/layout/hList1"/>
    <dgm:cxn modelId="{720EB17E-EC68-4114-9B82-A7592041A387}" type="presParOf" srcId="{41D6819B-51A0-419B-8642-1D4ABF568982}" destId="{FA5A858C-3423-4135-BD43-71DEE812BA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52A803-7854-4F8B-B5B2-50DA5DD89AF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8F02ABA-A564-4EAA-ABB3-6D56AC3D5906}">
          <dgm:prSet phldrT="[Text]"/>
          <dgm:spPr/>
          <dgm:t>
            <a:bodyPr/>
            <a:lstStyle/>
            <a:p>
              <a:r>
                <a:rPr lang="en-IN" dirty="0" smtClean="0"/>
                <a:t>Matrix equations with </a:t>
              </a:r>
              <a14:m>
                <m:oMath xmlns:m="http://schemas.openxmlformats.org/officeDocument/2006/math">
                  <m:r>
                    <a:rPr lang="en-IN" i="1" dirty="0" smtClean="0">
                      <a:latin typeface="Cambria Math" panose="02040503050406030204" pitchFamily="18" charset="0"/>
                    </a:rPr>
                    <m:t>𝑚</m:t>
                  </m:r>
                  <m:r>
                    <a:rPr lang="en-IN" i="1" dirty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IN" i="1" dirty="0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endParaRPr lang="en-IN" dirty="0"/>
            </a:p>
          </dgm:t>
        </dgm:pt>
      </mc:Choice>
      <mc:Fallback xmlns="">
        <dgm:pt modelId="{48F02ABA-A564-4EAA-ABB3-6D56AC3D5906}">
          <dgm:prSet phldrT="[Text]"/>
          <dgm:spPr/>
          <dgm:t>
            <a:bodyPr/>
            <a:lstStyle/>
            <a:p>
              <a:r>
                <a:rPr lang="en-IN" dirty="0" smtClean="0"/>
                <a:t>Matrix equations with </a:t>
              </a:r>
              <a:r>
                <a:rPr lang="en-IN" i="0" dirty="0" smtClean="0">
                  <a:latin typeface="Cambria Math" panose="02040503050406030204" pitchFamily="18" charset="0"/>
                </a:rPr>
                <a:t>𝑚=𝑛</a:t>
              </a:r>
              <a:endParaRPr lang="en-IN" dirty="0"/>
            </a:p>
          </dgm:t>
        </dgm:pt>
      </mc:Fallback>
    </mc:AlternateContent>
    <dgm:pt modelId="{98414C57-85F4-4D1D-B7BB-297E62239463}" type="parTrans" cxnId="{2654CDE7-6787-4705-A488-C0577F15E4AB}">
      <dgm:prSet/>
      <dgm:spPr/>
      <dgm:t>
        <a:bodyPr/>
        <a:lstStyle/>
        <a:p>
          <a:endParaRPr lang="en-IN"/>
        </a:p>
      </dgm:t>
    </dgm:pt>
    <dgm:pt modelId="{9F3BC02A-C8DA-4963-A564-A72F38C90A98}" type="sibTrans" cxnId="{2654CDE7-6787-4705-A488-C0577F15E4A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D6BEA0E9-511A-4D33-8F92-4710FA3DB4F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b="1" i="1" dirty="0" smtClean="0">
                      <a:latin typeface="Cambria Math" panose="02040503050406030204" pitchFamily="18" charset="0"/>
                    </a:rPr>
                    <m:t>𝑨</m:t>
                  </m:r>
                </m:oMath>
              </a14:m>
              <a:r>
                <a:rPr lang="en-IN" dirty="0" smtClean="0"/>
                <a:t> is full rank and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IN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D6BEA0E9-511A-4D33-8F92-4710FA3DB4F7}">
          <dgm:prSet phldrT="[Text]"/>
          <dgm:spPr/>
          <dgm:t>
            <a:bodyPr/>
            <a:lstStyle/>
            <a:p>
              <a:r>
                <a:rPr lang="en-IN" b="1" i="0" dirty="0" smtClean="0">
                  <a:latin typeface="Cambria Math" panose="02040503050406030204" pitchFamily="18" charset="0"/>
                </a:rPr>
                <a:t>𝑨</a:t>
              </a:r>
              <a:r>
                <a:rPr lang="en-IN" dirty="0" smtClean="0"/>
                <a:t> is full rank and</a:t>
              </a:r>
            </a:p>
            <a:p>
              <a:pPr/>
              <a:r>
                <a:rPr lang="en-IN" b="0" i="0" dirty="0" smtClean="0">
                  <a:latin typeface="Cambria Math" panose="02040503050406030204" pitchFamily="18" charset="0"/>
                  <a:ea typeface="Cambria Math"/>
                </a:rPr>
                <a:t>|</a:t>
              </a:r>
              <a:r>
                <a:rPr lang="en-IN" b="0" i="0" dirty="0" smtClean="0">
                  <a:latin typeface="Cambria Math"/>
                  <a:ea typeface="Cambria Math"/>
                </a:rPr>
                <a:t>𝐴</a:t>
              </a:r>
              <a:r>
                <a:rPr lang="en-IN" b="0" i="0" dirty="0" smtClean="0">
                  <a:latin typeface="Cambria Math" panose="02040503050406030204" pitchFamily="18" charset="0"/>
                  <a:ea typeface="Cambria Math"/>
                </a:rPr>
                <a:t>|</a:t>
              </a:r>
              <a:r>
                <a:rPr lang="en-IN" i="0" dirty="0" smtClean="0">
                  <a:latin typeface="Cambria Math"/>
                  <a:ea typeface="Cambria Math"/>
                </a:rPr>
                <a:t>≠</a:t>
              </a:r>
              <a:r>
                <a:rPr lang="en-IN" b="0" i="0" dirty="0" smtClean="0">
                  <a:latin typeface="Cambria Math"/>
                  <a:ea typeface="Cambria Math"/>
                </a:rPr>
                <a:t>0</a:t>
              </a:r>
              <a:endParaRPr lang="en-IN" dirty="0"/>
            </a:p>
          </dgm:t>
        </dgm:pt>
      </mc:Fallback>
    </mc:AlternateContent>
    <dgm:pt modelId="{E8161A54-63C6-4CBE-A7BF-085D3350505A}" type="parTrans" cxnId="{1F14B813-0134-48E9-8C40-98A9FF1667FB}">
      <dgm:prSet/>
      <dgm:spPr/>
      <dgm:t>
        <a:bodyPr/>
        <a:lstStyle/>
        <a:p>
          <a:endParaRPr lang="en-IN"/>
        </a:p>
      </dgm:t>
    </dgm:pt>
    <dgm:pt modelId="{B505A65D-C8C6-455B-BA85-0FB104DB57A3}" type="sibTrans" cxnId="{1F14B813-0134-48E9-8C40-98A9FF1667F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AFC6A054-C23F-4BEF-BC11-F9A46C5DA96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/>
                          </a:rPr>
                          <m:t>=</m:t>
                        </m:r>
                        <m:r>
                          <a:rPr lang="en-IN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IN" b="0" i="1" dirty="0" smtClean="0">
                        <a:latin typeface="Cambria Math"/>
                      </a:rPr>
                      <m:t>𝑏</m:t>
                    </m:r>
                  </m:oMath>
                </m:oMathPara>
              </a14:m>
              <a:endParaRPr lang="en-IN" dirty="0" smtClean="0"/>
            </a:p>
            <a:p>
              <a:r>
                <a:rPr lang="en-IN" dirty="0" smtClean="0"/>
                <a:t>Unique Solution</a:t>
              </a:r>
              <a:endParaRPr lang="en-IN" dirty="0"/>
            </a:p>
          </dgm:t>
        </dgm:pt>
      </mc:Choice>
      <mc:Fallback xmlns="">
        <dgm:pt modelId="{AFC6A054-C23F-4BEF-BC11-F9A46C5DA96A}">
          <dgm:prSet phldrT="[Text]"/>
          <dgm:spPr/>
          <dgm:t>
            <a:bodyPr/>
            <a:lstStyle/>
            <a:p>
              <a:r>
                <a:rPr lang="en-IN" i="0" dirty="0" smtClean="0">
                  <a:latin typeface="Cambria Math"/>
                </a:rPr>
                <a:t>〖</a:t>
              </a:r>
              <a:r>
                <a:rPr lang="en-IN" b="0" i="0" dirty="0" smtClean="0">
                  <a:latin typeface="Cambria Math"/>
                </a:rPr>
                <a:t>𝑥=𝐴〗^(−1) 𝑏</a:t>
              </a:r>
              <a:endParaRPr lang="en-IN" dirty="0" smtClean="0"/>
            </a:p>
            <a:p>
              <a:r>
                <a:rPr lang="en-IN" dirty="0" smtClean="0"/>
                <a:t>Unique Solution</a:t>
              </a:r>
              <a:endParaRPr lang="en-IN" dirty="0"/>
            </a:p>
          </dgm:t>
        </dgm:pt>
      </mc:Fallback>
    </mc:AlternateContent>
    <dgm:pt modelId="{63B48D97-376C-47B2-AA48-6B65CA081BB3}" type="parTrans" cxnId="{CFDD0955-7950-4575-8154-D8E17311FDB0}">
      <dgm:prSet/>
      <dgm:spPr/>
      <dgm:t>
        <a:bodyPr/>
        <a:lstStyle/>
        <a:p>
          <a:endParaRPr lang="en-IN"/>
        </a:p>
      </dgm:t>
    </dgm:pt>
    <dgm:pt modelId="{63C7F9F2-3E9A-4875-9A4C-E2527C55F658}" type="sibTrans" cxnId="{CFDD0955-7950-4575-8154-D8E17311FDB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0F7715E-146C-40E7-94EA-2A6FE3E09233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i="1" dirty="0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en-IN" dirty="0" smtClean="0"/>
                <a:t> is not full rank</a:t>
              </a:r>
              <a:endParaRPr lang="en-IN" dirty="0"/>
            </a:p>
          </dgm:t>
        </dgm:pt>
      </mc:Choice>
      <mc:Fallback xmlns="">
        <dgm:pt modelId="{C0F7715E-146C-40E7-94EA-2A6FE3E09233}">
          <dgm:prSet phldrT="[Text]"/>
          <dgm:spPr/>
          <dgm:t>
            <a:bodyPr/>
            <a:lstStyle/>
            <a:p>
              <a:r>
                <a:rPr lang="en-IN" i="0" dirty="0" smtClean="0">
                  <a:latin typeface="Cambria Math" panose="02040503050406030204" pitchFamily="18" charset="0"/>
                </a:rPr>
                <a:t>𝐴</a:t>
              </a:r>
              <a:r>
                <a:rPr lang="en-IN" dirty="0" smtClean="0"/>
                <a:t> is not full rank</a:t>
              </a:r>
              <a:endParaRPr lang="en-IN" dirty="0"/>
            </a:p>
          </dgm:t>
        </dgm:pt>
      </mc:Fallback>
    </mc:AlternateContent>
    <dgm:pt modelId="{3BCC8D25-25D2-4F46-840A-8E74CC479902}" type="parTrans" cxnId="{A7CFD1D6-C4DD-4767-B2AB-6ADA4D3FAC4C}">
      <dgm:prSet/>
      <dgm:spPr/>
      <dgm:t>
        <a:bodyPr/>
        <a:lstStyle/>
        <a:p>
          <a:endParaRPr lang="en-IN"/>
        </a:p>
      </dgm:t>
    </dgm:pt>
    <dgm:pt modelId="{A852A8CB-8E87-4155-AB72-88643464A36B}" type="sibTrans" cxnId="{A7CFD1D6-C4DD-4767-B2AB-6ADA4D3FAC4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6F51EC6-1AC6-410F-982E-2AF0AEAB15C9}">
          <dgm:prSet phldrT="[Text]"/>
          <dgm:spPr/>
          <dgm:t>
            <a:bodyPr/>
            <a:lstStyle/>
            <a:p>
              <a:r>
                <a:rPr lang="en-IN" dirty="0" smtClean="0"/>
                <a:t>Consistent (</a:t>
              </a:r>
              <a14:m>
                <m:oMath xmlns:m="http://schemas.openxmlformats.org/officeDocument/2006/math">
                  <m:r>
                    <a:rPr lang="en-IN" i="1" dirty="0" smtClean="0">
                      <a:latin typeface="Cambria Math"/>
                      <a:ea typeface="Cambria Math"/>
                    </a:rPr>
                    <m:t>∞</m:t>
                  </m:r>
                  <m:r>
                    <a:rPr lang="en-IN" b="0" i="1" dirty="0" smtClean="0">
                      <a:latin typeface="Cambria Math"/>
                      <a:ea typeface="Cambria Math"/>
                    </a:rPr>
                    <m:t> </m:t>
                  </m:r>
                </m:oMath>
              </a14:m>
              <a:r>
                <a:rPr lang="en-IN" dirty="0" smtClean="0"/>
                <a:t>Solutions)</a:t>
              </a:r>
              <a:endParaRPr lang="en-IN" dirty="0"/>
            </a:p>
          </dgm:t>
        </dgm:pt>
      </mc:Choice>
      <mc:Fallback xmlns="">
        <dgm:pt modelId="{86F51EC6-1AC6-410F-982E-2AF0AEAB15C9}">
          <dgm:prSet phldrT="[Text]"/>
          <dgm:spPr/>
          <dgm:t>
            <a:bodyPr/>
            <a:lstStyle/>
            <a:p>
              <a:r>
                <a:rPr lang="en-IN" dirty="0" smtClean="0"/>
                <a:t>Consistent (</a:t>
              </a:r>
              <a:r>
                <a:rPr lang="en-IN" i="0" dirty="0" smtClean="0">
                  <a:latin typeface="Cambria Math"/>
                  <a:ea typeface="Cambria Math"/>
                </a:rPr>
                <a:t>∞</a:t>
              </a:r>
              <a:r>
                <a:rPr lang="en-IN" b="0" i="0" dirty="0" smtClean="0">
                  <a:latin typeface="Cambria Math"/>
                  <a:ea typeface="Cambria Math"/>
                </a:rPr>
                <a:t> </a:t>
              </a:r>
              <a:r>
                <a:rPr lang="en-IN" dirty="0" smtClean="0"/>
                <a:t>Solutions)</a:t>
              </a:r>
              <a:endParaRPr lang="en-IN" dirty="0"/>
            </a:p>
          </dgm:t>
        </dgm:pt>
      </mc:Fallback>
    </mc:AlternateContent>
    <dgm:pt modelId="{4745065F-8D1E-41D9-9EB9-20FF1208AFDA}" type="parTrans" cxnId="{A2BF0665-2CC9-4050-B6FF-B75347A29F1D}">
      <dgm:prSet/>
      <dgm:spPr/>
      <dgm:t>
        <a:bodyPr/>
        <a:lstStyle/>
        <a:p>
          <a:endParaRPr lang="en-IN"/>
        </a:p>
      </dgm:t>
    </dgm:pt>
    <dgm:pt modelId="{C9685D34-FC24-47EC-B728-F47BC4F25B17}" type="sibTrans" cxnId="{A2BF0665-2CC9-4050-B6FF-B75347A29F1D}">
      <dgm:prSet/>
      <dgm:spPr/>
      <dgm:t>
        <a:bodyPr/>
        <a:lstStyle/>
        <a:p>
          <a:endParaRPr lang="en-IN"/>
        </a:p>
      </dgm:t>
    </dgm:pt>
    <dgm:pt modelId="{5A549C22-899C-4222-B985-ACD5F66C3D9B}">
      <dgm:prSet phldrT="[Text]"/>
      <dgm:spPr/>
      <dgm:t>
        <a:bodyPr/>
        <a:lstStyle/>
        <a:p>
          <a:r>
            <a:rPr lang="en-IN" dirty="0" smtClean="0"/>
            <a:t>Inconsistent </a:t>
          </a:r>
        </a:p>
        <a:p>
          <a:r>
            <a:rPr lang="en-IN" dirty="0" smtClean="0"/>
            <a:t>(No Solution)</a:t>
          </a:r>
          <a:endParaRPr lang="en-IN" dirty="0"/>
        </a:p>
      </dgm:t>
    </dgm:pt>
    <dgm:pt modelId="{4CD838A6-029D-4E97-982D-CEF81BDC8C2D}" type="parTrans" cxnId="{6C1775C0-A2A9-456C-BEEF-C9A3874F7F05}">
      <dgm:prSet/>
      <dgm:spPr/>
      <dgm:t>
        <a:bodyPr/>
        <a:lstStyle/>
        <a:p>
          <a:endParaRPr lang="en-IN"/>
        </a:p>
      </dgm:t>
    </dgm:pt>
    <dgm:pt modelId="{B816F1F5-E342-44AB-A0B7-96D073415F37}" type="sibTrans" cxnId="{6C1775C0-A2A9-456C-BEEF-C9A3874F7F05}">
      <dgm:prSet/>
      <dgm:spPr/>
      <dgm:t>
        <a:bodyPr/>
        <a:lstStyle/>
        <a:p>
          <a:endParaRPr lang="en-IN"/>
        </a:p>
      </dgm:t>
    </dgm:pt>
    <dgm:pt modelId="{51F2C608-D158-4D4F-9D6A-7DB4DB390FC2}" type="pres">
      <dgm:prSet presAssocID="{F452A803-7854-4F8B-B5B2-50DA5DD89A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51C35-8343-4A07-AE9E-A23834B9FCD7}" type="pres">
      <dgm:prSet presAssocID="{48F02ABA-A564-4EAA-ABB3-6D56AC3D5906}" presName="root1" presStyleCnt="0"/>
      <dgm:spPr/>
    </dgm:pt>
    <dgm:pt modelId="{EA577DD3-6C0C-4657-AEE7-FF9323537C2A}" type="pres">
      <dgm:prSet presAssocID="{48F02ABA-A564-4EAA-ABB3-6D56AC3D590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E81736-361C-4484-80BB-03E22E9139C3}" type="pres">
      <dgm:prSet presAssocID="{48F02ABA-A564-4EAA-ABB3-6D56AC3D5906}" presName="level2hierChild" presStyleCnt="0"/>
      <dgm:spPr/>
    </dgm:pt>
    <dgm:pt modelId="{470FD55A-7910-496D-808D-78CF2CE1E20F}" type="pres">
      <dgm:prSet presAssocID="{E8161A54-63C6-4CBE-A7BF-085D3350505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C6BF0B-3554-48A1-B7E6-ED88DDD8E3F6}" type="pres">
      <dgm:prSet presAssocID="{E8161A54-63C6-4CBE-A7BF-085D3350505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2A3D0A2-DF38-44ED-9F79-0B927EF5A2B4}" type="pres">
      <dgm:prSet presAssocID="{D6BEA0E9-511A-4D33-8F92-4710FA3DB4F7}" presName="root2" presStyleCnt="0"/>
      <dgm:spPr/>
    </dgm:pt>
    <dgm:pt modelId="{8AE34050-66DA-4150-BB48-73458F53CC7C}" type="pres">
      <dgm:prSet presAssocID="{D6BEA0E9-511A-4D33-8F92-4710FA3DB4F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14FD8-D766-4082-A0B0-A6D88B811252}" type="pres">
      <dgm:prSet presAssocID="{D6BEA0E9-511A-4D33-8F92-4710FA3DB4F7}" presName="level3hierChild" presStyleCnt="0"/>
      <dgm:spPr/>
    </dgm:pt>
    <dgm:pt modelId="{3E3644C2-9D47-4497-A3CE-3270FA2A578F}" type="pres">
      <dgm:prSet presAssocID="{63B48D97-376C-47B2-AA48-6B65CA081BB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DA8C552-DC12-461D-91E6-5161FEA867DB}" type="pres">
      <dgm:prSet presAssocID="{63B48D97-376C-47B2-AA48-6B65CA081BB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A6C83FC-0651-4521-8D86-713044294EB5}" type="pres">
      <dgm:prSet presAssocID="{AFC6A054-C23F-4BEF-BC11-F9A46C5DA96A}" presName="root2" presStyleCnt="0"/>
      <dgm:spPr/>
    </dgm:pt>
    <dgm:pt modelId="{2BC7BEAB-F920-43CC-AC33-7A8DE706C3DC}" type="pres">
      <dgm:prSet presAssocID="{AFC6A054-C23F-4BEF-BC11-F9A46C5DA96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92BED5-7892-4809-A5EC-8E3DCA7782F3}" type="pres">
      <dgm:prSet presAssocID="{AFC6A054-C23F-4BEF-BC11-F9A46C5DA96A}" presName="level3hierChild" presStyleCnt="0"/>
      <dgm:spPr/>
    </dgm:pt>
    <dgm:pt modelId="{6EB8DA57-B2E6-4EF8-B50F-4AE3C842FEE9}" type="pres">
      <dgm:prSet presAssocID="{3BCC8D25-25D2-4F46-840A-8E74CC47990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95E25B8-A2D5-4D57-BD94-00233C09C3F8}" type="pres">
      <dgm:prSet presAssocID="{3BCC8D25-25D2-4F46-840A-8E74CC47990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890BB78-AB94-44FA-A2CB-1562DE2FECEF}" type="pres">
      <dgm:prSet presAssocID="{C0F7715E-146C-40E7-94EA-2A6FE3E09233}" presName="root2" presStyleCnt="0"/>
      <dgm:spPr/>
    </dgm:pt>
    <dgm:pt modelId="{E897E6FB-ED76-43F9-B929-23061087DA04}" type="pres">
      <dgm:prSet presAssocID="{C0F7715E-146C-40E7-94EA-2A6FE3E0923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3CA18-7F6F-4019-963E-55B31CBCA3A6}" type="pres">
      <dgm:prSet presAssocID="{C0F7715E-146C-40E7-94EA-2A6FE3E09233}" presName="level3hierChild" presStyleCnt="0"/>
      <dgm:spPr/>
    </dgm:pt>
    <dgm:pt modelId="{7174B23E-BD41-4BE4-ADB3-09D2988075C6}" type="pres">
      <dgm:prSet presAssocID="{4745065F-8D1E-41D9-9EB9-20FF1208AFDA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DC2A290-FE26-4E24-9EA2-F3A6E021DDB8}" type="pres">
      <dgm:prSet presAssocID="{4745065F-8D1E-41D9-9EB9-20FF1208AFDA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963F7EB-9F11-4805-8841-17DF7BCD83EA}" type="pres">
      <dgm:prSet presAssocID="{86F51EC6-1AC6-410F-982E-2AF0AEAB15C9}" presName="root2" presStyleCnt="0"/>
      <dgm:spPr/>
    </dgm:pt>
    <dgm:pt modelId="{F9DF767C-12F0-4EFB-8CAE-78520734A6FB}" type="pres">
      <dgm:prSet presAssocID="{86F51EC6-1AC6-410F-982E-2AF0AEAB15C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688D28-BC42-4C49-A14B-71DD5A9DBDC7}" type="pres">
      <dgm:prSet presAssocID="{86F51EC6-1AC6-410F-982E-2AF0AEAB15C9}" presName="level3hierChild" presStyleCnt="0"/>
      <dgm:spPr/>
    </dgm:pt>
    <dgm:pt modelId="{BBD42349-5D5C-4A77-BEE6-6C270059EC0A}" type="pres">
      <dgm:prSet presAssocID="{4CD838A6-029D-4E97-982D-CEF81BDC8C2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92C666D-19F8-4C9F-9364-C46DB20FAE4E}" type="pres">
      <dgm:prSet presAssocID="{4CD838A6-029D-4E97-982D-CEF81BDC8C2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A4ED3B-9D3B-4D78-85F1-23740FCC8112}" type="pres">
      <dgm:prSet presAssocID="{5A549C22-899C-4222-B985-ACD5F66C3D9B}" presName="root2" presStyleCnt="0"/>
      <dgm:spPr/>
    </dgm:pt>
    <dgm:pt modelId="{D21721AE-B56B-4F94-8E34-CD13565A5416}" type="pres">
      <dgm:prSet presAssocID="{5A549C22-899C-4222-B985-ACD5F66C3D9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821C3A-E31D-4306-A884-19988F63428E}" type="pres">
      <dgm:prSet presAssocID="{5A549C22-899C-4222-B985-ACD5F66C3D9B}" presName="level3hierChild" presStyleCnt="0"/>
      <dgm:spPr/>
    </dgm:pt>
  </dgm:ptLst>
  <dgm:cxnLst>
    <dgm:cxn modelId="{6556C08C-F9EC-4508-ACBD-39E8082012F2}" type="presOf" srcId="{4745065F-8D1E-41D9-9EB9-20FF1208AFDA}" destId="{3DC2A290-FE26-4E24-9EA2-F3A6E021DDB8}" srcOrd="1" destOrd="0" presId="urn:microsoft.com/office/officeart/2005/8/layout/hierarchy2"/>
    <dgm:cxn modelId="{9C18CB70-EA61-458C-ABC6-677DF8473A40}" type="presOf" srcId="{63B48D97-376C-47B2-AA48-6B65CA081BB3}" destId="{FDA8C552-DC12-461D-91E6-5161FEA867DB}" srcOrd="1" destOrd="0" presId="urn:microsoft.com/office/officeart/2005/8/layout/hierarchy2"/>
    <dgm:cxn modelId="{A7CFD1D6-C4DD-4767-B2AB-6ADA4D3FAC4C}" srcId="{48F02ABA-A564-4EAA-ABB3-6D56AC3D5906}" destId="{C0F7715E-146C-40E7-94EA-2A6FE3E09233}" srcOrd="1" destOrd="0" parTransId="{3BCC8D25-25D2-4F46-840A-8E74CC479902}" sibTransId="{A852A8CB-8E87-4155-AB72-88643464A36B}"/>
    <dgm:cxn modelId="{D7FF50E7-AF37-43EC-8EC7-8E8ABFB4A0BB}" type="presOf" srcId="{E8161A54-63C6-4CBE-A7BF-085D3350505A}" destId="{470FD55A-7910-496D-808D-78CF2CE1E20F}" srcOrd="0" destOrd="0" presId="urn:microsoft.com/office/officeart/2005/8/layout/hierarchy2"/>
    <dgm:cxn modelId="{42487054-5A97-4BDA-A3C2-6F999064231E}" type="presOf" srcId="{63B48D97-376C-47B2-AA48-6B65CA081BB3}" destId="{3E3644C2-9D47-4497-A3CE-3270FA2A578F}" srcOrd="0" destOrd="0" presId="urn:microsoft.com/office/officeart/2005/8/layout/hierarchy2"/>
    <dgm:cxn modelId="{2654CDE7-6787-4705-A488-C0577F15E4AB}" srcId="{F452A803-7854-4F8B-B5B2-50DA5DD89AFE}" destId="{48F02ABA-A564-4EAA-ABB3-6D56AC3D5906}" srcOrd="0" destOrd="0" parTransId="{98414C57-85F4-4D1D-B7BB-297E62239463}" sibTransId="{9F3BC02A-C8DA-4963-A564-A72F38C90A98}"/>
    <dgm:cxn modelId="{3FA1A4BE-2648-4704-B92F-598BA24374BC}" type="presOf" srcId="{D6BEA0E9-511A-4D33-8F92-4710FA3DB4F7}" destId="{8AE34050-66DA-4150-BB48-73458F53CC7C}" srcOrd="0" destOrd="0" presId="urn:microsoft.com/office/officeart/2005/8/layout/hierarchy2"/>
    <dgm:cxn modelId="{806565B2-BBFE-4FD8-97CC-808EDB775D9C}" type="presOf" srcId="{86F51EC6-1AC6-410F-982E-2AF0AEAB15C9}" destId="{F9DF767C-12F0-4EFB-8CAE-78520734A6FB}" srcOrd="0" destOrd="0" presId="urn:microsoft.com/office/officeart/2005/8/layout/hierarchy2"/>
    <dgm:cxn modelId="{1F14B813-0134-48E9-8C40-98A9FF1667FB}" srcId="{48F02ABA-A564-4EAA-ABB3-6D56AC3D5906}" destId="{D6BEA0E9-511A-4D33-8F92-4710FA3DB4F7}" srcOrd="0" destOrd="0" parTransId="{E8161A54-63C6-4CBE-A7BF-085D3350505A}" sibTransId="{B505A65D-C8C6-455B-BA85-0FB104DB57A3}"/>
    <dgm:cxn modelId="{CFDD0955-7950-4575-8154-D8E17311FDB0}" srcId="{D6BEA0E9-511A-4D33-8F92-4710FA3DB4F7}" destId="{AFC6A054-C23F-4BEF-BC11-F9A46C5DA96A}" srcOrd="0" destOrd="0" parTransId="{63B48D97-376C-47B2-AA48-6B65CA081BB3}" sibTransId="{63C7F9F2-3E9A-4875-9A4C-E2527C55F658}"/>
    <dgm:cxn modelId="{69C9734A-2159-4118-96C7-0BBE25D46EC2}" type="presOf" srcId="{3BCC8D25-25D2-4F46-840A-8E74CC479902}" destId="{6EB8DA57-B2E6-4EF8-B50F-4AE3C842FEE9}" srcOrd="0" destOrd="0" presId="urn:microsoft.com/office/officeart/2005/8/layout/hierarchy2"/>
    <dgm:cxn modelId="{E55816D3-D37A-4AD5-A18D-F859877242A8}" type="presOf" srcId="{E8161A54-63C6-4CBE-A7BF-085D3350505A}" destId="{AAC6BF0B-3554-48A1-B7E6-ED88DDD8E3F6}" srcOrd="1" destOrd="0" presId="urn:microsoft.com/office/officeart/2005/8/layout/hierarchy2"/>
    <dgm:cxn modelId="{19E204B2-4C58-46A4-9C40-8BD03F9BFEFC}" type="presOf" srcId="{F452A803-7854-4F8B-B5B2-50DA5DD89AFE}" destId="{51F2C608-D158-4D4F-9D6A-7DB4DB390FC2}" srcOrd="0" destOrd="0" presId="urn:microsoft.com/office/officeart/2005/8/layout/hierarchy2"/>
    <dgm:cxn modelId="{6C1775C0-A2A9-456C-BEEF-C9A3874F7F05}" srcId="{C0F7715E-146C-40E7-94EA-2A6FE3E09233}" destId="{5A549C22-899C-4222-B985-ACD5F66C3D9B}" srcOrd="1" destOrd="0" parTransId="{4CD838A6-029D-4E97-982D-CEF81BDC8C2D}" sibTransId="{B816F1F5-E342-44AB-A0B7-96D073415F37}"/>
    <dgm:cxn modelId="{D85B5CE1-6BE5-46AE-AD85-F26051633C65}" type="presOf" srcId="{3BCC8D25-25D2-4F46-840A-8E74CC479902}" destId="{D95E25B8-A2D5-4D57-BD94-00233C09C3F8}" srcOrd="1" destOrd="0" presId="urn:microsoft.com/office/officeart/2005/8/layout/hierarchy2"/>
    <dgm:cxn modelId="{44ADD009-33D0-46C3-8653-B9E685C083CC}" type="presOf" srcId="{48F02ABA-A564-4EAA-ABB3-6D56AC3D5906}" destId="{EA577DD3-6C0C-4657-AEE7-FF9323537C2A}" srcOrd="0" destOrd="0" presId="urn:microsoft.com/office/officeart/2005/8/layout/hierarchy2"/>
    <dgm:cxn modelId="{46BFBC54-0810-466C-9621-A1DF80E8EA87}" type="presOf" srcId="{C0F7715E-146C-40E7-94EA-2A6FE3E09233}" destId="{E897E6FB-ED76-43F9-B929-23061087DA04}" srcOrd="0" destOrd="0" presId="urn:microsoft.com/office/officeart/2005/8/layout/hierarchy2"/>
    <dgm:cxn modelId="{3E1E90E9-7CEA-4A6C-BF2D-D785E1FB7375}" type="presOf" srcId="{4CD838A6-029D-4E97-982D-CEF81BDC8C2D}" destId="{BBD42349-5D5C-4A77-BEE6-6C270059EC0A}" srcOrd="0" destOrd="0" presId="urn:microsoft.com/office/officeart/2005/8/layout/hierarchy2"/>
    <dgm:cxn modelId="{A2BF0665-2CC9-4050-B6FF-B75347A29F1D}" srcId="{C0F7715E-146C-40E7-94EA-2A6FE3E09233}" destId="{86F51EC6-1AC6-410F-982E-2AF0AEAB15C9}" srcOrd="0" destOrd="0" parTransId="{4745065F-8D1E-41D9-9EB9-20FF1208AFDA}" sibTransId="{C9685D34-FC24-47EC-B728-F47BC4F25B17}"/>
    <dgm:cxn modelId="{646FA044-FE65-4BEE-ADC6-70A21C650851}" type="presOf" srcId="{4745065F-8D1E-41D9-9EB9-20FF1208AFDA}" destId="{7174B23E-BD41-4BE4-ADB3-09D2988075C6}" srcOrd="0" destOrd="0" presId="urn:microsoft.com/office/officeart/2005/8/layout/hierarchy2"/>
    <dgm:cxn modelId="{C1AFD875-9C14-4961-A150-52789CCD9CF6}" type="presOf" srcId="{4CD838A6-029D-4E97-982D-CEF81BDC8C2D}" destId="{692C666D-19F8-4C9F-9364-C46DB20FAE4E}" srcOrd="1" destOrd="0" presId="urn:microsoft.com/office/officeart/2005/8/layout/hierarchy2"/>
    <dgm:cxn modelId="{EA62F670-3025-4320-9DA1-49A5A53853E1}" type="presOf" srcId="{5A549C22-899C-4222-B985-ACD5F66C3D9B}" destId="{D21721AE-B56B-4F94-8E34-CD13565A5416}" srcOrd="0" destOrd="0" presId="urn:microsoft.com/office/officeart/2005/8/layout/hierarchy2"/>
    <dgm:cxn modelId="{93CC6576-5841-42FE-B823-440675FCC949}" type="presOf" srcId="{AFC6A054-C23F-4BEF-BC11-F9A46C5DA96A}" destId="{2BC7BEAB-F920-43CC-AC33-7A8DE706C3DC}" srcOrd="0" destOrd="0" presId="urn:microsoft.com/office/officeart/2005/8/layout/hierarchy2"/>
    <dgm:cxn modelId="{D10033D0-4952-4CFB-9C6D-7A7E133BDF6E}" type="presParOf" srcId="{51F2C608-D158-4D4F-9D6A-7DB4DB390FC2}" destId="{48851C35-8343-4A07-AE9E-A23834B9FCD7}" srcOrd="0" destOrd="0" presId="urn:microsoft.com/office/officeart/2005/8/layout/hierarchy2"/>
    <dgm:cxn modelId="{DDD4CB98-3CE3-4DB2-91D9-0A538FC27662}" type="presParOf" srcId="{48851C35-8343-4A07-AE9E-A23834B9FCD7}" destId="{EA577DD3-6C0C-4657-AEE7-FF9323537C2A}" srcOrd="0" destOrd="0" presId="urn:microsoft.com/office/officeart/2005/8/layout/hierarchy2"/>
    <dgm:cxn modelId="{71DA1876-5055-424B-A0A6-99D11DDFC2EF}" type="presParOf" srcId="{48851C35-8343-4A07-AE9E-A23834B9FCD7}" destId="{ACE81736-361C-4484-80BB-03E22E9139C3}" srcOrd="1" destOrd="0" presId="urn:microsoft.com/office/officeart/2005/8/layout/hierarchy2"/>
    <dgm:cxn modelId="{6EDF2B6D-E47E-41D9-AC8C-004B17096DB6}" type="presParOf" srcId="{ACE81736-361C-4484-80BB-03E22E9139C3}" destId="{470FD55A-7910-496D-808D-78CF2CE1E20F}" srcOrd="0" destOrd="0" presId="urn:microsoft.com/office/officeart/2005/8/layout/hierarchy2"/>
    <dgm:cxn modelId="{D9E25074-6C04-4D73-8633-EEFEE761A468}" type="presParOf" srcId="{470FD55A-7910-496D-808D-78CF2CE1E20F}" destId="{AAC6BF0B-3554-48A1-B7E6-ED88DDD8E3F6}" srcOrd="0" destOrd="0" presId="urn:microsoft.com/office/officeart/2005/8/layout/hierarchy2"/>
    <dgm:cxn modelId="{EB313C03-166E-4D0A-943D-B03A77F38413}" type="presParOf" srcId="{ACE81736-361C-4484-80BB-03E22E9139C3}" destId="{D2A3D0A2-DF38-44ED-9F79-0B927EF5A2B4}" srcOrd="1" destOrd="0" presId="urn:microsoft.com/office/officeart/2005/8/layout/hierarchy2"/>
    <dgm:cxn modelId="{4A0ED2EF-A3FA-4873-9AC0-E9B8F03398F2}" type="presParOf" srcId="{D2A3D0A2-DF38-44ED-9F79-0B927EF5A2B4}" destId="{8AE34050-66DA-4150-BB48-73458F53CC7C}" srcOrd="0" destOrd="0" presId="urn:microsoft.com/office/officeart/2005/8/layout/hierarchy2"/>
    <dgm:cxn modelId="{EF4D0ABB-07A6-4CC3-9F84-2E33C662BB9F}" type="presParOf" srcId="{D2A3D0A2-DF38-44ED-9F79-0B927EF5A2B4}" destId="{A1014FD8-D766-4082-A0B0-A6D88B811252}" srcOrd="1" destOrd="0" presId="urn:microsoft.com/office/officeart/2005/8/layout/hierarchy2"/>
    <dgm:cxn modelId="{03E05649-A44A-49FA-9E46-3F5ED9382AED}" type="presParOf" srcId="{A1014FD8-D766-4082-A0B0-A6D88B811252}" destId="{3E3644C2-9D47-4497-A3CE-3270FA2A578F}" srcOrd="0" destOrd="0" presId="urn:microsoft.com/office/officeart/2005/8/layout/hierarchy2"/>
    <dgm:cxn modelId="{BF983C36-E2E4-4A74-B23A-77D45375D8EE}" type="presParOf" srcId="{3E3644C2-9D47-4497-A3CE-3270FA2A578F}" destId="{FDA8C552-DC12-461D-91E6-5161FEA867DB}" srcOrd="0" destOrd="0" presId="urn:microsoft.com/office/officeart/2005/8/layout/hierarchy2"/>
    <dgm:cxn modelId="{E72DF545-7E73-4E7D-A757-D83B5B165005}" type="presParOf" srcId="{A1014FD8-D766-4082-A0B0-A6D88B811252}" destId="{EA6C83FC-0651-4521-8D86-713044294EB5}" srcOrd="1" destOrd="0" presId="urn:microsoft.com/office/officeart/2005/8/layout/hierarchy2"/>
    <dgm:cxn modelId="{F8473D1C-E99A-4217-8075-D50B5674DFFD}" type="presParOf" srcId="{EA6C83FC-0651-4521-8D86-713044294EB5}" destId="{2BC7BEAB-F920-43CC-AC33-7A8DE706C3DC}" srcOrd="0" destOrd="0" presId="urn:microsoft.com/office/officeart/2005/8/layout/hierarchy2"/>
    <dgm:cxn modelId="{202A32C9-FDCA-4224-8D0B-E129DDF0F532}" type="presParOf" srcId="{EA6C83FC-0651-4521-8D86-713044294EB5}" destId="{4E92BED5-7892-4809-A5EC-8E3DCA7782F3}" srcOrd="1" destOrd="0" presId="urn:microsoft.com/office/officeart/2005/8/layout/hierarchy2"/>
    <dgm:cxn modelId="{482405F7-774C-4873-A276-7E7112D0807D}" type="presParOf" srcId="{ACE81736-361C-4484-80BB-03E22E9139C3}" destId="{6EB8DA57-B2E6-4EF8-B50F-4AE3C842FEE9}" srcOrd="2" destOrd="0" presId="urn:microsoft.com/office/officeart/2005/8/layout/hierarchy2"/>
    <dgm:cxn modelId="{A416E912-814D-486A-B5F3-1C4A5C8DCE49}" type="presParOf" srcId="{6EB8DA57-B2E6-4EF8-B50F-4AE3C842FEE9}" destId="{D95E25B8-A2D5-4D57-BD94-00233C09C3F8}" srcOrd="0" destOrd="0" presId="urn:microsoft.com/office/officeart/2005/8/layout/hierarchy2"/>
    <dgm:cxn modelId="{125B1077-D1E2-43C9-8F89-8975864AD688}" type="presParOf" srcId="{ACE81736-361C-4484-80BB-03E22E9139C3}" destId="{0890BB78-AB94-44FA-A2CB-1562DE2FECEF}" srcOrd="3" destOrd="0" presId="urn:microsoft.com/office/officeart/2005/8/layout/hierarchy2"/>
    <dgm:cxn modelId="{82AF28D4-EDB6-434D-B81E-BF45BACB13DC}" type="presParOf" srcId="{0890BB78-AB94-44FA-A2CB-1562DE2FECEF}" destId="{E897E6FB-ED76-43F9-B929-23061087DA04}" srcOrd="0" destOrd="0" presId="urn:microsoft.com/office/officeart/2005/8/layout/hierarchy2"/>
    <dgm:cxn modelId="{1B53661F-3853-4004-90C0-BC47A65B5F84}" type="presParOf" srcId="{0890BB78-AB94-44FA-A2CB-1562DE2FECEF}" destId="{8623CA18-7F6F-4019-963E-55B31CBCA3A6}" srcOrd="1" destOrd="0" presId="urn:microsoft.com/office/officeart/2005/8/layout/hierarchy2"/>
    <dgm:cxn modelId="{E69D1808-189D-4D5B-9B9C-BA4909C6865F}" type="presParOf" srcId="{8623CA18-7F6F-4019-963E-55B31CBCA3A6}" destId="{7174B23E-BD41-4BE4-ADB3-09D2988075C6}" srcOrd="0" destOrd="0" presId="urn:microsoft.com/office/officeart/2005/8/layout/hierarchy2"/>
    <dgm:cxn modelId="{A8E9F7FE-B80C-4AA8-95E2-D6F4A33ACAE6}" type="presParOf" srcId="{7174B23E-BD41-4BE4-ADB3-09D2988075C6}" destId="{3DC2A290-FE26-4E24-9EA2-F3A6E021DDB8}" srcOrd="0" destOrd="0" presId="urn:microsoft.com/office/officeart/2005/8/layout/hierarchy2"/>
    <dgm:cxn modelId="{8CB0C200-675F-4BDB-8F3F-72125EB5FC76}" type="presParOf" srcId="{8623CA18-7F6F-4019-963E-55B31CBCA3A6}" destId="{8963F7EB-9F11-4805-8841-17DF7BCD83EA}" srcOrd="1" destOrd="0" presId="urn:microsoft.com/office/officeart/2005/8/layout/hierarchy2"/>
    <dgm:cxn modelId="{C0E8C668-644E-4985-8151-27B77ED29B13}" type="presParOf" srcId="{8963F7EB-9F11-4805-8841-17DF7BCD83EA}" destId="{F9DF767C-12F0-4EFB-8CAE-78520734A6FB}" srcOrd="0" destOrd="0" presId="urn:microsoft.com/office/officeart/2005/8/layout/hierarchy2"/>
    <dgm:cxn modelId="{82524CA5-71F6-46F5-A725-A09CED5A1634}" type="presParOf" srcId="{8963F7EB-9F11-4805-8841-17DF7BCD83EA}" destId="{13688D28-BC42-4C49-A14B-71DD5A9DBDC7}" srcOrd="1" destOrd="0" presId="urn:microsoft.com/office/officeart/2005/8/layout/hierarchy2"/>
    <dgm:cxn modelId="{7F28ED48-561D-42A3-8ADD-02BF2D202147}" type="presParOf" srcId="{8623CA18-7F6F-4019-963E-55B31CBCA3A6}" destId="{BBD42349-5D5C-4A77-BEE6-6C270059EC0A}" srcOrd="2" destOrd="0" presId="urn:microsoft.com/office/officeart/2005/8/layout/hierarchy2"/>
    <dgm:cxn modelId="{CDBDE244-D4AB-476E-AAB8-AC4FC44D9CC7}" type="presParOf" srcId="{BBD42349-5D5C-4A77-BEE6-6C270059EC0A}" destId="{692C666D-19F8-4C9F-9364-C46DB20FAE4E}" srcOrd="0" destOrd="0" presId="urn:microsoft.com/office/officeart/2005/8/layout/hierarchy2"/>
    <dgm:cxn modelId="{A4B569BB-6D03-414D-9C83-8944EB676F61}" type="presParOf" srcId="{8623CA18-7F6F-4019-963E-55B31CBCA3A6}" destId="{42A4ED3B-9D3B-4D78-85F1-23740FCC8112}" srcOrd="3" destOrd="0" presId="urn:microsoft.com/office/officeart/2005/8/layout/hierarchy2"/>
    <dgm:cxn modelId="{38BAA382-6559-4B46-82D8-729289B6CA38}" type="presParOf" srcId="{42A4ED3B-9D3B-4D78-85F1-23740FCC8112}" destId="{D21721AE-B56B-4F94-8E34-CD13565A5416}" srcOrd="0" destOrd="0" presId="urn:microsoft.com/office/officeart/2005/8/layout/hierarchy2"/>
    <dgm:cxn modelId="{2C6A20ED-A841-40AA-82F1-9B3166893614}" type="presParOf" srcId="{42A4ED3B-9D3B-4D78-85F1-23740FCC8112}" destId="{B4821C3A-E31D-4306-A884-19988F6342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52A803-7854-4F8B-B5B2-50DA5DD89AF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8F02ABA-A564-4EAA-ABB3-6D56AC3D5906}">
      <dgm:prSet phldrT="[Text]"/>
      <dgm:spPr>
        <a:blipFill rotWithShape="0">
          <a:blip xmlns:r="http://schemas.openxmlformats.org/officeDocument/2006/relationships" r:embed="rId1"/>
          <a:stretch>
            <a:fillRect l="-5074" r="-803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414C57-85F4-4D1D-B7BB-297E62239463}" type="parTrans" cxnId="{2654CDE7-6787-4705-A488-C0577F15E4AB}">
      <dgm:prSet/>
      <dgm:spPr/>
      <dgm:t>
        <a:bodyPr/>
        <a:lstStyle/>
        <a:p>
          <a:endParaRPr lang="en-IN"/>
        </a:p>
      </dgm:t>
    </dgm:pt>
    <dgm:pt modelId="{9F3BC02A-C8DA-4963-A564-A72F38C90A98}" type="sibTrans" cxnId="{2654CDE7-6787-4705-A488-C0577F15E4AB}">
      <dgm:prSet/>
      <dgm:spPr/>
      <dgm:t>
        <a:bodyPr/>
        <a:lstStyle/>
        <a:p>
          <a:endParaRPr lang="en-IN"/>
        </a:p>
      </dgm:t>
    </dgm:pt>
    <dgm:pt modelId="{D6BEA0E9-511A-4D33-8F92-4710FA3DB4F7}">
      <dgm:prSet phldrT="[Text]"/>
      <dgm:spPr>
        <a:blipFill rotWithShape="0">
          <a:blip xmlns:r="http://schemas.openxmlformats.org/officeDocument/2006/relationships" r:embed="rId2"/>
          <a:stretch>
            <a:fillRect t="-840" r="-486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8161A54-63C6-4CBE-A7BF-085D3350505A}" type="parTrans" cxnId="{1F14B813-0134-48E9-8C40-98A9FF1667FB}">
      <dgm:prSet/>
      <dgm:spPr/>
      <dgm:t>
        <a:bodyPr/>
        <a:lstStyle/>
        <a:p>
          <a:endParaRPr lang="en-IN"/>
        </a:p>
      </dgm:t>
    </dgm:pt>
    <dgm:pt modelId="{B505A65D-C8C6-455B-BA85-0FB104DB57A3}" type="sibTrans" cxnId="{1F14B813-0134-48E9-8C40-98A9FF1667FB}">
      <dgm:prSet/>
      <dgm:spPr/>
      <dgm:t>
        <a:bodyPr/>
        <a:lstStyle/>
        <a:p>
          <a:endParaRPr lang="en-IN"/>
        </a:p>
      </dgm:t>
    </dgm:pt>
    <dgm:pt modelId="{AFC6A054-C23F-4BEF-BC11-F9A46C5DA96A}">
      <dgm:prSet phldrT="[Text]"/>
      <dgm:spPr>
        <a:blipFill rotWithShape="0">
          <a:blip xmlns:r="http://schemas.openxmlformats.org/officeDocument/2006/relationships" r:embed="rId3"/>
          <a:stretch>
            <a:fillRect l="-2960" r="-2748" b="-84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3B48D97-376C-47B2-AA48-6B65CA081BB3}" type="parTrans" cxnId="{CFDD0955-7950-4575-8154-D8E17311FDB0}">
      <dgm:prSet/>
      <dgm:spPr/>
      <dgm:t>
        <a:bodyPr/>
        <a:lstStyle/>
        <a:p>
          <a:endParaRPr lang="en-IN"/>
        </a:p>
      </dgm:t>
    </dgm:pt>
    <dgm:pt modelId="{63C7F9F2-3E9A-4875-9A4C-E2527C55F658}" type="sibTrans" cxnId="{CFDD0955-7950-4575-8154-D8E17311FDB0}">
      <dgm:prSet/>
      <dgm:spPr/>
      <dgm:t>
        <a:bodyPr/>
        <a:lstStyle/>
        <a:p>
          <a:endParaRPr lang="en-IN"/>
        </a:p>
      </dgm:t>
    </dgm:pt>
    <dgm:pt modelId="{C0F7715E-146C-40E7-94EA-2A6FE3E09233}">
      <dgm:prSet phldrT="[Text]"/>
      <dgm:spPr>
        <a:blipFill rotWithShape="0">
          <a:blip xmlns:r="http://schemas.openxmlformats.org/officeDocument/2006/relationships" r:embed="rId4"/>
          <a:stretch>
            <a:fillRect r="-444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CC8D25-25D2-4F46-840A-8E74CC479902}" type="parTrans" cxnId="{A7CFD1D6-C4DD-4767-B2AB-6ADA4D3FAC4C}">
      <dgm:prSet/>
      <dgm:spPr/>
      <dgm:t>
        <a:bodyPr/>
        <a:lstStyle/>
        <a:p>
          <a:endParaRPr lang="en-IN"/>
        </a:p>
      </dgm:t>
    </dgm:pt>
    <dgm:pt modelId="{A852A8CB-8E87-4155-AB72-88643464A36B}" type="sibTrans" cxnId="{A7CFD1D6-C4DD-4767-B2AB-6ADA4D3FAC4C}">
      <dgm:prSet/>
      <dgm:spPr/>
      <dgm:t>
        <a:bodyPr/>
        <a:lstStyle/>
        <a:p>
          <a:endParaRPr lang="en-IN"/>
        </a:p>
      </dgm:t>
    </dgm:pt>
    <dgm:pt modelId="{86F51EC6-1AC6-410F-982E-2AF0AEAB15C9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45065F-8D1E-41D9-9EB9-20FF1208AFDA}" type="parTrans" cxnId="{A2BF0665-2CC9-4050-B6FF-B75347A29F1D}">
      <dgm:prSet/>
      <dgm:spPr/>
      <dgm:t>
        <a:bodyPr/>
        <a:lstStyle/>
        <a:p>
          <a:endParaRPr lang="en-IN"/>
        </a:p>
      </dgm:t>
    </dgm:pt>
    <dgm:pt modelId="{C9685D34-FC24-47EC-B728-F47BC4F25B17}" type="sibTrans" cxnId="{A2BF0665-2CC9-4050-B6FF-B75347A29F1D}">
      <dgm:prSet/>
      <dgm:spPr/>
      <dgm:t>
        <a:bodyPr/>
        <a:lstStyle/>
        <a:p>
          <a:endParaRPr lang="en-IN"/>
        </a:p>
      </dgm:t>
    </dgm:pt>
    <dgm:pt modelId="{5A549C22-899C-4222-B985-ACD5F66C3D9B}">
      <dgm:prSet phldrT="[Text]"/>
      <dgm:spPr/>
      <dgm:t>
        <a:bodyPr/>
        <a:lstStyle/>
        <a:p>
          <a:r>
            <a:rPr lang="en-IN" dirty="0" smtClean="0"/>
            <a:t>Inconsistent </a:t>
          </a:r>
        </a:p>
        <a:p>
          <a:r>
            <a:rPr lang="en-IN" dirty="0" smtClean="0"/>
            <a:t>(No Solution)</a:t>
          </a:r>
          <a:endParaRPr lang="en-IN" dirty="0"/>
        </a:p>
      </dgm:t>
    </dgm:pt>
    <dgm:pt modelId="{4CD838A6-029D-4E97-982D-CEF81BDC8C2D}" type="parTrans" cxnId="{6C1775C0-A2A9-456C-BEEF-C9A3874F7F05}">
      <dgm:prSet/>
      <dgm:spPr/>
      <dgm:t>
        <a:bodyPr/>
        <a:lstStyle/>
        <a:p>
          <a:endParaRPr lang="en-IN"/>
        </a:p>
      </dgm:t>
    </dgm:pt>
    <dgm:pt modelId="{B816F1F5-E342-44AB-A0B7-96D073415F37}" type="sibTrans" cxnId="{6C1775C0-A2A9-456C-BEEF-C9A3874F7F05}">
      <dgm:prSet/>
      <dgm:spPr/>
      <dgm:t>
        <a:bodyPr/>
        <a:lstStyle/>
        <a:p>
          <a:endParaRPr lang="en-IN"/>
        </a:p>
      </dgm:t>
    </dgm:pt>
    <dgm:pt modelId="{51F2C608-D158-4D4F-9D6A-7DB4DB390FC2}" type="pres">
      <dgm:prSet presAssocID="{F452A803-7854-4F8B-B5B2-50DA5DD89A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51C35-8343-4A07-AE9E-A23834B9FCD7}" type="pres">
      <dgm:prSet presAssocID="{48F02ABA-A564-4EAA-ABB3-6D56AC3D5906}" presName="root1" presStyleCnt="0"/>
      <dgm:spPr/>
    </dgm:pt>
    <dgm:pt modelId="{EA577DD3-6C0C-4657-AEE7-FF9323537C2A}" type="pres">
      <dgm:prSet presAssocID="{48F02ABA-A564-4EAA-ABB3-6D56AC3D590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E81736-361C-4484-80BB-03E22E9139C3}" type="pres">
      <dgm:prSet presAssocID="{48F02ABA-A564-4EAA-ABB3-6D56AC3D5906}" presName="level2hierChild" presStyleCnt="0"/>
      <dgm:spPr/>
    </dgm:pt>
    <dgm:pt modelId="{470FD55A-7910-496D-808D-78CF2CE1E20F}" type="pres">
      <dgm:prSet presAssocID="{E8161A54-63C6-4CBE-A7BF-085D3350505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AC6BF0B-3554-48A1-B7E6-ED88DDD8E3F6}" type="pres">
      <dgm:prSet presAssocID="{E8161A54-63C6-4CBE-A7BF-085D3350505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2A3D0A2-DF38-44ED-9F79-0B927EF5A2B4}" type="pres">
      <dgm:prSet presAssocID="{D6BEA0E9-511A-4D33-8F92-4710FA3DB4F7}" presName="root2" presStyleCnt="0"/>
      <dgm:spPr/>
    </dgm:pt>
    <dgm:pt modelId="{8AE34050-66DA-4150-BB48-73458F53CC7C}" type="pres">
      <dgm:prSet presAssocID="{D6BEA0E9-511A-4D33-8F92-4710FA3DB4F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14FD8-D766-4082-A0B0-A6D88B811252}" type="pres">
      <dgm:prSet presAssocID="{D6BEA0E9-511A-4D33-8F92-4710FA3DB4F7}" presName="level3hierChild" presStyleCnt="0"/>
      <dgm:spPr/>
    </dgm:pt>
    <dgm:pt modelId="{3E3644C2-9D47-4497-A3CE-3270FA2A578F}" type="pres">
      <dgm:prSet presAssocID="{63B48D97-376C-47B2-AA48-6B65CA081BB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FDA8C552-DC12-461D-91E6-5161FEA867DB}" type="pres">
      <dgm:prSet presAssocID="{63B48D97-376C-47B2-AA48-6B65CA081BB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A6C83FC-0651-4521-8D86-713044294EB5}" type="pres">
      <dgm:prSet presAssocID="{AFC6A054-C23F-4BEF-BC11-F9A46C5DA96A}" presName="root2" presStyleCnt="0"/>
      <dgm:spPr/>
    </dgm:pt>
    <dgm:pt modelId="{2BC7BEAB-F920-43CC-AC33-7A8DE706C3DC}" type="pres">
      <dgm:prSet presAssocID="{AFC6A054-C23F-4BEF-BC11-F9A46C5DA96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92BED5-7892-4809-A5EC-8E3DCA7782F3}" type="pres">
      <dgm:prSet presAssocID="{AFC6A054-C23F-4BEF-BC11-F9A46C5DA96A}" presName="level3hierChild" presStyleCnt="0"/>
      <dgm:spPr/>
    </dgm:pt>
    <dgm:pt modelId="{6EB8DA57-B2E6-4EF8-B50F-4AE3C842FEE9}" type="pres">
      <dgm:prSet presAssocID="{3BCC8D25-25D2-4F46-840A-8E74CC47990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95E25B8-A2D5-4D57-BD94-00233C09C3F8}" type="pres">
      <dgm:prSet presAssocID="{3BCC8D25-25D2-4F46-840A-8E74CC47990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890BB78-AB94-44FA-A2CB-1562DE2FECEF}" type="pres">
      <dgm:prSet presAssocID="{C0F7715E-146C-40E7-94EA-2A6FE3E09233}" presName="root2" presStyleCnt="0"/>
      <dgm:spPr/>
    </dgm:pt>
    <dgm:pt modelId="{E897E6FB-ED76-43F9-B929-23061087DA04}" type="pres">
      <dgm:prSet presAssocID="{C0F7715E-146C-40E7-94EA-2A6FE3E0923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3CA18-7F6F-4019-963E-55B31CBCA3A6}" type="pres">
      <dgm:prSet presAssocID="{C0F7715E-146C-40E7-94EA-2A6FE3E09233}" presName="level3hierChild" presStyleCnt="0"/>
      <dgm:spPr/>
    </dgm:pt>
    <dgm:pt modelId="{7174B23E-BD41-4BE4-ADB3-09D2988075C6}" type="pres">
      <dgm:prSet presAssocID="{4745065F-8D1E-41D9-9EB9-20FF1208AFDA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DC2A290-FE26-4E24-9EA2-F3A6E021DDB8}" type="pres">
      <dgm:prSet presAssocID="{4745065F-8D1E-41D9-9EB9-20FF1208AFDA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963F7EB-9F11-4805-8841-17DF7BCD83EA}" type="pres">
      <dgm:prSet presAssocID="{86F51EC6-1AC6-410F-982E-2AF0AEAB15C9}" presName="root2" presStyleCnt="0"/>
      <dgm:spPr/>
    </dgm:pt>
    <dgm:pt modelId="{F9DF767C-12F0-4EFB-8CAE-78520734A6FB}" type="pres">
      <dgm:prSet presAssocID="{86F51EC6-1AC6-410F-982E-2AF0AEAB15C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688D28-BC42-4C49-A14B-71DD5A9DBDC7}" type="pres">
      <dgm:prSet presAssocID="{86F51EC6-1AC6-410F-982E-2AF0AEAB15C9}" presName="level3hierChild" presStyleCnt="0"/>
      <dgm:spPr/>
    </dgm:pt>
    <dgm:pt modelId="{BBD42349-5D5C-4A77-BEE6-6C270059EC0A}" type="pres">
      <dgm:prSet presAssocID="{4CD838A6-029D-4E97-982D-CEF81BDC8C2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92C666D-19F8-4C9F-9364-C46DB20FAE4E}" type="pres">
      <dgm:prSet presAssocID="{4CD838A6-029D-4E97-982D-CEF81BDC8C2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A4ED3B-9D3B-4D78-85F1-23740FCC8112}" type="pres">
      <dgm:prSet presAssocID="{5A549C22-899C-4222-B985-ACD5F66C3D9B}" presName="root2" presStyleCnt="0"/>
      <dgm:spPr/>
    </dgm:pt>
    <dgm:pt modelId="{D21721AE-B56B-4F94-8E34-CD13565A5416}" type="pres">
      <dgm:prSet presAssocID="{5A549C22-899C-4222-B985-ACD5F66C3D9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821C3A-E31D-4306-A884-19988F63428E}" type="pres">
      <dgm:prSet presAssocID="{5A549C22-899C-4222-B985-ACD5F66C3D9B}" presName="level3hierChild" presStyleCnt="0"/>
      <dgm:spPr/>
    </dgm:pt>
  </dgm:ptLst>
  <dgm:cxnLst>
    <dgm:cxn modelId="{6556C08C-F9EC-4508-ACBD-39E8082012F2}" type="presOf" srcId="{4745065F-8D1E-41D9-9EB9-20FF1208AFDA}" destId="{3DC2A290-FE26-4E24-9EA2-F3A6E021DDB8}" srcOrd="1" destOrd="0" presId="urn:microsoft.com/office/officeart/2005/8/layout/hierarchy2"/>
    <dgm:cxn modelId="{9C18CB70-EA61-458C-ABC6-677DF8473A40}" type="presOf" srcId="{63B48D97-376C-47B2-AA48-6B65CA081BB3}" destId="{FDA8C552-DC12-461D-91E6-5161FEA867DB}" srcOrd="1" destOrd="0" presId="urn:microsoft.com/office/officeart/2005/8/layout/hierarchy2"/>
    <dgm:cxn modelId="{A7CFD1D6-C4DD-4767-B2AB-6ADA4D3FAC4C}" srcId="{48F02ABA-A564-4EAA-ABB3-6D56AC3D5906}" destId="{C0F7715E-146C-40E7-94EA-2A6FE3E09233}" srcOrd="1" destOrd="0" parTransId="{3BCC8D25-25D2-4F46-840A-8E74CC479902}" sibTransId="{A852A8CB-8E87-4155-AB72-88643464A36B}"/>
    <dgm:cxn modelId="{D7FF50E7-AF37-43EC-8EC7-8E8ABFB4A0BB}" type="presOf" srcId="{E8161A54-63C6-4CBE-A7BF-085D3350505A}" destId="{470FD55A-7910-496D-808D-78CF2CE1E20F}" srcOrd="0" destOrd="0" presId="urn:microsoft.com/office/officeart/2005/8/layout/hierarchy2"/>
    <dgm:cxn modelId="{42487054-5A97-4BDA-A3C2-6F999064231E}" type="presOf" srcId="{63B48D97-376C-47B2-AA48-6B65CA081BB3}" destId="{3E3644C2-9D47-4497-A3CE-3270FA2A578F}" srcOrd="0" destOrd="0" presId="urn:microsoft.com/office/officeart/2005/8/layout/hierarchy2"/>
    <dgm:cxn modelId="{2654CDE7-6787-4705-A488-C0577F15E4AB}" srcId="{F452A803-7854-4F8B-B5B2-50DA5DD89AFE}" destId="{48F02ABA-A564-4EAA-ABB3-6D56AC3D5906}" srcOrd="0" destOrd="0" parTransId="{98414C57-85F4-4D1D-B7BB-297E62239463}" sibTransId="{9F3BC02A-C8DA-4963-A564-A72F38C90A98}"/>
    <dgm:cxn modelId="{3FA1A4BE-2648-4704-B92F-598BA24374BC}" type="presOf" srcId="{D6BEA0E9-511A-4D33-8F92-4710FA3DB4F7}" destId="{8AE34050-66DA-4150-BB48-73458F53CC7C}" srcOrd="0" destOrd="0" presId="urn:microsoft.com/office/officeart/2005/8/layout/hierarchy2"/>
    <dgm:cxn modelId="{806565B2-BBFE-4FD8-97CC-808EDB775D9C}" type="presOf" srcId="{86F51EC6-1AC6-410F-982E-2AF0AEAB15C9}" destId="{F9DF767C-12F0-4EFB-8CAE-78520734A6FB}" srcOrd="0" destOrd="0" presId="urn:microsoft.com/office/officeart/2005/8/layout/hierarchy2"/>
    <dgm:cxn modelId="{1F14B813-0134-48E9-8C40-98A9FF1667FB}" srcId="{48F02ABA-A564-4EAA-ABB3-6D56AC3D5906}" destId="{D6BEA0E9-511A-4D33-8F92-4710FA3DB4F7}" srcOrd="0" destOrd="0" parTransId="{E8161A54-63C6-4CBE-A7BF-085D3350505A}" sibTransId="{B505A65D-C8C6-455B-BA85-0FB104DB57A3}"/>
    <dgm:cxn modelId="{CFDD0955-7950-4575-8154-D8E17311FDB0}" srcId="{D6BEA0E9-511A-4D33-8F92-4710FA3DB4F7}" destId="{AFC6A054-C23F-4BEF-BC11-F9A46C5DA96A}" srcOrd="0" destOrd="0" parTransId="{63B48D97-376C-47B2-AA48-6B65CA081BB3}" sibTransId="{63C7F9F2-3E9A-4875-9A4C-E2527C55F658}"/>
    <dgm:cxn modelId="{69C9734A-2159-4118-96C7-0BBE25D46EC2}" type="presOf" srcId="{3BCC8D25-25D2-4F46-840A-8E74CC479902}" destId="{6EB8DA57-B2E6-4EF8-B50F-4AE3C842FEE9}" srcOrd="0" destOrd="0" presId="urn:microsoft.com/office/officeart/2005/8/layout/hierarchy2"/>
    <dgm:cxn modelId="{E55816D3-D37A-4AD5-A18D-F859877242A8}" type="presOf" srcId="{E8161A54-63C6-4CBE-A7BF-085D3350505A}" destId="{AAC6BF0B-3554-48A1-B7E6-ED88DDD8E3F6}" srcOrd="1" destOrd="0" presId="urn:microsoft.com/office/officeart/2005/8/layout/hierarchy2"/>
    <dgm:cxn modelId="{19E204B2-4C58-46A4-9C40-8BD03F9BFEFC}" type="presOf" srcId="{F452A803-7854-4F8B-B5B2-50DA5DD89AFE}" destId="{51F2C608-D158-4D4F-9D6A-7DB4DB390FC2}" srcOrd="0" destOrd="0" presId="urn:microsoft.com/office/officeart/2005/8/layout/hierarchy2"/>
    <dgm:cxn modelId="{6C1775C0-A2A9-456C-BEEF-C9A3874F7F05}" srcId="{C0F7715E-146C-40E7-94EA-2A6FE3E09233}" destId="{5A549C22-899C-4222-B985-ACD5F66C3D9B}" srcOrd="1" destOrd="0" parTransId="{4CD838A6-029D-4E97-982D-CEF81BDC8C2D}" sibTransId="{B816F1F5-E342-44AB-A0B7-96D073415F37}"/>
    <dgm:cxn modelId="{D85B5CE1-6BE5-46AE-AD85-F26051633C65}" type="presOf" srcId="{3BCC8D25-25D2-4F46-840A-8E74CC479902}" destId="{D95E25B8-A2D5-4D57-BD94-00233C09C3F8}" srcOrd="1" destOrd="0" presId="urn:microsoft.com/office/officeart/2005/8/layout/hierarchy2"/>
    <dgm:cxn modelId="{44ADD009-33D0-46C3-8653-B9E685C083CC}" type="presOf" srcId="{48F02ABA-A564-4EAA-ABB3-6D56AC3D5906}" destId="{EA577DD3-6C0C-4657-AEE7-FF9323537C2A}" srcOrd="0" destOrd="0" presId="urn:microsoft.com/office/officeart/2005/8/layout/hierarchy2"/>
    <dgm:cxn modelId="{46BFBC54-0810-466C-9621-A1DF80E8EA87}" type="presOf" srcId="{C0F7715E-146C-40E7-94EA-2A6FE3E09233}" destId="{E897E6FB-ED76-43F9-B929-23061087DA04}" srcOrd="0" destOrd="0" presId="urn:microsoft.com/office/officeart/2005/8/layout/hierarchy2"/>
    <dgm:cxn modelId="{3E1E90E9-7CEA-4A6C-BF2D-D785E1FB7375}" type="presOf" srcId="{4CD838A6-029D-4E97-982D-CEF81BDC8C2D}" destId="{BBD42349-5D5C-4A77-BEE6-6C270059EC0A}" srcOrd="0" destOrd="0" presId="urn:microsoft.com/office/officeart/2005/8/layout/hierarchy2"/>
    <dgm:cxn modelId="{A2BF0665-2CC9-4050-B6FF-B75347A29F1D}" srcId="{C0F7715E-146C-40E7-94EA-2A6FE3E09233}" destId="{86F51EC6-1AC6-410F-982E-2AF0AEAB15C9}" srcOrd="0" destOrd="0" parTransId="{4745065F-8D1E-41D9-9EB9-20FF1208AFDA}" sibTransId="{C9685D34-FC24-47EC-B728-F47BC4F25B17}"/>
    <dgm:cxn modelId="{646FA044-FE65-4BEE-ADC6-70A21C650851}" type="presOf" srcId="{4745065F-8D1E-41D9-9EB9-20FF1208AFDA}" destId="{7174B23E-BD41-4BE4-ADB3-09D2988075C6}" srcOrd="0" destOrd="0" presId="urn:microsoft.com/office/officeart/2005/8/layout/hierarchy2"/>
    <dgm:cxn modelId="{C1AFD875-9C14-4961-A150-52789CCD9CF6}" type="presOf" srcId="{4CD838A6-029D-4E97-982D-CEF81BDC8C2D}" destId="{692C666D-19F8-4C9F-9364-C46DB20FAE4E}" srcOrd="1" destOrd="0" presId="urn:microsoft.com/office/officeart/2005/8/layout/hierarchy2"/>
    <dgm:cxn modelId="{EA62F670-3025-4320-9DA1-49A5A53853E1}" type="presOf" srcId="{5A549C22-899C-4222-B985-ACD5F66C3D9B}" destId="{D21721AE-B56B-4F94-8E34-CD13565A5416}" srcOrd="0" destOrd="0" presId="urn:microsoft.com/office/officeart/2005/8/layout/hierarchy2"/>
    <dgm:cxn modelId="{93CC6576-5841-42FE-B823-440675FCC949}" type="presOf" srcId="{AFC6A054-C23F-4BEF-BC11-F9A46C5DA96A}" destId="{2BC7BEAB-F920-43CC-AC33-7A8DE706C3DC}" srcOrd="0" destOrd="0" presId="urn:microsoft.com/office/officeart/2005/8/layout/hierarchy2"/>
    <dgm:cxn modelId="{D10033D0-4952-4CFB-9C6D-7A7E133BDF6E}" type="presParOf" srcId="{51F2C608-D158-4D4F-9D6A-7DB4DB390FC2}" destId="{48851C35-8343-4A07-AE9E-A23834B9FCD7}" srcOrd="0" destOrd="0" presId="urn:microsoft.com/office/officeart/2005/8/layout/hierarchy2"/>
    <dgm:cxn modelId="{DDD4CB98-3CE3-4DB2-91D9-0A538FC27662}" type="presParOf" srcId="{48851C35-8343-4A07-AE9E-A23834B9FCD7}" destId="{EA577DD3-6C0C-4657-AEE7-FF9323537C2A}" srcOrd="0" destOrd="0" presId="urn:microsoft.com/office/officeart/2005/8/layout/hierarchy2"/>
    <dgm:cxn modelId="{71DA1876-5055-424B-A0A6-99D11DDFC2EF}" type="presParOf" srcId="{48851C35-8343-4A07-AE9E-A23834B9FCD7}" destId="{ACE81736-361C-4484-80BB-03E22E9139C3}" srcOrd="1" destOrd="0" presId="urn:microsoft.com/office/officeart/2005/8/layout/hierarchy2"/>
    <dgm:cxn modelId="{6EDF2B6D-E47E-41D9-AC8C-004B17096DB6}" type="presParOf" srcId="{ACE81736-361C-4484-80BB-03E22E9139C3}" destId="{470FD55A-7910-496D-808D-78CF2CE1E20F}" srcOrd="0" destOrd="0" presId="urn:microsoft.com/office/officeart/2005/8/layout/hierarchy2"/>
    <dgm:cxn modelId="{D9E25074-6C04-4D73-8633-EEFEE761A468}" type="presParOf" srcId="{470FD55A-7910-496D-808D-78CF2CE1E20F}" destId="{AAC6BF0B-3554-48A1-B7E6-ED88DDD8E3F6}" srcOrd="0" destOrd="0" presId="urn:microsoft.com/office/officeart/2005/8/layout/hierarchy2"/>
    <dgm:cxn modelId="{EB313C03-166E-4D0A-943D-B03A77F38413}" type="presParOf" srcId="{ACE81736-361C-4484-80BB-03E22E9139C3}" destId="{D2A3D0A2-DF38-44ED-9F79-0B927EF5A2B4}" srcOrd="1" destOrd="0" presId="urn:microsoft.com/office/officeart/2005/8/layout/hierarchy2"/>
    <dgm:cxn modelId="{4A0ED2EF-A3FA-4873-9AC0-E9B8F03398F2}" type="presParOf" srcId="{D2A3D0A2-DF38-44ED-9F79-0B927EF5A2B4}" destId="{8AE34050-66DA-4150-BB48-73458F53CC7C}" srcOrd="0" destOrd="0" presId="urn:microsoft.com/office/officeart/2005/8/layout/hierarchy2"/>
    <dgm:cxn modelId="{EF4D0ABB-07A6-4CC3-9F84-2E33C662BB9F}" type="presParOf" srcId="{D2A3D0A2-DF38-44ED-9F79-0B927EF5A2B4}" destId="{A1014FD8-D766-4082-A0B0-A6D88B811252}" srcOrd="1" destOrd="0" presId="urn:microsoft.com/office/officeart/2005/8/layout/hierarchy2"/>
    <dgm:cxn modelId="{03E05649-A44A-49FA-9E46-3F5ED9382AED}" type="presParOf" srcId="{A1014FD8-D766-4082-A0B0-A6D88B811252}" destId="{3E3644C2-9D47-4497-A3CE-3270FA2A578F}" srcOrd="0" destOrd="0" presId="urn:microsoft.com/office/officeart/2005/8/layout/hierarchy2"/>
    <dgm:cxn modelId="{BF983C36-E2E4-4A74-B23A-77D45375D8EE}" type="presParOf" srcId="{3E3644C2-9D47-4497-A3CE-3270FA2A578F}" destId="{FDA8C552-DC12-461D-91E6-5161FEA867DB}" srcOrd="0" destOrd="0" presId="urn:microsoft.com/office/officeart/2005/8/layout/hierarchy2"/>
    <dgm:cxn modelId="{E72DF545-7E73-4E7D-A757-D83B5B165005}" type="presParOf" srcId="{A1014FD8-D766-4082-A0B0-A6D88B811252}" destId="{EA6C83FC-0651-4521-8D86-713044294EB5}" srcOrd="1" destOrd="0" presId="urn:microsoft.com/office/officeart/2005/8/layout/hierarchy2"/>
    <dgm:cxn modelId="{F8473D1C-E99A-4217-8075-D50B5674DFFD}" type="presParOf" srcId="{EA6C83FC-0651-4521-8D86-713044294EB5}" destId="{2BC7BEAB-F920-43CC-AC33-7A8DE706C3DC}" srcOrd="0" destOrd="0" presId="urn:microsoft.com/office/officeart/2005/8/layout/hierarchy2"/>
    <dgm:cxn modelId="{202A32C9-FDCA-4224-8D0B-E129DDF0F532}" type="presParOf" srcId="{EA6C83FC-0651-4521-8D86-713044294EB5}" destId="{4E92BED5-7892-4809-A5EC-8E3DCA7782F3}" srcOrd="1" destOrd="0" presId="urn:microsoft.com/office/officeart/2005/8/layout/hierarchy2"/>
    <dgm:cxn modelId="{482405F7-774C-4873-A276-7E7112D0807D}" type="presParOf" srcId="{ACE81736-361C-4484-80BB-03E22E9139C3}" destId="{6EB8DA57-B2E6-4EF8-B50F-4AE3C842FEE9}" srcOrd="2" destOrd="0" presId="urn:microsoft.com/office/officeart/2005/8/layout/hierarchy2"/>
    <dgm:cxn modelId="{A416E912-814D-486A-B5F3-1C4A5C8DCE49}" type="presParOf" srcId="{6EB8DA57-B2E6-4EF8-B50F-4AE3C842FEE9}" destId="{D95E25B8-A2D5-4D57-BD94-00233C09C3F8}" srcOrd="0" destOrd="0" presId="urn:microsoft.com/office/officeart/2005/8/layout/hierarchy2"/>
    <dgm:cxn modelId="{125B1077-D1E2-43C9-8F89-8975864AD688}" type="presParOf" srcId="{ACE81736-361C-4484-80BB-03E22E9139C3}" destId="{0890BB78-AB94-44FA-A2CB-1562DE2FECEF}" srcOrd="3" destOrd="0" presId="urn:microsoft.com/office/officeart/2005/8/layout/hierarchy2"/>
    <dgm:cxn modelId="{82AF28D4-EDB6-434D-B81E-BF45BACB13DC}" type="presParOf" srcId="{0890BB78-AB94-44FA-A2CB-1562DE2FECEF}" destId="{E897E6FB-ED76-43F9-B929-23061087DA04}" srcOrd="0" destOrd="0" presId="urn:microsoft.com/office/officeart/2005/8/layout/hierarchy2"/>
    <dgm:cxn modelId="{1B53661F-3853-4004-90C0-BC47A65B5F84}" type="presParOf" srcId="{0890BB78-AB94-44FA-A2CB-1562DE2FECEF}" destId="{8623CA18-7F6F-4019-963E-55B31CBCA3A6}" srcOrd="1" destOrd="0" presId="urn:microsoft.com/office/officeart/2005/8/layout/hierarchy2"/>
    <dgm:cxn modelId="{E69D1808-189D-4D5B-9B9C-BA4909C6865F}" type="presParOf" srcId="{8623CA18-7F6F-4019-963E-55B31CBCA3A6}" destId="{7174B23E-BD41-4BE4-ADB3-09D2988075C6}" srcOrd="0" destOrd="0" presId="urn:microsoft.com/office/officeart/2005/8/layout/hierarchy2"/>
    <dgm:cxn modelId="{A8E9F7FE-B80C-4AA8-95E2-D6F4A33ACAE6}" type="presParOf" srcId="{7174B23E-BD41-4BE4-ADB3-09D2988075C6}" destId="{3DC2A290-FE26-4E24-9EA2-F3A6E021DDB8}" srcOrd="0" destOrd="0" presId="urn:microsoft.com/office/officeart/2005/8/layout/hierarchy2"/>
    <dgm:cxn modelId="{8CB0C200-675F-4BDB-8F3F-72125EB5FC76}" type="presParOf" srcId="{8623CA18-7F6F-4019-963E-55B31CBCA3A6}" destId="{8963F7EB-9F11-4805-8841-17DF7BCD83EA}" srcOrd="1" destOrd="0" presId="urn:microsoft.com/office/officeart/2005/8/layout/hierarchy2"/>
    <dgm:cxn modelId="{C0E8C668-644E-4985-8151-27B77ED29B13}" type="presParOf" srcId="{8963F7EB-9F11-4805-8841-17DF7BCD83EA}" destId="{F9DF767C-12F0-4EFB-8CAE-78520734A6FB}" srcOrd="0" destOrd="0" presId="urn:microsoft.com/office/officeart/2005/8/layout/hierarchy2"/>
    <dgm:cxn modelId="{82524CA5-71F6-46F5-A725-A09CED5A1634}" type="presParOf" srcId="{8963F7EB-9F11-4805-8841-17DF7BCD83EA}" destId="{13688D28-BC42-4C49-A14B-71DD5A9DBDC7}" srcOrd="1" destOrd="0" presId="urn:microsoft.com/office/officeart/2005/8/layout/hierarchy2"/>
    <dgm:cxn modelId="{7F28ED48-561D-42A3-8ADD-02BF2D202147}" type="presParOf" srcId="{8623CA18-7F6F-4019-963E-55B31CBCA3A6}" destId="{BBD42349-5D5C-4A77-BEE6-6C270059EC0A}" srcOrd="2" destOrd="0" presId="urn:microsoft.com/office/officeart/2005/8/layout/hierarchy2"/>
    <dgm:cxn modelId="{CDBDE244-D4AB-476E-AAB8-AC4FC44D9CC7}" type="presParOf" srcId="{BBD42349-5D5C-4A77-BEE6-6C270059EC0A}" destId="{692C666D-19F8-4C9F-9364-C46DB20FAE4E}" srcOrd="0" destOrd="0" presId="urn:microsoft.com/office/officeart/2005/8/layout/hierarchy2"/>
    <dgm:cxn modelId="{A4B569BB-6D03-414D-9C83-8944EB676F61}" type="presParOf" srcId="{8623CA18-7F6F-4019-963E-55B31CBCA3A6}" destId="{42A4ED3B-9D3B-4D78-85F1-23740FCC8112}" srcOrd="3" destOrd="0" presId="urn:microsoft.com/office/officeart/2005/8/layout/hierarchy2"/>
    <dgm:cxn modelId="{38BAA382-6559-4B46-82D8-729289B6CA38}" type="presParOf" srcId="{42A4ED3B-9D3B-4D78-85F1-23740FCC8112}" destId="{D21721AE-B56B-4F94-8E34-CD13565A5416}" srcOrd="0" destOrd="0" presId="urn:microsoft.com/office/officeart/2005/8/layout/hierarchy2"/>
    <dgm:cxn modelId="{2C6A20ED-A841-40AA-82F1-9B3166893614}" type="presParOf" srcId="{42A4ED3B-9D3B-4D78-85F1-23740FCC8112}" destId="{B4821C3A-E31D-4306-A884-19988F6342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981EB8-D710-488F-836D-C154DE451F7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7051009B-C35C-4333-A502-0ECDFDD2103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𝐴𝑥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7051009B-C35C-4333-A502-0ECDFDD21039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𝐴𝑥=𝑏</a:t>
              </a:r>
              <a:endParaRPr lang="en-IN" dirty="0"/>
            </a:p>
          </dgm:t>
        </dgm:pt>
      </mc:Fallback>
    </mc:AlternateContent>
    <dgm:pt modelId="{E43B2C67-D057-4D4A-8EF1-9A9238390515}" type="parTrans" cxnId="{CC59DC40-7F9D-4E60-8FA2-4C3942837331}">
      <dgm:prSet/>
      <dgm:spPr/>
      <dgm:t>
        <a:bodyPr/>
        <a:lstStyle/>
        <a:p>
          <a:endParaRPr lang="en-IN"/>
        </a:p>
      </dgm:t>
    </dgm:pt>
    <dgm:pt modelId="{0E729604-2722-4678-9CCC-235A22ADF1F4}" type="sibTrans" cxnId="{CC59DC40-7F9D-4E60-8FA2-4C394283733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7996882-B25B-4501-87AC-E1D5E1BC804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47996882-B25B-4501-87AC-E1D5E1BC804D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𝑚=𝑛</a:t>
              </a:r>
              <a:endParaRPr lang="en-IN" dirty="0"/>
            </a:p>
          </dgm:t>
        </dgm:pt>
      </mc:Fallback>
    </mc:AlternateContent>
    <dgm:pt modelId="{CD822277-2A78-4C2E-B212-DB03286F81DB}" type="parTrans" cxnId="{A1D7FE24-1344-4D27-94E9-1447544F4E2D}">
      <dgm:prSet/>
      <dgm:spPr/>
      <dgm:t>
        <a:bodyPr/>
        <a:lstStyle/>
        <a:p>
          <a:endParaRPr lang="en-IN"/>
        </a:p>
      </dgm:t>
    </dgm:pt>
    <dgm:pt modelId="{CBA206AE-E003-4DC2-9128-0A65740E3A02}" type="sibTrans" cxnId="{A1D7FE24-1344-4D27-94E9-1447544F4E2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C081A81-F2A5-4C8C-BD49-99D76B879362}">
          <dgm:prSet phldrT="[Text]"/>
          <dgm:spPr/>
          <dgm:t>
            <a:bodyPr/>
            <a:lstStyle/>
            <a:p>
              <a:r>
                <a:rPr lang="en-IN" dirty="0" smtClean="0"/>
                <a:t>A is full rank and </a:t>
              </a:r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en-IN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</m:e>
                  </m:d>
                  <m:r>
                    <a:rPr lang="en-IN" i="1" smtClean="0">
                      <a:latin typeface="Cambria Math"/>
                      <a:ea typeface="Cambria Math"/>
                    </a:rPr>
                    <m:t>≠</m:t>
                  </m:r>
                  <m:r>
                    <a:rPr lang="en-IN" b="0" i="1" smtClean="0">
                      <a:latin typeface="Cambria Math"/>
                      <a:ea typeface="Cambria Math"/>
                    </a:rPr>
                    <m:t>0</m:t>
                  </m:r>
                </m:oMath>
              </a14:m>
              <a:endParaRPr lang="en-IN" dirty="0"/>
            </a:p>
          </dgm:t>
        </dgm:pt>
      </mc:Choice>
      <mc:Fallback xmlns="">
        <dgm:pt modelId="{9C081A81-F2A5-4C8C-BD49-99D76B879362}">
          <dgm:prSet phldrT="[Text]"/>
          <dgm:spPr/>
          <dgm:t>
            <a:bodyPr/>
            <a:lstStyle/>
            <a:p>
              <a:r>
                <a:rPr lang="en-IN" dirty="0" smtClean="0"/>
                <a:t>A is full rank and </a:t>
              </a:r>
              <a:r>
                <a:rPr lang="en-IN" i="0" smtClean="0">
                  <a:latin typeface="Cambria Math"/>
                </a:rPr>
                <a:t>|</a:t>
              </a:r>
              <a:r>
                <a:rPr lang="en-IN" b="0" i="0" smtClean="0">
                  <a:latin typeface="Cambria Math"/>
                </a:rPr>
                <a:t>𝐴|</a:t>
              </a:r>
              <a:r>
                <a:rPr lang="en-IN" i="0" smtClean="0">
                  <a:latin typeface="Cambria Math"/>
                  <a:ea typeface="Cambria Math"/>
                </a:rPr>
                <a:t>≠</a:t>
              </a:r>
              <a:r>
                <a:rPr lang="en-IN" b="0" i="0" smtClean="0">
                  <a:latin typeface="Cambria Math"/>
                  <a:ea typeface="Cambria Math"/>
                </a:rPr>
                <a:t>0</a:t>
              </a:r>
              <a:endParaRPr lang="en-IN" dirty="0"/>
            </a:p>
          </dgm:t>
        </dgm:pt>
      </mc:Fallback>
    </mc:AlternateContent>
    <dgm:pt modelId="{3BD812FE-B6E2-417A-A692-1C0158965059}" type="parTrans" cxnId="{283F9B42-ED77-4B88-81F2-536218D6FD80}">
      <dgm:prSet/>
      <dgm:spPr/>
      <dgm:t>
        <a:bodyPr/>
        <a:lstStyle/>
        <a:p>
          <a:endParaRPr lang="en-IN"/>
        </a:p>
      </dgm:t>
    </dgm:pt>
    <dgm:pt modelId="{CA17BC99-BDAB-4325-B060-64ABAA655B05}" type="sibTrans" cxnId="{283F9B42-ED77-4B88-81F2-536218D6FD8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57A6E06-8B6F-4354-8F32-79B2AFE198E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&gt;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557A6E06-8B6F-4354-8F32-79B2AFE198EC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𝑚&gt;𝑛</a:t>
              </a:r>
              <a:endParaRPr lang="en-IN" dirty="0"/>
            </a:p>
          </dgm:t>
        </dgm:pt>
      </mc:Fallback>
    </mc:AlternateContent>
    <dgm:pt modelId="{6D03CF01-C2BB-4A69-A7AE-A80DAF820020}" type="parTrans" cxnId="{6C71E057-215E-416F-A1A0-86C925544A83}">
      <dgm:prSet/>
      <dgm:spPr/>
      <dgm:t>
        <a:bodyPr/>
        <a:lstStyle/>
        <a:p>
          <a:endParaRPr lang="en-IN"/>
        </a:p>
      </dgm:t>
    </dgm:pt>
    <dgm:pt modelId="{E4DE59F2-7095-4228-95E1-E6A37DE5A86A}" type="sibTrans" cxnId="{6C71E057-215E-416F-A1A0-86C925544A8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BE3EE3A-E2C6-4BF7-A760-F60163F78CB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&lt;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9BE3EE3A-E2C6-4BF7-A760-F60163F78CB4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𝑚&lt;𝑛</a:t>
              </a:r>
              <a:endParaRPr lang="en-IN" dirty="0"/>
            </a:p>
          </dgm:t>
        </dgm:pt>
      </mc:Fallback>
    </mc:AlternateContent>
    <dgm:pt modelId="{9D4F0D41-ABF3-4EFA-B2F4-3E8F63410390}" type="parTrans" cxnId="{D19478E8-9B1D-4466-B2E1-1508B8AB9318}">
      <dgm:prSet/>
      <dgm:spPr/>
      <dgm:t>
        <a:bodyPr/>
        <a:lstStyle/>
        <a:p>
          <a:endParaRPr lang="en-IN"/>
        </a:p>
      </dgm:t>
    </dgm:pt>
    <dgm:pt modelId="{962B40ED-33D4-4082-BC34-B43D297607DF}" type="sibTrans" cxnId="{D19478E8-9B1D-4466-B2E1-1508B8AB9318}">
      <dgm:prSet/>
      <dgm:spPr/>
      <dgm:t>
        <a:bodyPr/>
        <a:lstStyle/>
        <a:p>
          <a:endParaRPr lang="en-IN"/>
        </a:p>
      </dgm:t>
    </dgm:pt>
    <dgm:pt modelId="{EA19A734-67DB-4944-9C90-D4390C235E81}">
      <dgm:prSet phldrT="[Text]"/>
      <dgm:spPr/>
      <dgm:t>
        <a:bodyPr/>
        <a:lstStyle/>
        <a:p>
          <a:r>
            <a:rPr lang="en-IN" dirty="0" smtClean="0"/>
            <a:t>A is not full rank</a:t>
          </a:r>
          <a:endParaRPr lang="en-IN" dirty="0"/>
        </a:p>
      </dgm:t>
    </dgm:pt>
    <dgm:pt modelId="{281B1C6E-D1D2-48EE-909D-BEBE4E2D524E}" type="parTrans" cxnId="{8A11E876-9E1E-40AA-AA84-6BD3B8BBA9B3}">
      <dgm:prSet/>
      <dgm:spPr/>
      <dgm:t>
        <a:bodyPr/>
        <a:lstStyle/>
        <a:p>
          <a:endParaRPr lang="en-IN"/>
        </a:p>
      </dgm:t>
    </dgm:pt>
    <dgm:pt modelId="{F06F0CB0-C39B-4C94-A3F4-9223967A61E0}" type="sibTrans" cxnId="{8A11E876-9E1E-40AA-AA84-6BD3B8BBA9B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C1B7886-1C0E-4268-8F21-4276E8AC2F6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b="0" i="1" smtClean="0">
                      <a:latin typeface="Cambria Math"/>
                    </a:rPr>
                    <m:t>𝑥</m:t>
                  </m:r>
                  <m:r>
                    <a:rPr lang="en-IN" b="0" i="1" smtClean="0">
                      <a:latin typeface="Cambria Math"/>
                    </a:rPr>
                    <m:t>=</m:t>
                  </m:r>
                  <m:sSup>
                    <m:sSup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</m:e>
                    <m:sup>
                      <m:r>
                        <a:rPr lang="en-IN" b="0" i="1" smtClean="0">
                          <a:latin typeface="Cambria Math"/>
                        </a:rPr>
                        <m:t>−1</m:t>
                      </m:r>
                    </m:sup>
                  </m:sSup>
                  <m:r>
                    <a:rPr lang="en-IN" b="0" i="1" smtClean="0">
                      <a:latin typeface="Cambria Math"/>
                    </a:rPr>
                    <m:t>𝑏</m:t>
                  </m:r>
                </m:oMath>
              </a14:m>
              <a:r>
                <a:rPr lang="en-IN" dirty="0" smtClean="0"/>
                <a:t> </a:t>
              </a:r>
            </a:p>
            <a:p>
              <a:r>
                <a:rPr lang="en-IN" dirty="0" smtClean="0"/>
                <a:t>Unique Solution</a:t>
              </a:r>
              <a:endParaRPr lang="en-IN" dirty="0"/>
            </a:p>
          </dgm:t>
        </dgm:pt>
      </mc:Choice>
      <mc:Fallback xmlns="">
        <dgm:pt modelId="{0C1B7886-1C0E-4268-8F21-4276E8AC2F67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𝑥=𝐴^(−1) 𝑏</a:t>
              </a:r>
              <a:r>
                <a:rPr lang="en-IN" dirty="0" smtClean="0"/>
                <a:t> </a:t>
              </a:r>
            </a:p>
            <a:p>
              <a:r>
                <a:rPr lang="en-IN" dirty="0" smtClean="0"/>
                <a:t>Unique Solution</a:t>
              </a:r>
              <a:endParaRPr lang="en-IN" dirty="0"/>
            </a:p>
          </dgm:t>
        </dgm:pt>
      </mc:Fallback>
    </mc:AlternateContent>
    <dgm:pt modelId="{B8C38D21-D928-46D2-A479-01DF2705BC26}" type="parTrans" cxnId="{099161E3-9CFB-49F9-A128-045B2C6B12B7}">
      <dgm:prSet/>
      <dgm:spPr/>
      <dgm:t>
        <a:bodyPr/>
        <a:lstStyle/>
        <a:p>
          <a:endParaRPr lang="en-IN"/>
        </a:p>
      </dgm:t>
    </dgm:pt>
    <dgm:pt modelId="{D5CC5813-A38C-4001-B324-CF0352EE4456}" type="sibTrans" cxnId="{099161E3-9CFB-49F9-A128-045B2C6B12B7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EDD4BC2-45D7-4173-8927-06752D96C560}">
          <dgm:prSet phldrT="[Text]"/>
          <dgm:spPr/>
          <dgm:t>
            <a:bodyPr/>
            <a:lstStyle/>
            <a:p>
              <a:r>
                <a:rPr lang="en-IN" dirty="0" smtClean="0"/>
                <a:t>Inconsistent</a:t>
              </a:r>
              <a:endParaRPr lang="en-IN" b="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𝑛𝑜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𝑠𝑜𝑙𝑢𝑡𝑖𝑜𝑛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EEDD4BC2-45D7-4173-8927-06752D96C560}">
          <dgm:prSet phldrT="[Text]"/>
          <dgm:spPr/>
          <dgm:t>
            <a:bodyPr/>
            <a:lstStyle/>
            <a:p>
              <a:r>
                <a:rPr lang="en-IN" dirty="0" smtClean="0"/>
                <a:t>Inconsistent</a:t>
              </a:r>
              <a:endParaRPr lang="en-IN" b="0" i="1" dirty="0" smtClean="0">
                <a:latin typeface="Cambria Math"/>
              </a:endParaRPr>
            </a:p>
            <a:p>
              <a:r>
                <a:rPr lang="en-IN" b="0" i="0" smtClean="0">
                  <a:latin typeface="Cambria Math"/>
                </a:rPr>
                <a:t>(𝑛𝑜 𝑠𝑜𝑙𝑢𝑡𝑖𝑜𝑛)</a:t>
              </a:r>
              <a:endParaRPr lang="en-IN" dirty="0"/>
            </a:p>
          </dgm:t>
        </dgm:pt>
      </mc:Fallback>
    </mc:AlternateContent>
    <dgm:pt modelId="{3F057D41-AA69-452E-8288-3B0ADF73D5D5}" type="parTrans" cxnId="{B87B3F2E-4B24-454B-9C44-5AC0A32F2AA1}">
      <dgm:prSet/>
      <dgm:spPr/>
      <dgm:t>
        <a:bodyPr/>
        <a:lstStyle/>
        <a:p>
          <a:endParaRPr lang="en-IN"/>
        </a:p>
      </dgm:t>
    </dgm:pt>
    <dgm:pt modelId="{A5EE922D-2142-4590-BE26-0A464DB5247F}" type="sibTrans" cxnId="{B87B3F2E-4B24-454B-9C44-5AC0A32F2AA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352819F-69C1-464C-81DF-62C37FEC1F93}">
          <dgm:prSet phldrT="[Text]"/>
          <dgm:spPr/>
          <dgm:t>
            <a:bodyPr/>
            <a:lstStyle/>
            <a:p>
              <a:r>
                <a:rPr lang="en-IN" dirty="0" smtClean="0"/>
                <a:t>Consistent </a:t>
              </a:r>
              <a:endParaRPr lang="en-IN" b="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∞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𝑠𝑜𝑙𝑢𝑡𝑖𝑜𝑛𝑠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1352819F-69C1-464C-81DF-62C37FEC1F93}">
          <dgm:prSet phldrT="[Text]"/>
          <dgm:spPr/>
          <dgm:t>
            <a:bodyPr/>
            <a:lstStyle/>
            <a:p>
              <a:r>
                <a:rPr lang="en-IN" dirty="0" smtClean="0"/>
                <a:t>Consistent </a:t>
              </a:r>
              <a:endParaRPr lang="en-IN" b="0" i="1" dirty="0" smtClean="0">
                <a:latin typeface="Cambria Math"/>
              </a:endParaRPr>
            </a:p>
            <a:p>
              <a:r>
                <a:rPr lang="en-IN" b="0" i="0" smtClean="0">
                  <a:latin typeface="Cambria Math"/>
                </a:rPr>
                <a:t>(</a:t>
              </a:r>
              <a:r>
                <a:rPr lang="en-IN" b="0" i="0" smtClean="0">
                  <a:latin typeface="Cambria Math"/>
                  <a:ea typeface="Cambria Math"/>
                </a:rPr>
                <a:t>∞ 𝑠𝑜𝑙𝑢𝑡𝑖𝑜𝑛𝑠</a:t>
              </a:r>
              <a:r>
                <a:rPr lang="en-IN" b="0" i="0" smtClean="0">
                  <a:latin typeface="Cambria Math"/>
                </a:rPr>
                <a:t>)</a:t>
              </a:r>
              <a:endParaRPr lang="en-IN" dirty="0"/>
            </a:p>
          </dgm:t>
        </dgm:pt>
      </mc:Fallback>
    </mc:AlternateContent>
    <dgm:pt modelId="{5143ED07-9A69-4B06-9AEC-F6E1CE3CB8B6}" type="parTrans" cxnId="{FD8677C2-F68C-4385-AFD1-5BD268452334}">
      <dgm:prSet/>
      <dgm:spPr/>
      <dgm:t>
        <a:bodyPr/>
        <a:lstStyle/>
        <a:p>
          <a:endParaRPr lang="en-IN"/>
        </a:p>
      </dgm:t>
    </dgm:pt>
    <dgm:pt modelId="{BF2BA2FD-CFF4-4D48-82E5-9F62100BABB9}" type="sibTrans" cxnId="{FD8677C2-F68C-4385-AFD1-5BD26845233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282FDC4-CDA0-4E24-8681-F03B9F82577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m:oMathPara>
              </a14:m>
              <a:endParaRPr lang="en-IN"/>
            </a:p>
          </dgm:t>
        </dgm:pt>
      </mc:Choice>
      <mc:Fallback xmlns="">
        <dgm:pt modelId="{C282FDC4-CDA0-4E24-8681-F03B9F82577F}">
          <dgm:prSet/>
          <dgm:spPr/>
          <dgm:t>
            <a:bodyPr/>
            <a:lstStyle/>
            <a:p>
              <a:r>
                <a:rPr lang="en-IN" b="0" i="0" smtClean="0">
                  <a:latin typeface="Cambria Math"/>
                  <a:cs typeface="Times New Roman" pitchFamily="18" charset="0"/>
                </a:rPr>
                <a:t>𝑥=</a:t>
              </a:r>
              <a:r>
                <a:rPr lang="en-IN" b="0" i="0" smtClean="0">
                  <a:latin typeface="Cambria Math"/>
                  <a:cs typeface="Times New Roman" pitchFamily="18" charset="0"/>
                </a:rPr>
                <a:t>𝐴^+ 𝑏</a:t>
              </a:r>
              <a:endParaRPr lang="en-IN"/>
            </a:p>
          </dgm:t>
        </dgm:pt>
      </mc:Fallback>
    </mc:AlternateContent>
    <dgm:pt modelId="{434DD632-AF70-4868-B628-B911CC569D14}" type="parTrans" cxnId="{526A63EB-1584-4272-8B74-64F67136B78D}">
      <dgm:prSet/>
      <dgm:spPr/>
      <dgm:t>
        <a:bodyPr/>
        <a:lstStyle/>
        <a:p>
          <a:endParaRPr lang="en-IN"/>
        </a:p>
      </dgm:t>
    </dgm:pt>
    <dgm:pt modelId="{5071DBC0-2013-4A1D-83FE-73D4F1EDC64E}" type="sibTrans" cxnId="{526A63EB-1584-4272-8B74-64F67136B78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B906EEAA-15D2-4799-8091-E9D92EBE2D4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B906EEAA-15D2-4799-8091-E9D92EBE2D4A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  <a:cs typeface="Times New Roman" pitchFamily="18" charset="0"/>
                </a:rPr>
                <a:t>𝑥=</a:t>
              </a:r>
              <a:r>
                <a:rPr lang="en-IN" b="0" i="0" smtClean="0">
                  <a:latin typeface="Cambria Math"/>
                  <a:cs typeface="Times New Roman" pitchFamily="18" charset="0"/>
                </a:rPr>
                <a:t>𝐴^+ 𝑏</a:t>
              </a:r>
              <a:endParaRPr lang="en-IN" dirty="0"/>
            </a:p>
          </dgm:t>
        </dgm:pt>
      </mc:Fallback>
    </mc:AlternateContent>
    <dgm:pt modelId="{DB6D033D-0537-4B50-933C-3B2FEB457363}" type="parTrans" cxnId="{CE2A7B3E-78B5-4227-AF47-3EA7C2A1C968}">
      <dgm:prSet/>
      <dgm:spPr/>
      <dgm:t>
        <a:bodyPr/>
        <a:lstStyle/>
        <a:p>
          <a:endParaRPr lang="en-IN"/>
        </a:p>
      </dgm:t>
    </dgm:pt>
    <dgm:pt modelId="{1E00F739-D5F5-4014-B5CE-020186BE5EAE}" type="sibTrans" cxnId="{CE2A7B3E-78B5-4227-AF47-3EA7C2A1C968}">
      <dgm:prSet/>
      <dgm:spPr/>
      <dgm:t>
        <a:bodyPr/>
        <a:lstStyle/>
        <a:p>
          <a:endParaRPr lang="en-IN"/>
        </a:p>
      </dgm:t>
    </dgm:pt>
    <dgm:pt modelId="{7038F6E9-83AD-4023-B85B-3531CF569C6C}" type="pres">
      <dgm:prSet presAssocID="{B1981EB8-D710-488F-836D-C154DE451F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D85AC-6947-4D95-BF09-90A5C52CDB41}" type="pres">
      <dgm:prSet presAssocID="{7051009B-C35C-4333-A502-0ECDFDD21039}" presName="root1" presStyleCnt="0"/>
      <dgm:spPr/>
    </dgm:pt>
    <dgm:pt modelId="{4090F1E0-A887-45B6-9B38-A2B58563AB75}" type="pres">
      <dgm:prSet presAssocID="{7051009B-C35C-4333-A502-0ECDFDD2103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FB53C5-F364-419C-B34C-A34BE4DEC58A}" type="pres">
      <dgm:prSet presAssocID="{7051009B-C35C-4333-A502-0ECDFDD21039}" presName="level2hierChild" presStyleCnt="0"/>
      <dgm:spPr/>
    </dgm:pt>
    <dgm:pt modelId="{3E73B4A3-5347-4414-B0D9-F62E30269903}" type="pres">
      <dgm:prSet presAssocID="{CD822277-2A78-4C2E-B212-DB03286F81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4B05EBF-2846-4D02-972B-E07822F9AAF2}" type="pres">
      <dgm:prSet presAssocID="{CD822277-2A78-4C2E-B212-DB03286F81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772ACE66-5B21-4A48-8330-C3AA5B7C3897}" type="pres">
      <dgm:prSet presAssocID="{47996882-B25B-4501-87AC-E1D5E1BC804D}" presName="root2" presStyleCnt="0"/>
      <dgm:spPr/>
    </dgm:pt>
    <dgm:pt modelId="{7AE63112-383B-458F-9A7E-5D82BF0FC86F}" type="pres">
      <dgm:prSet presAssocID="{47996882-B25B-4501-87AC-E1D5E1BC804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34EC66-B2EB-4A35-8C02-19EF34EE607C}" type="pres">
      <dgm:prSet presAssocID="{47996882-B25B-4501-87AC-E1D5E1BC804D}" presName="level3hierChild" presStyleCnt="0"/>
      <dgm:spPr/>
    </dgm:pt>
    <dgm:pt modelId="{FFC0F52A-11B2-4E5F-9FB4-6E4FE2AAFD11}" type="pres">
      <dgm:prSet presAssocID="{3BD812FE-B6E2-417A-A692-1C015896505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25FDC0C-33FA-4797-9D31-466F28574922}" type="pres">
      <dgm:prSet presAssocID="{3BD812FE-B6E2-417A-A692-1C015896505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87BDF83D-D26D-4380-99C9-3544EE3C56F0}" type="pres">
      <dgm:prSet presAssocID="{9C081A81-F2A5-4C8C-BD49-99D76B879362}" presName="root2" presStyleCnt="0"/>
      <dgm:spPr/>
    </dgm:pt>
    <dgm:pt modelId="{6917D8AC-5B4E-48FA-9359-66BB0413DE74}" type="pres">
      <dgm:prSet presAssocID="{9C081A81-F2A5-4C8C-BD49-99D76B87936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C1BF48-78A1-466D-B3F8-CAB4C04ED4EF}" type="pres">
      <dgm:prSet presAssocID="{9C081A81-F2A5-4C8C-BD49-99D76B879362}" presName="level3hierChild" presStyleCnt="0"/>
      <dgm:spPr/>
    </dgm:pt>
    <dgm:pt modelId="{F3F30B37-1B33-41D8-9A95-5468535D9A80}" type="pres">
      <dgm:prSet presAssocID="{B8C38D21-D928-46D2-A479-01DF2705BC26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2BC726C0-D4DC-4A92-95E4-9CA71016BE31}" type="pres">
      <dgm:prSet presAssocID="{B8C38D21-D928-46D2-A479-01DF2705BC26}" presName="connTx" presStyleLbl="parChTrans1D4" presStyleIdx="0" presStyleCnt="3"/>
      <dgm:spPr/>
      <dgm:t>
        <a:bodyPr/>
        <a:lstStyle/>
        <a:p>
          <a:endParaRPr lang="en-US"/>
        </a:p>
      </dgm:t>
    </dgm:pt>
    <dgm:pt modelId="{7DF29D02-69D6-49B0-BA95-8AC6A2087209}" type="pres">
      <dgm:prSet presAssocID="{0C1B7886-1C0E-4268-8F21-4276E8AC2F67}" presName="root2" presStyleCnt="0"/>
      <dgm:spPr/>
    </dgm:pt>
    <dgm:pt modelId="{21FCC95F-7141-4B21-977D-5A6477E0BE11}" type="pres">
      <dgm:prSet presAssocID="{0C1B7886-1C0E-4268-8F21-4276E8AC2F67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6FE9D2-A3D9-4F3D-8117-9CC6D1A386D1}" type="pres">
      <dgm:prSet presAssocID="{0C1B7886-1C0E-4268-8F21-4276E8AC2F67}" presName="level3hierChild" presStyleCnt="0"/>
      <dgm:spPr/>
    </dgm:pt>
    <dgm:pt modelId="{0D719FEA-DAEE-4796-8A51-3B2FA3367C3F}" type="pres">
      <dgm:prSet presAssocID="{281B1C6E-D1D2-48EE-909D-BEBE4E2D524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813CFA9-C257-42AA-A121-5ADF0E03888A}" type="pres">
      <dgm:prSet presAssocID="{281B1C6E-D1D2-48EE-909D-BEBE4E2D524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E3EA0C0A-D042-43D0-AB28-9A660D793A73}" type="pres">
      <dgm:prSet presAssocID="{EA19A734-67DB-4944-9C90-D4390C235E81}" presName="root2" presStyleCnt="0"/>
      <dgm:spPr/>
    </dgm:pt>
    <dgm:pt modelId="{7D0DC890-8266-4F39-8888-67667B99972C}" type="pres">
      <dgm:prSet presAssocID="{EA19A734-67DB-4944-9C90-D4390C235E8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9B063-6FC5-4A38-8C64-6AF4259BBF9E}" type="pres">
      <dgm:prSet presAssocID="{EA19A734-67DB-4944-9C90-D4390C235E81}" presName="level3hierChild" presStyleCnt="0"/>
      <dgm:spPr/>
    </dgm:pt>
    <dgm:pt modelId="{E47036C8-C66E-4B71-A1E8-B755AF7B306C}" type="pres">
      <dgm:prSet presAssocID="{5143ED07-9A69-4B06-9AEC-F6E1CE3CB8B6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0F269D-9B5D-471E-8423-87A56AC987E0}" type="pres">
      <dgm:prSet presAssocID="{5143ED07-9A69-4B06-9AEC-F6E1CE3CB8B6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01CF89-15A2-4986-B5A9-7D8016A4D094}" type="pres">
      <dgm:prSet presAssocID="{1352819F-69C1-464C-81DF-62C37FEC1F93}" presName="root2" presStyleCnt="0"/>
      <dgm:spPr/>
    </dgm:pt>
    <dgm:pt modelId="{0B821B7F-535F-4D3F-AF79-71E27C78AEDC}" type="pres">
      <dgm:prSet presAssocID="{1352819F-69C1-464C-81DF-62C37FEC1F93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8681D-494F-4650-A263-AD3781BB81B3}" type="pres">
      <dgm:prSet presAssocID="{1352819F-69C1-464C-81DF-62C37FEC1F93}" presName="level3hierChild" presStyleCnt="0"/>
      <dgm:spPr/>
    </dgm:pt>
    <dgm:pt modelId="{B7B69DE6-87C0-4231-A693-E0443EC8B3C6}" type="pres">
      <dgm:prSet presAssocID="{3F057D41-AA69-452E-8288-3B0ADF73D5D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C0D27EF0-7CD2-4F69-87F0-D4188C31885D}" type="pres">
      <dgm:prSet presAssocID="{3F057D41-AA69-452E-8288-3B0ADF73D5D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E8265CD9-89A7-48F9-BC0F-69D07314DBA8}" type="pres">
      <dgm:prSet presAssocID="{EEDD4BC2-45D7-4173-8927-06752D96C560}" presName="root2" presStyleCnt="0"/>
      <dgm:spPr/>
    </dgm:pt>
    <dgm:pt modelId="{0AF16FEF-EB0E-42F2-A0AA-4D1C8836D73B}" type="pres">
      <dgm:prSet presAssocID="{EEDD4BC2-45D7-4173-8927-06752D96C56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37081EA-F3F2-459A-BD45-0B7DF11E1515}" type="pres">
      <dgm:prSet presAssocID="{EEDD4BC2-45D7-4173-8927-06752D96C560}" presName="level3hierChild" presStyleCnt="0"/>
      <dgm:spPr/>
    </dgm:pt>
    <dgm:pt modelId="{36740DA3-F35B-4FD7-BF4F-70D5349BDDF7}" type="pres">
      <dgm:prSet presAssocID="{6D03CF01-C2BB-4A69-A7AE-A80DAF82002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6365686-8A96-4A9C-8D2C-DBB3EF779F94}" type="pres">
      <dgm:prSet presAssocID="{6D03CF01-C2BB-4A69-A7AE-A80DAF82002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F58B5F7-56F1-4383-BE6A-185753893518}" type="pres">
      <dgm:prSet presAssocID="{557A6E06-8B6F-4354-8F32-79B2AFE198EC}" presName="root2" presStyleCnt="0"/>
      <dgm:spPr/>
    </dgm:pt>
    <dgm:pt modelId="{39A22B4E-C245-4838-8EFF-64D69C43622D}" type="pres">
      <dgm:prSet presAssocID="{557A6E06-8B6F-4354-8F32-79B2AFE198E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5A61B-26EB-4621-BEF1-60EF03DF0702}" type="pres">
      <dgm:prSet presAssocID="{557A6E06-8B6F-4354-8F32-79B2AFE198EC}" presName="level3hierChild" presStyleCnt="0"/>
      <dgm:spPr/>
    </dgm:pt>
    <dgm:pt modelId="{0869C549-B7F8-49EB-BCC6-CE8D19E7CC81}" type="pres">
      <dgm:prSet presAssocID="{DB6D033D-0537-4B50-933C-3B2FEB45736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DFE46A8-C443-4EBD-B4ED-54D4671FE554}" type="pres">
      <dgm:prSet presAssocID="{DB6D033D-0537-4B50-933C-3B2FEB45736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C1E436F-3F1C-4FAE-BB31-6EECBC951FAF}" type="pres">
      <dgm:prSet presAssocID="{B906EEAA-15D2-4799-8091-E9D92EBE2D4A}" presName="root2" presStyleCnt="0"/>
      <dgm:spPr/>
    </dgm:pt>
    <dgm:pt modelId="{9DA4ED7C-3D84-4B7F-ACF5-F4B5CB3CB1E1}" type="pres">
      <dgm:prSet presAssocID="{B906EEAA-15D2-4799-8091-E9D92EBE2D4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7DF7D5-B2CF-4472-BECA-3C99DDEA0BFF}" type="pres">
      <dgm:prSet presAssocID="{B906EEAA-15D2-4799-8091-E9D92EBE2D4A}" presName="level3hierChild" presStyleCnt="0"/>
      <dgm:spPr/>
    </dgm:pt>
    <dgm:pt modelId="{03186CD8-37A1-4571-AC90-69744380CEAC}" type="pres">
      <dgm:prSet presAssocID="{9D4F0D41-ABF3-4EFA-B2F4-3E8F6341039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2216212-643B-4106-A7E5-E89FDA836B6C}" type="pres">
      <dgm:prSet presAssocID="{9D4F0D41-ABF3-4EFA-B2F4-3E8F6341039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0BD00E5-C6AC-433C-8995-46F11D33EAD2}" type="pres">
      <dgm:prSet presAssocID="{9BE3EE3A-E2C6-4BF7-A760-F60163F78CB4}" presName="root2" presStyleCnt="0"/>
      <dgm:spPr/>
    </dgm:pt>
    <dgm:pt modelId="{34081C4D-B0C5-4F1E-A858-8C4CBCE140BB}" type="pres">
      <dgm:prSet presAssocID="{9BE3EE3A-E2C6-4BF7-A760-F60163F78CB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0BFD10-96A8-4477-A067-1AB532790CD5}" type="pres">
      <dgm:prSet presAssocID="{9BE3EE3A-E2C6-4BF7-A760-F60163F78CB4}" presName="level3hierChild" presStyleCnt="0"/>
      <dgm:spPr/>
    </dgm:pt>
    <dgm:pt modelId="{E7ECA912-9CA3-4D7A-923E-15184F353475}" type="pres">
      <dgm:prSet presAssocID="{434DD632-AF70-4868-B628-B911CC569D1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25EF29F1-8EB2-421E-BB42-6B98BA7064DE}" type="pres">
      <dgm:prSet presAssocID="{434DD632-AF70-4868-B628-B911CC569D1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912D1423-B2DB-424E-B2B6-502017C89301}" type="pres">
      <dgm:prSet presAssocID="{C282FDC4-CDA0-4E24-8681-F03B9F82577F}" presName="root2" presStyleCnt="0"/>
      <dgm:spPr/>
    </dgm:pt>
    <dgm:pt modelId="{682C1E51-2805-43E8-85AB-C7207BC879C2}" type="pres">
      <dgm:prSet presAssocID="{C282FDC4-CDA0-4E24-8681-F03B9F82577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E99818-D884-4660-B56B-F1DC4C15657E}" type="pres">
      <dgm:prSet presAssocID="{C282FDC4-CDA0-4E24-8681-F03B9F82577F}" presName="level3hierChild" presStyleCnt="0"/>
      <dgm:spPr/>
    </dgm:pt>
  </dgm:ptLst>
  <dgm:cxnLst>
    <dgm:cxn modelId="{283F9B42-ED77-4B88-81F2-536218D6FD80}" srcId="{47996882-B25B-4501-87AC-E1D5E1BC804D}" destId="{9C081A81-F2A5-4C8C-BD49-99D76B879362}" srcOrd="0" destOrd="0" parTransId="{3BD812FE-B6E2-417A-A692-1C0158965059}" sibTransId="{CA17BC99-BDAB-4325-B060-64ABAA655B05}"/>
    <dgm:cxn modelId="{AF3C199B-7E06-4699-87D1-F6ADCC728985}" type="presOf" srcId="{CD822277-2A78-4C2E-B212-DB03286F81DB}" destId="{3E73B4A3-5347-4414-B0D9-F62E30269903}" srcOrd="0" destOrd="0" presId="urn:microsoft.com/office/officeart/2005/8/layout/hierarchy2"/>
    <dgm:cxn modelId="{F740FE86-F9E4-4F37-A84E-6254E5D894DB}" type="presOf" srcId="{9D4F0D41-ABF3-4EFA-B2F4-3E8F63410390}" destId="{03186CD8-37A1-4571-AC90-69744380CEAC}" srcOrd="0" destOrd="0" presId="urn:microsoft.com/office/officeart/2005/8/layout/hierarchy2"/>
    <dgm:cxn modelId="{90E7D708-CD51-4DFB-BF7F-00D342582E8A}" type="presOf" srcId="{EEDD4BC2-45D7-4173-8927-06752D96C560}" destId="{0AF16FEF-EB0E-42F2-A0AA-4D1C8836D73B}" srcOrd="0" destOrd="0" presId="urn:microsoft.com/office/officeart/2005/8/layout/hierarchy2"/>
    <dgm:cxn modelId="{099161E3-9CFB-49F9-A128-045B2C6B12B7}" srcId="{9C081A81-F2A5-4C8C-BD49-99D76B879362}" destId="{0C1B7886-1C0E-4268-8F21-4276E8AC2F67}" srcOrd="0" destOrd="0" parTransId="{B8C38D21-D928-46D2-A479-01DF2705BC26}" sibTransId="{D5CC5813-A38C-4001-B324-CF0352EE4456}"/>
    <dgm:cxn modelId="{401139AE-FF4B-4F80-AA5D-07FBD2A8FA31}" type="presOf" srcId="{5143ED07-9A69-4B06-9AEC-F6E1CE3CB8B6}" destId="{E47036C8-C66E-4B71-A1E8-B755AF7B306C}" srcOrd="0" destOrd="0" presId="urn:microsoft.com/office/officeart/2005/8/layout/hierarchy2"/>
    <dgm:cxn modelId="{C7339237-09BF-40F3-9A94-C2A9223AA422}" type="presOf" srcId="{1352819F-69C1-464C-81DF-62C37FEC1F93}" destId="{0B821B7F-535F-4D3F-AF79-71E27C78AEDC}" srcOrd="0" destOrd="0" presId="urn:microsoft.com/office/officeart/2005/8/layout/hierarchy2"/>
    <dgm:cxn modelId="{BE5C5696-4F90-4B72-94A3-5BB0722BD380}" type="presOf" srcId="{0C1B7886-1C0E-4268-8F21-4276E8AC2F67}" destId="{21FCC95F-7141-4B21-977D-5A6477E0BE11}" srcOrd="0" destOrd="0" presId="urn:microsoft.com/office/officeart/2005/8/layout/hierarchy2"/>
    <dgm:cxn modelId="{A1D7FE24-1344-4D27-94E9-1447544F4E2D}" srcId="{7051009B-C35C-4333-A502-0ECDFDD21039}" destId="{47996882-B25B-4501-87AC-E1D5E1BC804D}" srcOrd="0" destOrd="0" parTransId="{CD822277-2A78-4C2E-B212-DB03286F81DB}" sibTransId="{CBA206AE-E003-4DC2-9128-0A65740E3A02}"/>
    <dgm:cxn modelId="{CC59DC40-7F9D-4E60-8FA2-4C3942837331}" srcId="{B1981EB8-D710-488F-836D-C154DE451F73}" destId="{7051009B-C35C-4333-A502-0ECDFDD21039}" srcOrd="0" destOrd="0" parTransId="{E43B2C67-D057-4D4A-8EF1-9A9238390515}" sibTransId="{0E729604-2722-4678-9CCC-235A22ADF1F4}"/>
    <dgm:cxn modelId="{ABBA02D1-7F7D-4BF7-B072-3B4FB7C5318D}" type="presOf" srcId="{DB6D033D-0537-4B50-933C-3B2FEB457363}" destId="{0869C549-B7F8-49EB-BCC6-CE8D19E7CC81}" srcOrd="0" destOrd="0" presId="urn:microsoft.com/office/officeart/2005/8/layout/hierarchy2"/>
    <dgm:cxn modelId="{C8835948-B656-4303-A4E1-BFFA8AC4B366}" type="presOf" srcId="{3F057D41-AA69-452E-8288-3B0ADF73D5D5}" destId="{C0D27EF0-7CD2-4F69-87F0-D4188C31885D}" srcOrd="1" destOrd="0" presId="urn:microsoft.com/office/officeart/2005/8/layout/hierarchy2"/>
    <dgm:cxn modelId="{2EFF88EA-54A7-4055-AAD7-A8B0C20845C2}" type="presOf" srcId="{281B1C6E-D1D2-48EE-909D-BEBE4E2D524E}" destId="{9813CFA9-C257-42AA-A121-5ADF0E03888A}" srcOrd="1" destOrd="0" presId="urn:microsoft.com/office/officeart/2005/8/layout/hierarchy2"/>
    <dgm:cxn modelId="{CCA5F557-9F6C-4CFF-9CE6-007C25632CA3}" type="presOf" srcId="{B1981EB8-D710-488F-836D-C154DE451F73}" destId="{7038F6E9-83AD-4023-B85B-3531CF569C6C}" srcOrd="0" destOrd="0" presId="urn:microsoft.com/office/officeart/2005/8/layout/hierarchy2"/>
    <dgm:cxn modelId="{2E4FB171-F5F9-4CC1-BB51-2026D0B5015D}" type="presOf" srcId="{557A6E06-8B6F-4354-8F32-79B2AFE198EC}" destId="{39A22B4E-C245-4838-8EFF-64D69C43622D}" srcOrd="0" destOrd="0" presId="urn:microsoft.com/office/officeart/2005/8/layout/hierarchy2"/>
    <dgm:cxn modelId="{7DFBD92A-8ED5-4701-826A-3271568DE2D7}" type="presOf" srcId="{9BE3EE3A-E2C6-4BF7-A760-F60163F78CB4}" destId="{34081C4D-B0C5-4F1E-A858-8C4CBCE140BB}" srcOrd="0" destOrd="0" presId="urn:microsoft.com/office/officeart/2005/8/layout/hierarchy2"/>
    <dgm:cxn modelId="{58C732B3-74BD-4F27-81A6-75F81A3BA307}" type="presOf" srcId="{B8C38D21-D928-46D2-A479-01DF2705BC26}" destId="{2BC726C0-D4DC-4A92-95E4-9CA71016BE31}" srcOrd="1" destOrd="0" presId="urn:microsoft.com/office/officeart/2005/8/layout/hierarchy2"/>
    <dgm:cxn modelId="{B87B3F2E-4B24-454B-9C44-5AC0A32F2AA1}" srcId="{EA19A734-67DB-4944-9C90-D4390C235E81}" destId="{EEDD4BC2-45D7-4173-8927-06752D96C560}" srcOrd="1" destOrd="0" parTransId="{3F057D41-AA69-452E-8288-3B0ADF73D5D5}" sibTransId="{A5EE922D-2142-4590-BE26-0A464DB5247F}"/>
    <dgm:cxn modelId="{37E08928-B216-44D1-AAB6-E25287021FD0}" type="presOf" srcId="{DB6D033D-0537-4B50-933C-3B2FEB457363}" destId="{4DFE46A8-C443-4EBD-B4ED-54D4671FE554}" srcOrd="1" destOrd="0" presId="urn:microsoft.com/office/officeart/2005/8/layout/hierarchy2"/>
    <dgm:cxn modelId="{E051B348-4A26-4B91-AFB5-F7C2E064B905}" type="presOf" srcId="{B8C38D21-D928-46D2-A479-01DF2705BC26}" destId="{F3F30B37-1B33-41D8-9A95-5468535D9A80}" srcOrd="0" destOrd="0" presId="urn:microsoft.com/office/officeart/2005/8/layout/hierarchy2"/>
    <dgm:cxn modelId="{029F0B23-8F17-4A2C-B7B1-52B18AC2B66B}" type="presOf" srcId="{3BD812FE-B6E2-417A-A692-1C0158965059}" destId="{FFC0F52A-11B2-4E5F-9FB4-6E4FE2AAFD11}" srcOrd="0" destOrd="0" presId="urn:microsoft.com/office/officeart/2005/8/layout/hierarchy2"/>
    <dgm:cxn modelId="{8A11E876-9E1E-40AA-AA84-6BD3B8BBA9B3}" srcId="{47996882-B25B-4501-87AC-E1D5E1BC804D}" destId="{EA19A734-67DB-4944-9C90-D4390C235E81}" srcOrd="1" destOrd="0" parTransId="{281B1C6E-D1D2-48EE-909D-BEBE4E2D524E}" sibTransId="{F06F0CB0-C39B-4C94-A3F4-9223967A61E0}"/>
    <dgm:cxn modelId="{B1543993-6FE6-4D36-A4E8-4D6AE4E6F1B6}" type="presOf" srcId="{281B1C6E-D1D2-48EE-909D-BEBE4E2D524E}" destId="{0D719FEA-DAEE-4796-8A51-3B2FA3367C3F}" srcOrd="0" destOrd="0" presId="urn:microsoft.com/office/officeart/2005/8/layout/hierarchy2"/>
    <dgm:cxn modelId="{526A63EB-1584-4272-8B74-64F67136B78D}" srcId="{9BE3EE3A-E2C6-4BF7-A760-F60163F78CB4}" destId="{C282FDC4-CDA0-4E24-8681-F03B9F82577F}" srcOrd="0" destOrd="0" parTransId="{434DD632-AF70-4868-B628-B911CC569D14}" sibTransId="{5071DBC0-2013-4A1D-83FE-73D4F1EDC64E}"/>
    <dgm:cxn modelId="{92285684-8292-41B7-A28C-0040BE774426}" type="presOf" srcId="{47996882-B25B-4501-87AC-E1D5E1BC804D}" destId="{7AE63112-383B-458F-9A7E-5D82BF0FC86F}" srcOrd="0" destOrd="0" presId="urn:microsoft.com/office/officeart/2005/8/layout/hierarchy2"/>
    <dgm:cxn modelId="{E6F8DB30-7079-4907-9E0C-B766A4A0672B}" type="presOf" srcId="{9C081A81-F2A5-4C8C-BD49-99D76B879362}" destId="{6917D8AC-5B4E-48FA-9359-66BB0413DE74}" srcOrd="0" destOrd="0" presId="urn:microsoft.com/office/officeart/2005/8/layout/hierarchy2"/>
    <dgm:cxn modelId="{6C71E057-215E-416F-A1A0-86C925544A83}" srcId="{7051009B-C35C-4333-A502-0ECDFDD21039}" destId="{557A6E06-8B6F-4354-8F32-79B2AFE198EC}" srcOrd="1" destOrd="0" parTransId="{6D03CF01-C2BB-4A69-A7AE-A80DAF820020}" sibTransId="{E4DE59F2-7095-4228-95E1-E6A37DE5A86A}"/>
    <dgm:cxn modelId="{53E3F31D-D2DB-4ADB-86AF-03DB0631ED30}" type="presOf" srcId="{7051009B-C35C-4333-A502-0ECDFDD21039}" destId="{4090F1E0-A887-45B6-9B38-A2B58563AB75}" srcOrd="0" destOrd="0" presId="urn:microsoft.com/office/officeart/2005/8/layout/hierarchy2"/>
    <dgm:cxn modelId="{E8827141-B8BB-440F-9DE4-5BC53D0FBC32}" type="presOf" srcId="{C282FDC4-CDA0-4E24-8681-F03B9F82577F}" destId="{682C1E51-2805-43E8-85AB-C7207BC879C2}" srcOrd="0" destOrd="0" presId="urn:microsoft.com/office/officeart/2005/8/layout/hierarchy2"/>
    <dgm:cxn modelId="{4321C6A1-169E-4BEF-85B2-691657AB3534}" type="presOf" srcId="{3F057D41-AA69-452E-8288-3B0ADF73D5D5}" destId="{B7B69DE6-87C0-4231-A693-E0443EC8B3C6}" srcOrd="0" destOrd="0" presId="urn:microsoft.com/office/officeart/2005/8/layout/hierarchy2"/>
    <dgm:cxn modelId="{2DFA08FB-2BB3-4F46-9D26-593C6D34620D}" type="presOf" srcId="{434DD632-AF70-4868-B628-B911CC569D14}" destId="{E7ECA912-9CA3-4D7A-923E-15184F353475}" srcOrd="0" destOrd="0" presId="urn:microsoft.com/office/officeart/2005/8/layout/hierarchy2"/>
    <dgm:cxn modelId="{D19478E8-9B1D-4466-B2E1-1508B8AB9318}" srcId="{7051009B-C35C-4333-A502-0ECDFDD21039}" destId="{9BE3EE3A-E2C6-4BF7-A760-F60163F78CB4}" srcOrd="2" destOrd="0" parTransId="{9D4F0D41-ABF3-4EFA-B2F4-3E8F63410390}" sibTransId="{962B40ED-33D4-4082-BC34-B43D297607DF}"/>
    <dgm:cxn modelId="{AC3EABF7-2C80-447E-AACC-6B83FD3F80C8}" type="presOf" srcId="{B906EEAA-15D2-4799-8091-E9D92EBE2D4A}" destId="{9DA4ED7C-3D84-4B7F-ACF5-F4B5CB3CB1E1}" srcOrd="0" destOrd="0" presId="urn:microsoft.com/office/officeart/2005/8/layout/hierarchy2"/>
    <dgm:cxn modelId="{2A9666B1-51E2-441D-8D12-1C545A55D2A0}" type="presOf" srcId="{CD822277-2A78-4C2E-B212-DB03286F81DB}" destId="{E4B05EBF-2846-4D02-972B-E07822F9AAF2}" srcOrd="1" destOrd="0" presId="urn:microsoft.com/office/officeart/2005/8/layout/hierarchy2"/>
    <dgm:cxn modelId="{F17C6282-703F-4C3C-BCE2-9300DBA7951B}" type="presOf" srcId="{434DD632-AF70-4868-B628-B911CC569D14}" destId="{25EF29F1-8EB2-421E-BB42-6B98BA7064DE}" srcOrd="1" destOrd="0" presId="urn:microsoft.com/office/officeart/2005/8/layout/hierarchy2"/>
    <dgm:cxn modelId="{C4A93AB5-C2FA-46D8-821E-A8256869B3D0}" type="presOf" srcId="{9D4F0D41-ABF3-4EFA-B2F4-3E8F63410390}" destId="{D2216212-643B-4106-A7E5-E89FDA836B6C}" srcOrd="1" destOrd="0" presId="urn:microsoft.com/office/officeart/2005/8/layout/hierarchy2"/>
    <dgm:cxn modelId="{FD8677C2-F68C-4385-AFD1-5BD268452334}" srcId="{EA19A734-67DB-4944-9C90-D4390C235E81}" destId="{1352819F-69C1-464C-81DF-62C37FEC1F93}" srcOrd="0" destOrd="0" parTransId="{5143ED07-9A69-4B06-9AEC-F6E1CE3CB8B6}" sibTransId="{BF2BA2FD-CFF4-4D48-82E5-9F62100BABB9}"/>
    <dgm:cxn modelId="{0423E627-1760-4BEB-9630-2B833BE66028}" type="presOf" srcId="{3BD812FE-B6E2-417A-A692-1C0158965059}" destId="{425FDC0C-33FA-4797-9D31-466F28574922}" srcOrd="1" destOrd="0" presId="urn:microsoft.com/office/officeart/2005/8/layout/hierarchy2"/>
    <dgm:cxn modelId="{FB8F2CD3-F364-482D-A369-6FB43AAF1E95}" type="presOf" srcId="{EA19A734-67DB-4944-9C90-D4390C235E81}" destId="{7D0DC890-8266-4F39-8888-67667B99972C}" srcOrd="0" destOrd="0" presId="urn:microsoft.com/office/officeart/2005/8/layout/hierarchy2"/>
    <dgm:cxn modelId="{4828E25C-73EE-4486-9F35-A348037C166F}" type="presOf" srcId="{6D03CF01-C2BB-4A69-A7AE-A80DAF820020}" destId="{76365686-8A96-4A9C-8D2C-DBB3EF779F94}" srcOrd="1" destOrd="0" presId="urn:microsoft.com/office/officeart/2005/8/layout/hierarchy2"/>
    <dgm:cxn modelId="{37F2D0C1-B9E5-46DE-A9EF-0644C44A52BC}" type="presOf" srcId="{6D03CF01-C2BB-4A69-A7AE-A80DAF820020}" destId="{36740DA3-F35B-4FD7-BF4F-70D5349BDDF7}" srcOrd="0" destOrd="0" presId="urn:microsoft.com/office/officeart/2005/8/layout/hierarchy2"/>
    <dgm:cxn modelId="{CE2A7B3E-78B5-4227-AF47-3EA7C2A1C968}" srcId="{557A6E06-8B6F-4354-8F32-79B2AFE198EC}" destId="{B906EEAA-15D2-4799-8091-E9D92EBE2D4A}" srcOrd="0" destOrd="0" parTransId="{DB6D033D-0537-4B50-933C-3B2FEB457363}" sibTransId="{1E00F739-D5F5-4014-B5CE-020186BE5EAE}"/>
    <dgm:cxn modelId="{C1CA796D-29B8-40E5-BD1A-5BE7DDE78857}" type="presOf" srcId="{5143ED07-9A69-4B06-9AEC-F6E1CE3CB8B6}" destId="{270F269D-9B5D-471E-8423-87A56AC987E0}" srcOrd="1" destOrd="0" presId="urn:microsoft.com/office/officeart/2005/8/layout/hierarchy2"/>
    <dgm:cxn modelId="{42EDDE97-A986-42CD-8181-F735BCA3964B}" type="presParOf" srcId="{7038F6E9-83AD-4023-B85B-3531CF569C6C}" destId="{745D85AC-6947-4D95-BF09-90A5C52CDB41}" srcOrd="0" destOrd="0" presId="urn:microsoft.com/office/officeart/2005/8/layout/hierarchy2"/>
    <dgm:cxn modelId="{15CBAAA3-E086-4346-9742-D855753A1D40}" type="presParOf" srcId="{745D85AC-6947-4D95-BF09-90A5C52CDB41}" destId="{4090F1E0-A887-45B6-9B38-A2B58563AB75}" srcOrd="0" destOrd="0" presId="urn:microsoft.com/office/officeart/2005/8/layout/hierarchy2"/>
    <dgm:cxn modelId="{FAFE9D54-8EA8-4F27-B1A2-B50D846AACCC}" type="presParOf" srcId="{745D85AC-6947-4D95-BF09-90A5C52CDB41}" destId="{58FB53C5-F364-419C-B34C-A34BE4DEC58A}" srcOrd="1" destOrd="0" presId="urn:microsoft.com/office/officeart/2005/8/layout/hierarchy2"/>
    <dgm:cxn modelId="{94135D60-B960-4433-A0F6-790F5E47FA90}" type="presParOf" srcId="{58FB53C5-F364-419C-B34C-A34BE4DEC58A}" destId="{3E73B4A3-5347-4414-B0D9-F62E30269903}" srcOrd="0" destOrd="0" presId="urn:microsoft.com/office/officeart/2005/8/layout/hierarchy2"/>
    <dgm:cxn modelId="{6BB79C11-065C-48A5-A49C-DEFF93AACFA1}" type="presParOf" srcId="{3E73B4A3-5347-4414-B0D9-F62E30269903}" destId="{E4B05EBF-2846-4D02-972B-E07822F9AAF2}" srcOrd="0" destOrd="0" presId="urn:microsoft.com/office/officeart/2005/8/layout/hierarchy2"/>
    <dgm:cxn modelId="{B54EC59C-4F82-4DF0-9820-5BF59DD425A1}" type="presParOf" srcId="{58FB53C5-F364-419C-B34C-A34BE4DEC58A}" destId="{772ACE66-5B21-4A48-8330-C3AA5B7C3897}" srcOrd="1" destOrd="0" presId="urn:microsoft.com/office/officeart/2005/8/layout/hierarchy2"/>
    <dgm:cxn modelId="{A9CAFCE8-BB3D-4C3A-B5FD-B38DE6A1AED1}" type="presParOf" srcId="{772ACE66-5B21-4A48-8330-C3AA5B7C3897}" destId="{7AE63112-383B-458F-9A7E-5D82BF0FC86F}" srcOrd="0" destOrd="0" presId="urn:microsoft.com/office/officeart/2005/8/layout/hierarchy2"/>
    <dgm:cxn modelId="{31433B02-9AD7-48A6-B634-22880933789F}" type="presParOf" srcId="{772ACE66-5B21-4A48-8330-C3AA5B7C3897}" destId="{4834EC66-B2EB-4A35-8C02-19EF34EE607C}" srcOrd="1" destOrd="0" presId="urn:microsoft.com/office/officeart/2005/8/layout/hierarchy2"/>
    <dgm:cxn modelId="{2C20D950-9626-4346-8F50-0CC39BAD093E}" type="presParOf" srcId="{4834EC66-B2EB-4A35-8C02-19EF34EE607C}" destId="{FFC0F52A-11B2-4E5F-9FB4-6E4FE2AAFD11}" srcOrd="0" destOrd="0" presId="urn:microsoft.com/office/officeart/2005/8/layout/hierarchy2"/>
    <dgm:cxn modelId="{1312ADF9-CD40-400E-BD73-374B9432521F}" type="presParOf" srcId="{FFC0F52A-11B2-4E5F-9FB4-6E4FE2AAFD11}" destId="{425FDC0C-33FA-4797-9D31-466F28574922}" srcOrd="0" destOrd="0" presId="urn:microsoft.com/office/officeart/2005/8/layout/hierarchy2"/>
    <dgm:cxn modelId="{BE0E9AB8-CF0E-445E-9F41-677174624B04}" type="presParOf" srcId="{4834EC66-B2EB-4A35-8C02-19EF34EE607C}" destId="{87BDF83D-D26D-4380-99C9-3544EE3C56F0}" srcOrd="1" destOrd="0" presId="urn:microsoft.com/office/officeart/2005/8/layout/hierarchy2"/>
    <dgm:cxn modelId="{35895113-3941-4D4F-B1C4-3040051868B9}" type="presParOf" srcId="{87BDF83D-D26D-4380-99C9-3544EE3C56F0}" destId="{6917D8AC-5B4E-48FA-9359-66BB0413DE74}" srcOrd="0" destOrd="0" presId="urn:microsoft.com/office/officeart/2005/8/layout/hierarchy2"/>
    <dgm:cxn modelId="{30F4BA9A-3376-4F2D-929D-7853DAB920D1}" type="presParOf" srcId="{87BDF83D-D26D-4380-99C9-3544EE3C56F0}" destId="{DCC1BF48-78A1-466D-B3F8-CAB4C04ED4EF}" srcOrd="1" destOrd="0" presId="urn:microsoft.com/office/officeart/2005/8/layout/hierarchy2"/>
    <dgm:cxn modelId="{BDDD1EA5-7A5E-4126-8CDD-471E87DD4422}" type="presParOf" srcId="{DCC1BF48-78A1-466D-B3F8-CAB4C04ED4EF}" destId="{F3F30B37-1B33-41D8-9A95-5468535D9A80}" srcOrd="0" destOrd="0" presId="urn:microsoft.com/office/officeart/2005/8/layout/hierarchy2"/>
    <dgm:cxn modelId="{59641EB9-C2E4-4714-8CF2-30CCFC3FDC0B}" type="presParOf" srcId="{F3F30B37-1B33-41D8-9A95-5468535D9A80}" destId="{2BC726C0-D4DC-4A92-95E4-9CA71016BE31}" srcOrd="0" destOrd="0" presId="urn:microsoft.com/office/officeart/2005/8/layout/hierarchy2"/>
    <dgm:cxn modelId="{6D3A7AE9-0FE4-4771-8AE7-65FBAEDE0290}" type="presParOf" srcId="{DCC1BF48-78A1-466D-B3F8-CAB4C04ED4EF}" destId="{7DF29D02-69D6-49B0-BA95-8AC6A2087209}" srcOrd="1" destOrd="0" presId="urn:microsoft.com/office/officeart/2005/8/layout/hierarchy2"/>
    <dgm:cxn modelId="{FDF7085C-3CDA-47D5-B469-FB1B4801C656}" type="presParOf" srcId="{7DF29D02-69D6-49B0-BA95-8AC6A2087209}" destId="{21FCC95F-7141-4B21-977D-5A6477E0BE11}" srcOrd="0" destOrd="0" presId="urn:microsoft.com/office/officeart/2005/8/layout/hierarchy2"/>
    <dgm:cxn modelId="{BB64B251-D125-4B76-9903-3CBB32939B11}" type="presParOf" srcId="{7DF29D02-69D6-49B0-BA95-8AC6A2087209}" destId="{516FE9D2-A3D9-4F3D-8117-9CC6D1A386D1}" srcOrd="1" destOrd="0" presId="urn:microsoft.com/office/officeart/2005/8/layout/hierarchy2"/>
    <dgm:cxn modelId="{90A88DFA-2B41-4B4E-8FFC-1D16ABF59834}" type="presParOf" srcId="{4834EC66-B2EB-4A35-8C02-19EF34EE607C}" destId="{0D719FEA-DAEE-4796-8A51-3B2FA3367C3F}" srcOrd="2" destOrd="0" presId="urn:microsoft.com/office/officeart/2005/8/layout/hierarchy2"/>
    <dgm:cxn modelId="{36132B46-F7FA-42F7-9F11-D4E3B77295A9}" type="presParOf" srcId="{0D719FEA-DAEE-4796-8A51-3B2FA3367C3F}" destId="{9813CFA9-C257-42AA-A121-5ADF0E03888A}" srcOrd="0" destOrd="0" presId="urn:microsoft.com/office/officeart/2005/8/layout/hierarchy2"/>
    <dgm:cxn modelId="{E7B6B012-21B2-41F9-8FE8-9A30AF2DF049}" type="presParOf" srcId="{4834EC66-B2EB-4A35-8C02-19EF34EE607C}" destId="{E3EA0C0A-D042-43D0-AB28-9A660D793A73}" srcOrd="3" destOrd="0" presId="urn:microsoft.com/office/officeart/2005/8/layout/hierarchy2"/>
    <dgm:cxn modelId="{FC9FF564-F3DE-4D4A-B81B-7A1ED25240BC}" type="presParOf" srcId="{E3EA0C0A-D042-43D0-AB28-9A660D793A73}" destId="{7D0DC890-8266-4F39-8888-67667B99972C}" srcOrd="0" destOrd="0" presId="urn:microsoft.com/office/officeart/2005/8/layout/hierarchy2"/>
    <dgm:cxn modelId="{2A925458-A490-418F-BE45-4B75B4744888}" type="presParOf" srcId="{E3EA0C0A-D042-43D0-AB28-9A660D793A73}" destId="{8909B063-6FC5-4A38-8C64-6AF4259BBF9E}" srcOrd="1" destOrd="0" presId="urn:microsoft.com/office/officeart/2005/8/layout/hierarchy2"/>
    <dgm:cxn modelId="{652C0004-5B37-4F14-AA53-9A55DF8C8227}" type="presParOf" srcId="{8909B063-6FC5-4A38-8C64-6AF4259BBF9E}" destId="{E47036C8-C66E-4B71-A1E8-B755AF7B306C}" srcOrd="0" destOrd="0" presId="urn:microsoft.com/office/officeart/2005/8/layout/hierarchy2"/>
    <dgm:cxn modelId="{82C0EFF8-8D49-4F92-8EF4-EA75AFBCB459}" type="presParOf" srcId="{E47036C8-C66E-4B71-A1E8-B755AF7B306C}" destId="{270F269D-9B5D-471E-8423-87A56AC987E0}" srcOrd="0" destOrd="0" presId="urn:microsoft.com/office/officeart/2005/8/layout/hierarchy2"/>
    <dgm:cxn modelId="{3AEA8820-18E5-4513-9FB2-5C59F44BF245}" type="presParOf" srcId="{8909B063-6FC5-4A38-8C64-6AF4259BBF9E}" destId="{A301CF89-15A2-4986-B5A9-7D8016A4D094}" srcOrd="1" destOrd="0" presId="urn:microsoft.com/office/officeart/2005/8/layout/hierarchy2"/>
    <dgm:cxn modelId="{9E2DECEA-E962-478B-B02B-DD0EEA162CE5}" type="presParOf" srcId="{A301CF89-15A2-4986-B5A9-7D8016A4D094}" destId="{0B821B7F-535F-4D3F-AF79-71E27C78AEDC}" srcOrd="0" destOrd="0" presId="urn:microsoft.com/office/officeart/2005/8/layout/hierarchy2"/>
    <dgm:cxn modelId="{EF2576B7-32E7-4084-9C58-7CBBE7A5C927}" type="presParOf" srcId="{A301CF89-15A2-4986-B5A9-7D8016A4D094}" destId="{EEB8681D-494F-4650-A263-AD3781BB81B3}" srcOrd="1" destOrd="0" presId="urn:microsoft.com/office/officeart/2005/8/layout/hierarchy2"/>
    <dgm:cxn modelId="{AF12A3A6-8E1C-4E6B-B9F3-363E25E661E7}" type="presParOf" srcId="{8909B063-6FC5-4A38-8C64-6AF4259BBF9E}" destId="{B7B69DE6-87C0-4231-A693-E0443EC8B3C6}" srcOrd="2" destOrd="0" presId="urn:microsoft.com/office/officeart/2005/8/layout/hierarchy2"/>
    <dgm:cxn modelId="{2D21792A-90DE-43C4-90A7-F1413B950C04}" type="presParOf" srcId="{B7B69DE6-87C0-4231-A693-E0443EC8B3C6}" destId="{C0D27EF0-7CD2-4F69-87F0-D4188C31885D}" srcOrd="0" destOrd="0" presId="urn:microsoft.com/office/officeart/2005/8/layout/hierarchy2"/>
    <dgm:cxn modelId="{37E7CA43-800D-413F-BFD2-05F958B7B7C9}" type="presParOf" srcId="{8909B063-6FC5-4A38-8C64-6AF4259BBF9E}" destId="{E8265CD9-89A7-48F9-BC0F-69D07314DBA8}" srcOrd="3" destOrd="0" presId="urn:microsoft.com/office/officeart/2005/8/layout/hierarchy2"/>
    <dgm:cxn modelId="{2899611A-F9CE-4BE9-9F9C-A5E07ED214E2}" type="presParOf" srcId="{E8265CD9-89A7-48F9-BC0F-69D07314DBA8}" destId="{0AF16FEF-EB0E-42F2-A0AA-4D1C8836D73B}" srcOrd="0" destOrd="0" presId="urn:microsoft.com/office/officeart/2005/8/layout/hierarchy2"/>
    <dgm:cxn modelId="{5A3528CA-74BE-4C03-8DB9-B8B8C7C77FCD}" type="presParOf" srcId="{E8265CD9-89A7-48F9-BC0F-69D07314DBA8}" destId="{637081EA-F3F2-459A-BD45-0B7DF11E1515}" srcOrd="1" destOrd="0" presId="urn:microsoft.com/office/officeart/2005/8/layout/hierarchy2"/>
    <dgm:cxn modelId="{F4FC8088-0A89-4089-B108-B818A924795A}" type="presParOf" srcId="{58FB53C5-F364-419C-B34C-A34BE4DEC58A}" destId="{36740DA3-F35B-4FD7-BF4F-70D5349BDDF7}" srcOrd="2" destOrd="0" presId="urn:microsoft.com/office/officeart/2005/8/layout/hierarchy2"/>
    <dgm:cxn modelId="{F4A9B0AD-9315-42B1-BE99-B21EF414E365}" type="presParOf" srcId="{36740DA3-F35B-4FD7-BF4F-70D5349BDDF7}" destId="{76365686-8A96-4A9C-8D2C-DBB3EF779F94}" srcOrd="0" destOrd="0" presId="urn:microsoft.com/office/officeart/2005/8/layout/hierarchy2"/>
    <dgm:cxn modelId="{807BD7EE-71D2-4501-AAE0-01967442F705}" type="presParOf" srcId="{58FB53C5-F364-419C-B34C-A34BE4DEC58A}" destId="{1F58B5F7-56F1-4383-BE6A-185753893518}" srcOrd="3" destOrd="0" presId="urn:microsoft.com/office/officeart/2005/8/layout/hierarchy2"/>
    <dgm:cxn modelId="{31B78E89-DE4A-47B4-8E81-07A70B9698BC}" type="presParOf" srcId="{1F58B5F7-56F1-4383-BE6A-185753893518}" destId="{39A22B4E-C245-4838-8EFF-64D69C43622D}" srcOrd="0" destOrd="0" presId="urn:microsoft.com/office/officeart/2005/8/layout/hierarchy2"/>
    <dgm:cxn modelId="{32870921-3D12-4BA2-B095-5BFC3F1C64CE}" type="presParOf" srcId="{1F58B5F7-56F1-4383-BE6A-185753893518}" destId="{A4A5A61B-26EB-4621-BEF1-60EF03DF0702}" srcOrd="1" destOrd="0" presId="urn:microsoft.com/office/officeart/2005/8/layout/hierarchy2"/>
    <dgm:cxn modelId="{E2AFEC40-DB95-4581-B7C5-6F22F61B0E09}" type="presParOf" srcId="{A4A5A61B-26EB-4621-BEF1-60EF03DF0702}" destId="{0869C549-B7F8-49EB-BCC6-CE8D19E7CC81}" srcOrd="0" destOrd="0" presId="urn:microsoft.com/office/officeart/2005/8/layout/hierarchy2"/>
    <dgm:cxn modelId="{A62A002B-F097-4B07-A3E6-4F4C5635FD33}" type="presParOf" srcId="{0869C549-B7F8-49EB-BCC6-CE8D19E7CC81}" destId="{4DFE46A8-C443-4EBD-B4ED-54D4671FE554}" srcOrd="0" destOrd="0" presId="urn:microsoft.com/office/officeart/2005/8/layout/hierarchy2"/>
    <dgm:cxn modelId="{C86F4F8E-EFEA-4361-AC37-96A6D4B3A3E2}" type="presParOf" srcId="{A4A5A61B-26EB-4621-BEF1-60EF03DF0702}" destId="{CC1E436F-3F1C-4FAE-BB31-6EECBC951FAF}" srcOrd="1" destOrd="0" presId="urn:microsoft.com/office/officeart/2005/8/layout/hierarchy2"/>
    <dgm:cxn modelId="{9D11C91D-53E1-4622-B7B8-FE6A5CB62CB4}" type="presParOf" srcId="{CC1E436F-3F1C-4FAE-BB31-6EECBC951FAF}" destId="{9DA4ED7C-3D84-4B7F-ACF5-F4B5CB3CB1E1}" srcOrd="0" destOrd="0" presId="urn:microsoft.com/office/officeart/2005/8/layout/hierarchy2"/>
    <dgm:cxn modelId="{00A812CC-95BF-40B5-AB81-8530387DDABE}" type="presParOf" srcId="{CC1E436F-3F1C-4FAE-BB31-6EECBC951FAF}" destId="{817DF7D5-B2CF-4472-BECA-3C99DDEA0BFF}" srcOrd="1" destOrd="0" presId="urn:microsoft.com/office/officeart/2005/8/layout/hierarchy2"/>
    <dgm:cxn modelId="{1EED559A-EDC3-4374-BCF1-5F9190AD4DA1}" type="presParOf" srcId="{58FB53C5-F364-419C-B34C-A34BE4DEC58A}" destId="{03186CD8-37A1-4571-AC90-69744380CEAC}" srcOrd="4" destOrd="0" presId="urn:microsoft.com/office/officeart/2005/8/layout/hierarchy2"/>
    <dgm:cxn modelId="{AE36078A-F911-4828-901A-3E38A4C0F12B}" type="presParOf" srcId="{03186CD8-37A1-4571-AC90-69744380CEAC}" destId="{D2216212-643B-4106-A7E5-E89FDA836B6C}" srcOrd="0" destOrd="0" presId="urn:microsoft.com/office/officeart/2005/8/layout/hierarchy2"/>
    <dgm:cxn modelId="{022A6EB3-AE4C-4B61-96C7-6177AE57F8F4}" type="presParOf" srcId="{58FB53C5-F364-419C-B34C-A34BE4DEC58A}" destId="{A0BD00E5-C6AC-433C-8995-46F11D33EAD2}" srcOrd="5" destOrd="0" presId="urn:microsoft.com/office/officeart/2005/8/layout/hierarchy2"/>
    <dgm:cxn modelId="{50E3EE9B-69F4-4AE6-A687-CB28B4DBF66B}" type="presParOf" srcId="{A0BD00E5-C6AC-433C-8995-46F11D33EAD2}" destId="{34081C4D-B0C5-4F1E-A858-8C4CBCE140BB}" srcOrd="0" destOrd="0" presId="urn:microsoft.com/office/officeart/2005/8/layout/hierarchy2"/>
    <dgm:cxn modelId="{E91A7CA4-34FF-47B2-AADD-E3E00365B235}" type="presParOf" srcId="{A0BD00E5-C6AC-433C-8995-46F11D33EAD2}" destId="{000BFD10-96A8-4477-A067-1AB532790CD5}" srcOrd="1" destOrd="0" presId="urn:microsoft.com/office/officeart/2005/8/layout/hierarchy2"/>
    <dgm:cxn modelId="{003A133A-5264-417A-AA15-78EE90E8B7A8}" type="presParOf" srcId="{000BFD10-96A8-4477-A067-1AB532790CD5}" destId="{E7ECA912-9CA3-4D7A-923E-15184F353475}" srcOrd="0" destOrd="0" presId="urn:microsoft.com/office/officeart/2005/8/layout/hierarchy2"/>
    <dgm:cxn modelId="{78724244-D437-4B64-9760-D919A80024F6}" type="presParOf" srcId="{E7ECA912-9CA3-4D7A-923E-15184F353475}" destId="{25EF29F1-8EB2-421E-BB42-6B98BA7064DE}" srcOrd="0" destOrd="0" presId="urn:microsoft.com/office/officeart/2005/8/layout/hierarchy2"/>
    <dgm:cxn modelId="{0B666ECD-B3E5-45BC-BDA2-4EEFA265E422}" type="presParOf" srcId="{000BFD10-96A8-4477-A067-1AB532790CD5}" destId="{912D1423-B2DB-424E-B2B6-502017C89301}" srcOrd="1" destOrd="0" presId="urn:microsoft.com/office/officeart/2005/8/layout/hierarchy2"/>
    <dgm:cxn modelId="{4C6F81EE-12AE-486A-9FE2-B8481E6F2EEC}" type="presParOf" srcId="{912D1423-B2DB-424E-B2B6-502017C89301}" destId="{682C1E51-2805-43E8-85AB-C7207BC879C2}" srcOrd="0" destOrd="0" presId="urn:microsoft.com/office/officeart/2005/8/layout/hierarchy2"/>
    <dgm:cxn modelId="{A2F77EFE-EF09-4BBA-8E0A-3A593B208786}" type="presParOf" srcId="{912D1423-B2DB-424E-B2B6-502017C89301}" destId="{D5E99818-D884-4660-B56B-F1DC4C1565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981EB8-D710-488F-836D-C154DE451F7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51009B-C35C-4333-A502-0ECDFDD2103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3B2C67-D057-4D4A-8EF1-9A9238390515}" type="parTrans" cxnId="{CC59DC40-7F9D-4E60-8FA2-4C3942837331}">
      <dgm:prSet/>
      <dgm:spPr/>
      <dgm:t>
        <a:bodyPr/>
        <a:lstStyle/>
        <a:p>
          <a:endParaRPr lang="en-IN"/>
        </a:p>
      </dgm:t>
    </dgm:pt>
    <dgm:pt modelId="{0E729604-2722-4678-9CCC-235A22ADF1F4}" type="sibTrans" cxnId="{CC59DC40-7F9D-4E60-8FA2-4C3942837331}">
      <dgm:prSet/>
      <dgm:spPr/>
      <dgm:t>
        <a:bodyPr/>
        <a:lstStyle/>
        <a:p>
          <a:endParaRPr lang="en-IN"/>
        </a:p>
      </dgm:t>
    </dgm:pt>
    <dgm:pt modelId="{47996882-B25B-4501-87AC-E1D5E1BC804D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822277-2A78-4C2E-B212-DB03286F81DB}" type="parTrans" cxnId="{A1D7FE24-1344-4D27-94E9-1447544F4E2D}">
      <dgm:prSet/>
      <dgm:spPr/>
      <dgm:t>
        <a:bodyPr/>
        <a:lstStyle/>
        <a:p>
          <a:endParaRPr lang="en-IN"/>
        </a:p>
      </dgm:t>
    </dgm:pt>
    <dgm:pt modelId="{CBA206AE-E003-4DC2-9128-0A65740E3A02}" type="sibTrans" cxnId="{A1D7FE24-1344-4D27-94E9-1447544F4E2D}">
      <dgm:prSet/>
      <dgm:spPr/>
      <dgm:t>
        <a:bodyPr/>
        <a:lstStyle/>
        <a:p>
          <a:endParaRPr lang="en-IN"/>
        </a:p>
      </dgm:t>
    </dgm:pt>
    <dgm:pt modelId="{9C081A81-F2A5-4C8C-BD49-99D76B879362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D812FE-B6E2-417A-A692-1C0158965059}" type="parTrans" cxnId="{283F9B42-ED77-4B88-81F2-536218D6FD80}">
      <dgm:prSet/>
      <dgm:spPr/>
      <dgm:t>
        <a:bodyPr/>
        <a:lstStyle/>
        <a:p>
          <a:endParaRPr lang="en-IN"/>
        </a:p>
      </dgm:t>
    </dgm:pt>
    <dgm:pt modelId="{CA17BC99-BDAB-4325-B060-64ABAA655B05}" type="sibTrans" cxnId="{283F9B42-ED77-4B88-81F2-536218D6FD80}">
      <dgm:prSet/>
      <dgm:spPr/>
      <dgm:t>
        <a:bodyPr/>
        <a:lstStyle/>
        <a:p>
          <a:endParaRPr lang="en-IN"/>
        </a:p>
      </dgm:t>
    </dgm:pt>
    <dgm:pt modelId="{557A6E06-8B6F-4354-8F32-79B2AFE198EC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D03CF01-C2BB-4A69-A7AE-A80DAF820020}" type="parTrans" cxnId="{6C71E057-215E-416F-A1A0-86C925544A83}">
      <dgm:prSet/>
      <dgm:spPr/>
      <dgm:t>
        <a:bodyPr/>
        <a:lstStyle/>
        <a:p>
          <a:endParaRPr lang="en-IN"/>
        </a:p>
      </dgm:t>
    </dgm:pt>
    <dgm:pt modelId="{E4DE59F2-7095-4228-95E1-E6A37DE5A86A}" type="sibTrans" cxnId="{6C71E057-215E-416F-A1A0-86C925544A83}">
      <dgm:prSet/>
      <dgm:spPr/>
      <dgm:t>
        <a:bodyPr/>
        <a:lstStyle/>
        <a:p>
          <a:endParaRPr lang="en-IN"/>
        </a:p>
      </dgm:t>
    </dgm:pt>
    <dgm:pt modelId="{9BE3EE3A-E2C6-4BF7-A760-F60163F78CB4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D4F0D41-ABF3-4EFA-B2F4-3E8F63410390}" type="parTrans" cxnId="{D19478E8-9B1D-4466-B2E1-1508B8AB9318}">
      <dgm:prSet/>
      <dgm:spPr/>
      <dgm:t>
        <a:bodyPr/>
        <a:lstStyle/>
        <a:p>
          <a:endParaRPr lang="en-IN"/>
        </a:p>
      </dgm:t>
    </dgm:pt>
    <dgm:pt modelId="{962B40ED-33D4-4082-BC34-B43D297607DF}" type="sibTrans" cxnId="{D19478E8-9B1D-4466-B2E1-1508B8AB9318}">
      <dgm:prSet/>
      <dgm:spPr/>
      <dgm:t>
        <a:bodyPr/>
        <a:lstStyle/>
        <a:p>
          <a:endParaRPr lang="en-IN"/>
        </a:p>
      </dgm:t>
    </dgm:pt>
    <dgm:pt modelId="{EA19A734-67DB-4944-9C90-D4390C235E81}">
      <dgm:prSet phldrT="[Text]"/>
      <dgm:spPr/>
      <dgm:t>
        <a:bodyPr/>
        <a:lstStyle/>
        <a:p>
          <a:r>
            <a:rPr lang="en-IN" dirty="0" smtClean="0"/>
            <a:t>A is not full rank</a:t>
          </a:r>
          <a:endParaRPr lang="en-IN" dirty="0"/>
        </a:p>
      </dgm:t>
    </dgm:pt>
    <dgm:pt modelId="{281B1C6E-D1D2-48EE-909D-BEBE4E2D524E}" type="parTrans" cxnId="{8A11E876-9E1E-40AA-AA84-6BD3B8BBA9B3}">
      <dgm:prSet/>
      <dgm:spPr/>
      <dgm:t>
        <a:bodyPr/>
        <a:lstStyle/>
        <a:p>
          <a:endParaRPr lang="en-IN"/>
        </a:p>
      </dgm:t>
    </dgm:pt>
    <dgm:pt modelId="{F06F0CB0-C39B-4C94-A3F4-9223967A61E0}" type="sibTrans" cxnId="{8A11E876-9E1E-40AA-AA84-6BD3B8BBA9B3}">
      <dgm:prSet/>
      <dgm:spPr/>
      <dgm:t>
        <a:bodyPr/>
        <a:lstStyle/>
        <a:p>
          <a:endParaRPr lang="en-IN"/>
        </a:p>
      </dgm:t>
    </dgm:pt>
    <dgm:pt modelId="{0C1B7886-1C0E-4268-8F21-4276E8AC2F67}">
      <dgm:prSet phldrT="[Text]"/>
      <dgm:spPr>
        <a:blipFill rotWithShape="0">
          <a:blip xmlns:r="http://schemas.openxmlformats.org/officeDocument/2006/relationships" r:embed="rId6"/>
          <a:stretch>
            <a:fillRect l="-5000" r="-5312" b="-30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8C38D21-D928-46D2-A479-01DF2705BC26}" type="parTrans" cxnId="{099161E3-9CFB-49F9-A128-045B2C6B12B7}">
      <dgm:prSet/>
      <dgm:spPr/>
      <dgm:t>
        <a:bodyPr/>
        <a:lstStyle/>
        <a:p>
          <a:endParaRPr lang="en-IN"/>
        </a:p>
      </dgm:t>
    </dgm:pt>
    <dgm:pt modelId="{D5CC5813-A38C-4001-B324-CF0352EE4456}" type="sibTrans" cxnId="{099161E3-9CFB-49F9-A128-045B2C6B12B7}">
      <dgm:prSet/>
      <dgm:spPr/>
      <dgm:t>
        <a:bodyPr/>
        <a:lstStyle/>
        <a:p>
          <a:endParaRPr lang="en-IN"/>
        </a:p>
      </dgm:t>
    </dgm:pt>
    <dgm:pt modelId="{EEDD4BC2-45D7-4173-8927-06752D96C560}">
      <dgm:prSet phldrT="[Text]"/>
      <dgm:spPr>
        <a:blipFill rotWithShape="0">
          <a:blip xmlns:r="http://schemas.openxmlformats.org/officeDocument/2006/relationships" r:embed="rId7"/>
          <a:stretch>
            <a:fillRect t="-30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57D41-AA69-452E-8288-3B0ADF73D5D5}" type="parTrans" cxnId="{B87B3F2E-4B24-454B-9C44-5AC0A32F2AA1}">
      <dgm:prSet/>
      <dgm:spPr/>
      <dgm:t>
        <a:bodyPr/>
        <a:lstStyle/>
        <a:p>
          <a:endParaRPr lang="en-IN"/>
        </a:p>
      </dgm:t>
    </dgm:pt>
    <dgm:pt modelId="{A5EE922D-2142-4590-BE26-0A464DB5247F}" type="sibTrans" cxnId="{B87B3F2E-4B24-454B-9C44-5AC0A32F2AA1}">
      <dgm:prSet/>
      <dgm:spPr/>
      <dgm:t>
        <a:bodyPr/>
        <a:lstStyle/>
        <a:p>
          <a:endParaRPr lang="en-IN"/>
        </a:p>
      </dgm:t>
    </dgm:pt>
    <dgm:pt modelId="{1352819F-69C1-464C-81DF-62C37FEC1F93}">
      <dgm:prSet phldrT="[Text]"/>
      <dgm:spPr>
        <a:blipFill rotWithShape="0">
          <a:blip xmlns:r="http://schemas.openxmlformats.org/officeDocument/2006/relationships" r:embed="rId8"/>
          <a:stretch>
            <a:fillRect t="-306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143ED07-9A69-4B06-9AEC-F6E1CE3CB8B6}" type="parTrans" cxnId="{FD8677C2-F68C-4385-AFD1-5BD268452334}">
      <dgm:prSet/>
      <dgm:spPr/>
      <dgm:t>
        <a:bodyPr/>
        <a:lstStyle/>
        <a:p>
          <a:endParaRPr lang="en-IN"/>
        </a:p>
      </dgm:t>
    </dgm:pt>
    <dgm:pt modelId="{BF2BA2FD-CFF4-4D48-82E5-9F62100BABB9}" type="sibTrans" cxnId="{FD8677C2-F68C-4385-AFD1-5BD268452334}">
      <dgm:prSet/>
      <dgm:spPr/>
      <dgm:t>
        <a:bodyPr/>
        <a:lstStyle/>
        <a:p>
          <a:endParaRPr lang="en-IN"/>
        </a:p>
      </dgm:t>
    </dgm:pt>
    <dgm:pt modelId="{C282FDC4-CDA0-4E24-8681-F03B9F82577F}">
      <dgm:prSet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34DD632-AF70-4868-B628-B911CC569D14}" type="parTrans" cxnId="{526A63EB-1584-4272-8B74-64F67136B78D}">
      <dgm:prSet/>
      <dgm:spPr/>
      <dgm:t>
        <a:bodyPr/>
        <a:lstStyle/>
        <a:p>
          <a:endParaRPr lang="en-IN"/>
        </a:p>
      </dgm:t>
    </dgm:pt>
    <dgm:pt modelId="{5071DBC0-2013-4A1D-83FE-73D4F1EDC64E}" type="sibTrans" cxnId="{526A63EB-1584-4272-8B74-64F67136B78D}">
      <dgm:prSet/>
      <dgm:spPr/>
      <dgm:t>
        <a:bodyPr/>
        <a:lstStyle/>
        <a:p>
          <a:endParaRPr lang="en-IN"/>
        </a:p>
      </dgm:t>
    </dgm:pt>
    <dgm:pt modelId="{B906EEAA-15D2-4799-8091-E9D92EBE2D4A}">
      <dgm:prSet phldrT="[Text]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B6D033D-0537-4B50-933C-3B2FEB457363}" type="parTrans" cxnId="{CE2A7B3E-78B5-4227-AF47-3EA7C2A1C968}">
      <dgm:prSet/>
      <dgm:spPr/>
      <dgm:t>
        <a:bodyPr/>
        <a:lstStyle/>
        <a:p>
          <a:endParaRPr lang="en-IN"/>
        </a:p>
      </dgm:t>
    </dgm:pt>
    <dgm:pt modelId="{1E00F739-D5F5-4014-B5CE-020186BE5EAE}" type="sibTrans" cxnId="{CE2A7B3E-78B5-4227-AF47-3EA7C2A1C968}">
      <dgm:prSet/>
      <dgm:spPr/>
      <dgm:t>
        <a:bodyPr/>
        <a:lstStyle/>
        <a:p>
          <a:endParaRPr lang="en-IN"/>
        </a:p>
      </dgm:t>
    </dgm:pt>
    <dgm:pt modelId="{7038F6E9-83AD-4023-B85B-3531CF569C6C}" type="pres">
      <dgm:prSet presAssocID="{B1981EB8-D710-488F-836D-C154DE451F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D85AC-6947-4D95-BF09-90A5C52CDB41}" type="pres">
      <dgm:prSet presAssocID="{7051009B-C35C-4333-A502-0ECDFDD21039}" presName="root1" presStyleCnt="0"/>
      <dgm:spPr/>
    </dgm:pt>
    <dgm:pt modelId="{4090F1E0-A887-45B6-9B38-A2B58563AB75}" type="pres">
      <dgm:prSet presAssocID="{7051009B-C35C-4333-A502-0ECDFDD2103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FB53C5-F364-419C-B34C-A34BE4DEC58A}" type="pres">
      <dgm:prSet presAssocID="{7051009B-C35C-4333-A502-0ECDFDD21039}" presName="level2hierChild" presStyleCnt="0"/>
      <dgm:spPr/>
    </dgm:pt>
    <dgm:pt modelId="{3E73B4A3-5347-4414-B0D9-F62E30269903}" type="pres">
      <dgm:prSet presAssocID="{CD822277-2A78-4C2E-B212-DB03286F81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4B05EBF-2846-4D02-972B-E07822F9AAF2}" type="pres">
      <dgm:prSet presAssocID="{CD822277-2A78-4C2E-B212-DB03286F81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772ACE66-5B21-4A48-8330-C3AA5B7C3897}" type="pres">
      <dgm:prSet presAssocID="{47996882-B25B-4501-87AC-E1D5E1BC804D}" presName="root2" presStyleCnt="0"/>
      <dgm:spPr/>
    </dgm:pt>
    <dgm:pt modelId="{7AE63112-383B-458F-9A7E-5D82BF0FC86F}" type="pres">
      <dgm:prSet presAssocID="{47996882-B25B-4501-87AC-E1D5E1BC804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34EC66-B2EB-4A35-8C02-19EF34EE607C}" type="pres">
      <dgm:prSet presAssocID="{47996882-B25B-4501-87AC-E1D5E1BC804D}" presName="level3hierChild" presStyleCnt="0"/>
      <dgm:spPr/>
    </dgm:pt>
    <dgm:pt modelId="{FFC0F52A-11B2-4E5F-9FB4-6E4FE2AAFD11}" type="pres">
      <dgm:prSet presAssocID="{3BD812FE-B6E2-417A-A692-1C015896505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25FDC0C-33FA-4797-9D31-466F28574922}" type="pres">
      <dgm:prSet presAssocID="{3BD812FE-B6E2-417A-A692-1C015896505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87BDF83D-D26D-4380-99C9-3544EE3C56F0}" type="pres">
      <dgm:prSet presAssocID="{9C081A81-F2A5-4C8C-BD49-99D76B879362}" presName="root2" presStyleCnt="0"/>
      <dgm:spPr/>
    </dgm:pt>
    <dgm:pt modelId="{6917D8AC-5B4E-48FA-9359-66BB0413DE74}" type="pres">
      <dgm:prSet presAssocID="{9C081A81-F2A5-4C8C-BD49-99D76B87936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C1BF48-78A1-466D-B3F8-CAB4C04ED4EF}" type="pres">
      <dgm:prSet presAssocID="{9C081A81-F2A5-4C8C-BD49-99D76B879362}" presName="level3hierChild" presStyleCnt="0"/>
      <dgm:spPr/>
    </dgm:pt>
    <dgm:pt modelId="{F3F30B37-1B33-41D8-9A95-5468535D9A80}" type="pres">
      <dgm:prSet presAssocID="{B8C38D21-D928-46D2-A479-01DF2705BC26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2BC726C0-D4DC-4A92-95E4-9CA71016BE31}" type="pres">
      <dgm:prSet presAssocID="{B8C38D21-D928-46D2-A479-01DF2705BC26}" presName="connTx" presStyleLbl="parChTrans1D4" presStyleIdx="0" presStyleCnt="3"/>
      <dgm:spPr/>
      <dgm:t>
        <a:bodyPr/>
        <a:lstStyle/>
        <a:p>
          <a:endParaRPr lang="en-US"/>
        </a:p>
      </dgm:t>
    </dgm:pt>
    <dgm:pt modelId="{7DF29D02-69D6-49B0-BA95-8AC6A2087209}" type="pres">
      <dgm:prSet presAssocID="{0C1B7886-1C0E-4268-8F21-4276E8AC2F67}" presName="root2" presStyleCnt="0"/>
      <dgm:spPr/>
    </dgm:pt>
    <dgm:pt modelId="{21FCC95F-7141-4B21-977D-5A6477E0BE11}" type="pres">
      <dgm:prSet presAssocID="{0C1B7886-1C0E-4268-8F21-4276E8AC2F67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6FE9D2-A3D9-4F3D-8117-9CC6D1A386D1}" type="pres">
      <dgm:prSet presAssocID="{0C1B7886-1C0E-4268-8F21-4276E8AC2F67}" presName="level3hierChild" presStyleCnt="0"/>
      <dgm:spPr/>
    </dgm:pt>
    <dgm:pt modelId="{0D719FEA-DAEE-4796-8A51-3B2FA3367C3F}" type="pres">
      <dgm:prSet presAssocID="{281B1C6E-D1D2-48EE-909D-BEBE4E2D524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813CFA9-C257-42AA-A121-5ADF0E03888A}" type="pres">
      <dgm:prSet presAssocID="{281B1C6E-D1D2-48EE-909D-BEBE4E2D524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E3EA0C0A-D042-43D0-AB28-9A660D793A73}" type="pres">
      <dgm:prSet presAssocID="{EA19A734-67DB-4944-9C90-D4390C235E81}" presName="root2" presStyleCnt="0"/>
      <dgm:spPr/>
    </dgm:pt>
    <dgm:pt modelId="{7D0DC890-8266-4F39-8888-67667B99972C}" type="pres">
      <dgm:prSet presAssocID="{EA19A734-67DB-4944-9C90-D4390C235E81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9B063-6FC5-4A38-8C64-6AF4259BBF9E}" type="pres">
      <dgm:prSet presAssocID="{EA19A734-67DB-4944-9C90-D4390C235E81}" presName="level3hierChild" presStyleCnt="0"/>
      <dgm:spPr/>
    </dgm:pt>
    <dgm:pt modelId="{E47036C8-C66E-4B71-A1E8-B755AF7B306C}" type="pres">
      <dgm:prSet presAssocID="{5143ED07-9A69-4B06-9AEC-F6E1CE3CB8B6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0F269D-9B5D-471E-8423-87A56AC987E0}" type="pres">
      <dgm:prSet presAssocID="{5143ED07-9A69-4B06-9AEC-F6E1CE3CB8B6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01CF89-15A2-4986-B5A9-7D8016A4D094}" type="pres">
      <dgm:prSet presAssocID="{1352819F-69C1-464C-81DF-62C37FEC1F93}" presName="root2" presStyleCnt="0"/>
      <dgm:spPr/>
    </dgm:pt>
    <dgm:pt modelId="{0B821B7F-535F-4D3F-AF79-71E27C78AEDC}" type="pres">
      <dgm:prSet presAssocID="{1352819F-69C1-464C-81DF-62C37FEC1F93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B8681D-494F-4650-A263-AD3781BB81B3}" type="pres">
      <dgm:prSet presAssocID="{1352819F-69C1-464C-81DF-62C37FEC1F93}" presName="level3hierChild" presStyleCnt="0"/>
      <dgm:spPr/>
    </dgm:pt>
    <dgm:pt modelId="{B7B69DE6-87C0-4231-A693-E0443EC8B3C6}" type="pres">
      <dgm:prSet presAssocID="{3F057D41-AA69-452E-8288-3B0ADF73D5D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C0D27EF0-7CD2-4F69-87F0-D4188C31885D}" type="pres">
      <dgm:prSet presAssocID="{3F057D41-AA69-452E-8288-3B0ADF73D5D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E8265CD9-89A7-48F9-BC0F-69D07314DBA8}" type="pres">
      <dgm:prSet presAssocID="{EEDD4BC2-45D7-4173-8927-06752D96C560}" presName="root2" presStyleCnt="0"/>
      <dgm:spPr/>
    </dgm:pt>
    <dgm:pt modelId="{0AF16FEF-EB0E-42F2-A0AA-4D1C8836D73B}" type="pres">
      <dgm:prSet presAssocID="{EEDD4BC2-45D7-4173-8927-06752D96C56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37081EA-F3F2-459A-BD45-0B7DF11E1515}" type="pres">
      <dgm:prSet presAssocID="{EEDD4BC2-45D7-4173-8927-06752D96C560}" presName="level3hierChild" presStyleCnt="0"/>
      <dgm:spPr/>
    </dgm:pt>
    <dgm:pt modelId="{36740DA3-F35B-4FD7-BF4F-70D5349BDDF7}" type="pres">
      <dgm:prSet presAssocID="{6D03CF01-C2BB-4A69-A7AE-A80DAF82002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6365686-8A96-4A9C-8D2C-DBB3EF779F94}" type="pres">
      <dgm:prSet presAssocID="{6D03CF01-C2BB-4A69-A7AE-A80DAF82002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F58B5F7-56F1-4383-BE6A-185753893518}" type="pres">
      <dgm:prSet presAssocID="{557A6E06-8B6F-4354-8F32-79B2AFE198EC}" presName="root2" presStyleCnt="0"/>
      <dgm:spPr/>
    </dgm:pt>
    <dgm:pt modelId="{39A22B4E-C245-4838-8EFF-64D69C43622D}" type="pres">
      <dgm:prSet presAssocID="{557A6E06-8B6F-4354-8F32-79B2AFE198E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5A61B-26EB-4621-BEF1-60EF03DF0702}" type="pres">
      <dgm:prSet presAssocID="{557A6E06-8B6F-4354-8F32-79B2AFE198EC}" presName="level3hierChild" presStyleCnt="0"/>
      <dgm:spPr/>
    </dgm:pt>
    <dgm:pt modelId="{0869C549-B7F8-49EB-BCC6-CE8D19E7CC81}" type="pres">
      <dgm:prSet presAssocID="{DB6D033D-0537-4B50-933C-3B2FEB45736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DFE46A8-C443-4EBD-B4ED-54D4671FE554}" type="pres">
      <dgm:prSet presAssocID="{DB6D033D-0537-4B50-933C-3B2FEB45736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C1E436F-3F1C-4FAE-BB31-6EECBC951FAF}" type="pres">
      <dgm:prSet presAssocID="{B906EEAA-15D2-4799-8091-E9D92EBE2D4A}" presName="root2" presStyleCnt="0"/>
      <dgm:spPr/>
    </dgm:pt>
    <dgm:pt modelId="{9DA4ED7C-3D84-4B7F-ACF5-F4B5CB3CB1E1}" type="pres">
      <dgm:prSet presAssocID="{B906EEAA-15D2-4799-8091-E9D92EBE2D4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7DF7D5-B2CF-4472-BECA-3C99DDEA0BFF}" type="pres">
      <dgm:prSet presAssocID="{B906EEAA-15D2-4799-8091-E9D92EBE2D4A}" presName="level3hierChild" presStyleCnt="0"/>
      <dgm:spPr/>
    </dgm:pt>
    <dgm:pt modelId="{03186CD8-37A1-4571-AC90-69744380CEAC}" type="pres">
      <dgm:prSet presAssocID="{9D4F0D41-ABF3-4EFA-B2F4-3E8F6341039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2216212-643B-4106-A7E5-E89FDA836B6C}" type="pres">
      <dgm:prSet presAssocID="{9D4F0D41-ABF3-4EFA-B2F4-3E8F6341039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0BD00E5-C6AC-433C-8995-46F11D33EAD2}" type="pres">
      <dgm:prSet presAssocID="{9BE3EE3A-E2C6-4BF7-A760-F60163F78CB4}" presName="root2" presStyleCnt="0"/>
      <dgm:spPr/>
    </dgm:pt>
    <dgm:pt modelId="{34081C4D-B0C5-4F1E-A858-8C4CBCE140BB}" type="pres">
      <dgm:prSet presAssocID="{9BE3EE3A-E2C6-4BF7-A760-F60163F78CB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0BFD10-96A8-4477-A067-1AB532790CD5}" type="pres">
      <dgm:prSet presAssocID="{9BE3EE3A-E2C6-4BF7-A760-F60163F78CB4}" presName="level3hierChild" presStyleCnt="0"/>
      <dgm:spPr/>
    </dgm:pt>
    <dgm:pt modelId="{E7ECA912-9CA3-4D7A-923E-15184F353475}" type="pres">
      <dgm:prSet presAssocID="{434DD632-AF70-4868-B628-B911CC569D1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25EF29F1-8EB2-421E-BB42-6B98BA7064DE}" type="pres">
      <dgm:prSet presAssocID="{434DD632-AF70-4868-B628-B911CC569D1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912D1423-B2DB-424E-B2B6-502017C89301}" type="pres">
      <dgm:prSet presAssocID="{C282FDC4-CDA0-4E24-8681-F03B9F82577F}" presName="root2" presStyleCnt="0"/>
      <dgm:spPr/>
    </dgm:pt>
    <dgm:pt modelId="{682C1E51-2805-43E8-85AB-C7207BC879C2}" type="pres">
      <dgm:prSet presAssocID="{C282FDC4-CDA0-4E24-8681-F03B9F82577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5E99818-D884-4660-B56B-F1DC4C15657E}" type="pres">
      <dgm:prSet presAssocID="{C282FDC4-CDA0-4E24-8681-F03B9F82577F}" presName="level3hierChild" presStyleCnt="0"/>
      <dgm:spPr/>
    </dgm:pt>
  </dgm:ptLst>
  <dgm:cxnLst>
    <dgm:cxn modelId="{283F9B42-ED77-4B88-81F2-536218D6FD80}" srcId="{47996882-B25B-4501-87AC-E1D5E1BC804D}" destId="{9C081A81-F2A5-4C8C-BD49-99D76B879362}" srcOrd="0" destOrd="0" parTransId="{3BD812FE-B6E2-417A-A692-1C0158965059}" sibTransId="{CA17BC99-BDAB-4325-B060-64ABAA655B05}"/>
    <dgm:cxn modelId="{AF3C199B-7E06-4699-87D1-F6ADCC728985}" type="presOf" srcId="{CD822277-2A78-4C2E-B212-DB03286F81DB}" destId="{3E73B4A3-5347-4414-B0D9-F62E30269903}" srcOrd="0" destOrd="0" presId="urn:microsoft.com/office/officeart/2005/8/layout/hierarchy2"/>
    <dgm:cxn modelId="{F740FE86-F9E4-4F37-A84E-6254E5D894DB}" type="presOf" srcId="{9D4F0D41-ABF3-4EFA-B2F4-3E8F63410390}" destId="{03186CD8-37A1-4571-AC90-69744380CEAC}" srcOrd="0" destOrd="0" presId="urn:microsoft.com/office/officeart/2005/8/layout/hierarchy2"/>
    <dgm:cxn modelId="{90E7D708-CD51-4DFB-BF7F-00D342582E8A}" type="presOf" srcId="{EEDD4BC2-45D7-4173-8927-06752D96C560}" destId="{0AF16FEF-EB0E-42F2-A0AA-4D1C8836D73B}" srcOrd="0" destOrd="0" presId="urn:microsoft.com/office/officeart/2005/8/layout/hierarchy2"/>
    <dgm:cxn modelId="{099161E3-9CFB-49F9-A128-045B2C6B12B7}" srcId="{9C081A81-F2A5-4C8C-BD49-99D76B879362}" destId="{0C1B7886-1C0E-4268-8F21-4276E8AC2F67}" srcOrd="0" destOrd="0" parTransId="{B8C38D21-D928-46D2-A479-01DF2705BC26}" sibTransId="{D5CC5813-A38C-4001-B324-CF0352EE4456}"/>
    <dgm:cxn modelId="{401139AE-FF4B-4F80-AA5D-07FBD2A8FA31}" type="presOf" srcId="{5143ED07-9A69-4B06-9AEC-F6E1CE3CB8B6}" destId="{E47036C8-C66E-4B71-A1E8-B755AF7B306C}" srcOrd="0" destOrd="0" presId="urn:microsoft.com/office/officeart/2005/8/layout/hierarchy2"/>
    <dgm:cxn modelId="{C7339237-09BF-40F3-9A94-C2A9223AA422}" type="presOf" srcId="{1352819F-69C1-464C-81DF-62C37FEC1F93}" destId="{0B821B7F-535F-4D3F-AF79-71E27C78AEDC}" srcOrd="0" destOrd="0" presId="urn:microsoft.com/office/officeart/2005/8/layout/hierarchy2"/>
    <dgm:cxn modelId="{BE5C5696-4F90-4B72-94A3-5BB0722BD380}" type="presOf" srcId="{0C1B7886-1C0E-4268-8F21-4276E8AC2F67}" destId="{21FCC95F-7141-4B21-977D-5A6477E0BE11}" srcOrd="0" destOrd="0" presId="urn:microsoft.com/office/officeart/2005/8/layout/hierarchy2"/>
    <dgm:cxn modelId="{A1D7FE24-1344-4D27-94E9-1447544F4E2D}" srcId="{7051009B-C35C-4333-A502-0ECDFDD21039}" destId="{47996882-B25B-4501-87AC-E1D5E1BC804D}" srcOrd="0" destOrd="0" parTransId="{CD822277-2A78-4C2E-B212-DB03286F81DB}" sibTransId="{CBA206AE-E003-4DC2-9128-0A65740E3A02}"/>
    <dgm:cxn modelId="{CC59DC40-7F9D-4E60-8FA2-4C3942837331}" srcId="{B1981EB8-D710-488F-836D-C154DE451F73}" destId="{7051009B-C35C-4333-A502-0ECDFDD21039}" srcOrd="0" destOrd="0" parTransId="{E43B2C67-D057-4D4A-8EF1-9A9238390515}" sibTransId="{0E729604-2722-4678-9CCC-235A22ADF1F4}"/>
    <dgm:cxn modelId="{ABBA02D1-7F7D-4BF7-B072-3B4FB7C5318D}" type="presOf" srcId="{DB6D033D-0537-4B50-933C-3B2FEB457363}" destId="{0869C549-B7F8-49EB-BCC6-CE8D19E7CC81}" srcOrd="0" destOrd="0" presId="urn:microsoft.com/office/officeart/2005/8/layout/hierarchy2"/>
    <dgm:cxn modelId="{C8835948-B656-4303-A4E1-BFFA8AC4B366}" type="presOf" srcId="{3F057D41-AA69-452E-8288-3B0ADF73D5D5}" destId="{C0D27EF0-7CD2-4F69-87F0-D4188C31885D}" srcOrd="1" destOrd="0" presId="urn:microsoft.com/office/officeart/2005/8/layout/hierarchy2"/>
    <dgm:cxn modelId="{2EFF88EA-54A7-4055-AAD7-A8B0C20845C2}" type="presOf" srcId="{281B1C6E-D1D2-48EE-909D-BEBE4E2D524E}" destId="{9813CFA9-C257-42AA-A121-5ADF0E03888A}" srcOrd="1" destOrd="0" presId="urn:microsoft.com/office/officeart/2005/8/layout/hierarchy2"/>
    <dgm:cxn modelId="{CCA5F557-9F6C-4CFF-9CE6-007C25632CA3}" type="presOf" srcId="{B1981EB8-D710-488F-836D-C154DE451F73}" destId="{7038F6E9-83AD-4023-B85B-3531CF569C6C}" srcOrd="0" destOrd="0" presId="urn:microsoft.com/office/officeart/2005/8/layout/hierarchy2"/>
    <dgm:cxn modelId="{2E4FB171-F5F9-4CC1-BB51-2026D0B5015D}" type="presOf" srcId="{557A6E06-8B6F-4354-8F32-79B2AFE198EC}" destId="{39A22B4E-C245-4838-8EFF-64D69C43622D}" srcOrd="0" destOrd="0" presId="urn:microsoft.com/office/officeart/2005/8/layout/hierarchy2"/>
    <dgm:cxn modelId="{7DFBD92A-8ED5-4701-826A-3271568DE2D7}" type="presOf" srcId="{9BE3EE3A-E2C6-4BF7-A760-F60163F78CB4}" destId="{34081C4D-B0C5-4F1E-A858-8C4CBCE140BB}" srcOrd="0" destOrd="0" presId="urn:microsoft.com/office/officeart/2005/8/layout/hierarchy2"/>
    <dgm:cxn modelId="{58C732B3-74BD-4F27-81A6-75F81A3BA307}" type="presOf" srcId="{B8C38D21-D928-46D2-A479-01DF2705BC26}" destId="{2BC726C0-D4DC-4A92-95E4-9CA71016BE31}" srcOrd="1" destOrd="0" presId="urn:microsoft.com/office/officeart/2005/8/layout/hierarchy2"/>
    <dgm:cxn modelId="{B87B3F2E-4B24-454B-9C44-5AC0A32F2AA1}" srcId="{EA19A734-67DB-4944-9C90-D4390C235E81}" destId="{EEDD4BC2-45D7-4173-8927-06752D96C560}" srcOrd="1" destOrd="0" parTransId="{3F057D41-AA69-452E-8288-3B0ADF73D5D5}" sibTransId="{A5EE922D-2142-4590-BE26-0A464DB5247F}"/>
    <dgm:cxn modelId="{37E08928-B216-44D1-AAB6-E25287021FD0}" type="presOf" srcId="{DB6D033D-0537-4B50-933C-3B2FEB457363}" destId="{4DFE46A8-C443-4EBD-B4ED-54D4671FE554}" srcOrd="1" destOrd="0" presId="urn:microsoft.com/office/officeart/2005/8/layout/hierarchy2"/>
    <dgm:cxn modelId="{E051B348-4A26-4B91-AFB5-F7C2E064B905}" type="presOf" srcId="{B8C38D21-D928-46D2-A479-01DF2705BC26}" destId="{F3F30B37-1B33-41D8-9A95-5468535D9A80}" srcOrd="0" destOrd="0" presId="urn:microsoft.com/office/officeart/2005/8/layout/hierarchy2"/>
    <dgm:cxn modelId="{029F0B23-8F17-4A2C-B7B1-52B18AC2B66B}" type="presOf" srcId="{3BD812FE-B6E2-417A-A692-1C0158965059}" destId="{FFC0F52A-11B2-4E5F-9FB4-6E4FE2AAFD11}" srcOrd="0" destOrd="0" presId="urn:microsoft.com/office/officeart/2005/8/layout/hierarchy2"/>
    <dgm:cxn modelId="{8A11E876-9E1E-40AA-AA84-6BD3B8BBA9B3}" srcId="{47996882-B25B-4501-87AC-E1D5E1BC804D}" destId="{EA19A734-67DB-4944-9C90-D4390C235E81}" srcOrd="1" destOrd="0" parTransId="{281B1C6E-D1D2-48EE-909D-BEBE4E2D524E}" sibTransId="{F06F0CB0-C39B-4C94-A3F4-9223967A61E0}"/>
    <dgm:cxn modelId="{B1543993-6FE6-4D36-A4E8-4D6AE4E6F1B6}" type="presOf" srcId="{281B1C6E-D1D2-48EE-909D-BEBE4E2D524E}" destId="{0D719FEA-DAEE-4796-8A51-3B2FA3367C3F}" srcOrd="0" destOrd="0" presId="urn:microsoft.com/office/officeart/2005/8/layout/hierarchy2"/>
    <dgm:cxn modelId="{526A63EB-1584-4272-8B74-64F67136B78D}" srcId="{9BE3EE3A-E2C6-4BF7-A760-F60163F78CB4}" destId="{C282FDC4-CDA0-4E24-8681-F03B9F82577F}" srcOrd="0" destOrd="0" parTransId="{434DD632-AF70-4868-B628-B911CC569D14}" sibTransId="{5071DBC0-2013-4A1D-83FE-73D4F1EDC64E}"/>
    <dgm:cxn modelId="{92285684-8292-41B7-A28C-0040BE774426}" type="presOf" srcId="{47996882-B25B-4501-87AC-E1D5E1BC804D}" destId="{7AE63112-383B-458F-9A7E-5D82BF0FC86F}" srcOrd="0" destOrd="0" presId="urn:microsoft.com/office/officeart/2005/8/layout/hierarchy2"/>
    <dgm:cxn modelId="{E6F8DB30-7079-4907-9E0C-B766A4A0672B}" type="presOf" srcId="{9C081A81-F2A5-4C8C-BD49-99D76B879362}" destId="{6917D8AC-5B4E-48FA-9359-66BB0413DE74}" srcOrd="0" destOrd="0" presId="urn:microsoft.com/office/officeart/2005/8/layout/hierarchy2"/>
    <dgm:cxn modelId="{6C71E057-215E-416F-A1A0-86C925544A83}" srcId="{7051009B-C35C-4333-A502-0ECDFDD21039}" destId="{557A6E06-8B6F-4354-8F32-79B2AFE198EC}" srcOrd="1" destOrd="0" parTransId="{6D03CF01-C2BB-4A69-A7AE-A80DAF820020}" sibTransId="{E4DE59F2-7095-4228-95E1-E6A37DE5A86A}"/>
    <dgm:cxn modelId="{53E3F31D-D2DB-4ADB-86AF-03DB0631ED30}" type="presOf" srcId="{7051009B-C35C-4333-A502-0ECDFDD21039}" destId="{4090F1E0-A887-45B6-9B38-A2B58563AB75}" srcOrd="0" destOrd="0" presId="urn:microsoft.com/office/officeart/2005/8/layout/hierarchy2"/>
    <dgm:cxn modelId="{E8827141-B8BB-440F-9DE4-5BC53D0FBC32}" type="presOf" srcId="{C282FDC4-CDA0-4E24-8681-F03B9F82577F}" destId="{682C1E51-2805-43E8-85AB-C7207BC879C2}" srcOrd="0" destOrd="0" presId="urn:microsoft.com/office/officeart/2005/8/layout/hierarchy2"/>
    <dgm:cxn modelId="{4321C6A1-169E-4BEF-85B2-691657AB3534}" type="presOf" srcId="{3F057D41-AA69-452E-8288-3B0ADF73D5D5}" destId="{B7B69DE6-87C0-4231-A693-E0443EC8B3C6}" srcOrd="0" destOrd="0" presId="urn:microsoft.com/office/officeart/2005/8/layout/hierarchy2"/>
    <dgm:cxn modelId="{2DFA08FB-2BB3-4F46-9D26-593C6D34620D}" type="presOf" srcId="{434DD632-AF70-4868-B628-B911CC569D14}" destId="{E7ECA912-9CA3-4D7A-923E-15184F353475}" srcOrd="0" destOrd="0" presId="urn:microsoft.com/office/officeart/2005/8/layout/hierarchy2"/>
    <dgm:cxn modelId="{D19478E8-9B1D-4466-B2E1-1508B8AB9318}" srcId="{7051009B-C35C-4333-A502-0ECDFDD21039}" destId="{9BE3EE3A-E2C6-4BF7-A760-F60163F78CB4}" srcOrd="2" destOrd="0" parTransId="{9D4F0D41-ABF3-4EFA-B2F4-3E8F63410390}" sibTransId="{962B40ED-33D4-4082-BC34-B43D297607DF}"/>
    <dgm:cxn modelId="{AC3EABF7-2C80-447E-AACC-6B83FD3F80C8}" type="presOf" srcId="{B906EEAA-15D2-4799-8091-E9D92EBE2D4A}" destId="{9DA4ED7C-3D84-4B7F-ACF5-F4B5CB3CB1E1}" srcOrd="0" destOrd="0" presId="urn:microsoft.com/office/officeart/2005/8/layout/hierarchy2"/>
    <dgm:cxn modelId="{2A9666B1-51E2-441D-8D12-1C545A55D2A0}" type="presOf" srcId="{CD822277-2A78-4C2E-B212-DB03286F81DB}" destId="{E4B05EBF-2846-4D02-972B-E07822F9AAF2}" srcOrd="1" destOrd="0" presId="urn:microsoft.com/office/officeart/2005/8/layout/hierarchy2"/>
    <dgm:cxn modelId="{F17C6282-703F-4C3C-BCE2-9300DBA7951B}" type="presOf" srcId="{434DD632-AF70-4868-B628-B911CC569D14}" destId="{25EF29F1-8EB2-421E-BB42-6B98BA7064DE}" srcOrd="1" destOrd="0" presId="urn:microsoft.com/office/officeart/2005/8/layout/hierarchy2"/>
    <dgm:cxn modelId="{C4A93AB5-C2FA-46D8-821E-A8256869B3D0}" type="presOf" srcId="{9D4F0D41-ABF3-4EFA-B2F4-3E8F63410390}" destId="{D2216212-643B-4106-A7E5-E89FDA836B6C}" srcOrd="1" destOrd="0" presId="urn:microsoft.com/office/officeart/2005/8/layout/hierarchy2"/>
    <dgm:cxn modelId="{FD8677C2-F68C-4385-AFD1-5BD268452334}" srcId="{EA19A734-67DB-4944-9C90-D4390C235E81}" destId="{1352819F-69C1-464C-81DF-62C37FEC1F93}" srcOrd="0" destOrd="0" parTransId="{5143ED07-9A69-4B06-9AEC-F6E1CE3CB8B6}" sibTransId="{BF2BA2FD-CFF4-4D48-82E5-9F62100BABB9}"/>
    <dgm:cxn modelId="{0423E627-1760-4BEB-9630-2B833BE66028}" type="presOf" srcId="{3BD812FE-B6E2-417A-A692-1C0158965059}" destId="{425FDC0C-33FA-4797-9D31-466F28574922}" srcOrd="1" destOrd="0" presId="urn:microsoft.com/office/officeart/2005/8/layout/hierarchy2"/>
    <dgm:cxn modelId="{FB8F2CD3-F364-482D-A369-6FB43AAF1E95}" type="presOf" srcId="{EA19A734-67DB-4944-9C90-D4390C235E81}" destId="{7D0DC890-8266-4F39-8888-67667B99972C}" srcOrd="0" destOrd="0" presId="urn:microsoft.com/office/officeart/2005/8/layout/hierarchy2"/>
    <dgm:cxn modelId="{4828E25C-73EE-4486-9F35-A348037C166F}" type="presOf" srcId="{6D03CF01-C2BB-4A69-A7AE-A80DAF820020}" destId="{76365686-8A96-4A9C-8D2C-DBB3EF779F94}" srcOrd="1" destOrd="0" presId="urn:microsoft.com/office/officeart/2005/8/layout/hierarchy2"/>
    <dgm:cxn modelId="{37F2D0C1-B9E5-46DE-A9EF-0644C44A52BC}" type="presOf" srcId="{6D03CF01-C2BB-4A69-A7AE-A80DAF820020}" destId="{36740DA3-F35B-4FD7-BF4F-70D5349BDDF7}" srcOrd="0" destOrd="0" presId="urn:microsoft.com/office/officeart/2005/8/layout/hierarchy2"/>
    <dgm:cxn modelId="{CE2A7B3E-78B5-4227-AF47-3EA7C2A1C968}" srcId="{557A6E06-8B6F-4354-8F32-79B2AFE198EC}" destId="{B906EEAA-15D2-4799-8091-E9D92EBE2D4A}" srcOrd="0" destOrd="0" parTransId="{DB6D033D-0537-4B50-933C-3B2FEB457363}" sibTransId="{1E00F739-D5F5-4014-B5CE-020186BE5EAE}"/>
    <dgm:cxn modelId="{C1CA796D-29B8-40E5-BD1A-5BE7DDE78857}" type="presOf" srcId="{5143ED07-9A69-4B06-9AEC-F6E1CE3CB8B6}" destId="{270F269D-9B5D-471E-8423-87A56AC987E0}" srcOrd="1" destOrd="0" presId="urn:microsoft.com/office/officeart/2005/8/layout/hierarchy2"/>
    <dgm:cxn modelId="{42EDDE97-A986-42CD-8181-F735BCA3964B}" type="presParOf" srcId="{7038F6E9-83AD-4023-B85B-3531CF569C6C}" destId="{745D85AC-6947-4D95-BF09-90A5C52CDB41}" srcOrd="0" destOrd="0" presId="urn:microsoft.com/office/officeart/2005/8/layout/hierarchy2"/>
    <dgm:cxn modelId="{15CBAAA3-E086-4346-9742-D855753A1D40}" type="presParOf" srcId="{745D85AC-6947-4D95-BF09-90A5C52CDB41}" destId="{4090F1E0-A887-45B6-9B38-A2B58563AB75}" srcOrd="0" destOrd="0" presId="urn:microsoft.com/office/officeart/2005/8/layout/hierarchy2"/>
    <dgm:cxn modelId="{FAFE9D54-8EA8-4F27-B1A2-B50D846AACCC}" type="presParOf" srcId="{745D85AC-6947-4D95-BF09-90A5C52CDB41}" destId="{58FB53C5-F364-419C-B34C-A34BE4DEC58A}" srcOrd="1" destOrd="0" presId="urn:microsoft.com/office/officeart/2005/8/layout/hierarchy2"/>
    <dgm:cxn modelId="{94135D60-B960-4433-A0F6-790F5E47FA90}" type="presParOf" srcId="{58FB53C5-F364-419C-B34C-A34BE4DEC58A}" destId="{3E73B4A3-5347-4414-B0D9-F62E30269903}" srcOrd="0" destOrd="0" presId="urn:microsoft.com/office/officeart/2005/8/layout/hierarchy2"/>
    <dgm:cxn modelId="{6BB79C11-065C-48A5-A49C-DEFF93AACFA1}" type="presParOf" srcId="{3E73B4A3-5347-4414-B0D9-F62E30269903}" destId="{E4B05EBF-2846-4D02-972B-E07822F9AAF2}" srcOrd="0" destOrd="0" presId="urn:microsoft.com/office/officeart/2005/8/layout/hierarchy2"/>
    <dgm:cxn modelId="{B54EC59C-4F82-4DF0-9820-5BF59DD425A1}" type="presParOf" srcId="{58FB53C5-F364-419C-B34C-A34BE4DEC58A}" destId="{772ACE66-5B21-4A48-8330-C3AA5B7C3897}" srcOrd="1" destOrd="0" presId="urn:microsoft.com/office/officeart/2005/8/layout/hierarchy2"/>
    <dgm:cxn modelId="{A9CAFCE8-BB3D-4C3A-B5FD-B38DE6A1AED1}" type="presParOf" srcId="{772ACE66-5B21-4A48-8330-C3AA5B7C3897}" destId="{7AE63112-383B-458F-9A7E-5D82BF0FC86F}" srcOrd="0" destOrd="0" presId="urn:microsoft.com/office/officeart/2005/8/layout/hierarchy2"/>
    <dgm:cxn modelId="{31433B02-9AD7-48A6-B634-22880933789F}" type="presParOf" srcId="{772ACE66-5B21-4A48-8330-C3AA5B7C3897}" destId="{4834EC66-B2EB-4A35-8C02-19EF34EE607C}" srcOrd="1" destOrd="0" presId="urn:microsoft.com/office/officeart/2005/8/layout/hierarchy2"/>
    <dgm:cxn modelId="{2C20D950-9626-4346-8F50-0CC39BAD093E}" type="presParOf" srcId="{4834EC66-B2EB-4A35-8C02-19EF34EE607C}" destId="{FFC0F52A-11B2-4E5F-9FB4-6E4FE2AAFD11}" srcOrd="0" destOrd="0" presId="urn:microsoft.com/office/officeart/2005/8/layout/hierarchy2"/>
    <dgm:cxn modelId="{1312ADF9-CD40-400E-BD73-374B9432521F}" type="presParOf" srcId="{FFC0F52A-11B2-4E5F-9FB4-6E4FE2AAFD11}" destId="{425FDC0C-33FA-4797-9D31-466F28574922}" srcOrd="0" destOrd="0" presId="urn:microsoft.com/office/officeart/2005/8/layout/hierarchy2"/>
    <dgm:cxn modelId="{BE0E9AB8-CF0E-445E-9F41-677174624B04}" type="presParOf" srcId="{4834EC66-B2EB-4A35-8C02-19EF34EE607C}" destId="{87BDF83D-D26D-4380-99C9-3544EE3C56F0}" srcOrd="1" destOrd="0" presId="urn:microsoft.com/office/officeart/2005/8/layout/hierarchy2"/>
    <dgm:cxn modelId="{35895113-3941-4D4F-B1C4-3040051868B9}" type="presParOf" srcId="{87BDF83D-D26D-4380-99C9-3544EE3C56F0}" destId="{6917D8AC-5B4E-48FA-9359-66BB0413DE74}" srcOrd="0" destOrd="0" presId="urn:microsoft.com/office/officeart/2005/8/layout/hierarchy2"/>
    <dgm:cxn modelId="{30F4BA9A-3376-4F2D-929D-7853DAB920D1}" type="presParOf" srcId="{87BDF83D-D26D-4380-99C9-3544EE3C56F0}" destId="{DCC1BF48-78A1-466D-B3F8-CAB4C04ED4EF}" srcOrd="1" destOrd="0" presId="urn:microsoft.com/office/officeart/2005/8/layout/hierarchy2"/>
    <dgm:cxn modelId="{BDDD1EA5-7A5E-4126-8CDD-471E87DD4422}" type="presParOf" srcId="{DCC1BF48-78A1-466D-B3F8-CAB4C04ED4EF}" destId="{F3F30B37-1B33-41D8-9A95-5468535D9A80}" srcOrd="0" destOrd="0" presId="urn:microsoft.com/office/officeart/2005/8/layout/hierarchy2"/>
    <dgm:cxn modelId="{59641EB9-C2E4-4714-8CF2-30CCFC3FDC0B}" type="presParOf" srcId="{F3F30B37-1B33-41D8-9A95-5468535D9A80}" destId="{2BC726C0-D4DC-4A92-95E4-9CA71016BE31}" srcOrd="0" destOrd="0" presId="urn:microsoft.com/office/officeart/2005/8/layout/hierarchy2"/>
    <dgm:cxn modelId="{6D3A7AE9-0FE4-4771-8AE7-65FBAEDE0290}" type="presParOf" srcId="{DCC1BF48-78A1-466D-B3F8-CAB4C04ED4EF}" destId="{7DF29D02-69D6-49B0-BA95-8AC6A2087209}" srcOrd="1" destOrd="0" presId="urn:microsoft.com/office/officeart/2005/8/layout/hierarchy2"/>
    <dgm:cxn modelId="{FDF7085C-3CDA-47D5-B469-FB1B4801C656}" type="presParOf" srcId="{7DF29D02-69D6-49B0-BA95-8AC6A2087209}" destId="{21FCC95F-7141-4B21-977D-5A6477E0BE11}" srcOrd="0" destOrd="0" presId="urn:microsoft.com/office/officeart/2005/8/layout/hierarchy2"/>
    <dgm:cxn modelId="{BB64B251-D125-4B76-9903-3CBB32939B11}" type="presParOf" srcId="{7DF29D02-69D6-49B0-BA95-8AC6A2087209}" destId="{516FE9D2-A3D9-4F3D-8117-9CC6D1A386D1}" srcOrd="1" destOrd="0" presId="urn:microsoft.com/office/officeart/2005/8/layout/hierarchy2"/>
    <dgm:cxn modelId="{90A88DFA-2B41-4B4E-8FFC-1D16ABF59834}" type="presParOf" srcId="{4834EC66-B2EB-4A35-8C02-19EF34EE607C}" destId="{0D719FEA-DAEE-4796-8A51-3B2FA3367C3F}" srcOrd="2" destOrd="0" presId="urn:microsoft.com/office/officeart/2005/8/layout/hierarchy2"/>
    <dgm:cxn modelId="{36132B46-F7FA-42F7-9F11-D4E3B77295A9}" type="presParOf" srcId="{0D719FEA-DAEE-4796-8A51-3B2FA3367C3F}" destId="{9813CFA9-C257-42AA-A121-5ADF0E03888A}" srcOrd="0" destOrd="0" presId="urn:microsoft.com/office/officeart/2005/8/layout/hierarchy2"/>
    <dgm:cxn modelId="{E7B6B012-21B2-41F9-8FE8-9A30AF2DF049}" type="presParOf" srcId="{4834EC66-B2EB-4A35-8C02-19EF34EE607C}" destId="{E3EA0C0A-D042-43D0-AB28-9A660D793A73}" srcOrd="3" destOrd="0" presId="urn:microsoft.com/office/officeart/2005/8/layout/hierarchy2"/>
    <dgm:cxn modelId="{FC9FF564-F3DE-4D4A-B81B-7A1ED25240BC}" type="presParOf" srcId="{E3EA0C0A-D042-43D0-AB28-9A660D793A73}" destId="{7D0DC890-8266-4F39-8888-67667B99972C}" srcOrd="0" destOrd="0" presId="urn:microsoft.com/office/officeart/2005/8/layout/hierarchy2"/>
    <dgm:cxn modelId="{2A925458-A490-418F-BE45-4B75B4744888}" type="presParOf" srcId="{E3EA0C0A-D042-43D0-AB28-9A660D793A73}" destId="{8909B063-6FC5-4A38-8C64-6AF4259BBF9E}" srcOrd="1" destOrd="0" presId="urn:microsoft.com/office/officeart/2005/8/layout/hierarchy2"/>
    <dgm:cxn modelId="{652C0004-5B37-4F14-AA53-9A55DF8C8227}" type="presParOf" srcId="{8909B063-6FC5-4A38-8C64-6AF4259BBF9E}" destId="{E47036C8-C66E-4B71-A1E8-B755AF7B306C}" srcOrd="0" destOrd="0" presId="urn:microsoft.com/office/officeart/2005/8/layout/hierarchy2"/>
    <dgm:cxn modelId="{82C0EFF8-8D49-4F92-8EF4-EA75AFBCB459}" type="presParOf" srcId="{E47036C8-C66E-4B71-A1E8-B755AF7B306C}" destId="{270F269D-9B5D-471E-8423-87A56AC987E0}" srcOrd="0" destOrd="0" presId="urn:microsoft.com/office/officeart/2005/8/layout/hierarchy2"/>
    <dgm:cxn modelId="{3AEA8820-18E5-4513-9FB2-5C59F44BF245}" type="presParOf" srcId="{8909B063-6FC5-4A38-8C64-6AF4259BBF9E}" destId="{A301CF89-15A2-4986-B5A9-7D8016A4D094}" srcOrd="1" destOrd="0" presId="urn:microsoft.com/office/officeart/2005/8/layout/hierarchy2"/>
    <dgm:cxn modelId="{9E2DECEA-E962-478B-B02B-DD0EEA162CE5}" type="presParOf" srcId="{A301CF89-15A2-4986-B5A9-7D8016A4D094}" destId="{0B821B7F-535F-4D3F-AF79-71E27C78AEDC}" srcOrd="0" destOrd="0" presId="urn:microsoft.com/office/officeart/2005/8/layout/hierarchy2"/>
    <dgm:cxn modelId="{EF2576B7-32E7-4084-9C58-7CBBE7A5C927}" type="presParOf" srcId="{A301CF89-15A2-4986-B5A9-7D8016A4D094}" destId="{EEB8681D-494F-4650-A263-AD3781BB81B3}" srcOrd="1" destOrd="0" presId="urn:microsoft.com/office/officeart/2005/8/layout/hierarchy2"/>
    <dgm:cxn modelId="{AF12A3A6-8E1C-4E6B-B9F3-363E25E661E7}" type="presParOf" srcId="{8909B063-6FC5-4A38-8C64-6AF4259BBF9E}" destId="{B7B69DE6-87C0-4231-A693-E0443EC8B3C6}" srcOrd="2" destOrd="0" presId="urn:microsoft.com/office/officeart/2005/8/layout/hierarchy2"/>
    <dgm:cxn modelId="{2D21792A-90DE-43C4-90A7-F1413B950C04}" type="presParOf" srcId="{B7B69DE6-87C0-4231-A693-E0443EC8B3C6}" destId="{C0D27EF0-7CD2-4F69-87F0-D4188C31885D}" srcOrd="0" destOrd="0" presId="urn:microsoft.com/office/officeart/2005/8/layout/hierarchy2"/>
    <dgm:cxn modelId="{37E7CA43-800D-413F-BFD2-05F958B7B7C9}" type="presParOf" srcId="{8909B063-6FC5-4A38-8C64-6AF4259BBF9E}" destId="{E8265CD9-89A7-48F9-BC0F-69D07314DBA8}" srcOrd="3" destOrd="0" presId="urn:microsoft.com/office/officeart/2005/8/layout/hierarchy2"/>
    <dgm:cxn modelId="{2899611A-F9CE-4BE9-9F9C-A5E07ED214E2}" type="presParOf" srcId="{E8265CD9-89A7-48F9-BC0F-69D07314DBA8}" destId="{0AF16FEF-EB0E-42F2-A0AA-4D1C8836D73B}" srcOrd="0" destOrd="0" presId="urn:microsoft.com/office/officeart/2005/8/layout/hierarchy2"/>
    <dgm:cxn modelId="{5A3528CA-74BE-4C03-8DB9-B8B8C7C77FCD}" type="presParOf" srcId="{E8265CD9-89A7-48F9-BC0F-69D07314DBA8}" destId="{637081EA-F3F2-459A-BD45-0B7DF11E1515}" srcOrd="1" destOrd="0" presId="urn:microsoft.com/office/officeart/2005/8/layout/hierarchy2"/>
    <dgm:cxn modelId="{F4FC8088-0A89-4089-B108-B818A924795A}" type="presParOf" srcId="{58FB53C5-F364-419C-B34C-A34BE4DEC58A}" destId="{36740DA3-F35B-4FD7-BF4F-70D5349BDDF7}" srcOrd="2" destOrd="0" presId="urn:microsoft.com/office/officeart/2005/8/layout/hierarchy2"/>
    <dgm:cxn modelId="{F4A9B0AD-9315-42B1-BE99-B21EF414E365}" type="presParOf" srcId="{36740DA3-F35B-4FD7-BF4F-70D5349BDDF7}" destId="{76365686-8A96-4A9C-8D2C-DBB3EF779F94}" srcOrd="0" destOrd="0" presId="urn:microsoft.com/office/officeart/2005/8/layout/hierarchy2"/>
    <dgm:cxn modelId="{807BD7EE-71D2-4501-AAE0-01967442F705}" type="presParOf" srcId="{58FB53C5-F364-419C-B34C-A34BE4DEC58A}" destId="{1F58B5F7-56F1-4383-BE6A-185753893518}" srcOrd="3" destOrd="0" presId="urn:microsoft.com/office/officeart/2005/8/layout/hierarchy2"/>
    <dgm:cxn modelId="{31B78E89-DE4A-47B4-8E81-07A70B9698BC}" type="presParOf" srcId="{1F58B5F7-56F1-4383-BE6A-185753893518}" destId="{39A22B4E-C245-4838-8EFF-64D69C43622D}" srcOrd="0" destOrd="0" presId="urn:microsoft.com/office/officeart/2005/8/layout/hierarchy2"/>
    <dgm:cxn modelId="{32870921-3D12-4BA2-B095-5BFC3F1C64CE}" type="presParOf" srcId="{1F58B5F7-56F1-4383-BE6A-185753893518}" destId="{A4A5A61B-26EB-4621-BEF1-60EF03DF0702}" srcOrd="1" destOrd="0" presId="urn:microsoft.com/office/officeart/2005/8/layout/hierarchy2"/>
    <dgm:cxn modelId="{E2AFEC40-DB95-4581-B7C5-6F22F61B0E09}" type="presParOf" srcId="{A4A5A61B-26EB-4621-BEF1-60EF03DF0702}" destId="{0869C549-B7F8-49EB-BCC6-CE8D19E7CC81}" srcOrd="0" destOrd="0" presId="urn:microsoft.com/office/officeart/2005/8/layout/hierarchy2"/>
    <dgm:cxn modelId="{A62A002B-F097-4B07-A3E6-4F4C5635FD33}" type="presParOf" srcId="{0869C549-B7F8-49EB-BCC6-CE8D19E7CC81}" destId="{4DFE46A8-C443-4EBD-B4ED-54D4671FE554}" srcOrd="0" destOrd="0" presId="urn:microsoft.com/office/officeart/2005/8/layout/hierarchy2"/>
    <dgm:cxn modelId="{C86F4F8E-EFEA-4361-AC37-96A6D4B3A3E2}" type="presParOf" srcId="{A4A5A61B-26EB-4621-BEF1-60EF03DF0702}" destId="{CC1E436F-3F1C-4FAE-BB31-6EECBC951FAF}" srcOrd="1" destOrd="0" presId="urn:microsoft.com/office/officeart/2005/8/layout/hierarchy2"/>
    <dgm:cxn modelId="{9D11C91D-53E1-4622-B7B8-FE6A5CB62CB4}" type="presParOf" srcId="{CC1E436F-3F1C-4FAE-BB31-6EECBC951FAF}" destId="{9DA4ED7C-3D84-4B7F-ACF5-F4B5CB3CB1E1}" srcOrd="0" destOrd="0" presId="urn:microsoft.com/office/officeart/2005/8/layout/hierarchy2"/>
    <dgm:cxn modelId="{00A812CC-95BF-40B5-AB81-8530387DDABE}" type="presParOf" srcId="{CC1E436F-3F1C-4FAE-BB31-6EECBC951FAF}" destId="{817DF7D5-B2CF-4472-BECA-3C99DDEA0BFF}" srcOrd="1" destOrd="0" presId="urn:microsoft.com/office/officeart/2005/8/layout/hierarchy2"/>
    <dgm:cxn modelId="{1EED559A-EDC3-4374-BCF1-5F9190AD4DA1}" type="presParOf" srcId="{58FB53C5-F364-419C-B34C-A34BE4DEC58A}" destId="{03186CD8-37A1-4571-AC90-69744380CEAC}" srcOrd="4" destOrd="0" presId="urn:microsoft.com/office/officeart/2005/8/layout/hierarchy2"/>
    <dgm:cxn modelId="{AE36078A-F911-4828-901A-3E38A4C0F12B}" type="presParOf" srcId="{03186CD8-37A1-4571-AC90-69744380CEAC}" destId="{D2216212-643B-4106-A7E5-E89FDA836B6C}" srcOrd="0" destOrd="0" presId="urn:microsoft.com/office/officeart/2005/8/layout/hierarchy2"/>
    <dgm:cxn modelId="{022A6EB3-AE4C-4B61-96C7-6177AE57F8F4}" type="presParOf" srcId="{58FB53C5-F364-419C-B34C-A34BE4DEC58A}" destId="{A0BD00E5-C6AC-433C-8995-46F11D33EAD2}" srcOrd="5" destOrd="0" presId="urn:microsoft.com/office/officeart/2005/8/layout/hierarchy2"/>
    <dgm:cxn modelId="{50E3EE9B-69F4-4AE6-A687-CB28B4DBF66B}" type="presParOf" srcId="{A0BD00E5-C6AC-433C-8995-46F11D33EAD2}" destId="{34081C4D-B0C5-4F1E-A858-8C4CBCE140BB}" srcOrd="0" destOrd="0" presId="urn:microsoft.com/office/officeart/2005/8/layout/hierarchy2"/>
    <dgm:cxn modelId="{E91A7CA4-34FF-47B2-AADD-E3E00365B235}" type="presParOf" srcId="{A0BD00E5-C6AC-433C-8995-46F11D33EAD2}" destId="{000BFD10-96A8-4477-A067-1AB532790CD5}" srcOrd="1" destOrd="0" presId="urn:microsoft.com/office/officeart/2005/8/layout/hierarchy2"/>
    <dgm:cxn modelId="{003A133A-5264-417A-AA15-78EE90E8B7A8}" type="presParOf" srcId="{000BFD10-96A8-4477-A067-1AB532790CD5}" destId="{E7ECA912-9CA3-4D7A-923E-15184F353475}" srcOrd="0" destOrd="0" presId="urn:microsoft.com/office/officeart/2005/8/layout/hierarchy2"/>
    <dgm:cxn modelId="{78724244-D437-4B64-9760-D919A80024F6}" type="presParOf" srcId="{E7ECA912-9CA3-4D7A-923E-15184F353475}" destId="{25EF29F1-8EB2-421E-BB42-6B98BA7064DE}" srcOrd="0" destOrd="0" presId="urn:microsoft.com/office/officeart/2005/8/layout/hierarchy2"/>
    <dgm:cxn modelId="{0B666ECD-B3E5-45BC-BDA2-4EEFA265E422}" type="presParOf" srcId="{000BFD10-96A8-4477-A067-1AB532790CD5}" destId="{912D1423-B2DB-424E-B2B6-502017C89301}" srcOrd="1" destOrd="0" presId="urn:microsoft.com/office/officeart/2005/8/layout/hierarchy2"/>
    <dgm:cxn modelId="{4C6F81EE-12AE-486A-9FE2-B8481E6F2EEC}" type="presParOf" srcId="{912D1423-B2DB-424E-B2B6-502017C89301}" destId="{682C1E51-2805-43E8-85AB-C7207BC879C2}" srcOrd="0" destOrd="0" presId="urn:microsoft.com/office/officeart/2005/8/layout/hierarchy2"/>
    <dgm:cxn modelId="{A2F77EFE-EF09-4BBA-8E0A-3A593B208786}" type="presParOf" srcId="{912D1423-B2DB-424E-B2B6-502017C89301}" destId="{D5E99818-D884-4660-B56B-F1DC4C1565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8C27A-0725-4461-83A1-20E001D8FEBA}">
      <dsp:nvSpPr>
        <dsp:cNvPr id="0" name=""/>
        <dsp:cNvSpPr/>
      </dsp:nvSpPr>
      <dsp:spPr>
        <a:xfrm rot="5400000">
          <a:off x="6837292" y="-2782776"/>
          <a:ext cx="1110247" cy="695756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Data samples available equal to the number of attributes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Easiest case to </a:t>
          </a:r>
          <a:r>
            <a:rPr lang="en-IN" sz="2100" kern="1200" dirty="0" smtClean="0"/>
            <a:t>solve</a:t>
          </a:r>
          <a:endParaRPr lang="en-IN" sz="2100" kern="1200" dirty="0"/>
        </a:p>
      </dsp:txBody>
      <dsp:txXfrm rot="-5400000">
        <a:off x="3913632" y="195082"/>
        <a:ext cx="6903370" cy="1001851"/>
      </dsp:txXfrm>
    </dsp:sp>
    <dsp:sp modelId="{CBCFD067-84EB-482A-A034-B284DE772250}">
      <dsp:nvSpPr>
        <dsp:cNvPr id="0" name=""/>
        <dsp:cNvSpPr/>
      </dsp:nvSpPr>
      <dsp:spPr>
        <a:xfrm>
          <a:off x="0" y="2102"/>
          <a:ext cx="3913632" cy="1387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5500" i="1" kern="1200" dirty="0" smtClean="0">
                    <a:latin typeface="Cambria Math" panose="02040503050406030204" pitchFamily="18" charset="0"/>
                  </a:rPr>
                  <m:t>𝑚</m:t>
                </m:r>
                <m:r>
                  <a:rPr lang="en-IN" sz="5500" i="1" kern="1200" dirty="0" smtClean="0">
                    <a:latin typeface="Cambria Math" panose="02040503050406030204" pitchFamily="18" charset="0"/>
                  </a:rPr>
                  <m:t>=</m:t>
                </m:r>
                <m:r>
                  <a:rPr lang="en-IN" sz="5500" i="1" kern="1200" dirty="0" smtClean="0">
                    <a:latin typeface="Cambria Math" panose="02040503050406030204" pitchFamily="18" charset="0"/>
                  </a:rPr>
                  <m:t>𝑛</m:t>
                </m:r>
              </m:oMath>
            </m:oMathPara>
          </a14:m>
          <a:endParaRPr lang="en-IN" sz="5500" kern="1200" dirty="0"/>
        </a:p>
      </dsp:txBody>
      <dsp:txXfrm>
        <a:off x="67747" y="69849"/>
        <a:ext cx="3778138" cy="1252315"/>
      </dsp:txXfrm>
    </dsp:sp>
    <dsp:sp modelId="{20E98F70-F766-4650-9223-D406C3270B22}">
      <dsp:nvSpPr>
        <dsp:cNvPr id="0" name=""/>
        <dsp:cNvSpPr/>
      </dsp:nvSpPr>
      <dsp:spPr>
        <a:xfrm rot="5400000">
          <a:off x="6837292" y="-1325576"/>
          <a:ext cx="1110247" cy="6957568"/>
        </a:xfrm>
        <a:prstGeom prst="round2SameRect">
          <a:avLst/>
        </a:prstGeom>
        <a:solidFill>
          <a:schemeClr val="accent2">
            <a:tint val="40000"/>
            <a:alpha val="90000"/>
            <a:hueOff val="9862339"/>
            <a:satOff val="-29363"/>
            <a:lumOff val="-193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9862339"/>
              <a:satOff val="-29363"/>
              <a:lumOff val="-1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More data samples available than the number of attributes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Usually, no unique </a:t>
          </a:r>
          <a:r>
            <a:rPr lang="en-IN" sz="2100" kern="1200" dirty="0" smtClean="0"/>
            <a:t>solutions</a:t>
          </a:r>
          <a:endParaRPr lang="en-IN" sz="2100" kern="1200" dirty="0"/>
        </a:p>
      </dsp:txBody>
      <dsp:txXfrm rot="-5400000">
        <a:off x="3913632" y="1652282"/>
        <a:ext cx="6903370" cy="1001851"/>
      </dsp:txXfrm>
    </dsp:sp>
    <dsp:sp modelId="{4ECD66EA-00C7-4518-B478-695E30B229BE}">
      <dsp:nvSpPr>
        <dsp:cNvPr id="0" name=""/>
        <dsp:cNvSpPr/>
      </dsp:nvSpPr>
      <dsp:spPr>
        <a:xfrm>
          <a:off x="0" y="1440165"/>
          <a:ext cx="3913632" cy="1387809"/>
        </a:xfrm>
        <a:prstGeom prst="roundRect">
          <a:avLst/>
        </a:prstGeom>
        <a:solidFill>
          <a:schemeClr val="accent2">
            <a:hueOff val="9504422"/>
            <a:satOff val="-18343"/>
            <a:lumOff val="-23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5500" i="1" kern="1200" dirty="0" smtClean="0">
                    <a:latin typeface="Cambria Math" panose="02040503050406030204" pitchFamily="18" charset="0"/>
                  </a:rPr>
                  <m:t>𝑚</m:t>
                </m:r>
                <m:r>
                  <a:rPr lang="en-IN" sz="5500" i="1" kern="1200" dirty="0" smtClean="0">
                    <a:latin typeface="Cambria Math" panose="02040503050406030204" pitchFamily="18" charset="0"/>
                  </a:rPr>
                  <m:t>&gt;</m:t>
                </m:r>
                <m:r>
                  <a:rPr lang="en-IN" sz="5500" i="1" kern="1200" dirty="0" smtClean="0">
                    <a:latin typeface="Cambria Math" panose="02040503050406030204" pitchFamily="18" charset="0"/>
                  </a:rPr>
                  <m:t>𝑛</m:t>
                </m:r>
              </m:oMath>
            </m:oMathPara>
          </a14:m>
          <a:endParaRPr lang="en-IN" sz="5500" i="1" kern="1200" dirty="0">
            <a:latin typeface="Cambria Math" panose="02040503050406030204" pitchFamily="18" charset="0"/>
          </a:endParaRPr>
        </a:p>
      </dsp:txBody>
      <dsp:txXfrm>
        <a:off x="67747" y="1507912"/>
        <a:ext cx="3778138" cy="1252315"/>
      </dsp:txXfrm>
    </dsp:sp>
    <dsp:sp modelId="{4B7F55C5-1B63-43B5-B59D-412BAC66B6B1}">
      <dsp:nvSpPr>
        <dsp:cNvPr id="0" name=""/>
        <dsp:cNvSpPr/>
      </dsp:nvSpPr>
      <dsp:spPr>
        <a:xfrm rot="5400000">
          <a:off x="6837292" y="131624"/>
          <a:ext cx="1110247" cy="6957568"/>
        </a:xfrm>
        <a:prstGeom prst="round2SameRect">
          <a:avLst/>
        </a:prstGeom>
        <a:solidFill>
          <a:schemeClr val="accent2">
            <a:tint val="40000"/>
            <a:alpha val="90000"/>
            <a:hueOff val="19724678"/>
            <a:satOff val="-58726"/>
            <a:lumOff val="-387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9724678"/>
              <a:satOff val="-58726"/>
              <a:lumOff val="-3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Lesser data samples available than the number of attributes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100" kern="1200" dirty="0" smtClean="0"/>
            <a:t>Usually, multiple solutions</a:t>
          </a:r>
          <a:endParaRPr lang="en-IN" sz="2100" kern="1200" dirty="0"/>
        </a:p>
      </dsp:txBody>
      <dsp:txXfrm rot="-5400000">
        <a:off x="3913632" y="3109482"/>
        <a:ext cx="6903370" cy="1001851"/>
      </dsp:txXfrm>
    </dsp:sp>
    <dsp:sp modelId="{1EE695CC-4FB6-4E1A-B461-30F2FE16B9E4}">
      <dsp:nvSpPr>
        <dsp:cNvPr id="0" name=""/>
        <dsp:cNvSpPr/>
      </dsp:nvSpPr>
      <dsp:spPr>
        <a:xfrm>
          <a:off x="0" y="2916503"/>
          <a:ext cx="3913632" cy="1387809"/>
        </a:xfrm>
        <a:prstGeom prst="roundRect">
          <a:avLst/>
        </a:prstGeom>
        <a:solidFill>
          <a:schemeClr val="accent2">
            <a:hueOff val="19008843"/>
            <a:satOff val="-36686"/>
            <a:lumOff val="-47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5500" i="1" kern="1200" dirty="0" smtClean="0">
                    <a:latin typeface="Cambria Math" panose="02040503050406030204" pitchFamily="18" charset="0"/>
                  </a:rPr>
                  <m:t>𝑚</m:t>
                </m:r>
                <m:r>
                  <a:rPr lang="en-IN" sz="5500" i="1" kern="1200" dirty="0" smtClean="0">
                    <a:latin typeface="Cambria Math" panose="02040503050406030204" pitchFamily="18" charset="0"/>
                  </a:rPr>
                  <m:t>&lt;</m:t>
                </m:r>
                <m:r>
                  <a:rPr lang="en-IN" sz="5500" i="1" kern="1200" dirty="0" smtClean="0">
                    <a:latin typeface="Cambria Math" panose="02040503050406030204" pitchFamily="18" charset="0"/>
                  </a:rPr>
                  <m:t>𝑛</m:t>
                </m:r>
              </m:oMath>
            </m:oMathPara>
          </a14:m>
          <a:endParaRPr lang="en-IN" sz="5500" kern="1200" dirty="0"/>
        </a:p>
      </dsp:txBody>
      <dsp:txXfrm>
        <a:off x="67747" y="2984250"/>
        <a:ext cx="3778138" cy="1252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FEB7A-7223-4005-8DA1-CFBAC6A6B835}">
      <dsp:nvSpPr>
        <dsp:cNvPr id="0" name=""/>
        <dsp:cNvSpPr/>
      </dsp:nvSpPr>
      <dsp:spPr>
        <a:xfrm>
          <a:off x="50" y="6375"/>
          <a:ext cx="4845350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Full Row Rank</a:t>
          </a:r>
          <a:endParaRPr lang="en-IN" sz="2700" kern="1200" dirty="0"/>
        </a:p>
      </dsp:txBody>
      <dsp:txXfrm>
        <a:off x="50" y="6375"/>
        <a:ext cx="4845350" cy="777600"/>
      </dsp:txXfrm>
    </dsp:sp>
    <dsp:sp modelId="{955BC20C-5170-42F9-9E7F-28B84E57CAD3}">
      <dsp:nvSpPr>
        <dsp:cNvPr id="0" name=""/>
        <dsp:cNvSpPr/>
      </dsp:nvSpPr>
      <dsp:spPr>
        <a:xfrm>
          <a:off x="50" y="783975"/>
          <a:ext cx="4845350" cy="25940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dirty="0" smtClean="0"/>
            <a:t>When all the rows of the matrix are linearly independent	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dirty="0" smtClean="0"/>
            <a:t>Data sampling does not present a linear </a:t>
          </a:r>
          <a:r>
            <a:rPr lang="en-IN" sz="2700" kern="1200" dirty="0" smtClean="0"/>
            <a:t>relationship – samples are independent</a:t>
          </a:r>
          <a:endParaRPr lang="en-IN" sz="2700" kern="1200" dirty="0"/>
        </a:p>
      </dsp:txBody>
      <dsp:txXfrm>
        <a:off x="50" y="783975"/>
        <a:ext cx="4845350" cy="2594025"/>
      </dsp:txXfrm>
    </dsp:sp>
    <dsp:sp modelId="{2834A56A-D6B2-4982-88C0-08575612BED9}">
      <dsp:nvSpPr>
        <dsp:cNvPr id="0" name=""/>
        <dsp:cNvSpPr/>
      </dsp:nvSpPr>
      <dsp:spPr>
        <a:xfrm>
          <a:off x="5523750" y="6375"/>
          <a:ext cx="4845350" cy="777600"/>
        </a:xfrm>
        <a:prstGeom prst="rect">
          <a:avLst/>
        </a:prstGeom>
        <a:solidFill>
          <a:schemeClr val="accent2">
            <a:hueOff val="19008843"/>
            <a:satOff val="-36686"/>
            <a:lumOff val="-4710"/>
            <a:alphaOff val="0"/>
          </a:schemeClr>
        </a:solidFill>
        <a:ln w="25400" cap="flat" cmpd="sng" algn="ctr">
          <a:solidFill>
            <a:schemeClr val="accent2">
              <a:hueOff val="19008843"/>
              <a:satOff val="-36686"/>
              <a:lumOff val="-47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Full Column Rank</a:t>
          </a:r>
          <a:endParaRPr lang="en-IN" sz="2700" kern="1200" dirty="0"/>
        </a:p>
      </dsp:txBody>
      <dsp:txXfrm>
        <a:off x="5523750" y="6375"/>
        <a:ext cx="4845350" cy="777600"/>
      </dsp:txXfrm>
    </dsp:sp>
    <dsp:sp modelId="{FA5A858C-3423-4135-BD43-71DEE812BA5A}">
      <dsp:nvSpPr>
        <dsp:cNvPr id="0" name=""/>
        <dsp:cNvSpPr/>
      </dsp:nvSpPr>
      <dsp:spPr>
        <a:xfrm>
          <a:off x="5523750" y="783975"/>
          <a:ext cx="4845350" cy="2594025"/>
        </a:xfrm>
        <a:prstGeom prst="rect">
          <a:avLst/>
        </a:prstGeom>
        <a:solidFill>
          <a:schemeClr val="accent2">
            <a:tint val="40000"/>
            <a:alpha val="90000"/>
            <a:hueOff val="19724678"/>
            <a:satOff val="-58726"/>
            <a:lumOff val="-387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9724678"/>
              <a:satOff val="-58726"/>
              <a:lumOff val="-3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dirty="0" smtClean="0"/>
            <a:t>When all the columns of the matrix are linearly independent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kern="1200" dirty="0" smtClean="0"/>
            <a:t>Attributes are linearly </a:t>
          </a:r>
          <a:r>
            <a:rPr lang="en-IN" sz="2700" kern="1200" dirty="0" smtClean="0"/>
            <a:t>independent</a:t>
          </a:r>
          <a:endParaRPr lang="en-IN" sz="2700" kern="1200" dirty="0"/>
        </a:p>
      </dsp:txBody>
      <dsp:txXfrm>
        <a:off x="5523750" y="783975"/>
        <a:ext cx="4845350" cy="259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77DD3-6C0C-4657-AEE7-FF9323537C2A}">
      <dsp:nvSpPr>
        <dsp:cNvPr id="0" name=""/>
        <dsp:cNvSpPr/>
      </dsp:nvSpPr>
      <dsp:spPr>
        <a:xfrm>
          <a:off x="4229" y="1350919"/>
          <a:ext cx="2858616" cy="1429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Matrix equations with </a:t>
          </a:r>
          <a14:m xmlns:a14="http://schemas.microsoft.com/office/drawing/2010/main">
            <m:oMath xmlns:m="http://schemas.openxmlformats.org/officeDocument/2006/math">
              <m:r>
                <a:rPr lang="en-IN" sz="3100" i="1" kern="1200" dirty="0" smtClean="0">
                  <a:latin typeface="Cambria Math" panose="02040503050406030204" pitchFamily="18" charset="0"/>
                </a:rPr>
                <m:t>𝑚</m:t>
              </m:r>
              <m:r>
                <a:rPr lang="en-IN" sz="3100" i="1" kern="1200" dirty="0" smtClean="0">
                  <a:latin typeface="Cambria Math" panose="02040503050406030204" pitchFamily="18" charset="0"/>
                </a:rPr>
                <m:t>=</m:t>
              </m:r>
              <m:r>
                <a:rPr lang="en-IN" sz="3100" i="1" kern="1200" dirty="0" smtClean="0">
                  <a:latin typeface="Cambria Math" panose="02040503050406030204" pitchFamily="18" charset="0"/>
                </a:rPr>
                <m:t>𝑛</m:t>
              </m:r>
            </m:oMath>
          </a14:m>
          <a:endParaRPr lang="en-IN" sz="3100" kern="1200" dirty="0"/>
        </a:p>
      </dsp:txBody>
      <dsp:txXfrm>
        <a:off x="46092" y="1392782"/>
        <a:ext cx="2774890" cy="1345582"/>
      </dsp:txXfrm>
    </dsp:sp>
    <dsp:sp modelId="{470FD55A-7910-496D-808D-78CF2CE1E20F}">
      <dsp:nvSpPr>
        <dsp:cNvPr id="0" name=""/>
        <dsp:cNvSpPr/>
      </dsp:nvSpPr>
      <dsp:spPr>
        <a:xfrm rot="18770822">
          <a:off x="2593852" y="1423213"/>
          <a:ext cx="1681431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681431" y="259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392532" y="1407149"/>
        <a:ext cx="84071" cy="84071"/>
      </dsp:txXfrm>
    </dsp:sp>
    <dsp:sp modelId="{8AE34050-66DA-4150-BB48-73458F53CC7C}">
      <dsp:nvSpPr>
        <dsp:cNvPr id="0" name=""/>
        <dsp:cNvSpPr/>
      </dsp:nvSpPr>
      <dsp:spPr>
        <a:xfrm>
          <a:off x="4006291" y="118141"/>
          <a:ext cx="2858616" cy="1429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IN" sz="3100" b="1" i="1" kern="1200" dirty="0" smtClean="0">
                  <a:latin typeface="Cambria Math" panose="02040503050406030204" pitchFamily="18" charset="0"/>
                </a:rPr>
                <m:t>𝑨</m:t>
              </m:r>
            </m:oMath>
          </a14:m>
          <a:r>
            <a:rPr lang="en-IN" sz="3100" kern="1200" dirty="0" smtClean="0"/>
            <a:t> is full rank and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3100" b="0" i="1" kern="1200" dirty="0" smtClean="0">
                    <a:latin typeface="Cambria Math" panose="02040503050406030204" pitchFamily="18" charset="0"/>
                    <a:ea typeface="Cambria Math"/>
                  </a:rPr>
                  <m:t>|</m:t>
                </m:r>
                <m:r>
                  <a:rPr lang="en-IN" sz="3100" b="0" i="1" kern="1200" dirty="0" smtClean="0">
                    <a:latin typeface="Cambria Math"/>
                    <a:ea typeface="Cambria Math"/>
                  </a:rPr>
                  <m:t>𝐴</m:t>
                </m:r>
                <m:r>
                  <a:rPr lang="en-IN" sz="3100" b="0" i="1" kern="1200" dirty="0" smtClean="0">
                    <a:latin typeface="Cambria Math" panose="02040503050406030204" pitchFamily="18" charset="0"/>
                    <a:ea typeface="Cambria Math"/>
                  </a:rPr>
                  <m:t>|</m:t>
                </m:r>
                <m:r>
                  <a:rPr lang="en-IN" sz="3100" i="1" kern="1200" dirty="0" smtClean="0">
                    <a:latin typeface="Cambria Math"/>
                    <a:ea typeface="Cambria Math"/>
                  </a:rPr>
                  <m:t>≠</m:t>
                </m:r>
                <m:r>
                  <a:rPr lang="en-IN" sz="3100" b="0" i="1" kern="1200" dirty="0" smtClean="0">
                    <a:latin typeface="Cambria Math"/>
                    <a:ea typeface="Cambria Math"/>
                  </a:rPr>
                  <m:t>0</m:t>
                </m:r>
              </m:oMath>
            </m:oMathPara>
          </a14:m>
          <a:endParaRPr lang="en-IN" sz="3100" kern="1200" dirty="0"/>
        </a:p>
      </dsp:txBody>
      <dsp:txXfrm>
        <a:off x="4048154" y="160004"/>
        <a:ext cx="2774890" cy="1345582"/>
      </dsp:txXfrm>
    </dsp:sp>
    <dsp:sp modelId="{3E3644C2-9D47-4497-A3CE-3270FA2A578F}">
      <dsp:nvSpPr>
        <dsp:cNvPr id="0" name=""/>
        <dsp:cNvSpPr/>
      </dsp:nvSpPr>
      <dsp:spPr>
        <a:xfrm>
          <a:off x="6864908" y="806823"/>
          <a:ext cx="1143446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143446" y="2597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408045" y="804209"/>
        <a:ext cx="57172" cy="57172"/>
      </dsp:txXfrm>
    </dsp:sp>
    <dsp:sp modelId="{2BC7BEAB-F920-43CC-AC33-7A8DE706C3DC}">
      <dsp:nvSpPr>
        <dsp:cNvPr id="0" name=""/>
        <dsp:cNvSpPr/>
      </dsp:nvSpPr>
      <dsp:spPr>
        <a:xfrm>
          <a:off x="8008354" y="118141"/>
          <a:ext cx="2858616" cy="1429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IN" sz="31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IN" sz="3100" b="0" i="1" kern="1200" dirty="0" smtClean="0">
                        <a:latin typeface="Cambria Math"/>
                      </a:rPr>
                      <m:t>𝑥</m:t>
                    </m:r>
                    <m:r>
                      <a:rPr lang="en-IN" sz="3100" b="0" i="1" kern="1200" dirty="0" smtClean="0">
                        <a:latin typeface="Cambria Math"/>
                      </a:rPr>
                      <m:t>=</m:t>
                    </m:r>
                    <m:r>
                      <a:rPr lang="en-IN" sz="3100" b="0" i="1" kern="1200" dirty="0" smtClean="0">
                        <a:latin typeface="Cambria Math"/>
                      </a:rPr>
                      <m:t>𝐴</m:t>
                    </m:r>
                  </m:e>
                  <m:sup>
                    <m:r>
                      <a:rPr lang="en-IN" sz="3100" b="0" i="1" kern="1200" dirty="0" smtClean="0">
                        <a:latin typeface="Cambria Math"/>
                      </a:rPr>
                      <m:t>−1</m:t>
                    </m:r>
                  </m:sup>
                </m:sSup>
                <m:r>
                  <a:rPr lang="en-IN" sz="3100" b="0" i="1" kern="1200" dirty="0" smtClean="0">
                    <a:latin typeface="Cambria Math"/>
                  </a:rPr>
                  <m:t>𝑏</m:t>
                </m:r>
              </m:oMath>
            </m:oMathPara>
          </a14:m>
          <a:endParaRPr lang="en-IN" sz="3100" kern="1200" dirty="0" smtClean="0"/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Unique Solution</a:t>
          </a:r>
          <a:endParaRPr lang="en-IN" sz="3100" kern="1200" dirty="0"/>
        </a:p>
      </dsp:txBody>
      <dsp:txXfrm>
        <a:off x="8050217" y="160004"/>
        <a:ext cx="2774890" cy="1345582"/>
      </dsp:txXfrm>
    </dsp:sp>
    <dsp:sp modelId="{6EB8DA57-B2E6-4EF8-B50F-4AE3C842FEE9}">
      <dsp:nvSpPr>
        <dsp:cNvPr id="0" name=""/>
        <dsp:cNvSpPr/>
      </dsp:nvSpPr>
      <dsp:spPr>
        <a:xfrm rot="2829178">
          <a:off x="2593852" y="2655991"/>
          <a:ext cx="1681431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681431" y="259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392532" y="2639927"/>
        <a:ext cx="84071" cy="84071"/>
      </dsp:txXfrm>
    </dsp:sp>
    <dsp:sp modelId="{E897E6FB-ED76-43F9-B929-23061087DA04}">
      <dsp:nvSpPr>
        <dsp:cNvPr id="0" name=""/>
        <dsp:cNvSpPr/>
      </dsp:nvSpPr>
      <dsp:spPr>
        <a:xfrm>
          <a:off x="4006291" y="2583698"/>
          <a:ext cx="2858616" cy="14293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IN" sz="3100" i="1" kern="1200" dirty="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en-IN" sz="3100" kern="1200" dirty="0" smtClean="0"/>
            <a:t> is not full rank</a:t>
          </a:r>
          <a:endParaRPr lang="en-IN" sz="3100" kern="1200" dirty="0"/>
        </a:p>
      </dsp:txBody>
      <dsp:txXfrm>
        <a:off x="4048154" y="2625561"/>
        <a:ext cx="2774890" cy="1345582"/>
      </dsp:txXfrm>
    </dsp:sp>
    <dsp:sp modelId="{7174B23E-BD41-4BE4-ADB3-09D2988075C6}">
      <dsp:nvSpPr>
        <dsp:cNvPr id="0" name=""/>
        <dsp:cNvSpPr/>
      </dsp:nvSpPr>
      <dsp:spPr>
        <a:xfrm rot="19457599">
          <a:off x="6732552" y="2861454"/>
          <a:ext cx="1408158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408158" y="2597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401427" y="2852222"/>
        <a:ext cx="70407" cy="70407"/>
      </dsp:txXfrm>
    </dsp:sp>
    <dsp:sp modelId="{F9DF767C-12F0-4EFB-8CAE-78520734A6FB}">
      <dsp:nvSpPr>
        <dsp:cNvPr id="0" name=""/>
        <dsp:cNvSpPr/>
      </dsp:nvSpPr>
      <dsp:spPr>
        <a:xfrm>
          <a:off x="8008354" y="1761845"/>
          <a:ext cx="2858616" cy="1429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Consistent (</a:t>
          </a:r>
          <a14:m xmlns:a14="http://schemas.microsoft.com/office/drawing/2010/main">
            <m:oMath xmlns:m="http://schemas.openxmlformats.org/officeDocument/2006/math">
              <m:r>
                <a:rPr lang="en-IN" sz="3100" i="1" kern="1200" dirty="0" smtClean="0">
                  <a:latin typeface="Cambria Math"/>
                  <a:ea typeface="Cambria Math"/>
                </a:rPr>
                <m:t>∞</m:t>
              </m:r>
              <m:r>
                <a:rPr lang="en-IN" sz="3100" b="0" i="1" kern="1200" dirty="0" smtClean="0">
                  <a:latin typeface="Cambria Math"/>
                  <a:ea typeface="Cambria Math"/>
                </a:rPr>
                <m:t> </m:t>
              </m:r>
            </m:oMath>
          </a14:m>
          <a:r>
            <a:rPr lang="en-IN" sz="3100" kern="1200" dirty="0" smtClean="0"/>
            <a:t>Solutions)</a:t>
          </a:r>
          <a:endParaRPr lang="en-IN" sz="3100" kern="1200" dirty="0"/>
        </a:p>
      </dsp:txBody>
      <dsp:txXfrm>
        <a:off x="8050217" y="1803708"/>
        <a:ext cx="2774890" cy="1345582"/>
      </dsp:txXfrm>
    </dsp:sp>
    <dsp:sp modelId="{BBD42349-5D5C-4A77-BEE6-6C270059EC0A}">
      <dsp:nvSpPr>
        <dsp:cNvPr id="0" name=""/>
        <dsp:cNvSpPr/>
      </dsp:nvSpPr>
      <dsp:spPr>
        <a:xfrm rot="2142401">
          <a:off x="6732552" y="3683306"/>
          <a:ext cx="1408158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408158" y="2597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401427" y="3674074"/>
        <a:ext cx="70407" cy="70407"/>
      </dsp:txXfrm>
    </dsp:sp>
    <dsp:sp modelId="{D21721AE-B56B-4F94-8E34-CD13565A5416}">
      <dsp:nvSpPr>
        <dsp:cNvPr id="0" name=""/>
        <dsp:cNvSpPr/>
      </dsp:nvSpPr>
      <dsp:spPr>
        <a:xfrm>
          <a:off x="8008354" y="3405550"/>
          <a:ext cx="2858616" cy="1429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Inconsistent 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(No Solution)</a:t>
          </a:r>
          <a:endParaRPr lang="en-IN" sz="3100" kern="1200" dirty="0"/>
        </a:p>
      </dsp:txBody>
      <dsp:txXfrm>
        <a:off x="8050217" y="3447413"/>
        <a:ext cx="2774890" cy="1345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0F1E0-A887-45B6-9B38-A2B58563AB75}">
      <dsp:nvSpPr>
        <dsp:cNvPr id="0" name=""/>
        <dsp:cNvSpPr/>
      </dsp:nvSpPr>
      <dsp:spPr>
        <a:xfrm>
          <a:off x="534931" y="2354680"/>
          <a:ext cx="1926801" cy="96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</a:rPr>
                  <m:t>𝐴𝑥</m:t>
                </m:r>
                <m:r>
                  <a:rPr lang="en-IN" sz="2200" b="0" i="1" kern="1200" smtClean="0">
                    <a:latin typeface="Cambria Math"/>
                  </a:rPr>
                  <m:t>=</m:t>
                </m:r>
                <m:r>
                  <a:rPr lang="en-IN" sz="2200" b="0" i="1" kern="1200" smtClean="0">
                    <a:latin typeface="Cambria Math"/>
                  </a:rPr>
                  <m:t>𝑏</m:t>
                </m:r>
              </m:oMath>
            </m:oMathPara>
          </a14:m>
          <a:endParaRPr lang="en-IN" sz="2200" kern="1200" dirty="0"/>
        </a:p>
      </dsp:txBody>
      <dsp:txXfrm>
        <a:off x="563148" y="2382897"/>
        <a:ext cx="1870367" cy="906966"/>
      </dsp:txXfrm>
    </dsp:sp>
    <dsp:sp modelId="{3E73B4A3-5347-4414-B0D9-F62E30269903}">
      <dsp:nvSpPr>
        <dsp:cNvPr id="0" name=""/>
        <dsp:cNvSpPr/>
      </dsp:nvSpPr>
      <dsp:spPr>
        <a:xfrm rot="17810170">
          <a:off x="1993470" y="2056784"/>
          <a:ext cx="170724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707246" y="17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04412" y="2032010"/>
        <a:ext cx="85362" cy="85362"/>
      </dsp:txXfrm>
    </dsp:sp>
    <dsp:sp modelId="{7AE63112-383B-458F-9A7E-5D82BF0FC86F}">
      <dsp:nvSpPr>
        <dsp:cNvPr id="0" name=""/>
        <dsp:cNvSpPr/>
      </dsp:nvSpPr>
      <dsp:spPr>
        <a:xfrm>
          <a:off x="3232453" y="831302"/>
          <a:ext cx="1926801" cy="963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</a:rPr>
                  <m:t>𝑚</m:t>
                </m:r>
                <m:r>
                  <a:rPr lang="en-IN" sz="2200" b="0" i="1" kern="1200" smtClean="0">
                    <a:latin typeface="Cambria Math"/>
                  </a:rPr>
                  <m:t>=</m:t>
                </m:r>
                <m:r>
                  <a:rPr lang="en-IN" sz="2200" b="0" i="1" kern="1200" smtClean="0">
                    <a:latin typeface="Cambria Math"/>
                  </a:rPr>
                  <m:t>𝑛</m:t>
                </m:r>
              </m:oMath>
            </m:oMathPara>
          </a14:m>
          <a:endParaRPr lang="en-IN" sz="2200" kern="1200" dirty="0"/>
        </a:p>
      </dsp:txBody>
      <dsp:txXfrm>
        <a:off x="3260670" y="859519"/>
        <a:ext cx="1870367" cy="906966"/>
      </dsp:txXfrm>
    </dsp:sp>
    <dsp:sp modelId="{FFC0F52A-11B2-4E5F-9FB4-6E4FE2AAFD11}">
      <dsp:nvSpPr>
        <dsp:cNvPr id="0" name=""/>
        <dsp:cNvSpPr/>
      </dsp:nvSpPr>
      <dsp:spPr>
        <a:xfrm rot="18770822">
          <a:off x="4977945" y="879628"/>
          <a:ext cx="113334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33340" y="179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16282" y="869202"/>
        <a:ext cx="56667" cy="56667"/>
      </dsp:txXfrm>
    </dsp:sp>
    <dsp:sp modelId="{6917D8AC-5B4E-48FA-9359-66BB0413DE74}">
      <dsp:nvSpPr>
        <dsp:cNvPr id="0" name=""/>
        <dsp:cNvSpPr/>
      </dsp:nvSpPr>
      <dsp:spPr>
        <a:xfrm>
          <a:off x="5929976" y="369"/>
          <a:ext cx="1926801" cy="963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A is full rank and </a:t>
          </a: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en-IN" sz="22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IN" sz="2200" b="0" i="1" kern="1200" smtClean="0">
                      <a:latin typeface="Cambria Math"/>
                    </a:rPr>
                    <m:t>𝐴</m:t>
                  </m:r>
                </m:e>
              </m:d>
              <m:r>
                <a:rPr lang="en-IN" sz="2200" i="1" kern="1200" smtClean="0">
                  <a:latin typeface="Cambria Math"/>
                  <a:ea typeface="Cambria Math"/>
                </a:rPr>
                <m:t>≠</m:t>
              </m:r>
              <m:r>
                <a:rPr lang="en-IN" sz="2200" b="0" i="1" kern="1200" smtClean="0">
                  <a:latin typeface="Cambria Math"/>
                  <a:ea typeface="Cambria Math"/>
                </a:rPr>
                <m:t>0</m:t>
              </m:r>
            </m:oMath>
          </a14:m>
          <a:endParaRPr lang="en-IN" sz="2200" kern="1200" dirty="0"/>
        </a:p>
      </dsp:txBody>
      <dsp:txXfrm>
        <a:off x="5958193" y="28586"/>
        <a:ext cx="1870367" cy="906966"/>
      </dsp:txXfrm>
    </dsp:sp>
    <dsp:sp modelId="{F3F30B37-1B33-41D8-9A95-5468535D9A80}">
      <dsp:nvSpPr>
        <dsp:cNvPr id="0" name=""/>
        <dsp:cNvSpPr/>
      </dsp:nvSpPr>
      <dsp:spPr>
        <a:xfrm>
          <a:off x="7856778" y="464162"/>
          <a:ext cx="77072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70720" y="1790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222870" y="462801"/>
        <a:ext cx="38536" cy="38536"/>
      </dsp:txXfrm>
    </dsp:sp>
    <dsp:sp modelId="{21FCC95F-7141-4B21-977D-5A6477E0BE11}">
      <dsp:nvSpPr>
        <dsp:cNvPr id="0" name=""/>
        <dsp:cNvSpPr/>
      </dsp:nvSpPr>
      <dsp:spPr>
        <a:xfrm>
          <a:off x="8627498" y="369"/>
          <a:ext cx="1926801" cy="963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IN" sz="2200" b="0" i="1" kern="1200" smtClean="0">
                  <a:latin typeface="Cambria Math"/>
                </a:rPr>
                <m:t>𝑥</m:t>
              </m:r>
              <m:r>
                <a:rPr lang="en-IN" sz="2200" b="0" i="1" kern="1200" smtClean="0">
                  <a:latin typeface="Cambria Math"/>
                </a:rPr>
                <m:t>=</m:t>
              </m:r>
              <m:sSup>
                <m:sSupPr>
                  <m:ctrlPr>
                    <a:rPr lang="en-IN" sz="2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IN" sz="2200" b="0" i="1" kern="1200" smtClean="0">
                      <a:latin typeface="Cambria Math"/>
                    </a:rPr>
                    <m:t>𝐴</m:t>
                  </m:r>
                </m:e>
                <m:sup>
                  <m:r>
                    <a:rPr lang="en-IN" sz="2200" b="0" i="1" kern="1200" smtClean="0">
                      <a:latin typeface="Cambria Math"/>
                    </a:rPr>
                    <m:t>−1</m:t>
                  </m:r>
                </m:sup>
              </m:sSup>
              <m:r>
                <a:rPr lang="en-IN" sz="2200" b="0" i="1" kern="1200" smtClean="0">
                  <a:latin typeface="Cambria Math"/>
                </a:rPr>
                <m:t>𝑏</m:t>
              </m:r>
            </m:oMath>
          </a14:m>
          <a:r>
            <a:rPr lang="en-IN" sz="2200" kern="1200" dirty="0" smtClean="0"/>
            <a:t>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Unique Solution</a:t>
          </a:r>
          <a:endParaRPr lang="en-IN" sz="2200" kern="1200" dirty="0"/>
        </a:p>
      </dsp:txBody>
      <dsp:txXfrm>
        <a:off x="8655715" y="28586"/>
        <a:ext cx="1870367" cy="906966"/>
      </dsp:txXfrm>
    </dsp:sp>
    <dsp:sp modelId="{0D719FEA-DAEE-4796-8A51-3B2FA3367C3F}">
      <dsp:nvSpPr>
        <dsp:cNvPr id="0" name=""/>
        <dsp:cNvSpPr/>
      </dsp:nvSpPr>
      <dsp:spPr>
        <a:xfrm rot="2829178">
          <a:off x="4977945" y="1710561"/>
          <a:ext cx="113334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33340" y="179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16282" y="1700136"/>
        <a:ext cx="56667" cy="56667"/>
      </dsp:txXfrm>
    </dsp:sp>
    <dsp:sp modelId="{7D0DC890-8266-4F39-8888-67667B99972C}">
      <dsp:nvSpPr>
        <dsp:cNvPr id="0" name=""/>
        <dsp:cNvSpPr/>
      </dsp:nvSpPr>
      <dsp:spPr>
        <a:xfrm>
          <a:off x="5929976" y="1662235"/>
          <a:ext cx="1926801" cy="963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A is not full rank</a:t>
          </a:r>
          <a:endParaRPr lang="en-IN" sz="2200" kern="1200" dirty="0"/>
        </a:p>
      </dsp:txBody>
      <dsp:txXfrm>
        <a:off x="5958193" y="1690452"/>
        <a:ext cx="1870367" cy="906966"/>
      </dsp:txXfrm>
    </dsp:sp>
    <dsp:sp modelId="{E47036C8-C66E-4B71-A1E8-B755AF7B306C}">
      <dsp:nvSpPr>
        <dsp:cNvPr id="0" name=""/>
        <dsp:cNvSpPr/>
      </dsp:nvSpPr>
      <dsp:spPr>
        <a:xfrm rot="19457599">
          <a:off x="7767565" y="1849050"/>
          <a:ext cx="94914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49145" y="1790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218409" y="1843229"/>
        <a:ext cx="47457" cy="47457"/>
      </dsp:txXfrm>
    </dsp:sp>
    <dsp:sp modelId="{0B821B7F-535F-4D3F-AF79-71E27C78AEDC}">
      <dsp:nvSpPr>
        <dsp:cNvPr id="0" name=""/>
        <dsp:cNvSpPr/>
      </dsp:nvSpPr>
      <dsp:spPr>
        <a:xfrm>
          <a:off x="8627498" y="1108280"/>
          <a:ext cx="1926801" cy="963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Consistent </a:t>
          </a:r>
          <a:endParaRPr lang="en-IN" sz="2200" b="0" i="1" kern="1200" dirty="0" smtClean="0">
            <a:latin typeface="Cambria Math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</a:rPr>
                  <m:t>(</m:t>
                </m:r>
                <m:r>
                  <a:rPr lang="en-IN" sz="2200" b="0" i="1" kern="1200" smtClean="0">
                    <a:latin typeface="Cambria Math"/>
                    <a:ea typeface="Cambria Math"/>
                  </a:rPr>
                  <m:t>∞ </m:t>
                </m:r>
                <m:r>
                  <a:rPr lang="en-IN" sz="2200" b="0" i="1" kern="1200" smtClean="0">
                    <a:latin typeface="Cambria Math"/>
                    <a:ea typeface="Cambria Math"/>
                  </a:rPr>
                  <m:t>𝑠𝑜𝑙𝑢𝑡𝑖𝑜𝑛𝑠</m:t>
                </m:r>
                <m:r>
                  <a:rPr lang="en-IN" sz="2200" b="0" i="1" kern="1200" smtClean="0">
                    <a:latin typeface="Cambria Math"/>
                  </a:rPr>
                  <m:t>)</m:t>
                </m:r>
              </m:oMath>
            </m:oMathPara>
          </a14:m>
          <a:endParaRPr lang="en-IN" sz="2200" kern="1200" dirty="0"/>
        </a:p>
      </dsp:txBody>
      <dsp:txXfrm>
        <a:off x="8655715" y="1136497"/>
        <a:ext cx="1870367" cy="906966"/>
      </dsp:txXfrm>
    </dsp:sp>
    <dsp:sp modelId="{B7B69DE6-87C0-4231-A693-E0443EC8B3C6}">
      <dsp:nvSpPr>
        <dsp:cNvPr id="0" name=""/>
        <dsp:cNvSpPr/>
      </dsp:nvSpPr>
      <dsp:spPr>
        <a:xfrm rot="2142401">
          <a:off x="7767565" y="2403006"/>
          <a:ext cx="94914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49145" y="1790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218409" y="2397185"/>
        <a:ext cx="47457" cy="47457"/>
      </dsp:txXfrm>
    </dsp:sp>
    <dsp:sp modelId="{0AF16FEF-EB0E-42F2-A0AA-4D1C8836D73B}">
      <dsp:nvSpPr>
        <dsp:cNvPr id="0" name=""/>
        <dsp:cNvSpPr/>
      </dsp:nvSpPr>
      <dsp:spPr>
        <a:xfrm>
          <a:off x="8627498" y="2216191"/>
          <a:ext cx="1926801" cy="963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Inconsistent</a:t>
          </a:r>
          <a:endParaRPr lang="en-IN" sz="2200" b="0" i="1" kern="1200" dirty="0" smtClean="0">
            <a:latin typeface="Cambria Math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</a:rPr>
                  <m:t>(</m:t>
                </m:r>
                <m:r>
                  <a:rPr lang="en-IN" sz="2200" b="0" i="1" kern="1200" smtClean="0">
                    <a:latin typeface="Cambria Math"/>
                  </a:rPr>
                  <m:t>𝑛𝑜</m:t>
                </m:r>
                <m:r>
                  <a:rPr lang="en-IN" sz="2200" b="0" i="1" kern="1200" smtClean="0">
                    <a:latin typeface="Cambria Math"/>
                  </a:rPr>
                  <m:t> </m:t>
                </m:r>
                <m:r>
                  <a:rPr lang="en-IN" sz="2200" b="0" i="1" kern="1200" smtClean="0">
                    <a:latin typeface="Cambria Math"/>
                  </a:rPr>
                  <m:t>𝑠𝑜𝑙𝑢𝑡𝑖𝑜𝑛</m:t>
                </m:r>
                <m:r>
                  <a:rPr lang="en-IN" sz="2200" b="0" i="1" kern="1200" smtClean="0">
                    <a:latin typeface="Cambria Math"/>
                  </a:rPr>
                  <m:t>)</m:t>
                </m:r>
              </m:oMath>
            </m:oMathPara>
          </a14:m>
          <a:endParaRPr lang="en-IN" sz="2200" kern="1200" dirty="0"/>
        </a:p>
      </dsp:txBody>
      <dsp:txXfrm>
        <a:off x="8655715" y="2244408"/>
        <a:ext cx="1870367" cy="906966"/>
      </dsp:txXfrm>
    </dsp:sp>
    <dsp:sp modelId="{36740DA3-F35B-4FD7-BF4F-70D5349BDDF7}">
      <dsp:nvSpPr>
        <dsp:cNvPr id="0" name=""/>
        <dsp:cNvSpPr/>
      </dsp:nvSpPr>
      <dsp:spPr>
        <a:xfrm rot="1699647">
          <a:off x="2409308" y="3026206"/>
          <a:ext cx="87557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75570" y="17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25204" y="3022224"/>
        <a:ext cx="43778" cy="43778"/>
      </dsp:txXfrm>
    </dsp:sp>
    <dsp:sp modelId="{39A22B4E-C245-4838-8EFF-64D69C43622D}">
      <dsp:nvSpPr>
        <dsp:cNvPr id="0" name=""/>
        <dsp:cNvSpPr/>
      </dsp:nvSpPr>
      <dsp:spPr>
        <a:xfrm>
          <a:off x="3232453" y="2770146"/>
          <a:ext cx="1926801" cy="963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</a:rPr>
                  <m:t>𝑚</m:t>
                </m:r>
                <m:r>
                  <a:rPr lang="en-IN" sz="2200" b="0" i="1" kern="1200" smtClean="0">
                    <a:latin typeface="Cambria Math"/>
                  </a:rPr>
                  <m:t>&gt;</m:t>
                </m:r>
                <m:r>
                  <a:rPr lang="en-IN" sz="2200" b="0" i="1" kern="1200" smtClean="0">
                    <a:latin typeface="Cambria Math"/>
                  </a:rPr>
                  <m:t>𝑛</m:t>
                </m:r>
              </m:oMath>
            </m:oMathPara>
          </a14:m>
          <a:endParaRPr lang="en-IN" sz="2200" kern="1200" dirty="0"/>
        </a:p>
      </dsp:txBody>
      <dsp:txXfrm>
        <a:off x="3260670" y="2798363"/>
        <a:ext cx="1870367" cy="906966"/>
      </dsp:txXfrm>
    </dsp:sp>
    <dsp:sp modelId="{0869C549-B7F8-49EB-BCC6-CE8D19E7CC81}">
      <dsp:nvSpPr>
        <dsp:cNvPr id="0" name=""/>
        <dsp:cNvSpPr/>
      </dsp:nvSpPr>
      <dsp:spPr>
        <a:xfrm>
          <a:off x="5159255" y="3233939"/>
          <a:ext cx="77072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70720" y="179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25347" y="3232579"/>
        <a:ext cx="38536" cy="38536"/>
      </dsp:txXfrm>
    </dsp:sp>
    <dsp:sp modelId="{9DA4ED7C-3D84-4B7F-ACF5-F4B5CB3CB1E1}">
      <dsp:nvSpPr>
        <dsp:cNvPr id="0" name=""/>
        <dsp:cNvSpPr/>
      </dsp:nvSpPr>
      <dsp:spPr>
        <a:xfrm>
          <a:off x="5929976" y="2770146"/>
          <a:ext cx="1926801" cy="963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  <a:cs typeface="Times New Roman" pitchFamily="18" charset="0"/>
                  </a:rPr>
                  <m:t>𝑥</m:t>
                </m:r>
                <m:r>
                  <a:rPr lang="en-IN" sz="2200" b="0" i="1" kern="1200" smtClean="0">
                    <a:latin typeface="Cambria Math"/>
                    <a:cs typeface="Times New Roman" pitchFamily="18" charset="0"/>
                  </a:rPr>
                  <m:t>=</m:t>
                </m:r>
                <m:sSup>
                  <m:sSupPr>
                    <m:ctrlPr>
                      <a:rPr lang="en-IN" sz="2200" b="0" i="1" kern="1200" smtClean="0">
                        <a:latin typeface="Cambria Math" panose="02040503050406030204" pitchFamily="18" charset="0"/>
                        <a:cs typeface="Times New Roman" pitchFamily="18" charset="0"/>
                      </a:rPr>
                    </m:ctrlPr>
                  </m:sSupPr>
                  <m:e>
                    <m:r>
                      <a:rPr lang="en-IN" sz="2200" b="0" i="1" kern="1200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e>
                  <m:sup>
                    <m:r>
                      <a:rPr lang="en-IN" sz="2200" b="0" i="1" kern="1200" smtClean="0">
                        <a:latin typeface="Cambria Math"/>
                        <a:cs typeface="Times New Roman" pitchFamily="18" charset="0"/>
                      </a:rPr>
                      <m:t>+</m:t>
                    </m:r>
                  </m:sup>
                </m:sSup>
                <m:r>
                  <a:rPr lang="en-IN" sz="2200" b="0" i="1" kern="1200" smtClean="0">
                    <a:latin typeface="Cambria Math"/>
                    <a:cs typeface="Times New Roman" pitchFamily="18" charset="0"/>
                  </a:rPr>
                  <m:t>𝑏</m:t>
                </m:r>
              </m:oMath>
            </m:oMathPara>
          </a14:m>
          <a:endParaRPr lang="en-IN" sz="2200" kern="1200" dirty="0"/>
        </a:p>
      </dsp:txBody>
      <dsp:txXfrm>
        <a:off x="5958193" y="2798363"/>
        <a:ext cx="1870367" cy="906966"/>
      </dsp:txXfrm>
    </dsp:sp>
    <dsp:sp modelId="{03186CD8-37A1-4571-AC90-69744380CEAC}">
      <dsp:nvSpPr>
        <dsp:cNvPr id="0" name=""/>
        <dsp:cNvSpPr/>
      </dsp:nvSpPr>
      <dsp:spPr>
        <a:xfrm rot="3789830">
          <a:off x="1993470" y="3580161"/>
          <a:ext cx="170724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707246" y="17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04412" y="3555388"/>
        <a:ext cx="85362" cy="85362"/>
      </dsp:txXfrm>
    </dsp:sp>
    <dsp:sp modelId="{34081C4D-B0C5-4F1E-A858-8C4CBCE140BB}">
      <dsp:nvSpPr>
        <dsp:cNvPr id="0" name=""/>
        <dsp:cNvSpPr/>
      </dsp:nvSpPr>
      <dsp:spPr>
        <a:xfrm>
          <a:off x="3232453" y="3878057"/>
          <a:ext cx="1926801" cy="963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</a:rPr>
                  <m:t>𝑚</m:t>
                </m:r>
                <m:r>
                  <a:rPr lang="en-IN" sz="2200" b="0" i="1" kern="1200" smtClean="0">
                    <a:latin typeface="Cambria Math"/>
                  </a:rPr>
                  <m:t>&lt;</m:t>
                </m:r>
                <m:r>
                  <a:rPr lang="en-IN" sz="2200" b="0" i="1" kern="1200" smtClean="0">
                    <a:latin typeface="Cambria Math"/>
                  </a:rPr>
                  <m:t>𝑛</m:t>
                </m:r>
              </m:oMath>
            </m:oMathPara>
          </a14:m>
          <a:endParaRPr lang="en-IN" sz="2200" kern="1200" dirty="0"/>
        </a:p>
      </dsp:txBody>
      <dsp:txXfrm>
        <a:off x="3260670" y="3906274"/>
        <a:ext cx="1870367" cy="906966"/>
      </dsp:txXfrm>
    </dsp:sp>
    <dsp:sp modelId="{E7ECA912-9CA3-4D7A-923E-15184F353475}">
      <dsp:nvSpPr>
        <dsp:cNvPr id="0" name=""/>
        <dsp:cNvSpPr/>
      </dsp:nvSpPr>
      <dsp:spPr>
        <a:xfrm>
          <a:off x="5159255" y="4341850"/>
          <a:ext cx="77072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70720" y="179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25347" y="4340490"/>
        <a:ext cx="38536" cy="38536"/>
      </dsp:txXfrm>
    </dsp:sp>
    <dsp:sp modelId="{682C1E51-2805-43E8-85AB-C7207BC879C2}">
      <dsp:nvSpPr>
        <dsp:cNvPr id="0" name=""/>
        <dsp:cNvSpPr/>
      </dsp:nvSpPr>
      <dsp:spPr>
        <a:xfrm>
          <a:off x="5929976" y="3878057"/>
          <a:ext cx="1926801" cy="963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200" b="0" i="1" kern="1200" smtClean="0">
                    <a:latin typeface="Cambria Math"/>
                    <a:cs typeface="Times New Roman" pitchFamily="18" charset="0"/>
                  </a:rPr>
                  <m:t>𝑥</m:t>
                </m:r>
                <m:r>
                  <a:rPr lang="en-IN" sz="2200" b="0" i="1" kern="1200" smtClean="0">
                    <a:latin typeface="Cambria Math"/>
                    <a:cs typeface="Times New Roman" pitchFamily="18" charset="0"/>
                  </a:rPr>
                  <m:t>=</m:t>
                </m:r>
                <m:sSup>
                  <m:sSupPr>
                    <m:ctrlPr>
                      <a:rPr lang="en-IN" sz="2200" b="0" i="1" kern="1200" smtClean="0">
                        <a:latin typeface="Cambria Math" panose="02040503050406030204" pitchFamily="18" charset="0"/>
                        <a:cs typeface="Times New Roman" pitchFamily="18" charset="0"/>
                      </a:rPr>
                    </m:ctrlPr>
                  </m:sSupPr>
                  <m:e>
                    <m:r>
                      <a:rPr lang="en-IN" sz="2200" b="0" i="1" kern="1200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e>
                  <m:sup>
                    <m:r>
                      <a:rPr lang="en-IN" sz="2200" b="0" i="1" kern="1200" smtClean="0">
                        <a:latin typeface="Cambria Math"/>
                        <a:cs typeface="Times New Roman" pitchFamily="18" charset="0"/>
                      </a:rPr>
                      <m:t>+</m:t>
                    </m:r>
                  </m:sup>
                </m:sSup>
                <m:r>
                  <a:rPr lang="en-IN" sz="2200" b="0" i="1" kern="1200" smtClean="0">
                    <a:latin typeface="Cambria Math"/>
                    <a:cs typeface="Times New Roman" pitchFamily="18" charset="0"/>
                  </a:rPr>
                  <m:t>𝑏</m:t>
                </m:r>
              </m:oMath>
            </m:oMathPara>
          </a14:m>
          <a:endParaRPr lang="en-IN" sz="2200" kern="1200"/>
        </a:p>
      </dsp:txBody>
      <dsp:txXfrm>
        <a:off x="5958193" y="3906274"/>
        <a:ext cx="1870367" cy="90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pPr/>
              <a:t>17-12-2017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1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29167" y="954089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6671734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C14C2-2BCE-4384-83A7-1468D5760404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D9C876-39BC-4FAC-A51C-D970923C9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76F1-96A3-4D75-A600-18A1AA4835D0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AD60A-D764-4091-8054-0160CE901B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06BC-4B1E-44D7-B95F-F5E56847655B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B0682-E3A7-4ED4-BA37-DA1B7626C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956800" cy="579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10871200" cy="4953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8A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10984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0FE21B-375A-47E8-8833-F59C125F2290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9C6209-FC6E-4403-93A8-3FF83C5415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DDA75-90F0-44F1-B9D1-AD4285275F88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29,30</a:t>
            </a:r>
            <a:r>
              <a:rPr lang="en-US" baseline="30000"/>
              <a:t>th</a:t>
            </a:r>
            <a:r>
              <a:rPr lang="en-US"/>
              <a:t> April,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435F36-4ACA-40BE-A778-D65275978DBB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DA38-D90F-4928-AFAC-95F7040DD993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2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E94B8B-6FC2-4884-A3AB-FFC33345E0C8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CD124F-8EA2-481C-A461-F5DCA65BBB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572219-1860-4CB4-81A1-4EFEB39DC344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F6D02C-02F0-44FD-BA67-3B8B375465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467" y="838200"/>
            <a:ext cx="9999133" cy="5794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913467" y="1447800"/>
            <a:ext cx="99991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14E634A9-4649-4019-AF23-6398A079B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609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0"/>
            <a:ext cx="6096000" cy="3048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6553200"/>
            <a:ext cx="40640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91200" y="6550224"/>
            <a:ext cx="6400800" cy="307776"/>
          </a:xfrm>
          <a:prstGeom prst="rect">
            <a:avLst/>
          </a:prstGeom>
          <a:solidFill>
            <a:srgbClr val="EBEBE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701" y="6553208"/>
            <a:ext cx="579120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Linear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ahoma" pitchFamily="34" charset="0"/>
              </a:rPr>
              <a:t>Algebra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aseline="0" dirty="0">
                <a:solidFill>
                  <a:schemeClr val="bg1"/>
                </a:solidFill>
                <a:latin typeface="+mj-lt"/>
                <a:cs typeface="Tahoma" pitchFamily="34" charset="0"/>
              </a:rPr>
              <a:t>          Data science for Engineers</a:t>
            </a:r>
            <a:endParaRPr lang="en-US" sz="14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sp>
        <p:nvSpPr>
          <p:cNvPr id="20" name="Slide Number Placeholder 9"/>
          <p:cNvSpPr txBox="1">
            <a:spLocks/>
          </p:cNvSpPr>
          <p:nvPr/>
        </p:nvSpPr>
        <p:spPr>
          <a:xfrm>
            <a:off x="11171768" y="6553200"/>
            <a:ext cx="1020233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A0000"/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ADDE4-4260-4B8D-AB43-21E2D8719B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518400" y="6550223"/>
            <a:ext cx="3860800" cy="32702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effectLst/>
                <a:latin typeface="+mj-lt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732" r:id="rId3"/>
    <p:sldLayoutId id="2147483727" r:id="rId4"/>
    <p:sldLayoutId id="2147483737" r:id="rId5"/>
    <p:sldLayoutId id="2147483733" r:id="rId6"/>
    <p:sldLayoutId id="2147483728" r:id="rId7"/>
    <p:sldLayoutId id="2147483734" r:id="rId8"/>
    <p:sldLayoutId id="2147483735" r:id="rId9"/>
    <p:sldLayoutId id="2147483736" r:id="rId10"/>
    <p:sldLayoutId id="2147483729" r:id="rId11"/>
    <p:sldLayoutId id="214748373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chemeClr val="accent6">
              <a:lumMod val="5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696" y="3140968"/>
            <a:ext cx="8128000" cy="72008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600" dirty="0"/>
              <a:t>Solving Linear </a:t>
            </a:r>
            <a:r>
              <a:rPr lang="en-US" sz="2600" dirty="0" smtClean="0"/>
              <a:t>Equations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108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Case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: Example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1.3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88" t="-28421" b="-6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10871200" cy="5314528"/>
              </a:xfrm>
            </p:spPr>
            <p:txBody>
              <a:bodyPr/>
              <a:lstStyle/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=1</m:t>
                      </m:r>
                    </m:oMath>
                  </m:oMathPara>
                </a14:m>
                <a:endParaRPr lang="en-IN" sz="2600" b="0" i="1" dirty="0" smtClean="0">
                  <a:latin typeface="Cambria Math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𝑛𝑢𝑙𝑙𝑖𝑡𝑦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=1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Checking consistency</a:t>
                </a:r>
                <a:endParaRPr lang="en-IN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+4</m:t>
                                  </m:r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𝑅𝑜𝑤</m:t>
                          </m:r>
                          <m:d>
                            <m:d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=2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+4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=10</m:t>
                      </m:r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≠9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Thus, the equations are inconsistent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Hence, we cannot find a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10871200" cy="5314528"/>
              </a:xfrm>
              <a:blipFill rotWithShape="0">
                <a:blip r:embed="rId3"/>
                <a:stretch>
                  <a:fillRect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92144" y="2348880"/>
            <a:ext cx="399981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A=matrix(c(1,2,2,4</a:t>
            </a:r>
            <a:r>
              <a:rPr lang="en-IN" dirty="0"/>
              <a:t>),</a:t>
            </a:r>
            <a:r>
              <a:rPr lang="en-IN" dirty="0" err="1"/>
              <a:t>ncol</a:t>
            </a:r>
            <a:r>
              <a:rPr lang="en-IN" dirty="0"/>
              <a:t>=2, </a:t>
            </a:r>
            <a:r>
              <a:rPr lang="en-IN" dirty="0" err="1"/>
              <a:t>byrow</a:t>
            </a:r>
            <a:r>
              <a:rPr lang="en-IN" dirty="0"/>
              <a:t>=F)</a:t>
            </a:r>
          </a:p>
          <a:p>
            <a:r>
              <a:rPr lang="en-IN" dirty="0"/>
              <a:t>b=c(5,9)</a:t>
            </a:r>
          </a:p>
          <a:p>
            <a:r>
              <a:rPr lang="en-IN" dirty="0"/>
              <a:t>x=solve(A)%*%</a:t>
            </a:r>
            <a:r>
              <a:rPr lang="en-IN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2144" y="5427221"/>
            <a:ext cx="460851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O</a:t>
            </a:r>
            <a:r>
              <a:rPr lang="en-IN" sz="1400" b="1" dirty="0" smtClean="0"/>
              <a:t>utput</a:t>
            </a:r>
          </a:p>
          <a:p>
            <a:r>
              <a:rPr lang="en-IN" sz="1400" dirty="0" smtClean="0"/>
              <a:t>x=solve(A</a:t>
            </a:r>
            <a:r>
              <a:rPr lang="en-IN" sz="1400" dirty="0"/>
              <a:t>)%*%</a:t>
            </a:r>
            <a:r>
              <a:rPr lang="en-IN" sz="1400" dirty="0" smtClean="0"/>
              <a:t>b</a:t>
            </a:r>
          </a:p>
          <a:p>
            <a:r>
              <a:rPr lang="en-AU" sz="1400" dirty="0" smtClean="0"/>
              <a:t>Error </a:t>
            </a:r>
            <a:r>
              <a:rPr lang="en-AU" sz="1400" dirty="0"/>
              <a:t>in </a:t>
            </a:r>
            <a:r>
              <a:rPr lang="en-AU" sz="1400" dirty="0" err="1"/>
              <a:t>solve.default</a:t>
            </a:r>
            <a:r>
              <a:rPr lang="en-AU" sz="1400" dirty="0"/>
              <a:t>(A) : </a:t>
            </a:r>
            <a:r>
              <a:rPr lang="en-AU" sz="1400" dirty="0" err="1"/>
              <a:t>Lapack</a:t>
            </a:r>
            <a:r>
              <a:rPr lang="en-AU" sz="1400" dirty="0"/>
              <a:t> routine </a:t>
            </a:r>
            <a:r>
              <a:rPr lang="en-AU" sz="1400" dirty="0" err="1"/>
              <a:t>dgesv</a:t>
            </a:r>
            <a:r>
              <a:rPr lang="en-AU" sz="1400" dirty="0"/>
              <a:t>: system is exactly singular: U[2,2] = </a:t>
            </a:r>
            <a:r>
              <a:rPr lang="en-AU" sz="1400" dirty="0" smtClean="0"/>
              <a:t>0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4654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Case 2: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88" t="-28421" b="-6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412776"/>
            <a:ext cx="10871200" cy="4953000"/>
          </a:xfrm>
        </p:spPr>
        <p:txBody>
          <a:bodyPr/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This case addresses the problem of not enough attributes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Since the number of equations is greater than the number of variables, not all equations can be satisfied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It is hence, sometimes termed as a no-solution case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But, we can view the same problem in an optimization perspective to gain some more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insights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 2:  An optimization perspective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Instead of identifying a solution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𝐴𝑥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we can identify an </a:t>
                </a:r>
                <a:r>
                  <a:rPr lang="en-IN" sz="2600" i="1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such that we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𝐴𝑥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same optimization can be reframed as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[(</m:t>
                              </m:r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𝐴𝑥</m:t>
                              </m:r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𝐴𝑥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fun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𝐴𝑥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𝑚𝑖𝑛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[(</m:t>
                      </m:r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)=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)]</m:t>
                      </m:r>
                    </m:oMath>
                  </m:oMathPara>
                </a14:m>
                <a:endParaRPr lang="en-IN" sz="2600" dirty="0" smtClean="0">
                  <a:latin typeface="Cambria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we observe that the optimization problem is a function of 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We can present the whole optimization problem as a differential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𝛻</m:t>
                      </m:r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solution to this is thus obtained as follows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 r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62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1952651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Case </a:t>
            </a:r>
            <a:r>
              <a:rPr lang="en-US" dirty="0" smtClean="0">
                <a:cs typeface="Times New Roman" pitchFamily="18" charset="0"/>
              </a:rPr>
              <a:t>2: </a:t>
            </a:r>
            <a:r>
              <a:rPr lang="en-US" dirty="0" smtClean="0">
                <a:cs typeface="Times New Roman" pitchFamily="18" charset="0"/>
              </a:rPr>
              <a:t> An </a:t>
            </a:r>
            <a:r>
              <a:rPr lang="en-US" dirty="0" smtClean="0">
                <a:cs typeface="Times New Roman" pitchFamily="18" charset="0"/>
              </a:rPr>
              <a:t>optimization perspective</a:t>
            </a: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339" y="980728"/>
                <a:ext cx="11713301" cy="5472608"/>
              </a:xfrm>
            </p:spPr>
            <p:txBody>
              <a:bodyPr/>
              <a:lstStyle/>
              <a:p>
                <a:pPr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We can identify the solution to the optimization problem by differentiating </a:t>
                </a:r>
                <a:r>
                  <a:rPr lang="en-US" sz="26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1" i="1" smtClean="0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IN" sz="2600" b="1" i="1" smtClean="0">
                                  <a:latin typeface="Cambria Math"/>
                                  <a:cs typeface="Times New Roman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6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This is the solution we obtain to the second case using optimization concepts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39" y="980728"/>
                <a:ext cx="11713301" cy="547260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09600" y="9011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09600" y="9011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4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 2: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We have the values of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=3,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Using the optimization concepts,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>
                          <a:latin typeface="Cambria Math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1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6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IN" sz="2600" b="1" i="1">
                                  <a:latin typeface="Cambria Math"/>
                                  <a:cs typeface="Times New Roman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IN" sz="26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sz="2600" b="1" i="1">
                          <a:latin typeface="Cambria Math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6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 2: Example </a:t>
            </a:r>
            <a:r>
              <a:rPr lang="en-IN" dirty="0" smtClean="0"/>
              <a:t>continued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IN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IN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IN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 2: Example </a:t>
            </a:r>
            <a:r>
              <a:rPr lang="en-IN" dirty="0" smtClean="0"/>
              <a:t>continued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−0.6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Thus, the solution for the given example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)=(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,2)</m:t>
                    </m:r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43472" y="3789040"/>
            <a:ext cx="438453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A=matrix(c(1,2,3,0,0,1),</a:t>
            </a:r>
            <a:r>
              <a:rPr lang="en-IN" dirty="0" err="1"/>
              <a:t>ncol</a:t>
            </a:r>
            <a:r>
              <a:rPr lang="en-IN" dirty="0"/>
              <a:t>=2, </a:t>
            </a:r>
            <a:r>
              <a:rPr lang="en-IN" dirty="0" err="1"/>
              <a:t>byrow</a:t>
            </a:r>
            <a:r>
              <a:rPr lang="en-IN" dirty="0"/>
              <a:t>=F</a:t>
            </a:r>
            <a:r>
              <a:rPr lang="en-IN" dirty="0" smtClean="0"/>
              <a:t>)</a:t>
            </a:r>
          </a:p>
          <a:p>
            <a:r>
              <a:rPr lang="en-IN" dirty="0" smtClean="0"/>
              <a:t>b=matrix(c(1,2,5),</a:t>
            </a:r>
            <a:r>
              <a:rPr lang="en-IN" dirty="0" err="1"/>
              <a:t>ncol</a:t>
            </a:r>
            <a:r>
              <a:rPr lang="en-IN" dirty="0"/>
              <a:t>=2, </a:t>
            </a:r>
            <a:r>
              <a:rPr lang="en-IN" dirty="0" err="1"/>
              <a:t>byrow</a:t>
            </a:r>
            <a:r>
              <a:rPr lang="en-IN" dirty="0"/>
              <a:t>=F)</a:t>
            </a:r>
          </a:p>
          <a:p>
            <a:r>
              <a:rPr lang="en-IN" dirty="0"/>
              <a:t>x=</a:t>
            </a:r>
            <a:r>
              <a:rPr lang="en-IN" dirty="0" err="1"/>
              <a:t>inv</a:t>
            </a:r>
            <a:r>
              <a:rPr lang="en-IN" dirty="0"/>
              <a:t>(t(A)%*%A)%*%t(A)%*%b</a:t>
            </a:r>
          </a:p>
          <a:p>
            <a:r>
              <a:rPr lang="en-IN" dirty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7135" y="3781161"/>
            <a:ext cx="360868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Console output</a:t>
            </a:r>
          </a:p>
          <a:p>
            <a:r>
              <a:rPr lang="en-IN" dirty="0" smtClean="0"/>
              <a:t>&gt; </a:t>
            </a:r>
            <a:r>
              <a:rPr lang="en-IN" dirty="0"/>
              <a:t>x=</a:t>
            </a:r>
            <a:r>
              <a:rPr lang="en-IN" dirty="0" err="1"/>
              <a:t>inv</a:t>
            </a:r>
            <a:r>
              <a:rPr lang="en-IN" dirty="0"/>
              <a:t>(t(A)%*%A)%*%t(A)%*%b</a:t>
            </a:r>
          </a:p>
          <a:p>
            <a:r>
              <a:rPr lang="en-IN" dirty="0"/>
              <a:t>&gt; x</a:t>
            </a:r>
          </a:p>
          <a:p>
            <a:r>
              <a:rPr lang="en-IN" dirty="0"/>
              <a:t>     [,1]</a:t>
            </a:r>
          </a:p>
          <a:p>
            <a:r>
              <a:rPr lang="en-IN" dirty="0"/>
              <a:t>[1,]    1</a:t>
            </a:r>
          </a:p>
          <a:p>
            <a:r>
              <a:rPr lang="en-IN" dirty="0"/>
              <a:t>[2,]    2</a:t>
            </a:r>
          </a:p>
          <a:p>
            <a:r>
              <a:rPr lang="en-IN" dirty="0"/>
              <a:t>&gt;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Case 3: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88" t="-28421" b="-6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case addresses the problem of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more than enough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Since the number of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attributes is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greater than the number of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equations, we can obtain multiple solutions for the attributes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It is hence, sometimes termed as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an infinite-solution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What is the rationale for us to choose a single solution from the set of infinite possible solutions?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000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11715789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Segoe UI Semilight" panose="020B0402040204020203" pitchFamily="34" charset="0"/>
              </a:rPr>
              <a:t>Case 3: </a:t>
            </a:r>
            <a:r>
              <a:rPr lang="en-US" dirty="0" smtClean="0">
                <a:cs typeface="Segoe UI Semilight" panose="020B0402040204020203" pitchFamily="34" charset="0"/>
              </a:rPr>
              <a:t> An </a:t>
            </a:r>
            <a:r>
              <a:rPr lang="en-US" dirty="0" smtClean="0">
                <a:cs typeface="Segoe UI Semilight" panose="020B0402040204020203" pitchFamily="34" charset="0"/>
              </a:rPr>
              <a:t>optimization perspective</a:t>
            </a:r>
            <a:endParaRPr lang="en-US" dirty="0"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066800"/>
                <a:ext cx="11450240" cy="5314528"/>
              </a:xfrm>
            </p:spPr>
            <p:txBody>
              <a:bodyPr/>
              <a:lstStyle/>
              <a:p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Pose </a:t>
                </a:r>
                <a:r>
                  <a:rPr lang="en-US" sz="2600" dirty="0">
                    <a:latin typeface="Times New Roman" pitchFamily="18" charset="0"/>
                    <a:cs typeface="Times New Roman" pitchFamily="18" charset="0"/>
                  </a:rPr>
                  <a:t>an optimization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problem for the parent equation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𝐴𝑥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s.t.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𝐴𝑥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Similar to the approach we took in case 2, we can define a function </a:t>
                </a:r>
                <a:r>
                  <a:rPr lang="en-US" sz="2600" i="1" dirty="0" smtClean="0">
                    <a:latin typeface="Times New Roman" pitchFamily="18" charset="0"/>
                    <a:cs typeface="Times New Roman" pitchFamily="18" charset="0"/>
                  </a:rPr>
                  <a:t>f(</a:t>
                </a:r>
                <a:r>
                  <a:rPr lang="en-US" sz="2600" i="1" dirty="0" err="1" smtClean="0">
                    <a:latin typeface="Times New Roman" pitchFamily="18" charset="0"/>
                    <a:cs typeface="Times New Roman" pitchFamily="18" charset="0"/>
                  </a:rPr>
                  <a:t>x,</a:t>
                </a:r>
                <a:r>
                  <a:rPr lang="en-US" sz="2600" i="1" dirty="0" err="1" smtClean="0">
                    <a:latin typeface="Symbol" panose="05050102010706020507" pitchFamily="18" charset="2"/>
                    <a:cs typeface="Times New Roman" pitchFamily="18" charset="0"/>
                  </a:rPr>
                  <a:t>l</a:t>
                </a:r>
                <a:r>
                  <a:rPr lang="en-US" sz="2600" i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 i="1" dirty="0">
                                      <a:latin typeface="Symbol" panose="05050102010706020507" pitchFamily="18" charset="2"/>
                                      <a:cs typeface="Times New Roman" pitchFamily="18" charset="0"/>
                                    </a:rPr>
                                    <m:t>l</m:t>
                                  </m:r>
                                </m:e>
                              </m:d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0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𝐴𝑥</m:t>
                                  </m:r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Thus, we obtain the solution to be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066800"/>
                <a:ext cx="11450240" cy="531452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19670" y="4509120"/>
            <a:ext cx="700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180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 3: </a:t>
            </a:r>
            <a:r>
              <a:rPr lang="en-IN" dirty="0" smtClean="0"/>
              <a:t> An </a:t>
            </a:r>
            <a:r>
              <a:rPr lang="en-IN" dirty="0" smtClean="0"/>
              <a:t>optimization perspective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simplification of the same leads to the following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λ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Pre-multiplying by A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λ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we obtain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λ</m:t>
                    </m:r>
                  </m:oMath>
                </a14:m>
                <a:r>
                  <a:rPr lang="en-IN" sz="2600" b="0" dirty="0" smtClean="0">
                    <a:latin typeface="Times New Roman" pitchFamily="18" charset="0"/>
                    <a:cs typeface="Times New Roman" pitchFamily="18" charset="0"/>
                  </a:rPr>
                  <a:t> as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λ</m:t>
                      </m:r>
                      <m:r>
                        <a:rPr lang="en-IN" sz="2600" b="0" i="0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We obtain the solution for x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𝝀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b="1" i="1" smtClean="0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  <m:sSup>
                                <m:sSupPr>
                                  <m:ctrlPr>
                                    <a:rPr lang="en-IN" sz="2600" b="1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IN" sz="2600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IN" sz="26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Note the similarities between the solutions obtained in cases 2 and 3</a:t>
                </a:r>
              </a:p>
              <a:p>
                <a:pPr marL="82550" indent="0" algn="ctr">
                  <a:buNone/>
                </a:pPr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We have established the importance and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usefulness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of matrix theory and linear algebra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data sciences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Concepts covered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previously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Data representation using matrices</a:t>
            </a:r>
          </a:p>
          <a:p>
            <a:pPr lvl="1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Identifying linear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relationships (i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 any) amongst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do we establish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linear relationships?</a:t>
            </a:r>
          </a:p>
          <a:p>
            <a:pPr lvl="1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Using null space</a:t>
            </a:r>
          </a:p>
          <a:p>
            <a:pPr lvl="1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In order to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null space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we should be able to solve matrix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 lvl="1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 will now focus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on extracting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solutions for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matrix equations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1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 3: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10871200" cy="5170512"/>
              </a:xfrm>
            </p:spPr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We have the values of A and b. </a:t>
                </a:r>
              </a:p>
              <a:p>
                <a14:m>
                  <m:oMath xmlns:m="http://schemas.openxmlformats.org/officeDocument/2006/math"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𝑚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=2,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=3</m:t>
                    </m:r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Using the optimization concepts,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>
                          <a:latin typeface="Cambria Math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1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IN" sz="26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6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  <m:sSup>
                                <m:sSupPr>
                                  <m:ctrlPr>
                                    <a:rPr lang="en-IN" sz="26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IN" sz="26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IN" sz="2600" b="1" i="1">
                          <a:latin typeface="Cambria Math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IN" sz="26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IN" sz="26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10871200" cy="517051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13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Case 3: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−0.</m:t>
                              </m:r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.6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solution for the given example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)=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0.2,−0.4,1</m:t>
                        </m:r>
                      </m:e>
                    </m:d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9456" y="3794557"/>
            <a:ext cx="3602268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A=matrix(c(1,0,2,0,3,1),</a:t>
            </a:r>
            <a:r>
              <a:rPr lang="en-IN" dirty="0" err="1" smtClean="0"/>
              <a:t>ncol</a:t>
            </a:r>
            <a:r>
              <a:rPr lang="en-IN" dirty="0" smtClean="0"/>
              <a:t>=3)</a:t>
            </a:r>
            <a:endParaRPr lang="en-IN" dirty="0"/>
          </a:p>
          <a:p>
            <a:r>
              <a:rPr lang="en-IN" dirty="0" smtClean="0"/>
              <a:t>b=c(2,1)</a:t>
            </a:r>
          </a:p>
          <a:p>
            <a:r>
              <a:rPr lang="en-IN" dirty="0"/>
              <a:t>l</a:t>
            </a:r>
            <a:r>
              <a:rPr lang="en-IN" dirty="0" smtClean="0"/>
              <a:t>ibrary(MASS)</a:t>
            </a:r>
          </a:p>
          <a:p>
            <a:r>
              <a:rPr lang="en-IN" dirty="0" smtClean="0"/>
              <a:t>x = t(A)%*%</a:t>
            </a:r>
            <a:r>
              <a:rPr lang="en-IN" dirty="0" err="1" smtClean="0"/>
              <a:t>inv</a:t>
            </a:r>
            <a:r>
              <a:rPr lang="en-IN" dirty="0" smtClean="0"/>
              <a:t>(A%*%</a:t>
            </a:r>
            <a:r>
              <a:rPr lang="en-IN" dirty="0"/>
              <a:t>t(A)) </a:t>
            </a:r>
            <a:r>
              <a:rPr lang="en-IN" dirty="0" smtClean="0"/>
              <a:t>%*%b</a:t>
            </a:r>
          </a:p>
          <a:p>
            <a:r>
              <a:rPr lang="en-IN" dirty="0"/>
              <a:t>x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80176" y="4039904"/>
            <a:ext cx="438453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Console output</a:t>
            </a:r>
          </a:p>
          <a:p>
            <a:r>
              <a:rPr lang="en-IN" dirty="0" smtClean="0"/>
              <a:t>A=matrix(c(1,0,2,0,3,1),</a:t>
            </a:r>
            <a:r>
              <a:rPr lang="en-IN" dirty="0" err="1" smtClean="0"/>
              <a:t>ncol</a:t>
            </a:r>
            <a:r>
              <a:rPr lang="en-IN" dirty="0" smtClean="0"/>
              <a:t>=3, </a:t>
            </a:r>
            <a:r>
              <a:rPr lang="en-IN" dirty="0" err="1"/>
              <a:t>byrow</a:t>
            </a:r>
            <a:r>
              <a:rPr lang="en-IN" dirty="0"/>
              <a:t>=F)</a:t>
            </a:r>
          </a:p>
          <a:p>
            <a:r>
              <a:rPr lang="en-IN" dirty="0" smtClean="0"/>
              <a:t>b=c(2,1)</a:t>
            </a:r>
          </a:p>
          <a:p>
            <a:r>
              <a:rPr lang="en-IN" dirty="0" smtClean="0"/>
              <a:t>x = t(A)%*%</a:t>
            </a:r>
            <a:r>
              <a:rPr lang="en-IN" dirty="0" err="1" smtClean="0"/>
              <a:t>inv</a:t>
            </a:r>
            <a:r>
              <a:rPr lang="en-IN" dirty="0" smtClean="0"/>
              <a:t>(A%*%</a:t>
            </a:r>
            <a:r>
              <a:rPr lang="en-IN" dirty="0"/>
              <a:t>t(A)) </a:t>
            </a:r>
            <a:r>
              <a:rPr lang="en-IN" dirty="0" smtClean="0"/>
              <a:t>%*%b</a:t>
            </a:r>
          </a:p>
          <a:p>
            <a:r>
              <a:rPr lang="en-IN" dirty="0"/>
              <a:t>x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7160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Generalization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10871200" cy="5386536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above described cases cover all the scenarios one might encounter while solving for the linear relationships amongst attributes using matrices.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Is there any form in which the results obtained for cases 2 and 3 can be generalized?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concept we used to generalize the solutions is called as Moore-Penrose pseudo-inverse of a matrix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pseudo inverse is used as 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follows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𝐴𝑥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The solution becomes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</m:sup>
                      </m:sSup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Singular Value Decomposition can be used to calculate the pseudo inverse or the generalized inverse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10871200" cy="5386536"/>
              </a:xfrm>
              <a:blipFill rotWithShape="0">
                <a:blip r:embed="rId2"/>
                <a:stretch>
                  <a:fillRect t="-1018" r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examples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10871200" cy="5170512"/>
          </a:xfrm>
        </p:spPr>
        <p:txBody>
          <a:bodyPr/>
          <a:lstStyle/>
          <a:p>
            <a:pPr marL="82550" indent="0">
              <a:buNone/>
            </a:pPr>
            <a:r>
              <a:rPr lang="en-US" dirty="0" smtClean="0"/>
              <a:t>Example 2                                      </a:t>
            </a:r>
            <a:r>
              <a:rPr lang="en-US" dirty="0"/>
              <a:t>Example </a:t>
            </a:r>
            <a:r>
              <a:rPr lang="en-US" dirty="0" smtClean="0"/>
              <a:t>3 </a:t>
            </a:r>
            <a:endParaRPr lang="en-US" dirty="0"/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r>
              <a:rPr lang="en-US" dirty="0" smtClean="0"/>
              <a:t>Solution						Solution</a:t>
            </a:r>
            <a:endParaRPr lang="en-US" dirty="0"/>
          </a:p>
          <a:p>
            <a:pPr marL="8255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440" y="2065972"/>
            <a:ext cx="438453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A=matrix(c(1,2,3,0,0,1),</a:t>
            </a:r>
            <a:r>
              <a:rPr lang="en-IN" dirty="0" err="1"/>
              <a:t>ncol</a:t>
            </a:r>
            <a:r>
              <a:rPr lang="en-IN" dirty="0"/>
              <a:t>=2, </a:t>
            </a:r>
            <a:r>
              <a:rPr lang="en-IN" dirty="0" err="1"/>
              <a:t>byrow</a:t>
            </a:r>
            <a:r>
              <a:rPr lang="en-IN" dirty="0"/>
              <a:t>=F</a:t>
            </a:r>
            <a:r>
              <a:rPr lang="en-IN" dirty="0" smtClean="0"/>
              <a:t>)</a:t>
            </a:r>
          </a:p>
          <a:p>
            <a:r>
              <a:rPr lang="en-IN" dirty="0" smtClean="0"/>
              <a:t>b=matrix(c(1,2,5),</a:t>
            </a:r>
            <a:r>
              <a:rPr lang="en-IN" dirty="0" err="1" smtClean="0"/>
              <a:t>ncol</a:t>
            </a:r>
            <a:r>
              <a:rPr lang="en-IN" dirty="0" smtClean="0"/>
              <a:t>=1, </a:t>
            </a:r>
            <a:r>
              <a:rPr lang="en-IN" dirty="0" err="1"/>
              <a:t>byrow</a:t>
            </a:r>
            <a:r>
              <a:rPr lang="en-IN" dirty="0"/>
              <a:t>=F)</a:t>
            </a:r>
          </a:p>
          <a:p>
            <a:r>
              <a:rPr lang="en-IN" dirty="0" smtClean="0"/>
              <a:t>library(MASS)</a:t>
            </a:r>
            <a:endParaRPr lang="en-IN" dirty="0"/>
          </a:p>
          <a:p>
            <a:r>
              <a:rPr lang="en-IN" dirty="0" smtClean="0"/>
              <a:t>x= </a:t>
            </a:r>
            <a:r>
              <a:rPr lang="en-IN" dirty="0" err="1" smtClean="0"/>
              <a:t>ginv</a:t>
            </a:r>
            <a:r>
              <a:rPr lang="en-IN" dirty="0" smtClean="0"/>
              <a:t>(A)%*%b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2104" y="1927473"/>
            <a:ext cx="438453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A=matrix(c(1,0,2,0,3,1),</a:t>
            </a:r>
            <a:r>
              <a:rPr lang="en-IN" dirty="0" err="1" smtClean="0"/>
              <a:t>ncol</a:t>
            </a:r>
            <a:r>
              <a:rPr lang="en-IN" dirty="0" smtClean="0"/>
              <a:t>=3, </a:t>
            </a:r>
            <a:r>
              <a:rPr lang="en-IN" dirty="0" err="1"/>
              <a:t>byrow</a:t>
            </a:r>
            <a:r>
              <a:rPr lang="en-IN" dirty="0"/>
              <a:t>=F)</a:t>
            </a:r>
          </a:p>
          <a:p>
            <a:r>
              <a:rPr lang="en-IN" dirty="0" smtClean="0"/>
              <a:t>b=c(2,1)</a:t>
            </a:r>
          </a:p>
          <a:p>
            <a:r>
              <a:rPr lang="en-IN" dirty="0"/>
              <a:t>l</a:t>
            </a:r>
            <a:r>
              <a:rPr lang="en-IN" dirty="0" smtClean="0"/>
              <a:t>ibrary(MASS)</a:t>
            </a:r>
          </a:p>
          <a:p>
            <a:r>
              <a:rPr lang="en-IN" dirty="0" smtClean="0"/>
              <a:t>x = </a:t>
            </a:r>
            <a:r>
              <a:rPr lang="en-IN" dirty="0" err="1" smtClean="0"/>
              <a:t>ginv</a:t>
            </a:r>
            <a:r>
              <a:rPr lang="en-IN" dirty="0" smtClean="0"/>
              <a:t>(A</a:t>
            </a:r>
            <a:r>
              <a:rPr lang="en-IN" dirty="0"/>
              <a:t>)%*%</a:t>
            </a:r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7488" y="4792033"/>
            <a:ext cx="10315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&gt; </a:t>
            </a:r>
            <a:r>
              <a:rPr lang="en-IN" dirty="0"/>
              <a:t>x [,1] [1,] 1 [2,]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6160" y="4606096"/>
            <a:ext cx="1368152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altLang="en-US" sz="2000" dirty="0">
                <a:latin typeface="Arial" panose="020B0604020202020204" pitchFamily="34" charset="0"/>
              </a:rPr>
              <a:t>&gt; x</a:t>
            </a:r>
          </a:p>
          <a:p>
            <a:pPr lvl="0" eaLnBrk="0" hangingPunct="0"/>
            <a:r>
              <a:rPr lang="en-US" altLang="en-US" sz="2000" dirty="0">
                <a:latin typeface="Arial" panose="020B0604020202020204" pitchFamily="34" charset="0"/>
              </a:rPr>
              <a:t>     [,1]</a:t>
            </a:r>
          </a:p>
          <a:p>
            <a:pPr lvl="0" eaLnBrk="0" hangingPunct="0"/>
            <a:r>
              <a:rPr lang="en-US" altLang="en-US" sz="2000" dirty="0">
                <a:latin typeface="Arial" panose="020B0604020202020204" pitchFamily="34" charset="0"/>
              </a:rPr>
              <a:t>[1,] -0.2</a:t>
            </a:r>
          </a:p>
          <a:p>
            <a:pPr lvl="0" eaLnBrk="0" hangingPunct="0"/>
            <a:r>
              <a:rPr lang="en-US" altLang="en-US" sz="2000" dirty="0">
                <a:latin typeface="Arial" panose="020B0604020202020204" pitchFamily="34" charset="0"/>
              </a:rPr>
              <a:t>[2,] -0.4</a:t>
            </a:r>
          </a:p>
          <a:p>
            <a:pPr lvl="0" eaLnBrk="0" hangingPunct="0"/>
            <a:r>
              <a:rPr lang="en-US" altLang="en-US" sz="2000" dirty="0">
                <a:latin typeface="Arial" panose="020B0604020202020204" pitchFamily="34" charset="0"/>
              </a:rPr>
              <a:t>[3,]  1.0</a:t>
            </a:r>
          </a:p>
        </p:txBody>
      </p:sp>
    </p:spTree>
    <p:extLst>
      <p:ext uri="{BB962C8B-B14F-4D97-AF65-F5344CB8AC3E}">
        <p14:creationId xmlns:p14="http://schemas.microsoft.com/office/powerpoint/2010/main" val="1470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7748713"/>
                  </p:ext>
                </p:extLst>
              </p:nvPr>
            </p:nvGraphicFramePr>
            <p:xfrm>
              <a:off x="335360" y="1052736"/>
              <a:ext cx="11089232" cy="48418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7748713"/>
                  </p:ext>
                </p:extLst>
              </p:nvPr>
            </p:nvGraphicFramePr>
            <p:xfrm>
              <a:off x="335360" y="1052736"/>
              <a:ext cx="11089232" cy="48418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85130" y="5894564"/>
                <a:ext cx="72205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Where we define pseudo inverse</a:t>
                </a:r>
                <a:r>
                  <a:rPr lang="en-IN" sz="2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sz="26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appropriately</m:t>
                    </m:r>
                  </m:oMath>
                </a14:m>
                <a:endParaRPr lang="en-IN" sz="2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130" y="5894564"/>
                <a:ext cx="7220503" cy="492443"/>
              </a:xfrm>
              <a:prstGeom prst="rect">
                <a:avLst/>
              </a:prstGeom>
              <a:blipFill rotWithShape="0">
                <a:blip r:embed="rId11"/>
                <a:stretch>
                  <a:fillRect l="-1519"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2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matrix 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C6209-FC6E-4403-93A8-3FF83C5415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Preliminaries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We are considering the following data matrix A for identifying the solutions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𝑨𝒙</m:t>
                      </m:r>
                      <m:r>
                        <a:rPr lang="en-IN" sz="3000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30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IN" sz="3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IN" sz="3000" i="1" dirty="0" err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IN" sz="3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3000" i="1" dirty="0" err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); </m:t>
                      </m:r>
                      <m:r>
                        <a:rPr lang="en-IN" sz="30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3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1); </m:t>
                      </m:r>
                      <m:r>
                        <a:rPr lang="en-IN" sz="30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IN" sz="3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300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1)</m:t>
                      </m:r>
                    </m:oMath>
                  </m:oMathPara>
                </a14:m>
                <a:endParaRPr lang="en-IN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Generalized linear equations can be represented in the above format.</a:t>
                </a:r>
              </a:p>
              <a:p>
                <a14:m>
                  <m:oMath xmlns:m="http://schemas.openxmlformats.org/officeDocument/2006/math">
                    <m:r>
                      <a:rPr lang="en-IN" sz="3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 generally represents the data matrix and </a:t>
                </a:r>
                <a:r>
                  <a:rPr lang="en-IN" sz="30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 the attributes vector</a:t>
                </a:r>
              </a:p>
              <a:p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 are the number of equations and variables respectively.</a:t>
                </a:r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3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𝒃</m:t>
                    </m:r>
                    <m:r>
                      <a:rPr lang="en-IN" sz="3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 is the general RHS </a:t>
                </a:r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used commonly</a:t>
                </a:r>
                <a:endParaRPr lang="en-IN" sz="3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99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6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Categorization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9636827"/>
                  </p:ext>
                </p:extLst>
              </p:nvPr>
            </p:nvGraphicFramePr>
            <p:xfrm>
              <a:off x="479376" y="1340768"/>
              <a:ext cx="10871200" cy="43064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9636827"/>
                  </p:ext>
                </p:extLst>
              </p:nvPr>
            </p:nvGraphicFramePr>
            <p:xfrm>
              <a:off x="479376" y="1340768"/>
              <a:ext cx="10871200" cy="43064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063552" y="5805263"/>
            <a:ext cx="5423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We look into these cases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independently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5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Full </a:t>
            </a:r>
            <a:r>
              <a:rPr lang="en-IN" dirty="0" smtClean="0"/>
              <a:t>row </a:t>
            </a:r>
            <a:r>
              <a:rPr lang="en-IN" dirty="0" smtClean="0"/>
              <a:t>and </a:t>
            </a:r>
            <a:r>
              <a:rPr lang="en-IN" dirty="0" smtClean="0"/>
              <a:t>column </a:t>
            </a:r>
            <a:r>
              <a:rPr lang="en-IN" dirty="0"/>
              <a:t>r</a:t>
            </a:r>
            <a:r>
              <a:rPr lang="en-IN" dirty="0" smtClean="0"/>
              <a:t>ank</a:t>
            </a:r>
            <a:r>
              <a:rPr lang="en-IN" dirty="0" smtClean="0"/>
              <a:t>: Concepts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052736"/>
                <a:ext cx="10871200" cy="4953000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Consider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matrix data matrix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052736"/>
                <a:ext cx="10871200" cy="4953000"/>
              </a:xfrm>
              <a:blipFill rotWithShape="0">
                <a:blip r:embed="rId2"/>
                <a:stretch>
                  <a:fillRect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6551901"/>
              </p:ext>
            </p:extLst>
          </p:nvPr>
        </p:nvGraphicFramePr>
        <p:xfrm>
          <a:off x="983432" y="1916833"/>
          <a:ext cx="10369152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9416" y="5733256"/>
                <a:ext cx="1116953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is such that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then full row rank and full column rank are equivalent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5733256"/>
                <a:ext cx="11169533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983" t="-11111" r="-55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74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Case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88" t="-28421" b="-6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8477376"/>
                  </p:ext>
                </p:extLst>
              </p:nvPr>
            </p:nvGraphicFramePr>
            <p:xfrm>
              <a:off x="623392" y="1196752"/>
              <a:ext cx="108712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8477376"/>
                  </p:ext>
                </p:extLst>
              </p:nvPr>
            </p:nvGraphicFramePr>
            <p:xfrm>
              <a:off x="623392" y="1196752"/>
              <a:ext cx="108712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729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Case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: Example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1.1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88" t="-28421" b="-6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10871200" cy="5458544"/>
              </a:xfrm>
            </p:spPr>
            <p:txBody>
              <a:bodyPr/>
              <a:lstStyle/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6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≠</m:t>
                      </m:r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=2=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𝑛𝑜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. 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𝑜𝑓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𝑐𝑜𝑙𝑢𝑚𝑛𝑠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This implies that A is full rank</a:t>
                </a:r>
                <a:endParaRPr lang="en-IN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Thus, the solution for the given example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)=(1,2)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10871200" cy="545854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7448" y="4910751"/>
            <a:ext cx="399981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A=matrix(c(1,2,3,4</a:t>
            </a:r>
            <a:r>
              <a:rPr lang="en-IN" dirty="0"/>
              <a:t>),</a:t>
            </a:r>
            <a:r>
              <a:rPr lang="en-IN" dirty="0" err="1"/>
              <a:t>ncol</a:t>
            </a:r>
            <a:r>
              <a:rPr lang="en-IN" dirty="0"/>
              <a:t>=2, </a:t>
            </a:r>
            <a:r>
              <a:rPr lang="en-IN" dirty="0" err="1"/>
              <a:t>byrow</a:t>
            </a:r>
            <a:r>
              <a:rPr lang="en-IN" dirty="0"/>
              <a:t>=F)</a:t>
            </a:r>
          </a:p>
          <a:p>
            <a:r>
              <a:rPr lang="en-IN" dirty="0"/>
              <a:t>b=c(7,10)</a:t>
            </a:r>
          </a:p>
          <a:p>
            <a:r>
              <a:rPr lang="en-IN" dirty="0"/>
              <a:t>x=solve(A)%*%b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8008" y="4910750"/>
            <a:ext cx="187743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Console output</a:t>
            </a:r>
          </a:p>
          <a:p>
            <a:r>
              <a:rPr lang="en-IN" dirty="0"/>
              <a:t>&gt; x</a:t>
            </a:r>
          </a:p>
          <a:p>
            <a:r>
              <a:rPr lang="en-IN" dirty="0"/>
              <a:t>     [,1]</a:t>
            </a:r>
          </a:p>
          <a:p>
            <a:r>
              <a:rPr lang="en-IN" dirty="0"/>
              <a:t>[1,]    1</a:t>
            </a:r>
          </a:p>
          <a:p>
            <a:r>
              <a:rPr lang="en-IN" dirty="0"/>
              <a:t>[2,]    2</a:t>
            </a:r>
          </a:p>
        </p:txBody>
      </p:sp>
    </p:spTree>
    <p:extLst>
      <p:ext uri="{BB962C8B-B14F-4D97-AF65-F5344CB8AC3E}">
        <p14:creationId xmlns:p14="http://schemas.microsoft.com/office/powerpoint/2010/main" val="176113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Case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: Example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1.2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88" t="-28421" b="-6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908720"/>
                <a:ext cx="10871200" cy="5616624"/>
              </a:xfrm>
            </p:spPr>
            <p:txBody>
              <a:bodyPr/>
              <a:lstStyle/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6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𝑨</m:t>
                        </m:r>
                      </m:e>
                    </m:d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e>
                    </m:d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IN" sz="2600" b="0" dirty="0" smtClean="0">
                    <a:latin typeface="Cambria Math"/>
                    <a:cs typeface="Times New Roman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𝑛𝑢𝑙𝑙𝑖𝑡𝑦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Checking consistency</a:t>
                </a:r>
                <a:endParaRPr lang="en-IN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+4</m:t>
                                  </m:r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𝑅𝑜𝑤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=2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𝑅𝑜𝑤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Thus, the equations are consistent with only 1 linearly independent equation</a:t>
                </a:r>
              </a:p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he solution 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is infinite because we have only 1 linearly independent equation and 2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08720"/>
                <a:ext cx="10871200" cy="561662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24192" y="3178423"/>
            <a:ext cx="358143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R Code</a:t>
            </a:r>
          </a:p>
          <a:p>
            <a:r>
              <a:rPr lang="en-IN" sz="1600" dirty="0" smtClean="0"/>
              <a:t>A=matrix(c(1,2,2,4</a:t>
            </a:r>
            <a:r>
              <a:rPr lang="en-IN" sz="1600" dirty="0"/>
              <a:t>),</a:t>
            </a:r>
            <a:r>
              <a:rPr lang="en-IN" sz="1600" dirty="0" err="1"/>
              <a:t>ncol</a:t>
            </a:r>
            <a:r>
              <a:rPr lang="en-IN" sz="1600" dirty="0"/>
              <a:t>=2, </a:t>
            </a:r>
            <a:r>
              <a:rPr lang="en-IN" sz="1600" dirty="0" err="1"/>
              <a:t>byrow</a:t>
            </a:r>
            <a:r>
              <a:rPr lang="en-IN" sz="1600" dirty="0"/>
              <a:t>=F)</a:t>
            </a:r>
          </a:p>
          <a:p>
            <a:r>
              <a:rPr lang="en-IN" sz="1600" dirty="0"/>
              <a:t>b=c(5,10)</a:t>
            </a:r>
          </a:p>
          <a:p>
            <a:r>
              <a:rPr lang="en-IN" sz="1600" dirty="0"/>
              <a:t>x=solve(A)%*%</a:t>
            </a:r>
            <a:r>
              <a:rPr lang="en-IN" sz="1600" dirty="0" smtClean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783785"/>
            <a:ext cx="10491222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/>
              <a:t>O</a:t>
            </a:r>
            <a:r>
              <a:rPr lang="en-IN" sz="1400" b="1" dirty="0" smtClean="0"/>
              <a:t>utput</a:t>
            </a:r>
          </a:p>
          <a:p>
            <a:r>
              <a:rPr lang="en-IN" sz="1400" dirty="0" smtClean="0"/>
              <a:t>x=solve(A</a:t>
            </a:r>
            <a:r>
              <a:rPr lang="en-IN" sz="1400" dirty="0"/>
              <a:t>)%*%</a:t>
            </a:r>
            <a:r>
              <a:rPr lang="en-IN" sz="1400" dirty="0" smtClean="0"/>
              <a:t>b</a:t>
            </a:r>
          </a:p>
          <a:p>
            <a:r>
              <a:rPr lang="en-AU" sz="1400" dirty="0" smtClean="0"/>
              <a:t>Error </a:t>
            </a:r>
            <a:r>
              <a:rPr lang="en-AU" sz="1400" dirty="0"/>
              <a:t>in </a:t>
            </a:r>
            <a:r>
              <a:rPr lang="en-AU" sz="1400" dirty="0" err="1"/>
              <a:t>solve.default</a:t>
            </a:r>
            <a:r>
              <a:rPr lang="en-AU" sz="1400" dirty="0"/>
              <a:t>(A) : </a:t>
            </a:r>
            <a:r>
              <a:rPr lang="en-AU" sz="1400" dirty="0" err="1"/>
              <a:t>Lapack</a:t>
            </a:r>
            <a:r>
              <a:rPr lang="en-AU" sz="1400" dirty="0"/>
              <a:t> routine </a:t>
            </a:r>
            <a:r>
              <a:rPr lang="en-AU" sz="1400" dirty="0" err="1"/>
              <a:t>dgesv</a:t>
            </a:r>
            <a:r>
              <a:rPr lang="en-AU" sz="1400" dirty="0"/>
              <a:t>: system is exactly singular: U[2,2] = </a:t>
            </a:r>
            <a:r>
              <a:rPr lang="en-AU" sz="1400" dirty="0" smtClean="0"/>
              <a:t>0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8111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20450</TotalTime>
  <Words>964</Words>
  <Application>Microsoft Office PowerPoint</Application>
  <PresentationFormat>Widescreen</PresentationFormat>
  <Paragraphs>250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Cambria</vt:lpstr>
      <vt:lpstr>Cambria Math</vt:lpstr>
      <vt:lpstr>Gill Sans MT</vt:lpstr>
      <vt:lpstr>Segoe UI Semilight</vt:lpstr>
      <vt:lpstr>Symbol</vt:lpstr>
      <vt:lpstr>Tahoma</vt:lpstr>
      <vt:lpstr>Times New Roman</vt:lpstr>
      <vt:lpstr>Verdana</vt:lpstr>
      <vt:lpstr>Wingdings 2</vt:lpstr>
      <vt:lpstr>Solstice</vt:lpstr>
      <vt:lpstr>Solving Linear Equations</vt:lpstr>
      <vt:lpstr>Recap</vt:lpstr>
      <vt:lpstr>Solving matrix equations</vt:lpstr>
      <vt:lpstr>Preliminaries</vt:lpstr>
      <vt:lpstr>Categorization</vt:lpstr>
      <vt:lpstr>Full row and column rank: Concepts</vt:lpstr>
      <vt:lpstr>Case 1: m=n</vt:lpstr>
      <vt:lpstr>Case 1: Example 1.1</vt:lpstr>
      <vt:lpstr>Case 1: Example 1.2</vt:lpstr>
      <vt:lpstr>Case 1: Example 1.3</vt:lpstr>
      <vt:lpstr>Case 2: m&gt;n</vt:lpstr>
      <vt:lpstr>Case 2:  An optimization perspective</vt:lpstr>
      <vt:lpstr>Case 2:  An optimization perspective</vt:lpstr>
      <vt:lpstr>Case 2: Example</vt:lpstr>
      <vt:lpstr>Case 2: Example continued</vt:lpstr>
      <vt:lpstr>Case 2: Example continued</vt:lpstr>
      <vt:lpstr>Case 3: m&lt;n</vt:lpstr>
      <vt:lpstr>Case 3:  An optimization perspective</vt:lpstr>
      <vt:lpstr>Case 3:  An optimization perspective</vt:lpstr>
      <vt:lpstr>Case 3: Example</vt:lpstr>
      <vt:lpstr>Case 3: Example</vt:lpstr>
      <vt:lpstr>Generalization</vt:lpstr>
      <vt:lpstr>Two examples revisited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RAGHUNATHAN</cp:lastModifiedBy>
  <cp:revision>1504</cp:revision>
  <dcterms:created xsi:type="dcterms:W3CDTF">2006-08-16T00:00:00Z</dcterms:created>
  <dcterms:modified xsi:type="dcterms:W3CDTF">2017-12-17T09:21:56Z</dcterms:modified>
</cp:coreProperties>
</file>