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697" r:id="rId2"/>
    <p:sldId id="705" r:id="rId3"/>
    <p:sldId id="706" r:id="rId4"/>
    <p:sldId id="708" r:id="rId5"/>
    <p:sldId id="707" r:id="rId6"/>
    <p:sldId id="709" r:id="rId7"/>
    <p:sldId id="710" r:id="rId8"/>
    <p:sldId id="736" r:id="rId9"/>
    <p:sldId id="737" r:id="rId10"/>
    <p:sldId id="738" r:id="rId11"/>
    <p:sldId id="711" r:id="rId12"/>
    <p:sldId id="734" r:id="rId13"/>
    <p:sldId id="735" r:id="rId14"/>
    <p:sldId id="720" r:id="rId15"/>
    <p:sldId id="733" r:id="rId16"/>
    <p:sldId id="721" r:id="rId17"/>
    <p:sldId id="722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731" r:id="rId26"/>
    <p:sldId id="732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85968" autoAdjust="0"/>
  </p:normalViewPr>
  <p:slideViewPr>
    <p:cSldViewPr>
      <p:cViewPr varScale="1">
        <p:scale>
          <a:sx n="83" d="100"/>
          <a:sy n="83" d="100"/>
        </p:scale>
        <p:origin x="18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D14F2-9FA4-4A60-8B03-E9078B0B46F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1886F26B-FAB7-4C62-A78F-8D8C76B38B7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𝐴𝑥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1886F26B-FAB7-4C62-A78F-8D8C76B38B75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/>
                </a:rPr>
                <a:t>𝐴𝑥=𝑏</a:t>
              </a:r>
              <a:endParaRPr lang="en-IN" dirty="0"/>
            </a:p>
          </dgm:t>
        </dgm:pt>
      </mc:Fallback>
    </mc:AlternateContent>
    <dgm:pt modelId="{EF3232F2-8B5B-4653-ABFC-07B10F42B576}" type="parTrans" cxnId="{AF34E4CB-F65A-4E92-95C3-D248FC0A3863}">
      <dgm:prSet/>
      <dgm:spPr/>
      <dgm:t>
        <a:bodyPr/>
        <a:lstStyle/>
        <a:p>
          <a:endParaRPr lang="en-IN"/>
        </a:p>
      </dgm:t>
    </dgm:pt>
    <dgm:pt modelId="{C5E98D94-390E-431B-8875-0ABC308E300C}" type="sibTrans" cxnId="{AF34E4CB-F65A-4E92-95C3-D248FC0A3863}">
      <dgm:prSet/>
      <dgm:spPr/>
      <dgm:t>
        <a:bodyPr/>
        <a:lstStyle/>
        <a:p>
          <a:endParaRPr lang="en-IN"/>
        </a:p>
      </dgm:t>
    </dgm:pt>
    <dgm:pt modelId="{088E003E-289F-4909-93AA-76EEF2923396}">
      <dgm:prSet phldrT="[Text]"/>
      <dgm:spPr/>
      <dgm:t>
        <a:bodyPr/>
        <a:lstStyle/>
        <a:p>
          <a:endParaRPr lang="en-IN" dirty="0"/>
        </a:p>
      </dgm:t>
    </dgm:pt>
    <dgm:pt modelId="{1A038D51-23B1-47BA-9CCC-49FDB2F10104}" type="parTrans" cxnId="{633E6C8C-2E06-4119-9B8A-ECE267E38A31}">
      <dgm:prSet/>
      <dgm:spPr/>
      <dgm:t>
        <a:bodyPr/>
        <a:lstStyle/>
        <a:p>
          <a:endParaRPr lang="en-IN"/>
        </a:p>
      </dgm:t>
    </dgm:pt>
    <dgm:pt modelId="{723474E7-5FD3-415D-9372-9714F001136B}" type="sibTrans" cxnId="{633E6C8C-2E06-4119-9B8A-ECE267E38A3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9A94331-696D-4720-9DA8-C075E8A77260}">
          <dgm:prSet phldrT="[Text]"/>
          <dgm:spPr/>
          <dgm:t>
            <a:bodyPr/>
            <a:lstStyle/>
            <a:p>
              <a:r>
                <a:rPr lang="en-IN" dirty="0" smtClean="0"/>
                <a:t>Geometrically interpreted as the rotation of a matrix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/>
                    </a:rPr>
                    <m:t>𝑥</m:t>
                  </m:r>
                </m:oMath>
              </a14:m>
              <a:r>
                <a:rPr lang="en-IN" dirty="0" smtClean="0"/>
                <a:t> </a:t>
              </a:r>
              <a:r>
                <a:rPr lang="mr-IN" dirty="0" smtClean="0"/>
                <a:t>to </a:t>
              </a:r>
              <a14:m>
                <m:oMath xmlns:m="http://schemas.openxmlformats.org/officeDocument/2006/math">
                  <m:r>
                    <a:rPr lang="mr-IN" b="0" i="1" smtClean="0">
                      <a:latin typeface="Cambria Math"/>
                    </a:rPr>
                    <m:t>𝑏</m:t>
                  </m:r>
                </m:oMath>
              </a14:m>
              <a:r>
                <a:rPr lang="mr-IN" dirty="0" smtClean="0"/>
                <a:t> </a:t>
              </a:r>
              <a:r>
                <a:rPr lang="en-IN" dirty="0" smtClean="0"/>
                <a:t>due to the operator </a:t>
              </a:r>
              <a14:m>
                <m:oMath xmlns:m="http://schemas.openxmlformats.org/officeDocument/2006/math">
                  <m:r>
                    <a:rPr lang="mr-IN" b="0" i="1" smtClean="0">
                      <a:latin typeface="Cambria Math"/>
                    </a:rPr>
                    <m:t>𝐴</m:t>
                  </m:r>
                </m:oMath>
              </a14:m>
              <a:endParaRPr lang="en-IN" dirty="0"/>
            </a:p>
          </dgm:t>
        </dgm:pt>
      </mc:Choice>
      <mc:Fallback xmlns="">
        <dgm:pt modelId="{F9A94331-696D-4720-9DA8-C075E8A77260}">
          <dgm:prSet phldrT="[Text]"/>
          <dgm:spPr/>
          <dgm:t>
            <a:bodyPr/>
            <a:lstStyle/>
            <a:p>
              <a:r>
                <a:rPr lang="en-IN" dirty="0" smtClean="0"/>
                <a:t>Geometrically interpreted as the rotation of a matrix </a:t>
              </a:r>
              <a:r>
                <a:rPr lang="en-IN" b="0" i="0" smtClean="0">
                  <a:latin typeface="Cambria Math"/>
                </a:rPr>
                <a:t>𝑥</a:t>
              </a:r>
              <a:r>
                <a:rPr lang="en-IN" dirty="0" smtClean="0"/>
                <a:t> </a:t>
              </a:r>
              <a:r>
                <a:rPr lang="mr-IN" dirty="0" smtClean="0"/>
                <a:t>to </a:t>
              </a:r>
              <a:r>
                <a:rPr lang="mr-IN" b="0" i="0" smtClean="0">
                  <a:latin typeface="Cambria Math"/>
                </a:rPr>
                <a:t>𝑏</a:t>
              </a:r>
              <a:r>
                <a:rPr lang="mr-IN" dirty="0" smtClean="0"/>
                <a:t> </a:t>
              </a:r>
              <a:r>
                <a:rPr lang="en-IN" dirty="0" smtClean="0"/>
                <a:t>due to the operator </a:t>
              </a:r>
              <a:r>
                <a:rPr lang="mr-IN" b="0" i="0" smtClean="0">
                  <a:latin typeface="Cambria Math"/>
                </a:rPr>
                <a:t>𝐴</a:t>
              </a:r>
              <a:endParaRPr lang="en-IN" dirty="0"/>
            </a:p>
          </dgm:t>
        </dgm:pt>
      </mc:Fallback>
    </mc:AlternateContent>
    <dgm:pt modelId="{C198D068-5967-44EB-A16F-E8B5E88ACD17}" type="parTrans" cxnId="{E8EC63A6-37BA-4998-873D-F33AB4707D3E}">
      <dgm:prSet/>
      <dgm:spPr/>
      <dgm:t>
        <a:bodyPr/>
        <a:lstStyle/>
        <a:p>
          <a:endParaRPr lang="en-IN"/>
        </a:p>
      </dgm:t>
    </dgm:pt>
    <dgm:pt modelId="{7424A3BC-4B91-42FA-A83F-E5A3B29E8F91}" type="sibTrans" cxnId="{E8EC63A6-37BA-4998-873D-F33AB4707D3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5FF2329-94FE-4C51-ADAE-90662F8E372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mr-IN" b="0" i="1" smtClean="0">
                        <a:latin typeface="Cambria Math"/>
                      </a:rPr>
                      <m:t>𝐴𝑥</m:t>
                    </m:r>
                    <m:r>
                      <a:rPr lang="mr-IN" b="0" i="1" smtClean="0">
                        <a:latin typeface="Cambria Math"/>
                      </a:rPr>
                      <m:t>=</m:t>
                    </m:r>
                    <m:r>
                      <a:rPr lang="mr-IN" b="0" i="1" smtClean="0">
                        <a:latin typeface="Cambria Math"/>
                      </a:rPr>
                      <m:t>𝜆</m:t>
                    </m:r>
                    <m:r>
                      <a:rPr lang="mr-IN" b="0" i="1" smtClean="0">
                        <a:latin typeface="Cambria Math"/>
                      </a:rPr>
                      <m:t>𝑥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C5FF2329-94FE-4C51-ADAE-90662F8E372F}">
          <dgm:prSet phldrT="[Text]"/>
          <dgm:spPr/>
          <dgm:t>
            <a:bodyPr/>
            <a:lstStyle/>
            <a:p>
              <a:r>
                <a:rPr lang="mr-IN" b="0" i="0" smtClean="0">
                  <a:latin typeface="Cambria Math"/>
                </a:rPr>
                <a:t>𝐴𝑥=𝜆𝑥</a:t>
              </a:r>
              <a:endParaRPr lang="en-IN" dirty="0"/>
            </a:p>
          </dgm:t>
        </dgm:pt>
      </mc:Fallback>
    </mc:AlternateContent>
    <dgm:pt modelId="{6958AE42-86EF-4000-8356-85FF424C309B}" type="parTrans" cxnId="{6E46A353-9C25-4EB7-9E38-189A010D57CB}">
      <dgm:prSet/>
      <dgm:spPr/>
      <dgm:t>
        <a:bodyPr/>
        <a:lstStyle/>
        <a:p>
          <a:endParaRPr lang="en-IN"/>
        </a:p>
      </dgm:t>
    </dgm:pt>
    <dgm:pt modelId="{CAB60B5D-8D3B-4541-99B2-30E9C33C2DEC}" type="sibTrans" cxnId="{6E46A353-9C25-4EB7-9E38-189A010D57CB}">
      <dgm:prSet/>
      <dgm:spPr/>
      <dgm:t>
        <a:bodyPr/>
        <a:lstStyle/>
        <a:p>
          <a:endParaRPr lang="en-IN"/>
        </a:p>
      </dgm:t>
    </dgm:pt>
    <dgm:pt modelId="{9A62019F-1AC9-4A62-836E-BC6E26774FCB}">
      <dgm:prSet phldrT="[Text]"/>
      <dgm:spPr/>
      <dgm:t>
        <a:bodyPr/>
        <a:lstStyle/>
        <a:p>
          <a:r>
            <a:rPr lang="mr-IN" dirty="0" smtClean="0"/>
            <a:t>Eige</a:t>
          </a:r>
          <a:r>
            <a:rPr lang="en-US" dirty="0" err="1" smtClean="0"/>
            <a:t>nvalue</a:t>
          </a:r>
          <a:r>
            <a:rPr lang="en-US" dirty="0" smtClean="0"/>
            <a:t>-eigenvector </a:t>
          </a:r>
          <a:r>
            <a:rPr lang="mr-IN" dirty="0" smtClean="0"/>
            <a:t>equation</a:t>
          </a:r>
          <a:endParaRPr lang="en-IN" dirty="0"/>
        </a:p>
      </dgm:t>
    </dgm:pt>
    <dgm:pt modelId="{64D8D69F-839C-477B-AE37-E3DE8BA82174}" type="parTrans" cxnId="{CC0CC9C0-175D-4B30-82BB-9DCF61A4CA24}">
      <dgm:prSet/>
      <dgm:spPr/>
      <dgm:t>
        <a:bodyPr/>
        <a:lstStyle/>
        <a:p>
          <a:endParaRPr lang="en-IN"/>
        </a:p>
      </dgm:t>
    </dgm:pt>
    <dgm:pt modelId="{6762046B-CFB6-40CB-AC47-B978116C5E6C}" type="sibTrans" cxnId="{CC0CC9C0-175D-4B30-82BB-9DCF61A4CA2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B21151A-CF25-4649-B56F-B0AB78A630F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mr-IN" b="0" i="1" smtClean="0">
                        <a:latin typeface="Cambria Math"/>
                      </a:rPr>
                      <m:t>𝜆</m:t>
                    </m:r>
                    <m:r>
                      <a:rPr lang="mr-IN" b="0" i="1" smtClean="0">
                        <a:latin typeface="Cambria Math"/>
                      </a:rPr>
                      <m:t> 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0B21151A-CF25-4649-B56F-B0AB78A630F5}">
          <dgm:prSet phldrT="[Text]"/>
          <dgm:spPr/>
          <dgm:t>
            <a:bodyPr/>
            <a:lstStyle/>
            <a:p>
              <a:r>
                <a:rPr lang="mr-IN" b="0" i="0" smtClean="0">
                  <a:latin typeface="Cambria Math"/>
                </a:rPr>
                <a:t>𝜆 </a:t>
              </a:r>
              <a:endParaRPr lang="en-IN" dirty="0"/>
            </a:p>
          </dgm:t>
        </dgm:pt>
      </mc:Fallback>
    </mc:AlternateContent>
    <dgm:pt modelId="{12866C2A-CBA1-41D5-ADC1-5C8B434F405A}" type="parTrans" cxnId="{69B4071C-68A9-45EF-A8FC-AA12616CA5DC}">
      <dgm:prSet/>
      <dgm:spPr/>
      <dgm:t>
        <a:bodyPr/>
        <a:lstStyle/>
        <a:p>
          <a:endParaRPr lang="en-IN"/>
        </a:p>
      </dgm:t>
    </dgm:pt>
    <dgm:pt modelId="{D54F32CF-DB23-4229-8E21-39BA83471D62}" type="sibTrans" cxnId="{69B4071C-68A9-45EF-A8FC-AA12616CA5DC}">
      <dgm:prSet/>
      <dgm:spPr/>
      <dgm:t>
        <a:bodyPr/>
        <a:lstStyle/>
        <a:p>
          <a:endParaRPr lang="en-IN"/>
        </a:p>
      </dgm:t>
    </dgm:pt>
    <dgm:pt modelId="{75C8DFD1-CAD0-452A-B79C-6895A4384C3E}">
      <dgm:prSet phldrT="[Text]"/>
      <dgm:spPr/>
      <dgm:t>
        <a:bodyPr/>
        <a:lstStyle/>
        <a:p>
          <a:endParaRPr lang="en-IN" dirty="0"/>
        </a:p>
      </dgm:t>
    </dgm:pt>
    <dgm:pt modelId="{9CD31CDD-3076-4EB8-9DC9-7A5F15AF2515}" type="parTrans" cxnId="{55AE4B19-3676-40F3-AECE-0C06108E614C}">
      <dgm:prSet/>
      <dgm:spPr/>
      <dgm:t>
        <a:bodyPr/>
        <a:lstStyle/>
        <a:p>
          <a:endParaRPr lang="en-IN"/>
        </a:p>
      </dgm:t>
    </dgm:pt>
    <dgm:pt modelId="{996B7061-40F1-4DA9-844B-01590D6F6D2C}" type="sibTrans" cxnId="{55AE4B19-3676-40F3-AECE-0C06108E614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1B13E74-F2DE-4D8A-B7B8-7E08080AC46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mr-IN" b="0" i="1" smtClean="0">
                        <a:latin typeface="Cambria Math"/>
                      </a:rPr>
                      <m:t>𝑥</m:t>
                    </m:r>
                  </m:oMath>
                </m:oMathPara>
              </a14:m>
              <a:endParaRPr lang="en-IN" dirty="0"/>
            </a:p>
          </dgm:t>
        </dgm:pt>
      </mc:Choice>
      <mc:Fallback xmlns="">
        <dgm:pt modelId="{31B13E74-F2DE-4D8A-B7B8-7E08080AC46F}">
          <dgm:prSet/>
          <dgm:spPr/>
          <dgm:t>
            <a:bodyPr/>
            <a:lstStyle/>
            <a:p>
              <a:r>
                <a:rPr lang="mr-IN" b="0" i="0" smtClean="0">
                  <a:latin typeface="Cambria Math"/>
                </a:rPr>
                <a:t>𝑥</a:t>
              </a:r>
              <a:endParaRPr lang="en-IN" dirty="0"/>
            </a:p>
          </dgm:t>
        </dgm:pt>
      </mc:Fallback>
    </mc:AlternateContent>
    <dgm:pt modelId="{BEFD084A-60E9-4164-BF0E-4E6BF7EB6D37}" type="parTrans" cxnId="{C2D9EF11-70DB-458C-B9E5-F552A2078D34}">
      <dgm:prSet/>
      <dgm:spPr/>
      <dgm:t>
        <a:bodyPr/>
        <a:lstStyle/>
        <a:p>
          <a:endParaRPr lang="en-IN"/>
        </a:p>
      </dgm:t>
    </dgm:pt>
    <dgm:pt modelId="{DC4351DB-D8AE-4F73-84E4-4EE29B3D9B71}" type="sibTrans" cxnId="{C2D9EF11-70DB-458C-B9E5-F552A2078D3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99F2F92-BC12-42BD-A036-C47B90BFAE98}">
          <dgm:prSet phldrT="[Text]"/>
          <dgm:spPr/>
          <dgm:t>
            <a:bodyPr/>
            <a:lstStyle/>
            <a:p>
              <a:r>
                <a:rPr lang="en-US" b="0" dirty="0" smtClean="0"/>
                <a:t>N eigenvalues from </a:t>
              </a:r>
              <a14:m>
                <m:oMath xmlns:m="http://schemas.openxmlformats.org/officeDocument/2006/math">
                  <m:d>
                    <m:dPr>
                      <m:begChr m:val="|"/>
                      <m:endChr m:val="|"/>
                      <m:ctrlPr>
                        <a:rPr lang="mr-IN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mr-IN" b="0" i="1" smtClean="0">
                          <a:latin typeface="Cambria Math"/>
                        </a:rPr>
                        <m:t>𝐴</m:t>
                      </m:r>
                      <m:r>
                        <a:rPr lang="mr-IN" b="0" i="1" smtClean="0">
                          <a:latin typeface="Cambria Math"/>
                        </a:rPr>
                        <m:t>−</m:t>
                      </m:r>
                      <m:r>
                        <a:rPr lang="mr-IN" b="0" i="1" smtClean="0">
                          <a:latin typeface="Cambria Math"/>
                        </a:rPr>
                        <m:t>𝜆</m:t>
                      </m:r>
                      <m:r>
                        <a:rPr lang="mr-IN" b="0" i="1" smtClean="0">
                          <a:latin typeface="Cambria Math"/>
                        </a:rPr>
                        <m:t>𝐼</m:t>
                      </m:r>
                    </m:e>
                  </m:d>
                  <m:r>
                    <a:rPr lang="mr-IN" b="0" i="1" smtClean="0">
                      <a:latin typeface="Cambria Math"/>
                    </a:rPr>
                    <m:t>=0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en-IN" dirty="0"/>
            </a:p>
          </dgm:t>
        </dgm:pt>
      </mc:Choice>
      <mc:Fallback xmlns="">
        <dgm:pt modelId="{399F2F92-BC12-42BD-A036-C47B90BFAE98}">
          <dgm:prSet phldrT="[Text]"/>
          <dgm:spPr/>
          <dgm:t>
            <a:bodyPr/>
            <a:lstStyle/>
            <a:p>
              <a:pPr/>
              <a:r>
                <a:rPr lang="en-US" b="0" dirty="0" smtClean="0"/>
                <a:t>N eigenvalues from </a:t>
              </a:r>
              <a:r>
                <a:rPr lang="mr-IN" b="0" i="0" smtClean="0">
                  <a:latin typeface="Cambria Math" panose="02040503050406030204" pitchFamily="18" charset="0"/>
                </a:rPr>
                <a:t>|</a:t>
              </a:r>
              <a:r>
                <a:rPr lang="mr-IN" b="0" i="0" smtClean="0">
                  <a:latin typeface="Cambria Math"/>
                </a:rPr>
                <a:t>𝐴−𝜆𝐼</a:t>
              </a:r>
              <a:r>
                <a:rPr lang="mr-IN" b="0" i="0" smtClean="0">
                  <a:latin typeface="Cambria Math" panose="02040503050406030204" pitchFamily="18" charset="0"/>
                </a:rPr>
                <a:t>|</a:t>
              </a:r>
              <a:r>
                <a:rPr lang="mr-IN" b="0" i="0" smtClean="0">
                  <a:latin typeface="Cambria Math"/>
                </a:rPr>
                <a:t>=0</a:t>
              </a:r>
              <a:r>
                <a:rPr lang="en-US" b="0" i="0" smtClean="0">
                  <a:latin typeface="Cambria Math" panose="02040503050406030204" pitchFamily="18" charset="0"/>
                </a:rPr>
                <a:t> </a:t>
              </a:r>
              <a:endParaRPr lang="en-IN" dirty="0"/>
            </a:p>
          </dgm:t>
        </dgm:pt>
      </mc:Fallback>
    </mc:AlternateContent>
    <dgm:pt modelId="{69D098E0-FD5C-41A7-AA54-D88F0224ECD3}" type="parTrans" cxnId="{6B434791-D170-4055-8A76-58BB31C95444}">
      <dgm:prSet/>
      <dgm:spPr/>
      <dgm:t>
        <a:bodyPr/>
        <a:lstStyle/>
        <a:p>
          <a:endParaRPr lang="en-US"/>
        </a:p>
      </dgm:t>
    </dgm:pt>
    <dgm:pt modelId="{5D2312D9-9B23-426A-A9A7-18A2B0242A04}" type="sibTrans" cxnId="{6B434791-D170-4055-8A76-58BB31C95444}">
      <dgm:prSet/>
      <dgm:spPr/>
      <dgm:t>
        <a:bodyPr/>
        <a:lstStyle/>
        <a:p>
          <a:endParaRPr lang="en-US"/>
        </a:p>
      </dgm:t>
    </dgm:pt>
    <dgm:pt modelId="{A463B267-3C05-4612-9DAE-DC8732B4E393}">
      <dgm:prSet/>
      <dgm:spPr/>
      <dgm:t>
        <a:bodyPr/>
        <a:lstStyle/>
        <a:p>
          <a:endParaRPr lang="en-IN" dirty="0"/>
        </a:p>
      </dgm:t>
    </dgm:pt>
    <dgm:pt modelId="{8DF204F4-52DD-42F7-99A7-16B09BFDCA8E}" type="parTrans" cxnId="{4C0B01D3-02B3-4715-A17D-47D372029227}">
      <dgm:prSet/>
      <dgm:spPr/>
      <dgm:t>
        <a:bodyPr/>
        <a:lstStyle/>
        <a:p>
          <a:endParaRPr lang="en-US"/>
        </a:p>
      </dgm:t>
    </dgm:pt>
    <dgm:pt modelId="{EF970566-F3EA-44BB-B91E-8A9E686ABCD5}" type="sibTrans" cxnId="{4C0B01D3-02B3-4715-A17D-47D372029227}">
      <dgm:prSet/>
      <dgm:spPr/>
      <dgm:t>
        <a:bodyPr/>
        <a:lstStyle/>
        <a:p>
          <a:endParaRPr lang="en-US"/>
        </a:p>
      </dgm:t>
    </dgm:pt>
    <dgm:pt modelId="{AE5866EE-7E52-49C0-BC44-4011855D95AB}">
      <dgm:prSet/>
      <dgm:spPr/>
      <dgm:t>
        <a:bodyPr/>
        <a:lstStyle/>
        <a:p>
          <a:r>
            <a:rPr lang="en-US" dirty="0" smtClean="0"/>
            <a:t>Eigenvectors, g</a:t>
          </a:r>
          <a:r>
            <a:rPr lang="mr-IN" dirty="0" smtClean="0"/>
            <a:t>enerally expressed in unit vector form</a:t>
          </a:r>
          <a:endParaRPr lang="en-IN" dirty="0"/>
        </a:p>
      </dgm:t>
    </dgm:pt>
    <dgm:pt modelId="{C96FEC4A-B4C4-4BED-B68C-5A83930304FD}" type="parTrans" cxnId="{0A18C05A-8016-43E1-A274-BE76713D0A39}">
      <dgm:prSet/>
      <dgm:spPr/>
      <dgm:t>
        <a:bodyPr/>
        <a:lstStyle/>
        <a:p>
          <a:endParaRPr lang="en-US"/>
        </a:p>
      </dgm:t>
    </dgm:pt>
    <dgm:pt modelId="{4C3B5587-66DE-45A1-B46C-A152133925D6}" type="sibTrans" cxnId="{0A18C05A-8016-43E1-A274-BE76713D0A39}">
      <dgm:prSet/>
      <dgm:spPr/>
      <dgm:t>
        <a:bodyPr/>
        <a:lstStyle/>
        <a:p>
          <a:endParaRPr lang="en-US"/>
        </a:p>
      </dgm:t>
    </dgm:pt>
    <dgm:pt modelId="{B63DB531-A864-4A02-B55A-1317AB1D1021}" type="pres">
      <dgm:prSet presAssocID="{1A2D14F2-9FA4-4A60-8B03-E9078B0B46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B4E1AB-25EC-4704-A512-14ED9FA3D2C2}" type="pres">
      <dgm:prSet presAssocID="{1886F26B-FAB7-4C62-A78F-8D8C76B38B75}" presName="composite" presStyleCnt="0"/>
      <dgm:spPr/>
    </dgm:pt>
    <dgm:pt modelId="{05A78109-27FE-4CF8-B067-3C8D8068C8FE}" type="pres">
      <dgm:prSet presAssocID="{1886F26B-FAB7-4C62-A78F-8D8C76B38B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18AF-7185-41CB-9E7B-3E0BF4F861E2}" type="pres">
      <dgm:prSet presAssocID="{1886F26B-FAB7-4C62-A78F-8D8C76B38B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CD3C2-7603-4510-845C-003CA59C027A}" type="pres">
      <dgm:prSet presAssocID="{C5E98D94-390E-431B-8875-0ABC308E300C}" presName="sp" presStyleCnt="0"/>
      <dgm:spPr/>
    </dgm:pt>
    <dgm:pt modelId="{0F84ADA3-AD83-4855-9B37-F84666ABC4E3}" type="pres">
      <dgm:prSet presAssocID="{C5FF2329-94FE-4C51-ADAE-90662F8E372F}" presName="composite" presStyleCnt="0"/>
      <dgm:spPr/>
    </dgm:pt>
    <dgm:pt modelId="{B8478EA3-8114-4826-ADAB-10B186F7500C}" type="pres">
      <dgm:prSet presAssocID="{C5FF2329-94FE-4C51-ADAE-90662F8E372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1B17E-372E-49C9-9EEC-225D82DE71CA}" type="pres">
      <dgm:prSet presAssocID="{C5FF2329-94FE-4C51-ADAE-90662F8E372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184A9C-071B-41BC-9879-B6D63CDFC39F}" type="pres">
      <dgm:prSet presAssocID="{CAB60B5D-8D3B-4541-99B2-30E9C33C2DEC}" presName="sp" presStyleCnt="0"/>
      <dgm:spPr/>
    </dgm:pt>
    <dgm:pt modelId="{780448EF-68DB-4944-913E-7F38A3CD157B}" type="pres">
      <dgm:prSet presAssocID="{0B21151A-CF25-4649-B56F-B0AB78A630F5}" presName="composite" presStyleCnt="0"/>
      <dgm:spPr/>
    </dgm:pt>
    <dgm:pt modelId="{917CBDA8-8386-4456-B8F7-15292DBD47CB}" type="pres">
      <dgm:prSet presAssocID="{0B21151A-CF25-4649-B56F-B0AB78A630F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31C361-6C26-4545-897F-7D86ABE8C1A0}" type="pres">
      <dgm:prSet presAssocID="{0B21151A-CF25-4649-B56F-B0AB78A630F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043616-C9E1-4316-94B5-466E9387C86A}" type="pres">
      <dgm:prSet presAssocID="{D54F32CF-DB23-4229-8E21-39BA83471D62}" presName="sp" presStyleCnt="0"/>
      <dgm:spPr/>
    </dgm:pt>
    <dgm:pt modelId="{487C1E8E-94D1-46DE-9C8B-C6B7C5BAEE50}" type="pres">
      <dgm:prSet presAssocID="{31B13E74-F2DE-4D8A-B7B8-7E08080AC46F}" presName="composite" presStyleCnt="0"/>
      <dgm:spPr/>
    </dgm:pt>
    <dgm:pt modelId="{3C8BF7F9-1254-4120-8A11-705CCCE6686E}" type="pres">
      <dgm:prSet presAssocID="{31B13E74-F2DE-4D8A-B7B8-7E08080AC46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BAB51-ACA1-434D-AE3A-443C61A6D7E2}" type="pres">
      <dgm:prSet presAssocID="{31B13E74-F2DE-4D8A-B7B8-7E08080AC46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882EA2-4F08-4138-B927-80758B9B50D9}" type="presOf" srcId="{1886F26B-FAB7-4C62-A78F-8D8C76B38B75}" destId="{05A78109-27FE-4CF8-B067-3C8D8068C8FE}" srcOrd="0" destOrd="0" presId="urn:microsoft.com/office/officeart/2005/8/layout/chevron2"/>
    <dgm:cxn modelId="{69B4071C-68A9-45EF-A8FC-AA12616CA5DC}" srcId="{1A2D14F2-9FA4-4A60-8B03-E9078B0B46FB}" destId="{0B21151A-CF25-4649-B56F-B0AB78A630F5}" srcOrd="2" destOrd="0" parTransId="{12866C2A-CBA1-41D5-ADC1-5C8B434F405A}" sibTransId="{D54F32CF-DB23-4229-8E21-39BA83471D62}"/>
    <dgm:cxn modelId="{D8537365-0884-4C9E-A41E-DB728E1F1DE2}" type="presOf" srcId="{0B21151A-CF25-4649-B56F-B0AB78A630F5}" destId="{917CBDA8-8386-4456-B8F7-15292DBD47CB}" srcOrd="0" destOrd="0" presId="urn:microsoft.com/office/officeart/2005/8/layout/chevron2"/>
    <dgm:cxn modelId="{3763879E-7D9A-45DD-99AD-BB9F3014AE8F}" type="presOf" srcId="{31B13E74-F2DE-4D8A-B7B8-7E08080AC46F}" destId="{3C8BF7F9-1254-4120-8A11-705CCCE6686E}" srcOrd="0" destOrd="0" presId="urn:microsoft.com/office/officeart/2005/8/layout/chevron2"/>
    <dgm:cxn modelId="{AF34E4CB-F65A-4E92-95C3-D248FC0A3863}" srcId="{1A2D14F2-9FA4-4A60-8B03-E9078B0B46FB}" destId="{1886F26B-FAB7-4C62-A78F-8D8C76B38B75}" srcOrd="0" destOrd="0" parTransId="{EF3232F2-8B5B-4653-ABFC-07B10F42B576}" sibTransId="{C5E98D94-390E-431B-8875-0ABC308E300C}"/>
    <dgm:cxn modelId="{4C0B01D3-02B3-4715-A17D-47D372029227}" srcId="{31B13E74-F2DE-4D8A-B7B8-7E08080AC46F}" destId="{A463B267-3C05-4612-9DAE-DC8732B4E393}" srcOrd="0" destOrd="0" parTransId="{8DF204F4-52DD-42F7-99A7-16B09BFDCA8E}" sibTransId="{EF970566-F3EA-44BB-B91E-8A9E686ABCD5}"/>
    <dgm:cxn modelId="{6B434791-D170-4055-8A76-58BB31C95444}" srcId="{0B21151A-CF25-4649-B56F-B0AB78A630F5}" destId="{399F2F92-BC12-42BD-A036-C47B90BFAE98}" srcOrd="1" destOrd="0" parTransId="{69D098E0-FD5C-41A7-AA54-D88F0224ECD3}" sibTransId="{5D2312D9-9B23-426A-A9A7-18A2B0242A04}"/>
    <dgm:cxn modelId="{F1959F84-1A0A-4B3B-83D3-DC1E7F1CBB37}" type="presOf" srcId="{399F2F92-BC12-42BD-A036-C47B90BFAE98}" destId="{0431C361-6C26-4545-897F-7D86ABE8C1A0}" srcOrd="0" destOrd="1" presId="urn:microsoft.com/office/officeart/2005/8/layout/chevron2"/>
    <dgm:cxn modelId="{FB828C00-BB80-4CA3-B6F9-25CCE968ABCB}" type="presOf" srcId="{A463B267-3C05-4612-9DAE-DC8732B4E393}" destId="{3AABAB51-ACA1-434D-AE3A-443C61A6D7E2}" srcOrd="0" destOrd="0" presId="urn:microsoft.com/office/officeart/2005/8/layout/chevron2"/>
    <dgm:cxn modelId="{89B83455-CA18-4F2C-AF16-1F529072E970}" type="presOf" srcId="{9A62019F-1AC9-4A62-836E-BC6E26774FCB}" destId="{0A71B17E-372E-49C9-9EEC-225D82DE71CA}" srcOrd="0" destOrd="0" presId="urn:microsoft.com/office/officeart/2005/8/layout/chevron2"/>
    <dgm:cxn modelId="{F0EB4031-09D4-4278-94C4-BACE22CA5619}" type="presOf" srcId="{1A2D14F2-9FA4-4A60-8B03-E9078B0B46FB}" destId="{B63DB531-A864-4A02-B55A-1317AB1D1021}" srcOrd="0" destOrd="0" presId="urn:microsoft.com/office/officeart/2005/8/layout/chevron2"/>
    <dgm:cxn modelId="{37366EC0-B71B-49A4-842A-19A7BB189A84}" type="presOf" srcId="{AE5866EE-7E52-49C0-BC44-4011855D95AB}" destId="{3AABAB51-ACA1-434D-AE3A-443C61A6D7E2}" srcOrd="0" destOrd="1" presId="urn:microsoft.com/office/officeart/2005/8/layout/chevron2"/>
    <dgm:cxn modelId="{C4FFA342-9F26-4386-B5CE-033623E4FE01}" type="presOf" srcId="{C5FF2329-94FE-4C51-ADAE-90662F8E372F}" destId="{B8478EA3-8114-4826-ADAB-10B186F7500C}" srcOrd="0" destOrd="0" presId="urn:microsoft.com/office/officeart/2005/8/layout/chevron2"/>
    <dgm:cxn modelId="{55AE4B19-3676-40F3-AECE-0C06108E614C}" srcId="{0B21151A-CF25-4649-B56F-B0AB78A630F5}" destId="{75C8DFD1-CAD0-452A-B79C-6895A4384C3E}" srcOrd="0" destOrd="0" parTransId="{9CD31CDD-3076-4EB8-9DC9-7A5F15AF2515}" sibTransId="{996B7061-40F1-4DA9-844B-01590D6F6D2C}"/>
    <dgm:cxn modelId="{CC0CC9C0-175D-4B30-82BB-9DCF61A4CA24}" srcId="{C5FF2329-94FE-4C51-ADAE-90662F8E372F}" destId="{9A62019F-1AC9-4A62-836E-BC6E26774FCB}" srcOrd="0" destOrd="0" parTransId="{64D8D69F-839C-477B-AE37-E3DE8BA82174}" sibTransId="{6762046B-CFB6-40CB-AC47-B978116C5E6C}"/>
    <dgm:cxn modelId="{C2D9EF11-70DB-458C-B9E5-F552A2078D34}" srcId="{1A2D14F2-9FA4-4A60-8B03-E9078B0B46FB}" destId="{31B13E74-F2DE-4D8A-B7B8-7E08080AC46F}" srcOrd="3" destOrd="0" parTransId="{BEFD084A-60E9-4164-BF0E-4E6BF7EB6D37}" sibTransId="{DC4351DB-D8AE-4F73-84E4-4EE29B3D9B71}"/>
    <dgm:cxn modelId="{6E46A353-9C25-4EB7-9E38-189A010D57CB}" srcId="{1A2D14F2-9FA4-4A60-8B03-E9078B0B46FB}" destId="{C5FF2329-94FE-4C51-ADAE-90662F8E372F}" srcOrd="1" destOrd="0" parTransId="{6958AE42-86EF-4000-8356-85FF424C309B}" sibTransId="{CAB60B5D-8D3B-4541-99B2-30E9C33C2DEC}"/>
    <dgm:cxn modelId="{0A18C05A-8016-43E1-A274-BE76713D0A39}" srcId="{31B13E74-F2DE-4D8A-B7B8-7E08080AC46F}" destId="{AE5866EE-7E52-49C0-BC44-4011855D95AB}" srcOrd="1" destOrd="0" parTransId="{C96FEC4A-B4C4-4BED-B68C-5A83930304FD}" sibTransId="{4C3B5587-66DE-45A1-B46C-A152133925D6}"/>
    <dgm:cxn modelId="{E8EC63A6-37BA-4998-873D-F33AB4707D3E}" srcId="{1886F26B-FAB7-4C62-A78F-8D8C76B38B75}" destId="{F9A94331-696D-4720-9DA8-C075E8A77260}" srcOrd="1" destOrd="0" parTransId="{C198D068-5967-44EB-A16F-E8B5E88ACD17}" sibTransId="{7424A3BC-4B91-42FA-A83F-E5A3B29E8F91}"/>
    <dgm:cxn modelId="{633E6C8C-2E06-4119-9B8A-ECE267E38A31}" srcId="{1886F26B-FAB7-4C62-A78F-8D8C76B38B75}" destId="{088E003E-289F-4909-93AA-76EEF2923396}" srcOrd="0" destOrd="0" parTransId="{1A038D51-23B1-47BA-9CCC-49FDB2F10104}" sibTransId="{723474E7-5FD3-415D-9372-9714F001136B}"/>
    <dgm:cxn modelId="{E8EA4DC9-518E-4EBE-9C59-1A5C9675B157}" type="presOf" srcId="{F9A94331-696D-4720-9DA8-C075E8A77260}" destId="{2F9D18AF-7185-41CB-9E7B-3E0BF4F861E2}" srcOrd="0" destOrd="1" presId="urn:microsoft.com/office/officeart/2005/8/layout/chevron2"/>
    <dgm:cxn modelId="{E73403E1-9046-483F-9705-9D5A5469C0C4}" type="presOf" srcId="{75C8DFD1-CAD0-452A-B79C-6895A4384C3E}" destId="{0431C361-6C26-4545-897F-7D86ABE8C1A0}" srcOrd="0" destOrd="0" presId="urn:microsoft.com/office/officeart/2005/8/layout/chevron2"/>
    <dgm:cxn modelId="{5C0C7185-D779-403A-B037-8AFB3E15B9EF}" type="presOf" srcId="{088E003E-289F-4909-93AA-76EEF2923396}" destId="{2F9D18AF-7185-41CB-9E7B-3E0BF4F861E2}" srcOrd="0" destOrd="0" presId="urn:microsoft.com/office/officeart/2005/8/layout/chevron2"/>
    <dgm:cxn modelId="{75B861A7-12B0-4AE0-9051-7BCBA81461D0}" type="presParOf" srcId="{B63DB531-A864-4A02-B55A-1317AB1D1021}" destId="{ACB4E1AB-25EC-4704-A512-14ED9FA3D2C2}" srcOrd="0" destOrd="0" presId="urn:microsoft.com/office/officeart/2005/8/layout/chevron2"/>
    <dgm:cxn modelId="{A13E9369-AFCA-4734-8EA1-143F6789F2BC}" type="presParOf" srcId="{ACB4E1AB-25EC-4704-A512-14ED9FA3D2C2}" destId="{05A78109-27FE-4CF8-B067-3C8D8068C8FE}" srcOrd="0" destOrd="0" presId="urn:microsoft.com/office/officeart/2005/8/layout/chevron2"/>
    <dgm:cxn modelId="{05A400BC-649D-4848-9E9C-0DD69E27E272}" type="presParOf" srcId="{ACB4E1AB-25EC-4704-A512-14ED9FA3D2C2}" destId="{2F9D18AF-7185-41CB-9E7B-3E0BF4F861E2}" srcOrd="1" destOrd="0" presId="urn:microsoft.com/office/officeart/2005/8/layout/chevron2"/>
    <dgm:cxn modelId="{66FBB703-55E8-4D10-979E-ACB881D66192}" type="presParOf" srcId="{B63DB531-A864-4A02-B55A-1317AB1D1021}" destId="{CDDCD3C2-7603-4510-845C-003CA59C027A}" srcOrd="1" destOrd="0" presId="urn:microsoft.com/office/officeart/2005/8/layout/chevron2"/>
    <dgm:cxn modelId="{402AA833-E2AB-4C1F-A094-C84515EF36B4}" type="presParOf" srcId="{B63DB531-A864-4A02-B55A-1317AB1D1021}" destId="{0F84ADA3-AD83-4855-9B37-F84666ABC4E3}" srcOrd="2" destOrd="0" presId="urn:microsoft.com/office/officeart/2005/8/layout/chevron2"/>
    <dgm:cxn modelId="{9B31FDB6-5CF3-4BD6-BF32-0FD831997CDE}" type="presParOf" srcId="{0F84ADA3-AD83-4855-9B37-F84666ABC4E3}" destId="{B8478EA3-8114-4826-ADAB-10B186F7500C}" srcOrd="0" destOrd="0" presId="urn:microsoft.com/office/officeart/2005/8/layout/chevron2"/>
    <dgm:cxn modelId="{A70488D7-5F68-4251-BFC9-A0431A89D6C2}" type="presParOf" srcId="{0F84ADA3-AD83-4855-9B37-F84666ABC4E3}" destId="{0A71B17E-372E-49C9-9EEC-225D82DE71CA}" srcOrd="1" destOrd="0" presId="urn:microsoft.com/office/officeart/2005/8/layout/chevron2"/>
    <dgm:cxn modelId="{3585CD04-9022-4440-B6AA-49E0E76BAE91}" type="presParOf" srcId="{B63DB531-A864-4A02-B55A-1317AB1D1021}" destId="{8F184A9C-071B-41BC-9879-B6D63CDFC39F}" srcOrd="3" destOrd="0" presId="urn:microsoft.com/office/officeart/2005/8/layout/chevron2"/>
    <dgm:cxn modelId="{ED5E059D-1713-4A79-AE3B-EA9209FA7826}" type="presParOf" srcId="{B63DB531-A864-4A02-B55A-1317AB1D1021}" destId="{780448EF-68DB-4944-913E-7F38A3CD157B}" srcOrd="4" destOrd="0" presId="urn:microsoft.com/office/officeart/2005/8/layout/chevron2"/>
    <dgm:cxn modelId="{625954B4-A433-4E5B-9423-B1128E4B7EAF}" type="presParOf" srcId="{780448EF-68DB-4944-913E-7F38A3CD157B}" destId="{917CBDA8-8386-4456-B8F7-15292DBD47CB}" srcOrd="0" destOrd="0" presId="urn:microsoft.com/office/officeart/2005/8/layout/chevron2"/>
    <dgm:cxn modelId="{76134CB3-7630-451C-A47E-1867D704FAB4}" type="presParOf" srcId="{780448EF-68DB-4944-913E-7F38A3CD157B}" destId="{0431C361-6C26-4545-897F-7D86ABE8C1A0}" srcOrd="1" destOrd="0" presId="urn:microsoft.com/office/officeart/2005/8/layout/chevron2"/>
    <dgm:cxn modelId="{4EFFBF12-B4EB-4C5B-B41F-FB9A357C6170}" type="presParOf" srcId="{B63DB531-A864-4A02-B55A-1317AB1D1021}" destId="{C7043616-C9E1-4316-94B5-466E9387C86A}" srcOrd="5" destOrd="0" presId="urn:microsoft.com/office/officeart/2005/8/layout/chevron2"/>
    <dgm:cxn modelId="{B7F8C880-204A-42D5-97B8-ABFDDE34B88B}" type="presParOf" srcId="{B63DB531-A864-4A02-B55A-1317AB1D1021}" destId="{487C1E8E-94D1-46DE-9C8B-C6B7C5BAEE50}" srcOrd="6" destOrd="0" presId="urn:microsoft.com/office/officeart/2005/8/layout/chevron2"/>
    <dgm:cxn modelId="{7A2CD773-EB6E-4A3B-BE32-DF95211D7A9E}" type="presParOf" srcId="{487C1E8E-94D1-46DE-9C8B-C6B7C5BAEE50}" destId="{3C8BF7F9-1254-4120-8A11-705CCCE6686E}" srcOrd="0" destOrd="0" presId="urn:microsoft.com/office/officeart/2005/8/layout/chevron2"/>
    <dgm:cxn modelId="{03B11B53-F172-4EC8-87E5-D9E45F07751B}" type="presParOf" srcId="{487C1E8E-94D1-46DE-9C8B-C6B7C5BAEE50}" destId="{3AABAB51-ACA1-434D-AE3A-443C61A6D7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D14F2-9FA4-4A60-8B03-E9078B0B46F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86F26B-FAB7-4C62-A78F-8D8C76B38B7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3232F2-8B5B-4653-ABFC-07B10F42B576}" type="parTrans" cxnId="{AF34E4CB-F65A-4E92-95C3-D248FC0A3863}">
      <dgm:prSet/>
      <dgm:spPr/>
      <dgm:t>
        <a:bodyPr/>
        <a:lstStyle/>
        <a:p>
          <a:endParaRPr lang="en-IN"/>
        </a:p>
      </dgm:t>
    </dgm:pt>
    <dgm:pt modelId="{C5E98D94-390E-431B-8875-0ABC308E300C}" type="sibTrans" cxnId="{AF34E4CB-F65A-4E92-95C3-D248FC0A3863}">
      <dgm:prSet/>
      <dgm:spPr/>
      <dgm:t>
        <a:bodyPr/>
        <a:lstStyle/>
        <a:p>
          <a:endParaRPr lang="en-IN"/>
        </a:p>
      </dgm:t>
    </dgm:pt>
    <dgm:pt modelId="{088E003E-289F-4909-93AA-76EEF2923396}">
      <dgm:prSet phldrT="[Text]"/>
      <dgm:spPr>
        <a:blipFill rotWithShape="0">
          <a:blip xmlns:r="http://schemas.openxmlformats.org/officeDocument/2006/relationships" r:embed="rId2"/>
          <a:stretch>
            <a:fillRect b="-405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38D51-23B1-47BA-9CCC-49FDB2F10104}" type="parTrans" cxnId="{633E6C8C-2E06-4119-9B8A-ECE267E38A31}">
      <dgm:prSet/>
      <dgm:spPr/>
      <dgm:t>
        <a:bodyPr/>
        <a:lstStyle/>
        <a:p>
          <a:endParaRPr lang="en-IN"/>
        </a:p>
      </dgm:t>
    </dgm:pt>
    <dgm:pt modelId="{723474E7-5FD3-415D-9372-9714F001136B}" type="sibTrans" cxnId="{633E6C8C-2E06-4119-9B8A-ECE267E38A31}">
      <dgm:prSet/>
      <dgm:spPr/>
      <dgm:t>
        <a:bodyPr/>
        <a:lstStyle/>
        <a:p>
          <a:endParaRPr lang="en-IN"/>
        </a:p>
      </dgm:t>
    </dgm:pt>
    <dgm:pt modelId="{F9A94331-696D-4720-9DA8-C075E8A77260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198D068-5967-44EB-A16F-E8B5E88ACD17}" type="parTrans" cxnId="{E8EC63A6-37BA-4998-873D-F33AB4707D3E}">
      <dgm:prSet/>
      <dgm:spPr/>
      <dgm:t>
        <a:bodyPr/>
        <a:lstStyle/>
        <a:p>
          <a:endParaRPr lang="en-IN"/>
        </a:p>
      </dgm:t>
    </dgm:pt>
    <dgm:pt modelId="{7424A3BC-4B91-42FA-A83F-E5A3B29E8F91}" type="sibTrans" cxnId="{E8EC63A6-37BA-4998-873D-F33AB4707D3E}">
      <dgm:prSet/>
      <dgm:spPr/>
      <dgm:t>
        <a:bodyPr/>
        <a:lstStyle/>
        <a:p>
          <a:endParaRPr lang="en-IN"/>
        </a:p>
      </dgm:t>
    </dgm:pt>
    <dgm:pt modelId="{C5FF2329-94FE-4C51-ADAE-90662F8E372F}">
      <dgm:prSet phldrT="[Text]"/>
      <dgm:spPr>
        <a:blipFill rotWithShape="0">
          <a:blip xmlns:r="http://schemas.openxmlformats.org/officeDocument/2006/relationships" r:embed="rId3"/>
          <a:stretch>
            <a:fillRect l="-6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58AE42-86EF-4000-8356-85FF424C309B}" type="parTrans" cxnId="{6E46A353-9C25-4EB7-9E38-189A010D57CB}">
      <dgm:prSet/>
      <dgm:spPr/>
      <dgm:t>
        <a:bodyPr/>
        <a:lstStyle/>
        <a:p>
          <a:endParaRPr lang="en-IN"/>
        </a:p>
      </dgm:t>
    </dgm:pt>
    <dgm:pt modelId="{CAB60B5D-8D3B-4541-99B2-30E9C33C2DEC}" type="sibTrans" cxnId="{6E46A353-9C25-4EB7-9E38-189A010D57CB}">
      <dgm:prSet/>
      <dgm:spPr/>
      <dgm:t>
        <a:bodyPr/>
        <a:lstStyle/>
        <a:p>
          <a:endParaRPr lang="en-IN"/>
        </a:p>
      </dgm:t>
    </dgm:pt>
    <dgm:pt modelId="{9A62019F-1AC9-4A62-836E-BC6E26774FCB}">
      <dgm:prSet phldrT="[Text]"/>
      <dgm:spPr/>
      <dgm:t>
        <a:bodyPr/>
        <a:lstStyle/>
        <a:p>
          <a:r>
            <a:rPr lang="mr-IN" dirty="0" smtClean="0"/>
            <a:t>Eige</a:t>
          </a:r>
          <a:r>
            <a:rPr lang="en-US" dirty="0" err="1" smtClean="0"/>
            <a:t>nvalue</a:t>
          </a:r>
          <a:r>
            <a:rPr lang="en-US" dirty="0" smtClean="0"/>
            <a:t>-eigenvector </a:t>
          </a:r>
          <a:r>
            <a:rPr lang="mr-IN" dirty="0" smtClean="0"/>
            <a:t>equation</a:t>
          </a:r>
          <a:endParaRPr lang="en-IN" dirty="0"/>
        </a:p>
      </dgm:t>
    </dgm:pt>
    <dgm:pt modelId="{64D8D69F-839C-477B-AE37-E3DE8BA82174}" type="parTrans" cxnId="{CC0CC9C0-175D-4B30-82BB-9DCF61A4CA24}">
      <dgm:prSet/>
      <dgm:spPr/>
      <dgm:t>
        <a:bodyPr/>
        <a:lstStyle/>
        <a:p>
          <a:endParaRPr lang="en-IN"/>
        </a:p>
      </dgm:t>
    </dgm:pt>
    <dgm:pt modelId="{6762046B-CFB6-40CB-AC47-B978116C5E6C}" type="sibTrans" cxnId="{CC0CC9C0-175D-4B30-82BB-9DCF61A4CA24}">
      <dgm:prSet/>
      <dgm:spPr/>
      <dgm:t>
        <a:bodyPr/>
        <a:lstStyle/>
        <a:p>
          <a:endParaRPr lang="en-IN"/>
        </a:p>
      </dgm:t>
    </dgm:pt>
    <dgm:pt modelId="{0B21151A-CF25-4649-B56F-B0AB78A630F5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866C2A-CBA1-41D5-ADC1-5C8B434F405A}" type="parTrans" cxnId="{69B4071C-68A9-45EF-A8FC-AA12616CA5DC}">
      <dgm:prSet/>
      <dgm:spPr/>
      <dgm:t>
        <a:bodyPr/>
        <a:lstStyle/>
        <a:p>
          <a:endParaRPr lang="en-IN"/>
        </a:p>
      </dgm:t>
    </dgm:pt>
    <dgm:pt modelId="{D54F32CF-DB23-4229-8E21-39BA83471D62}" type="sibTrans" cxnId="{69B4071C-68A9-45EF-A8FC-AA12616CA5DC}">
      <dgm:prSet/>
      <dgm:spPr/>
      <dgm:t>
        <a:bodyPr/>
        <a:lstStyle/>
        <a:p>
          <a:endParaRPr lang="en-IN"/>
        </a:p>
      </dgm:t>
    </dgm:pt>
    <dgm:pt modelId="{75C8DFD1-CAD0-452A-B79C-6895A4384C3E}">
      <dgm:prSet phldrT="[Text]"/>
      <dgm:spPr>
        <a:blipFill rotWithShape="0">
          <a:blip xmlns:r="http://schemas.openxmlformats.org/officeDocument/2006/relationships" r:embed="rId5"/>
          <a:stretch>
            <a:fillRect b="-405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CD31CDD-3076-4EB8-9DC9-7A5F15AF2515}" type="parTrans" cxnId="{55AE4B19-3676-40F3-AECE-0C06108E614C}">
      <dgm:prSet/>
      <dgm:spPr/>
      <dgm:t>
        <a:bodyPr/>
        <a:lstStyle/>
        <a:p>
          <a:endParaRPr lang="en-IN"/>
        </a:p>
      </dgm:t>
    </dgm:pt>
    <dgm:pt modelId="{996B7061-40F1-4DA9-844B-01590D6F6D2C}" type="sibTrans" cxnId="{55AE4B19-3676-40F3-AECE-0C06108E614C}">
      <dgm:prSet/>
      <dgm:spPr/>
      <dgm:t>
        <a:bodyPr/>
        <a:lstStyle/>
        <a:p>
          <a:endParaRPr lang="en-IN"/>
        </a:p>
      </dgm:t>
    </dgm:pt>
    <dgm:pt modelId="{31B13E74-F2DE-4D8A-B7B8-7E08080AC46F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EFD084A-60E9-4164-BF0E-4E6BF7EB6D37}" type="parTrans" cxnId="{C2D9EF11-70DB-458C-B9E5-F552A2078D34}">
      <dgm:prSet/>
      <dgm:spPr/>
      <dgm:t>
        <a:bodyPr/>
        <a:lstStyle/>
        <a:p>
          <a:endParaRPr lang="en-IN"/>
        </a:p>
      </dgm:t>
    </dgm:pt>
    <dgm:pt modelId="{DC4351DB-D8AE-4F73-84E4-4EE29B3D9B71}" type="sibTrans" cxnId="{C2D9EF11-70DB-458C-B9E5-F552A2078D34}">
      <dgm:prSet/>
      <dgm:spPr/>
      <dgm:t>
        <a:bodyPr/>
        <a:lstStyle/>
        <a:p>
          <a:endParaRPr lang="en-IN"/>
        </a:p>
      </dgm:t>
    </dgm:pt>
    <dgm:pt modelId="{399F2F92-BC12-42BD-A036-C47B90BFAE9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9D098E0-FD5C-41A7-AA54-D88F0224ECD3}" type="parTrans" cxnId="{6B434791-D170-4055-8A76-58BB31C95444}">
      <dgm:prSet/>
      <dgm:spPr/>
      <dgm:t>
        <a:bodyPr/>
        <a:lstStyle/>
        <a:p>
          <a:endParaRPr lang="en-US"/>
        </a:p>
      </dgm:t>
    </dgm:pt>
    <dgm:pt modelId="{5D2312D9-9B23-426A-A9A7-18A2B0242A04}" type="sibTrans" cxnId="{6B434791-D170-4055-8A76-58BB31C95444}">
      <dgm:prSet/>
      <dgm:spPr/>
      <dgm:t>
        <a:bodyPr/>
        <a:lstStyle/>
        <a:p>
          <a:endParaRPr lang="en-US"/>
        </a:p>
      </dgm:t>
    </dgm:pt>
    <dgm:pt modelId="{A463B267-3C05-4612-9DAE-DC8732B4E393}">
      <dgm:prSet/>
      <dgm:spPr/>
      <dgm:t>
        <a:bodyPr/>
        <a:lstStyle/>
        <a:p>
          <a:endParaRPr lang="en-IN" dirty="0"/>
        </a:p>
      </dgm:t>
    </dgm:pt>
    <dgm:pt modelId="{8DF204F4-52DD-42F7-99A7-16B09BFDCA8E}" type="parTrans" cxnId="{4C0B01D3-02B3-4715-A17D-47D372029227}">
      <dgm:prSet/>
      <dgm:spPr/>
      <dgm:t>
        <a:bodyPr/>
        <a:lstStyle/>
        <a:p>
          <a:endParaRPr lang="en-US"/>
        </a:p>
      </dgm:t>
    </dgm:pt>
    <dgm:pt modelId="{EF970566-F3EA-44BB-B91E-8A9E686ABCD5}" type="sibTrans" cxnId="{4C0B01D3-02B3-4715-A17D-47D372029227}">
      <dgm:prSet/>
      <dgm:spPr/>
      <dgm:t>
        <a:bodyPr/>
        <a:lstStyle/>
        <a:p>
          <a:endParaRPr lang="en-US"/>
        </a:p>
      </dgm:t>
    </dgm:pt>
    <dgm:pt modelId="{AE5866EE-7E52-49C0-BC44-4011855D95AB}">
      <dgm:prSet/>
      <dgm:spPr/>
      <dgm:t>
        <a:bodyPr/>
        <a:lstStyle/>
        <a:p>
          <a:r>
            <a:rPr lang="en-US" dirty="0" smtClean="0"/>
            <a:t>Eigenvectors, g</a:t>
          </a:r>
          <a:r>
            <a:rPr lang="mr-IN" dirty="0" smtClean="0"/>
            <a:t>enerally </a:t>
          </a:r>
          <a:r>
            <a:rPr lang="mr-IN" dirty="0" smtClean="0"/>
            <a:t>expressed in unit vector </a:t>
          </a:r>
          <a:r>
            <a:rPr lang="mr-IN" dirty="0" smtClean="0"/>
            <a:t>form</a:t>
          </a:r>
          <a:endParaRPr lang="en-IN" dirty="0"/>
        </a:p>
      </dgm:t>
    </dgm:pt>
    <dgm:pt modelId="{C96FEC4A-B4C4-4BED-B68C-5A83930304FD}" type="parTrans" cxnId="{0A18C05A-8016-43E1-A274-BE76713D0A39}">
      <dgm:prSet/>
      <dgm:spPr/>
      <dgm:t>
        <a:bodyPr/>
        <a:lstStyle/>
        <a:p>
          <a:endParaRPr lang="en-US"/>
        </a:p>
      </dgm:t>
    </dgm:pt>
    <dgm:pt modelId="{4C3B5587-66DE-45A1-B46C-A152133925D6}" type="sibTrans" cxnId="{0A18C05A-8016-43E1-A274-BE76713D0A39}">
      <dgm:prSet/>
      <dgm:spPr/>
      <dgm:t>
        <a:bodyPr/>
        <a:lstStyle/>
        <a:p>
          <a:endParaRPr lang="en-US"/>
        </a:p>
      </dgm:t>
    </dgm:pt>
    <dgm:pt modelId="{B63DB531-A864-4A02-B55A-1317AB1D1021}" type="pres">
      <dgm:prSet presAssocID="{1A2D14F2-9FA4-4A60-8B03-E9078B0B46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B4E1AB-25EC-4704-A512-14ED9FA3D2C2}" type="pres">
      <dgm:prSet presAssocID="{1886F26B-FAB7-4C62-A78F-8D8C76B38B75}" presName="composite" presStyleCnt="0"/>
      <dgm:spPr/>
    </dgm:pt>
    <dgm:pt modelId="{05A78109-27FE-4CF8-B067-3C8D8068C8FE}" type="pres">
      <dgm:prSet presAssocID="{1886F26B-FAB7-4C62-A78F-8D8C76B38B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18AF-7185-41CB-9E7B-3E0BF4F861E2}" type="pres">
      <dgm:prSet presAssocID="{1886F26B-FAB7-4C62-A78F-8D8C76B38B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CD3C2-7603-4510-845C-003CA59C027A}" type="pres">
      <dgm:prSet presAssocID="{C5E98D94-390E-431B-8875-0ABC308E300C}" presName="sp" presStyleCnt="0"/>
      <dgm:spPr/>
    </dgm:pt>
    <dgm:pt modelId="{0F84ADA3-AD83-4855-9B37-F84666ABC4E3}" type="pres">
      <dgm:prSet presAssocID="{C5FF2329-94FE-4C51-ADAE-90662F8E372F}" presName="composite" presStyleCnt="0"/>
      <dgm:spPr/>
    </dgm:pt>
    <dgm:pt modelId="{B8478EA3-8114-4826-ADAB-10B186F7500C}" type="pres">
      <dgm:prSet presAssocID="{C5FF2329-94FE-4C51-ADAE-90662F8E372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1B17E-372E-49C9-9EEC-225D82DE71CA}" type="pres">
      <dgm:prSet presAssocID="{C5FF2329-94FE-4C51-ADAE-90662F8E372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184A9C-071B-41BC-9879-B6D63CDFC39F}" type="pres">
      <dgm:prSet presAssocID="{CAB60B5D-8D3B-4541-99B2-30E9C33C2DEC}" presName="sp" presStyleCnt="0"/>
      <dgm:spPr/>
    </dgm:pt>
    <dgm:pt modelId="{780448EF-68DB-4944-913E-7F38A3CD157B}" type="pres">
      <dgm:prSet presAssocID="{0B21151A-CF25-4649-B56F-B0AB78A630F5}" presName="composite" presStyleCnt="0"/>
      <dgm:spPr/>
    </dgm:pt>
    <dgm:pt modelId="{917CBDA8-8386-4456-B8F7-15292DBD47CB}" type="pres">
      <dgm:prSet presAssocID="{0B21151A-CF25-4649-B56F-B0AB78A630F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31C361-6C26-4545-897F-7D86ABE8C1A0}" type="pres">
      <dgm:prSet presAssocID="{0B21151A-CF25-4649-B56F-B0AB78A630F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043616-C9E1-4316-94B5-466E9387C86A}" type="pres">
      <dgm:prSet presAssocID="{D54F32CF-DB23-4229-8E21-39BA83471D62}" presName="sp" presStyleCnt="0"/>
      <dgm:spPr/>
    </dgm:pt>
    <dgm:pt modelId="{487C1E8E-94D1-46DE-9C8B-C6B7C5BAEE50}" type="pres">
      <dgm:prSet presAssocID="{31B13E74-F2DE-4D8A-B7B8-7E08080AC46F}" presName="composite" presStyleCnt="0"/>
      <dgm:spPr/>
    </dgm:pt>
    <dgm:pt modelId="{3C8BF7F9-1254-4120-8A11-705CCCE6686E}" type="pres">
      <dgm:prSet presAssocID="{31B13E74-F2DE-4D8A-B7B8-7E08080AC46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BAB51-ACA1-434D-AE3A-443C61A6D7E2}" type="pres">
      <dgm:prSet presAssocID="{31B13E74-F2DE-4D8A-B7B8-7E08080AC46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882EA2-4F08-4138-B927-80758B9B50D9}" type="presOf" srcId="{1886F26B-FAB7-4C62-A78F-8D8C76B38B75}" destId="{05A78109-27FE-4CF8-B067-3C8D8068C8FE}" srcOrd="0" destOrd="0" presId="urn:microsoft.com/office/officeart/2005/8/layout/chevron2"/>
    <dgm:cxn modelId="{69B4071C-68A9-45EF-A8FC-AA12616CA5DC}" srcId="{1A2D14F2-9FA4-4A60-8B03-E9078B0B46FB}" destId="{0B21151A-CF25-4649-B56F-B0AB78A630F5}" srcOrd="2" destOrd="0" parTransId="{12866C2A-CBA1-41D5-ADC1-5C8B434F405A}" sibTransId="{D54F32CF-DB23-4229-8E21-39BA83471D62}"/>
    <dgm:cxn modelId="{D8537365-0884-4C9E-A41E-DB728E1F1DE2}" type="presOf" srcId="{0B21151A-CF25-4649-B56F-B0AB78A630F5}" destId="{917CBDA8-8386-4456-B8F7-15292DBD47CB}" srcOrd="0" destOrd="0" presId="urn:microsoft.com/office/officeart/2005/8/layout/chevron2"/>
    <dgm:cxn modelId="{3763879E-7D9A-45DD-99AD-BB9F3014AE8F}" type="presOf" srcId="{31B13E74-F2DE-4D8A-B7B8-7E08080AC46F}" destId="{3C8BF7F9-1254-4120-8A11-705CCCE6686E}" srcOrd="0" destOrd="0" presId="urn:microsoft.com/office/officeart/2005/8/layout/chevron2"/>
    <dgm:cxn modelId="{AF34E4CB-F65A-4E92-95C3-D248FC0A3863}" srcId="{1A2D14F2-9FA4-4A60-8B03-E9078B0B46FB}" destId="{1886F26B-FAB7-4C62-A78F-8D8C76B38B75}" srcOrd="0" destOrd="0" parTransId="{EF3232F2-8B5B-4653-ABFC-07B10F42B576}" sibTransId="{C5E98D94-390E-431B-8875-0ABC308E300C}"/>
    <dgm:cxn modelId="{4C0B01D3-02B3-4715-A17D-47D372029227}" srcId="{31B13E74-F2DE-4D8A-B7B8-7E08080AC46F}" destId="{A463B267-3C05-4612-9DAE-DC8732B4E393}" srcOrd="0" destOrd="0" parTransId="{8DF204F4-52DD-42F7-99A7-16B09BFDCA8E}" sibTransId="{EF970566-F3EA-44BB-B91E-8A9E686ABCD5}"/>
    <dgm:cxn modelId="{6B434791-D170-4055-8A76-58BB31C95444}" srcId="{0B21151A-CF25-4649-B56F-B0AB78A630F5}" destId="{399F2F92-BC12-42BD-A036-C47B90BFAE98}" srcOrd="1" destOrd="0" parTransId="{69D098E0-FD5C-41A7-AA54-D88F0224ECD3}" sibTransId="{5D2312D9-9B23-426A-A9A7-18A2B0242A04}"/>
    <dgm:cxn modelId="{F1959F84-1A0A-4B3B-83D3-DC1E7F1CBB37}" type="presOf" srcId="{399F2F92-BC12-42BD-A036-C47B90BFAE98}" destId="{0431C361-6C26-4545-897F-7D86ABE8C1A0}" srcOrd="0" destOrd="1" presId="urn:microsoft.com/office/officeart/2005/8/layout/chevron2"/>
    <dgm:cxn modelId="{FB828C00-BB80-4CA3-B6F9-25CCE968ABCB}" type="presOf" srcId="{A463B267-3C05-4612-9DAE-DC8732B4E393}" destId="{3AABAB51-ACA1-434D-AE3A-443C61A6D7E2}" srcOrd="0" destOrd="0" presId="urn:microsoft.com/office/officeart/2005/8/layout/chevron2"/>
    <dgm:cxn modelId="{89B83455-CA18-4F2C-AF16-1F529072E970}" type="presOf" srcId="{9A62019F-1AC9-4A62-836E-BC6E26774FCB}" destId="{0A71B17E-372E-49C9-9EEC-225D82DE71CA}" srcOrd="0" destOrd="0" presId="urn:microsoft.com/office/officeart/2005/8/layout/chevron2"/>
    <dgm:cxn modelId="{F0EB4031-09D4-4278-94C4-BACE22CA5619}" type="presOf" srcId="{1A2D14F2-9FA4-4A60-8B03-E9078B0B46FB}" destId="{B63DB531-A864-4A02-B55A-1317AB1D1021}" srcOrd="0" destOrd="0" presId="urn:microsoft.com/office/officeart/2005/8/layout/chevron2"/>
    <dgm:cxn modelId="{37366EC0-B71B-49A4-842A-19A7BB189A84}" type="presOf" srcId="{AE5866EE-7E52-49C0-BC44-4011855D95AB}" destId="{3AABAB51-ACA1-434D-AE3A-443C61A6D7E2}" srcOrd="0" destOrd="1" presId="urn:microsoft.com/office/officeart/2005/8/layout/chevron2"/>
    <dgm:cxn modelId="{C4FFA342-9F26-4386-B5CE-033623E4FE01}" type="presOf" srcId="{C5FF2329-94FE-4C51-ADAE-90662F8E372F}" destId="{B8478EA3-8114-4826-ADAB-10B186F7500C}" srcOrd="0" destOrd="0" presId="urn:microsoft.com/office/officeart/2005/8/layout/chevron2"/>
    <dgm:cxn modelId="{55AE4B19-3676-40F3-AECE-0C06108E614C}" srcId="{0B21151A-CF25-4649-B56F-B0AB78A630F5}" destId="{75C8DFD1-CAD0-452A-B79C-6895A4384C3E}" srcOrd="0" destOrd="0" parTransId="{9CD31CDD-3076-4EB8-9DC9-7A5F15AF2515}" sibTransId="{996B7061-40F1-4DA9-844B-01590D6F6D2C}"/>
    <dgm:cxn modelId="{CC0CC9C0-175D-4B30-82BB-9DCF61A4CA24}" srcId="{C5FF2329-94FE-4C51-ADAE-90662F8E372F}" destId="{9A62019F-1AC9-4A62-836E-BC6E26774FCB}" srcOrd="0" destOrd="0" parTransId="{64D8D69F-839C-477B-AE37-E3DE8BA82174}" sibTransId="{6762046B-CFB6-40CB-AC47-B978116C5E6C}"/>
    <dgm:cxn modelId="{C2D9EF11-70DB-458C-B9E5-F552A2078D34}" srcId="{1A2D14F2-9FA4-4A60-8B03-E9078B0B46FB}" destId="{31B13E74-F2DE-4D8A-B7B8-7E08080AC46F}" srcOrd="3" destOrd="0" parTransId="{BEFD084A-60E9-4164-BF0E-4E6BF7EB6D37}" sibTransId="{DC4351DB-D8AE-4F73-84E4-4EE29B3D9B71}"/>
    <dgm:cxn modelId="{6E46A353-9C25-4EB7-9E38-189A010D57CB}" srcId="{1A2D14F2-9FA4-4A60-8B03-E9078B0B46FB}" destId="{C5FF2329-94FE-4C51-ADAE-90662F8E372F}" srcOrd="1" destOrd="0" parTransId="{6958AE42-86EF-4000-8356-85FF424C309B}" sibTransId="{CAB60B5D-8D3B-4541-99B2-30E9C33C2DEC}"/>
    <dgm:cxn modelId="{0A18C05A-8016-43E1-A274-BE76713D0A39}" srcId="{31B13E74-F2DE-4D8A-B7B8-7E08080AC46F}" destId="{AE5866EE-7E52-49C0-BC44-4011855D95AB}" srcOrd="1" destOrd="0" parTransId="{C96FEC4A-B4C4-4BED-B68C-5A83930304FD}" sibTransId="{4C3B5587-66DE-45A1-B46C-A152133925D6}"/>
    <dgm:cxn modelId="{E8EC63A6-37BA-4998-873D-F33AB4707D3E}" srcId="{1886F26B-FAB7-4C62-A78F-8D8C76B38B75}" destId="{F9A94331-696D-4720-9DA8-C075E8A77260}" srcOrd="1" destOrd="0" parTransId="{C198D068-5967-44EB-A16F-E8B5E88ACD17}" sibTransId="{7424A3BC-4B91-42FA-A83F-E5A3B29E8F91}"/>
    <dgm:cxn modelId="{633E6C8C-2E06-4119-9B8A-ECE267E38A31}" srcId="{1886F26B-FAB7-4C62-A78F-8D8C76B38B75}" destId="{088E003E-289F-4909-93AA-76EEF2923396}" srcOrd="0" destOrd="0" parTransId="{1A038D51-23B1-47BA-9CCC-49FDB2F10104}" sibTransId="{723474E7-5FD3-415D-9372-9714F001136B}"/>
    <dgm:cxn modelId="{E8EA4DC9-518E-4EBE-9C59-1A5C9675B157}" type="presOf" srcId="{F9A94331-696D-4720-9DA8-C075E8A77260}" destId="{2F9D18AF-7185-41CB-9E7B-3E0BF4F861E2}" srcOrd="0" destOrd="1" presId="urn:microsoft.com/office/officeart/2005/8/layout/chevron2"/>
    <dgm:cxn modelId="{E73403E1-9046-483F-9705-9D5A5469C0C4}" type="presOf" srcId="{75C8DFD1-CAD0-452A-B79C-6895A4384C3E}" destId="{0431C361-6C26-4545-897F-7D86ABE8C1A0}" srcOrd="0" destOrd="0" presId="urn:microsoft.com/office/officeart/2005/8/layout/chevron2"/>
    <dgm:cxn modelId="{5C0C7185-D779-403A-B037-8AFB3E15B9EF}" type="presOf" srcId="{088E003E-289F-4909-93AA-76EEF2923396}" destId="{2F9D18AF-7185-41CB-9E7B-3E0BF4F861E2}" srcOrd="0" destOrd="0" presId="urn:microsoft.com/office/officeart/2005/8/layout/chevron2"/>
    <dgm:cxn modelId="{75B861A7-12B0-4AE0-9051-7BCBA81461D0}" type="presParOf" srcId="{B63DB531-A864-4A02-B55A-1317AB1D1021}" destId="{ACB4E1AB-25EC-4704-A512-14ED9FA3D2C2}" srcOrd="0" destOrd="0" presId="urn:microsoft.com/office/officeart/2005/8/layout/chevron2"/>
    <dgm:cxn modelId="{A13E9369-AFCA-4734-8EA1-143F6789F2BC}" type="presParOf" srcId="{ACB4E1AB-25EC-4704-A512-14ED9FA3D2C2}" destId="{05A78109-27FE-4CF8-B067-3C8D8068C8FE}" srcOrd="0" destOrd="0" presId="urn:microsoft.com/office/officeart/2005/8/layout/chevron2"/>
    <dgm:cxn modelId="{05A400BC-649D-4848-9E9C-0DD69E27E272}" type="presParOf" srcId="{ACB4E1AB-25EC-4704-A512-14ED9FA3D2C2}" destId="{2F9D18AF-7185-41CB-9E7B-3E0BF4F861E2}" srcOrd="1" destOrd="0" presId="urn:microsoft.com/office/officeart/2005/8/layout/chevron2"/>
    <dgm:cxn modelId="{66FBB703-55E8-4D10-979E-ACB881D66192}" type="presParOf" srcId="{B63DB531-A864-4A02-B55A-1317AB1D1021}" destId="{CDDCD3C2-7603-4510-845C-003CA59C027A}" srcOrd="1" destOrd="0" presId="urn:microsoft.com/office/officeart/2005/8/layout/chevron2"/>
    <dgm:cxn modelId="{402AA833-E2AB-4C1F-A094-C84515EF36B4}" type="presParOf" srcId="{B63DB531-A864-4A02-B55A-1317AB1D1021}" destId="{0F84ADA3-AD83-4855-9B37-F84666ABC4E3}" srcOrd="2" destOrd="0" presId="urn:microsoft.com/office/officeart/2005/8/layout/chevron2"/>
    <dgm:cxn modelId="{9B31FDB6-5CF3-4BD6-BF32-0FD831997CDE}" type="presParOf" srcId="{0F84ADA3-AD83-4855-9B37-F84666ABC4E3}" destId="{B8478EA3-8114-4826-ADAB-10B186F7500C}" srcOrd="0" destOrd="0" presId="urn:microsoft.com/office/officeart/2005/8/layout/chevron2"/>
    <dgm:cxn modelId="{A70488D7-5F68-4251-BFC9-A0431A89D6C2}" type="presParOf" srcId="{0F84ADA3-AD83-4855-9B37-F84666ABC4E3}" destId="{0A71B17E-372E-49C9-9EEC-225D82DE71CA}" srcOrd="1" destOrd="0" presId="urn:microsoft.com/office/officeart/2005/8/layout/chevron2"/>
    <dgm:cxn modelId="{3585CD04-9022-4440-B6AA-49E0E76BAE91}" type="presParOf" srcId="{B63DB531-A864-4A02-B55A-1317AB1D1021}" destId="{8F184A9C-071B-41BC-9879-B6D63CDFC39F}" srcOrd="3" destOrd="0" presId="urn:microsoft.com/office/officeart/2005/8/layout/chevron2"/>
    <dgm:cxn modelId="{ED5E059D-1713-4A79-AE3B-EA9209FA7826}" type="presParOf" srcId="{B63DB531-A864-4A02-B55A-1317AB1D1021}" destId="{780448EF-68DB-4944-913E-7F38A3CD157B}" srcOrd="4" destOrd="0" presId="urn:microsoft.com/office/officeart/2005/8/layout/chevron2"/>
    <dgm:cxn modelId="{625954B4-A433-4E5B-9423-B1128E4B7EAF}" type="presParOf" srcId="{780448EF-68DB-4944-913E-7F38A3CD157B}" destId="{917CBDA8-8386-4456-B8F7-15292DBD47CB}" srcOrd="0" destOrd="0" presId="urn:microsoft.com/office/officeart/2005/8/layout/chevron2"/>
    <dgm:cxn modelId="{76134CB3-7630-451C-A47E-1867D704FAB4}" type="presParOf" srcId="{780448EF-68DB-4944-913E-7F38A3CD157B}" destId="{0431C361-6C26-4545-897F-7D86ABE8C1A0}" srcOrd="1" destOrd="0" presId="urn:microsoft.com/office/officeart/2005/8/layout/chevron2"/>
    <dgm:cxn modelId="{4EFFBF12-B4EB-4C5B-B41F-FB9A357C6170}" type="presParOf" srcId="{B63DB531-A864-4A02-B55A-1317AB1D1021}" destId="{C7043616-C9E1-4316-94B5-466E9387C86A}" srcOrd="5" destOrd="0" presId="urn:microsoft.com/office/officeart/2005/8/layout/chevron2"/>
    <dgm:cxn modelId="{B7F8C880-204A-42D5-97B8-ABFDDE34B88B}" type="presParOf" srcId="{B63DB531-A864-4A02-B55A-1317AB1D1021}" destId="{487C1E8E-94D1-46DE-9C8B-C6B7C5BAEE50}" srcOrd="6" destOrd="0" presId="urn:microsoft.com/office/officeart/2005/8/layout/chevron2"/>
    <dgm:cxn modelId="{7A2CD773-EB6E-4A3B-BE32-DF95211D7A9E}" type="presParOf" srcId="{487C1E8E-94D1-46DE-9C8B-C6B7C5BAEE50}" destId="{3C8BF7F9-1254-4120-8A11-705CCCE6686E}" srcOrd="0" destOrd="0" presId="urn:microsoft.com/office/officeart/2005/8/layout/chevron2"/>
    <dgm:cxn modelId="{03B11B53-F172-4EC8-87E5-D9E45F07751B}" type="presParOf" srcId="{487C1E8E-94D1-46DE-9C8B-C6B7C5BAEE50}" destId="{3AABAB51-ACA1-434D-AE3A-443C61A6D7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78109-27FE-4CF8-B067-3C8D8068C8FE}">
      <dsp:nvSpPr>
        <dsp:cNvPr id="0" name=""/>
        <dsp:cNvSpPr/>
      </dsp:nvSpPr>
      <dsp:spPr>
        <a:xfrm rot="5400000">
          <a:off x="-202062" y="202936"/>
          <a:ext cx="1347080" cy="94295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IN" sz="2000" b="0" i="1" kern="1200" smtClean="0">
                    <a:latin typeface="Cambria Math"/>
                  </a:rPr>
                  <m:t>𝐴𝑥</m:t>
                </m:r>
                <m:r>
                  <a:rPr lang="en-IN" sz="2000" b="0" i="1" kern="1200" smtClean="0">
                    <a:latin typeface="Cambria Math"/>
                  </a:rPr>
                  <m:t>=</m:t>
                </m:r>
                <m:r>
                  <a:rPr lang="en-IN" sz="2000" b="0" i="1" kern="1200" smtClean="0">
                    <a:latin typeface="Cambria Math"/>
                  </a:rPr>
                  <m:t>𝑏</m:t>
                </m:r>
              </m:oMath>
            </m:oMathPara>
          </a14:m>
          <a:endParaRPr lang="en-IN" sz="2000" kern="1200" dirty="0"/>
        </a:p>
      </dsp:txBody>
      <dsp:txXfrm rot="-5400000">
        <a:off x="0" y="472352"/>
        <a:ext cx="942956" cy="404124"/>
      </dsp:txXfrm>
    </dsp:sp>
    <dsp:sp modelId="{2F9D18AF-7185-41CB-9E7B-3E0BF4F861E2}">
      <dsp:nvSpPr>
        <dsp:cNvPr id="0" name=""/>
        <dsp:cNvSpPr/>
      </dsp:nvSpPr>
      <dsp:spPr>
        <a:xfrm rot="5400000">
          <a:off x="5469277" y="-4525446"/>
          <a:ext cx="875602" cy="99282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Geometrically interpreted as the rotation of a matrix </a:t>
          </a:r>
          <a14:m xmlns:a14="http://schemas.microsoft.com/office/drawing/2010/main">
            <m:oMath xmlns:m="http://schemas.openxmlformats.org/officeDocument/2006/math">
              <m:r>
                <a:rPr lang="en-IN" sz="2200" b="0" i="1" kern="1200" smtClean="0">
                  <a:latin typeface="Cambria Math"/>
                </a:rPr>
                <m:t>𝑥</m:t>
              </m:r>
            </m:oMath>
          </a14:m>
          <a:r>
            <a:rPr lang="en-IN" sz="2200" kern="1200" dirty="0" smtClean="0"/>
            <a:t> </a:t>
          </a:r>
          <a:r>
            <a:rPr lang="mr-IN" sz="2200" kern="1200" dirty="0" smtClean="0"/>
            <a:t>to </a:t>
          </a:r>
          <a14:m xmlns:a14="http://schemas.microsoft.com/office/drawing/2010/main">
            <m:oMath xmlns:m="http://schemas.openxmlformats.org/officeDocument/2006/math">
              <m:r>
                <a:rPr lang="mr-IN" sz="2200" b="0" i="1" kern="1200" smtClean="0">
                  <a:latin typeface="Cambria Math"/>
                </a:rPr>
                <m:t>𝑏</m:t>
              </m:r>
            </m:oMath>
          </a14:m>
          <a:r>
            <a:rPr lang="mr-IN" sz="2200" kern="1200" dirty="0" smtClean="0"/>
            <a:t> </a:t>
          </a:r>
          <a:r>
            <a:rPr lang="en-IN" sz="2200" kern="1200" dirty="0" smtClean="0"/>
            <a:t>due to the operator </a:t>
          </a:r>
          <a14:m xmlns:a14="http://schemas.microsoft.com/office/drawing/2010/main">
            <m:oMath xmlns:m="http://schemas.openxmlformats.org/officeDocument/2006/math">
              <m:r>
                <a:rPr lang="mr-IN" sz="2200" b="0" i="1" kern="1200" smtClean="0">
                  <a:latin typeface="Cambria Math"/>
                </a:rPr>
                <m:t>𝐴</m:t>
              </m:r>
            </m:oMath>
          </a14:m>
          <a:endParaRPr lang="en-IN" sz="2200" kern="1200" dirty="0"/>
        </a:p>
      </dsp:txBody>
      <dsp:txXfrm rot="-5400000">
        <a:off x="942957" y="43617"/>
        <a:ext cx="9885500" cy="790116"/>
      </dsp:txXfrm>
    </dsp:sp>
    <dsp:sp modelId="{B8478EA3-8114-4826-ADAB-10B186F7500C}">
      <dsp:nvSpPr>
        <dsp:cNvPr id="0" name=""/>
        <dsp:cNvSpPr/>
      </dsp:nvSpPr>
      <dsp:spPr>
        <a:xfrm rot="5400000">
          <a:off x="-202062" y="1404326"/>
          <a:ext cx="1347080" cy="94295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mr-IN" sz="2000" b="0" i="1" kern="1200" smtClean="0">
                    <a:latin typeface="Cambria Math"/>
                  </a:rPr>
                  <m:t>𝐴𝑥</m:t>
                </m:r>
                <m:r>
                  <a:rPr lang="mr-IN" sz="2000" b="0" i="1" kern="1200" smtClean="0">
                    <a:latin typeface="Cambria Math"/>
                  </a:rPr>
                  <m:t>=</m:t>
                </m:r>
                <m:r>
                  <a:rPr lang="mr-IN" sz="2000" b="0" i="1" kern="1200" smtClean="0">
                    <a:latin typeface="Cambria Math"/>
                  </a:rPr>
                  <m:t>𝜆</m:t>
                </m:r>
                <m:r>
                  <a:rPr lang="mr-IN" sz="2000" b="0" i="1" kern="1200" smtClean="0">
                    <a:latin typeface="Cambria Math"/>
                  </a:rPr>
                  <m:t>𝑥</m:t>
                </m:r>
              </m:oMath>
            </m:oMathPara>
          </a14:m>
          <a:endParaRPr lang="en-IN" sz="2000" kern="1200" dirty="0"/>
        </a:p>
      </dsp:txBody>
      <dsp:txXfrm rot="-5400000">
        <a:off x="0" y="1673742"/>
        <a:ext cx="942956" cy="404124"/>
      </dsp:txXfrm>
    </dsp:sp>
    <dsp:sp modelId="{0A71B17E-372E-49C9-9EEC-225D82DE71CA}">
      <dsp:nvSpPr>
        <dsp:cNvPr id="0" name=""/>
        <dsp:cNvSpPr/>
      </dsp:nvSpPr>
      <dsp:spPr>
        <a:xfrm rot="5400000">
          <a:off x="5469277" y="-3324056"/>
          <a:ext cx="875602" cy="99282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mr-IN" sz="2200" kern="1200" dirty="0" smtClean="0"/>
            <a:t>Eige</a:t>
          </a:r>
          <a:r>
            <a:rPr lang="en-US" sz="2200" kern="1200" dirty="0" err="1" smtClean="0"/>
            <a:t>nvalue</a:t>
          </a:r>
          <a:r>
            <a:rPr lang="en-US" sz="2200" kern="1200" dirty="0" smtClean="0"/>
            <a:t>-eigenvector </a:t>
          </a:r>
          <a:r>
            <a:rPr lang="mr-IN" sz="2200" kern="1200" dirty="0" smtClean="0"/>
            <a:t>equation</a:t>
          </a:r>
          <a:endParaRPr lang="en-IN" sz="2200" kern="1200" dirty="0"/>
        </a:p>
      </dsp:txBody>
      <dsp:txXfrm rot="-5400000">
        <a:off x="942957" y="1245007"/>
        <a:ext cx="9885500" cy="790116"/>
      </dsp:txXfrm>
    </dsp:sp>
    <dsp:sp modelId="{917CBDA8-8386-4456-B8F7-15292DBD47CB}">
      <dsp:nvSpPr>
        <dsp:cNvPr id="0" name=""/>
        <dsp:cNvSpPr/>
      </dsp:nvSpPr>
      <dsp:spPr>
        <a:xfrm rot="5400000">
          <a:off x="-202062" y="2605716"/>
          <a:ext cx="1347080" cy="94295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mr-IN" sz="2000" b="0" i="1" kern="1200" smtClean="0">
                    <a:latin typeface="Cambria Math"/>
                  </a:rPr>
                  <m:t>𝜆</m:t>
                </m:r>
                <m:r>
                  <a:rPr lang="mr-IN" sz="2000" b="0" i="1" kern="1200" smtClean="0">
                    <a:latin typeface="Cambria Math"/>
                  </a:rPr>
                  <m:t> </m:t>
                </m:r>
              </m:oMath>
            </m:oMathPara>
          </a14:m>
          <a:endParaRPr lang="en-IN" sz="2000" kern="1200" dirty="0"/>
        </a:p>
      </dsp:txBody>
      <dsp:txXfrm rot="-5400000">
        <a:off x="0" y="2875132"/>
        <a:ext cx="942956" cy="404124"/>
      </dsp:txXfrm>
    </dsp:sp>
    <dsp:sp modelId="{0431C361-6C26-4545-897F-7D86ABE8C1A0}">
      <dsp:nvSpPr>
        <dsp:cNvPr id="0" name=""/>
        <dsp:cNvSpPr/>
      </dsp:nvSpPr>
      <dsp:spPr>
        <a:xfrm rot="5400000">
          <a:off x="5469277" y="-2122665"/>
          <a:ext cx="875602" cy="99282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/>
            <a:t>N eigenvalues from </a:t>
          </a:r>
          <a14:m xmlns:a14="http://schemas.microsoft.com/office/drawing/2010/main">
            <m:oMath xmlns:m="http://schemas.openxmlformats.org/officeDocument/2006/math">
              <m:d>
                <m:dPr>
                  <m:begChr m:val="|"/>
                  <m:endChr m:val="|"/>
                  <m:ctrlPr>
                    <a:rPr lang="mr-IN" sz="2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mr-IN" sz="2200" b="0" i="1" kern="1200" smtClean="0">
                      <a:latin typeface="Cambria Math"/>
                    </a:rPr>
                    <m:t>𝐴</m:t>
                  </m:r>
                  <m:r>
                    <a:rPr lang="mr-IN" sz="2200" b="0" i="1" kern="1200" smtClean="0">
                      <a:latin typeface="Cambria Math"/>
                    </a:rPr>
                    <m:t>−</m:t>
                  </m:r>
                  <m:r>
                    <a:rPr lang="mr-IN" sz="2200" b="0" i="1" kern="1200" smtClean="0">
                      <a:latin typeface="Cambria Math"/>
                    </a:rPr>
                    <m:t>𝜆</m:t>
                  </m:r>
                  <m:r>
                    <a:rPr lang="mr-IN" sz="2200" b="0" i="1" kern="1200" smtClean="0">
                      <a:latin typeface="Cambria Math"/>
                    </a:rPr>
                    <m:t>𝐼</m:t>
                  </m:r>
                </m:e>
              </m:d>
              <m:r>
                <a:rPr lang="mr-IN" sz="2200" b="0" i="1" kern="1200" smtClean="0">
                  <a:latin typeface="Cambria Math"/>
                </a:rPr>
                <m:t>=0</m:t>
              </m:r>
              <m:r>
                <a:rPr lang="en-US" sz="22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IN" sz="2200" kern="1200" dirty="0"/>
        </a:p>
      </dsp:txBody>
      <dsp:txXfrm rot="-5400000">
        <a:off x="942957" y="2446398"/>
        <a:ext cx="9885500" cy="790116"/>
      </dsp:txXfrm>
    </dsp:sp>
    <dsp:sp modelId="{3C8BF7F9-1254-4120-8A11-705CCCE6686E}">
      <dsp:nvSpPr>
        <dsp:cNvPr id="0" name=""/>
        <dsp:cNvSpPr/>
      </dsp:nvSpPr>
      <dsp:spPr>
        <a:xfrm rot="5400000">
          <a:off x="-202062" y="3807107"/>
          <a:ext cx="1347080" cy="94295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mr-IN" sz="2000" b="0" i="1" kern="1200" smtClean="0">
                    <a:latin typeface="Cambria Math"/>
                  </a:rPr>
                  <m:t>𝑥</m:t>
                </m:r>
              </m:oMath>
            </m:oMathPara>
          </a14:m>
          <a:endParaRPr lang="en-IN" sz="2000" kern="1200" dirty="0"/>
        </a:p>
      </dsp:txBody>
      <dsp:txXfrm rot="-5400000">
        <a:off x="0" y="4076523"/>
        <a:ext cx="942956" cy="404124"/>
      </dsp:txXfrm>
    </dsp:sp>
    <dsp:sp modelId="{3AABAB51-ACA1-434D-AE3A-443C61A6D7E2}">
      <dsp:nvSpPr>
        <dsp:cNvPr id="0" name=""/>
        <dsp:cNvSpPr/>
      </dsp:nvSpPr>
      <dsp:spPr>
        <a:xfrm rot="5400000">
          <a:off x="5469277" y="-921275"/>
          <a:ext cx="875602" cy="99282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Eigenvectors, g</a:t>
          </a:r>
          <a:r>
            <a:rPr lang="mr-IN" sz="2200" kern="1200" dirty="0" smtClean="0"/>
            <a:t>enerally expressed in unit vector form</a:t>
          </a:r>
          <a:endParaRPr lang="en-IN" sz="2200" kern="1200" dirty="0"/>
        </a:p>
      </dsp:txBody>
      <dsp:txXfrm rot="-5400000">
        <a:off x="942957" y="3647788"/>
        <a:ext cx="9885500" cy="79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17-12-2017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1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C14C2-2BCE-4384-83A7-1468D5760404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D9C876-39BC-4FAC-A51C-D970923C9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76F1-96A3-4D75-A600-18A1AA4835D0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AD60A-D764-4091-8054-0160CE901B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06BC-4B1E-44D7-B95F-F5E56847655B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B0682-E3A7-4ED4-BA37-DA1B7626C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956800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10871200" cy="495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8A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0FE21B-375A-47E8-8833-F59C125F2290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9C6209-FC6E-4403-93A8-3FF83C5415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DDA75-90F0-44F1-B9D1-AD4285275F88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435F36-4ACA-40BE-A778-D65275978DBB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DA38-D90F-4928-AFAC-95F7040DD993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E94B8B-6FC2-4884-A3AB-FFC33345E0C8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CD124F-8EA2-481C-A461-F5DCA65BB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572219-1860-4CB4-81A1-4EFEB39DC344}" type="datetime1">
              <a:rPr lang="en-US" smtClean="0"/>
              <a:pPr>
                <a:defRPr/>
              </a:pPr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F6D02C-02F0-44FD-BA67-3B8B375465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467" y="838200"/>
            <a:ext cx="9999133" cy="5794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7" y="1447800"/>
            <a:ext cx="99991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14E634A9-4649-4019-AF23-6398A079B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09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0"/>
            <a:ext cx="6096000" cy="3048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553200"/>
            <a:ext cx="4064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91200" y="6550224"/>
            <a:ext cx="6400800" cy="307776"/>
          </a:xfrm>
          <a:prstGeom prst="rect">
            <a:avLst/>
          </a:prstGeom>
          <a:solidFill>
            <a:srgbClr val="EBEBE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701" y="6553208"/>
                <a:ext cx="5791200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ahoma" pitchFamily="34" charset="0"/>
                  </a:rPr>
                  <a:t>Module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7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ahoma" pitchFamily="34" charset="0"/>
                  </a:rPr>
                  <a:t> -</a:t>
                </a:r>
                <a:r>
                  <a:rPr lang="en-US" sz="1400" baseline="0" dirty="0">
                    <a:solidFill>
                      <a:schemeClr val="bg1"/>
                    </a:solidFill>
                    <a:latin typeface="+mj-lt"/>
                    <a:cs typeface="Tahoma" pitchFamily="34" charset="0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Tahoma" pitchFamily="34" charset="0"/>
                  </a:rPr>
                  <a:t>Linear Algebra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" y="6553208"/>
                <a:ext cx="5791200" cy="307777"/>
              </a:xfrm>
              <a:prstGeom prst="rect">
                <a:avLst/>
              </a:prstGeom>
              <a:blipFill>
                <a:blip r:embed="rId1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aseline="0" dirty="0">
                <a:solidFill>
                  <a:schemeClr val="bg1"/>
                </a:solidFill>
                <a:latin typeface="+mj-lt"/>
                <a:cs typeface="Tahoma" pitchFamily="34" charset="0"/>
              </a:rPr>
              <a:t>          Data science for Engineers</a:t>
            </a:r>
            <a:endParaRPr lang="en-US" sz="1400" dirty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sp>
        <p:nvSpPr>
          <p:cNvPr id="20" name="Slide Number Placeholder 9"/>
          <p:cNvSpPr txBox="1">
            <a:spLocks/>
          </p:cNvSpPr>
          <p:nvPr/>
        </p:nvSpPr>
        <p:spPr>
          <a:xfrm>
            <a:off x="11171768" y="6553200"/>
            <a:ext cx="1020233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A0000"/>
                </a:solidFill>
              </a:defRPr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ADDE4-4260-4B8D-AB43-21E2D8719B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effectLst/>
                <a:latin typeface="+mj-lt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32" r:id="rId3"/>
    <p:sldLayoutId id="2147483727" r:id="rId4"/>
    <p:sldLayoutId id="2147483737" r:id="rId5"/>
    <p:sldLayoutId id="2147483733" r:id="rId6"/>
    <p:sldLayoutId id="2147483728" r:id="rId7"/>
    <p:sldLayoutId id="2147483734" r:id="rId8"/>
    <p:sldLayoutId id="2147483735" r:id="rId9"/>
    <p:sldLayoutId id="2147483736" r:id="rId10"/>
    <p:sldLayoutId id="2147483729" r:id="rId11"/>
    <p:sldLayoutId id="214748373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accent6">
              <a:lumMod val="5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3.png"/><Relationship Id="rId7" Type="http://schemas.openxmlformats.org/officeDocument/2006/relationships/image" Target="../media/image10.wmf"/><Relationship Id="rId12" Type="http://schemas.openxmlformats.org/officeDocument/2006/relationships/image" Target="../media/image2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90.png"/><Relationship Id="rId5" Type="http://schemas.openxmlformats.org/officeDocument/2006/relationships/image" Target="../media/image4.wmf"/><Relationship Id="rId10" Type="http://schemas.openxmlformats.org/officeDocument/2006/relationships/image" Target="../media/image180.png"/><Relationship Id="rId4" Type="http://schemas.openxmlformats.org/officeDocument/2006/relationships/image" Target="../media/image9.wmf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26" Type="http://schemas.openxmlformats.org/officeDocument/2006/relationships/image" Target="../media/image38.wmf"/><Relationship Id="rId3" Type="http://schemas.openxmlformats.org/officeDocument/2006/relationships/image" Target="../media/image4.wmf"/><Relationship Id="rId21" Type="http://schemas.openxmlformats.org/officeDocument/2006/relationships/image" Target="../media/image33.wmf"/><Relationship Id="rId7" Type="http://schemas.openxmlformats.org/officeDocument/2006/relationships/image" Target="../media/image20.wmf"/><Relationship Id="rId12" Type="http://schemas.openxmlformats.org/officeDocument/2006/relationships/image" Target="../media/image8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37.png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24" Type="http://schemas.openxmlformats.org/officeDocument/2006/relationships/image" Target="../media/image36.wmf"/><Relationship Id="rId5" Type="http://schemas.openxmlformats.org/officeDocument/2006/relationships/image" Target="../media/image18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image" Target="../media/image23.wmf"/><Relationship Id="rId19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22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Relationship Id="rId27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5.wmf"/><Relationship Id="rId10" Type="http://schemas.openxmlformats.org/officeDocument/2006/relationships/image" Target="../media/image13.wmf"/><Relationship Id="rId4" Type="http://schemas.openxmlformats.org/officeDocument/2006/relationships/image" Target="../media/image4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/>
              <a:t>Linear Algebra – Distance, Hyperplanes and </a:t>
            </a:r>
            <a:r>
              <a:rPr lang="en-US" sz="2600" dirty="0" smtClean="0"/>
              <a:t>Halfspaces, Eigenvalues</a:t>
            </a:r>
            <a:r>
              <a:rPr lang="en-US" sz="2600" dirty="0"/>
              <a:t>, </a:t>
            </a:r>
            <a:r>
              <a:rPr lang="en-US" sz="2600" dirty="0" smtClean="0"/>
              <a:t>Eigenvectors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6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Orthonormal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344" y="980728"/>
                <a:ext cx="10871200" cy="4953000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Orthonormal vectors are orthogonal vectors with unit magnitude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+4</m:t>
                      </m:r>
                      <m:acc>
                        <m:accPr>
                          <m:chr m:val="̂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+5</m:t>
                    </m:r>
                    <m:acc>
                      <m:accPr>
                        <m:chr m:val="̂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acc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+2</m:t>
                    </m:r>
                    <m:acc>
                      <m:accPr>
                        <m:chr m:val="̂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)/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60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600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sz="260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600" b="0" i="1" dirty="0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6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Note that we have taken the vectors from the previous example and converted them into unit vectors by dividing them with their magnitudes.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&gt; =</m:t>
                    </m:r>
                    <m:acc>
                      <m:accPr>
                        <m:chr m:val="⃗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acc>
                      <m:accPr>
                        <m:chr m:val="⃗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21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33</m:t>
                            </m:r>
                          </m:e>
                        </m:rad>
                      </m:den>
                    </m:f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[1,−2,4]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IN" sz="2600" i="1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sz="2800" i="1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IN" sz="2800" i="1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Thus, all orthonormal vectors are orthogonal!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344" y="980728"/>
                <a:ext cx="10871200" cy="4953000"/>
              </a:xfrm>
              <a:blipFill rotWithShape="0">
                <a:blip r:embed="rId2"/>
                <a:stretch>
                  <a:fillRect t="-1108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8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Representation of line and plane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450" y="1051316"/>
            <a:ext cx="10871200" cy="5295479"/>
          </a:xfrm>
        </p:spPr>
        <p:txBody>
          <a:bodyPr/>
          <a:lstStyle/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82550" indent="0"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82550" indent="0"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2550" indent="0"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1324">
            <a:off x="590149" y="2132934"/>
            <a:ext cx="4980541" cy="298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299756" y="4374278"/>
                <a:ext cx="590559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2550" indent="0" algn="ctr">
                  <a:buNone/>
                </a:pPr>
                <a:r>
                  <a:rPr lang="en-IN" dirty="0" smtClean="0">
                    <a:cs typeface="Times New Roman" pitchFamily="18" charset="0"/>
                  </a:rPr>
                  <a:t>Point X</a:t>
                </a:r>
                <a:r>
                  <a:rPr lang="en-IN" baseline="30000" dirty="0" smtClean="0">
                    <a:cs typeface="Times New Roman" pitchFamily="18" charset="0"/>
                  </a:rPr>
                  <a:t>1</a:t>
                </a:r>
                <a:r>
                  <a:rPr lang="en-IN" dirty="0" smtClean="0">
                    <a:cs typeface="Times New Roman" pitchFamily="18" charset="0"/>
                  </a:rPr>
                  <a:t> lies on the line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1 </m:t>
                        </m:r>
                      </m:sup>
                    </m:sSup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=0 −(1)</m:t>
                    </m:r>
                  </m:oMath>
                </a14:m>
                <a:endParaRPr lang="en-IN" dirty="0" smtClean="0">
                  <a:cs typeface="Times New Roman" pitchFamily="18" charset="0"/>
                </a:endParaRPr>
              </a:p>
              <a:p>
                <a:pPr marL="82550" algn="ctr"/>
                <a:r>
                  <a:rPr lang="en-IN" dirty="0">
                    <a:cs typeface="Times New Roman" pitchFamily="18" charset="0"/>
                  </a:rPr>
                  <a:t>Point </a:t>
                </a:r>
                <a:r>
                  <a:rPr lang="en-IN" dirty="0" smtClean="0">
                    <a:cs typeface="Times New Roman" pitchFamily="18" charset="0"/>
                  </a:rPr>
                  <a:t>X</a:t>
                </a:r>
                <a:r>
                  <a:rPr lang="en-IN" baseline="30000" dirty="0" smtClean="0">
                    <a:cs typeface="Times New Roman" pitchFamily="18" charset="0"/>
                  </a:rPr>
                  <a:t>2</a:t>
                </a:r>
                <a:r>
                  <a:rPr lang="en-IN" dirty="0" smtClean="0">
                    <a:cs typeface="Times New Roman" pitchFamily="18" charset="0"/>
                  </a:rPr>
                  <a:t> </a:t>
                </a:r>
                <a:r>
                  <a:rPr lang="en-IN" dirty="0">
                    <a:cs typeface="Times New Roman" pitchFamily="18" charset="0"/>
                  </a:rPr>
                  <a:t>lies on the line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p>
                    </m:sSup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=0−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N" b="0" dirty="0" smtClean="0">
                  <a:cs typeface="Times New Roman" pitchFamily="18" charset="0"/>
                </a:endParaRPr>
              </a:p>
              <a:p>
                <a:pPr marL="82550" algn="ctr"/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Subtracting (2) from (1) </a:t>
                </a:r>
              </a:p>
              <a:p>
                <a:pPr marL="82550"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baseline="30000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i="1" baseline="3000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)=0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82550" algn="ctr"/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Thus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perpendicular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56" y="4374278"/>
                <a:ext cx="5905592" cy="1477328"/>
              </a:xfrm>
              <a:prstGeom prst="rect">
                <a:avLst/>
              </a:prstGeom>
              <a:blipFill rotWithShape="0">
                <a:blip r:embed="rId3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6456040" y="1484784"/>
            <a:ext cx="3985412" cy="2385077"/>
            <a:chOff x="7519497" y="2196051"/>
            <a:chExt cx="3985412" cy="2385077"/>
          </a:xfrm>
        </p:grpSpPr>
        <p:grpSp>
          <p:nvGrpSpPr>
            <p:cNvPr id="55" name="Group 54"/>
            <p:cNvGrpSpPr/>
            <p:nvPr/>
          </p:nvGrpSpPr>
          <p:grpSpPr>
            <a:xfrm>
              <a:off x="7519497" y="2196051"/>
              <a:ext cx="3185016" cy="2385077"/>
              <a:chOff x="6736230" y="2769844"/>
              <a:chExt cx="4320480" cy="346066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6736230" y="2769844"/>
                <a:ext cx="4320480" cy="3460669"/>
                <a:chOff x="8006600" y="3373370"/>
                <a:chExt cx="2905925" cy="264642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8006600" y="3373370"/>
                  <a:ext cx="2905925" cy="2646429"/>
                  <a:chOff x="5486400" y="2286000"/>
                  <a:chExt cx="2505310" cy="2159000"/>
                </a:xfrm>
              </p:grpSpPr>
              <p:pic>
                <p:nvPicPr>
                  <p:cNvPr id="63" name="Object 2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5873750" y="2438400"/>
                    <a:ext cx="812800" cy="2413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4" name="Object 3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7391400" y="4114800"/>
                    <a:ext cx="203200" cy="2159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5" name="Object 4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5486400" y="2286000"/>
                    <a:ext cx="215900" cy="2159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66" name="Object 5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7229710" y="3730337"/>
                    <a:ext cx="762000" cy="2413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7" name="Oval 66"/>
                  <p:cNvSpPr/>
                  <p:nvPr/>
                </p:nvSpPr>
                <p:spPr>
                  <a:xfrm>
                    <a:off x="6019800" y="2667000"/>
                    <a:ext cx="76200" cy="762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pic>
                <p:nvPicPr>
                  <p:cNvPr id="68" name="Object 7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5486400" y="4267200"/>
                    <a:ext cx="152400" cy="177800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5638800" y="2514600"/>
                    <a:ext cx="0" cy="17526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rot="5400000" flipV="1">
                    <a:off x="6515100" y="3390900"/>
                    <a:ext cx="0" cy="17526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6096000" y="2743200"/>
                    <a:ext cx="1143000" cy="8382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  <a:effectLst>
                    <a:outerShdw blurRad="50800" dist="50800" dir="5400000" algn="ctr" rotWithShape="0">
                      <a:schemeClr val="accent6">
                        <a:lumMod val="50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 flipH="1">
                    <a:off x="5638800" y="3657599"/>
                    <a:ext cx="1600200" cy="60960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ysDash"/>
                    <a:headEnd type="stealth" w="lg" len="lg"/>
                    <a:tailEnd type="none"/>
                  </a:ln>
                  <a:effectLst>
                    <a:outerShdw blurRad="50800" dist="50800" dir="5400000" algn="ctr" rotWithShape="0">
                      <a:schemeClr val="accent6">
                        <a:lumMod val="50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/>
                  <p:cNvSpPr/>
                  <p:nvPr/>
                </p:nvSpPr>
                <p:spPr>
                  <a:xfrm>
                    <a:off x="7239000" y="3581400"/>
                    <a:ext cx="76200" cy="762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pic>
                <p:nvPicPr>
                  <p:cNvPr id="74" name="Object 8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6177520" y="3282711"/>
                    <a:ext cx="546100" cy="190500"/>
                  </a:xfrm>
                  <a:prstGeom prst="rect">
                    <a:avLst/>
                  </a:prstGeom>
                  <a:noFill/>
                </p:spPr>
              </p:pic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9393329" y="3517170"/>
                  <a:ext cx="780870" cy="932452"/>
                </a:xfrm>
                <a:prstGeom prst="straightConnector1">
                  <a:avLst/>
                </a:prstGeom>
                <a:ln>
                  <a:headEnd w="lg" len="lg"/>
                  <a:tailEnd type="stealth" w="lg" len="lg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9722069" y="3692140"/>
                      <a:ext cx="1040991" cy="5082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22069" y="3692140"/>
                      <a:ext cx="1040991" cy="508216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Straight Arrow Connector 61"/>
                <p:cNvCxnSpPr>
                  <a:stCxn id="67" idx="3"/>
                </p:cNvCxnSpPr>
                <p:nvPr/>
              </p:nvCxnSpPr>
              <p:spPr>
                <a:xfrm flipH="1">
                  <a:off x="8183369" y="3920111"/>
                  <a:ext cx="454869" cy="186617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ysDash"/>
                  <a:headEnd type="stealth" w="lg" len="lg"/>
                  <a:tailEnd type="none"/>
                </a:ln>
                <a:effectLst>
                  <a:outerShdw blurRad="50800" dist="50800" dir="5400000" algn="ctr" rotWithShape="0">
                    <a:schemeClr val="accent6">
                      <a:lumMod val="5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9173202" y="4068887"/>
                    <a:ext cx="16757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3202" y="4068887"/>
                    <a:ext cx="167578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4926" r="-35961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 rot="300000">
                <a:off x="8448664" y="4004821"/>
                <a:ext cx="352521" cy="191078"/>
              </a:xfrm>
              <a:prstGeom prst="straightConnector1">
                <a:avLst/>
              </a:prstGeom>
              <a:ln w="38100">
                <a:headEnd type="stealth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9698003" y="3306063"/>
                  <a:ext cx="1806906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82550" indent="0" algn="ctr">
                    <a:buNone/>
                  </a:pPr>
                  <a:r>
                    <a:rPr lang="en-IN" dirty="0" smtClean="0">
                      <a:cs typeface="Times New Roman" pitchFamily="18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p/>
                      </m:sSup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a14:m>
                  <a:r>
                    <a:rPr lang="en-IN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IN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8003" y="3306063"/>
                  <a:ext cx="1806906" cy="3929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3125" r="-23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91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991335"/>
                <a:ext cx="10871200" cy="4953000"/>
              </a:xfrm>
            </p:spPr>
            <p:txBody>
              <a:bodyPr/>
              <a:lstStyle/>
              <a:p>
                <a:pPr marL="82550" indent="0">
                  <a:buNone/>
                </a:pPr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e can define the projection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) of a vector (X) onto a lower dimension (two dimensions in the picture) mathematically as</a:t>
                </a:r>
              </a:p>
              <a:p>
                <a:pPr marL="82550" indent="0">
                  <a:buNone/>
                </a:pP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Using vector addition</a:t>
                </a:r>
                <a:r>
                  <a:rPr lang="en-IN" sz="2600" dirty="0" smtClean="0">
                    <a:cs typeface="Times New Roman" pitchFamily="18" charset="0"/>
                  </a:rPr>
                  <a:t> </a:t>
                </a: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𝑛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991335"/>
                <a:ext cx="10871200" cy="4953000"/>
              </a:xfrm>
              <a:blipFill rotWithShape="0">
                <a:blip r:embed="rId2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824192" y="2708920"/>
            <a:ext cx="3107501" cy="2845370"/>
            <a:chOff x="4582917" y="2667000"/>
            <a:chExt cx="2747461" cy="2369180"/>
          </a:xfrm>
        </p:grpSpPr>
        <p:cxnSp>
          <p:nvCxnSpPr>
            <p:cNvPr id="5" name="Straight Arrow Connector 4"/>
            <p:cNvCxnSpPr/>
            <p:nvPr/>
          </p:nvCxnSpPr>
          <p:spPr>
            <a:xfrm rot="10800000">
              <a:off x="5410201" y="26670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  <a:effectLst>
              <a:outerShdw blurRad="50800" dist="50800" dir="8100000" sx="97000" sy="97000" algn="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410200" y="4191000"/>
              <a:ext cx="1295400" cy="381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arrow"/>
              <a:tailEnd type="none"/>
            </a:ln>
            <a:effectLst>
              <a:outerShdw blurRad="50800" dist="50800" dir="5400000" sx="97000" sy="97000" algn="c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Parallelogram 6"/>
            <p:cNvSpPr/>
            <p:nvPr/>
          </p:nvSpPr>
          <p:spPr>
            <a:xfrm rot="1051091">
              <a:off x="4582917" y="3333458"/>
              <a:ext cx="2747461" cy="17027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410200" y="2667000"/>
              <a:ext cx="12954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>
              <a:outerShdw blurRad="50800" dist="50800" dir="5400000" algn="c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4476750"/>
              <a:ext cx="177800" cy="203200"/>
            </a:xfrm>
            <a:prstGeom prst="rect">
              <a:avLst/>
            </a:prstGeom>
            <a:noFill/>
          </p:spPr>
        </p:pic>
        <p:pic>
          <p:nvPicPr>
            <p:cNvPr id="10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99200" y="3581400"/>
              <a:ext cx="177800" cy="165100"/>
            </a:xfrm>
            <a:prstGeom prst="rect">
              <a:avLst/>
            </a:prstGeom>
            <a:noFill/>
          </p:spPr>
        </p:pic>
        <p:pic>
          <p:nvPicPr>
            <p:cNvPr id="11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1600" y="3657600"/>
              <a:ext cx="127000" cy="139700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16960" y="5506601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60" y="5506601"/>
                <a:ext cx="72008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55585" y="3733661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85" y="3733661"/>
                <a:ext cx="72008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Projections: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=3</m:t>
                      </m:r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3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Projecting this vector onto the 2D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space thus will lead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3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=3</m:t>
                      </m:r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3600" b="0" i="1" smtClean="0">
                          <a:latin typeface="Cambria Math"/>
                          <a:cs typeface="Times New Roman" pitchFamily="18" charset="0"/>
                        </a:rPr>
                        <m:t>+4</m:t>
                      </m:r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Similarly the vector can be projected onto other planes like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by dropping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respectively</a:t>
                </a:r>
              </a:p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The same concept can be extended to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dimensional space</a:t>
                </a:r>
                <a:endParaRPr lang="en-IN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8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>
                  <a:buNone/>
                </a:pP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Projections onto general directions (two dimensions in this case)</a:t>
                </a:r>
              </a:p>
              <a:p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256240" y="2852936"/>
            <a:ext cx="3107501" cy="2950840"/>
            <a:chOff x="4582917" y="2667000"/>
            <a:chExt cx="2747461" cy="2369180"/>
          </a:xfrm>
        </p:grpSpPr>
        <p:cxnSp>
          <p:nvCxnSpPr>
            <p:cNvPr id="5" name="Straight Arrow Connector 4"/>
            <p:cNvCxnSpPr/>
            <p:nvPr/>
          </p:nvCxnSpPr>
          <p:spPr>
            <a:xfrm rot="10800000">
              <a:off x="5410201" y="26670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  <a:effectLst>
              <a:outerShdw blurRad="50800" dist="50800" dir="8100000" sx="97000" sy="97000" algn="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410200" y="4191000"/>
              <a:ext cx="1295400" cy="3810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arrow"/>
              <a:tailEnd type="none"/>
            </a:ln>
            <a:effectLst>
              <a:outerShdw blurRad="50800" dist="50800" dir="5400000" sx="97000" sy="97000" algn="c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Parallelogram 6"/>
            <p:cNvSpPr/>
            <p:nvPr/>
          </p:nvSpPr>
          <p:spPr>
            <a:xfrm rot="1051091">
              <a:off x="4582917" y="3333458"/>
              <a:ext cx="2747461" cy="1702722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410200" y="2667000"/>
              <a:ext cx="1295400" cy="1905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>
              <a:outerShdw blurRad="50800" dist="50800" dir="5400000" algn="ctr" rotWithShape="0">
                <a:schemeClr val="accent6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4476750"/>
              <a:ext cx="177800" cy="203200"/>
            </a:xfrm>
            <a:prstGeom prst="rect">
              <a:avLst/>
            </a:prstGeom>
            <a:noFill/>
          </p:spPr>
        </p:pic>
        <p:pic>
          <p:nvPicPr>
            <p:cNvPr id="10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99200" y="3581400"/>
              <a:ext cx="177800" cy="165100"/>
            </a:xfrm>
            <a:prstGeom prst="rect">
              <a:avLst/>
            </a:prstGeom>
            <a:noFill/>
          </p:spPr>
        </p:pic>
        <p:pic>
          <p:nvPicPr>
            <p:cNvPr id="11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1600" y="3657600"/>
              <a:ext cx="127000" cy="139700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34381" y="434078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381" y="4340788"/>
                <a:ext cx="72008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204431" y="583513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431" y="5835134"/>
                <a:ext cx="72008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Projections: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Consider the following orthonormal basis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Thus, finding the projection onto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plane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[1 2 3]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[1 2 3]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600" b="0" i="1" smtClean="0">
                          <a:latin typeface="Cambria Math"/>
                          <a:cs typeface="Times New Roman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This answer can also be observed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itself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 b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5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Hyperplanes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66800"/>
                <a:ext cx="10801200" cy="5386536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Geometrically, hyper-plane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is a subspace whose dimension is one less than that of its ambient space.</a:t>
                </a:r>
                <a:r>
                  <a:rPr lang="en-IN" sz="2800" dirty="0"/>
                  <a:t> </a:t>
                </a:r>
                <a:endParaRPr lang="en-IN" sz="2800" dirty="0" smtClean="0"/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For instance, the hyper-planes for a 3D space are 2D planes and hyper-planes for a 2D space are 1D lines and so on. 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hyper-plane is usually described by an equation as follows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66800"/>
                <a:ext cx="10801200" cy="5386536"/>
              </a:xfrm>
              <a:blipFill rotWithShape="0">
                <a:blip r:embed="rId2"/>
                <a:stretch>
                  <a:fillRect t="-1018" r="-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0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Halfspace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880" y="1044370"/>
                <a:ext cx="10871200" cy="4953000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We can observe that the equation can be evaluated for the two half-spaces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It can be seen that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 ∀ 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IN" sz="26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𝑙𝑖𝑛𝑒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0 ∀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𝑠𝑢𝑏𝑠𝑝𝑎𝑐𝑒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𝑖𝑛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𝑡h𝑒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𝑑𝑖𝑟𝑒𝑐𝑡𝑖𝑜𝑛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0 ∀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𝑠𝑢𝑏𝑠𝑝𝑎𝑐𝑒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𝑖𝑛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𝑡h𝑒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 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𝑑𝑖𝑟𝑒𝑐𝑡𝑖𝑜𝑛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)</a:t>
                </a:r>
                <a:endParaRPr lang="en-IN" sz="26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880" y="1044370"/>
                <a:ext cx="10871200" cy="4953000"/>
              </a:xfrm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482280" y="3971720"/>
            <a:ext cx="3251200" cy="2425700"/>
            <a:chOff x="3048000" y="1219200"/>
            <a:chExt cx="3251200" cy="242570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200400" y="1447800"/>
              <a:ext cx="25784" cy="210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223136" y="3556959"/>
              <a:ext cx="2796664" cy="244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2500" y="1981200"/>
              <a:ext cx="1295400" cy="1143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96000" y="34290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9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0" y="1219200"/>
              <a:ext cx="215900" cy="215900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886200" y="2133600"/>
              <a:ext cx="22860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22750" y="1987550"/>
              <a:ext cx="127000" cy="139700"/>
            </a:xfrm>
            <a:prstGeom prst="rect">
              <a:avLst/>
            </a:prstGeom>
            <a:noFill/>
          </p:spPr>
        </p:pic>
        <p:pic>
          <p:nvPicPr>
            <p:cNvPr id="12" name="Object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05200" y="1778000"/>
              <a:ext cx="762000" cy="203200"/>
            </a:xfrm>
            <a:prstGeom prst="rect">
              <a:avLst/>
            </a:prstGeom>
            <a:noFill/>
          </p:spPr>
        </p:pic>
        <p:pic>
          <p:nvPicPr>
            <p:cNvPr id="13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68800" y="2514600"/>
              <a:ext cx="203200" cy="215900"/>
            </a:xfrm>
            <a:prstGeom prst="rect">
              <a:avLst/>
            </a:prstGeom>
            <a:noFill/>
          </p:spPr>
        </p:pic>
        <p:sp>
          <p:nvSpPr>
            <p:cNvPr id="14" name="Oval 13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Object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67200" y="2209800"/>
              <a:ext cx="1168400" cy="203200"/>
            </a:xfrm>
            <a:prstGeom prst="rect">
              <a:avLst/>
            </a:prstGeom>
            <a:noFill/>
          </p:spPr>
        </p:pic>
        <p:pic>
          <p:nvPicPr>
            <p:cNvPr id="16" name="Object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352800" y="3048000"/>
              <a:ext cx="1155700" cy="203200"/>
            </a:xfrm>
            <a:prstGeom prst="rect">
              <a:avLst/>
            </a:prstGeom>
            <a:noFill/>
          </p:spPr>
        </p:pic>
        <p:sp>
          <p:nvSpPr>
            <p:cNvPr id="17" name="Oval 16"/>
            <p:cNvSpPr/>
            <p:nvPr/>
          </p:nvSpPr>
          <p:spPr>
            <a:xfrm>
              <a:off x="3581400" y="28194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25908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9" name="Object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422650" y="25908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20" name="Object 1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51450" y="2660650"/>
              <a:ext cx="215900" cy="228600"/>
            </a:xfrm>
            <a:prstGeom prst="rect">
              <a:avLst/>
            </a:prstGeom>
            <a:noFill/>
          </p:spPr>
        </p:pic>
        <p:pic>
          <p:nvPicPr>
            <p:cNvPr id="21" name="Object 1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048000" y="3429000"/>
              <a:ext cx="152400" cy="177800"/>
            </a:xfrm>
            <a:prstGeom prst="rect">
              <a:avLst/>
            </a:prstGeom>
            <a:noFill/>
          </p:spPr>
        </p:pic>
      </p:grpSp>
      <p:grpSp>
        <p:nvGrpSpPr>
          <p:cNvPr id="60" name="Group 59"/>
          <p:cNvGrpSpPr/>
          <p:nvPr/>
        </p:nvGrpSpPr>
        <p:grpSpPr>
          <a:xfrm>
            <a:off x="6240016" y="3697400"/>
            <a:ext cx="3327400" cy="2834640"/>
            <a:chOff x="6240016" y="3697400"/>
            <a:chExt cx="3327400" cy="2834640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6544816" y="4154600"/>
              <a:ext cx="0" cy="237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40016" y="6288200"/>
              <a:ext cx="31089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364216" y="61358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26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92416" y="39260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27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830816" y="4459400"/>
              <a:ext cx="127000" cy="139700"/>
            </a:xfrm>
            <a:prstGeom prst="rect">
              <a:avLst/>
            </a:prstGeom>
            <a:noFill/>
          </p:spPr>
        </p:pic>
        <p:pic>
          <p:nvPicPr>
            <p:cNvPr id="28" name="Object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773416" y="3697400"/>
              <a:ext cx="762000" cy="203200"/>
            </a:xfrm>
            <a:prstGeom prst="rect">
              <a:avLst/>
            </a:prstGeom>
            <a:noFill/>
          </p:spPr>
        </p:pic>
        <p:pic>
          <p:nvPicPr>
            <p:cNvPr id="29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221216" y="5602400"/>
              <a:ext cx="203200" cy="215900"/>
            </a:xfrm>
            <a:prstGeom prst="rect">
              <a:avLst/>
            </a:prstGeom>
            <a:noFill/>
          </p:spPr>
        </p:pic>
        <p:sp>
          <p:nvSpPr>
            <p:cNvPr id="30" name="Oval 29"/>
            <p:cNvSpPr/>
            <p:nvPr/>
          </p:nvSpPr>
          <p:spPr>
            <a:xfrm>
              <a:off x="8373616" y="55262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002016" y="53738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068816" y="40784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3" name="Object 7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7844195" y="3811700"/>
              <a:ext cx="215900" cy="228600"/>
            </a:xfrm>
            <a:prstGeom prst="rect">
              <a:avLst/>
            </a:prstGeom>
            <a:noFill/>
          </p:spPr>
        </p:pic>
        <p:pic>
          <p:nvPicPr>
            <p:cNvPr id="34" name="Object 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779766" y="515917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35" name="Object 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392416" y="6288200"/>
              <a:ext cx="152400" cy="177800"/>
            </a:xfrm>
            <a:prstGeom prst="rect">
              <a:avLst/>
            </a:prstGeom>
            <a:noFill/>
          </p:spPr>
        </p:pic>
        <p:cxnSp>
          <p:nvCxnSpPr>
            <p:cNvPr id="36" name="Straight Connector 35"/>
            <p:cNvCxnSpPr/>
            <p:nvPr/>
          </p:nvCxnSpPr>
          <p:spPr>
            <a:xfrm flipH="1">
              <a:off x="8068816" y="4154600"/>
              <a:ext cx="38100" cy="990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544816" y="4535600"/>
              <a:ext cx="2286000" cy="175260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6925816" y="4154600"/>
              <a:ext cx="1981200" cy="1524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Object 10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7960866" y="5272200"/>
              <a:ext cx="215900" cy="165100"/>
            </a:xfrm>
            <a:prstGeom prst="rect">
              <a:avLst/>
            </a:prstGeom>
            <a:noFill/>
          </p:spPr>
        </p:pic>
        <p:pic>
          <p:nvPicPr>
            <p:cNvPr id="40" name="Object 11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59266" y="4459400"/>
              <a:ext cx="177800" cy="165100"/>
            </a:xfrm>
            <a:prstGeom prst="rect">
              <a:avLst/>
            </a:prstGeom>
            <a:noFill/>
          </p:spPr>
        </p:pic>
        <p:pic>
          <p:nvPicPr>
            <p:cNvPr id="41" name="Object 12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8640316" y="5697650"/>
              <a:ext cx="279400" cy="177800"/>
            </a:xfrm>
            <a:prstGeom prst="rect">
              <a:avLst/>
            </a:prstGeom>
            <a:noFill/>
          </p:spPr>
        </p:pic>
        <p:pic>
          <p:nvPicPr>
            <p:cNvPr id="42" name="Object 13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6862316" y="6059600"/>
              <a:ext cx="254000" cy="177800"/>
            </a:xfrm>
            <a:prstGeom prst="rect">
              <a:avLst/>
            </a:prstGeom>
            <a:noFill/>
          </p:spPr>
        </p:pic>
        <p:pic>
          <p:nvPicPr>
            <p:cNvPr id="43" name="Object 14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8684766" y="4688000"/>
              <a:ext cx="266700" cy="177800"/>
            </a:xfrm>
            <a:prstGeom prst="rect">
              <a:avLst/>
            </a:prstGeom>
            <a:noFill/>
          </p:spPr>
        </p:pic>
        <p:pic>
          <p:nvPicPr>
            <p:cNvPr id="44" name="Object 15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8519666" y="4459400"/>
              <a:ext cx="127000" cy="177800"/>
            </a:xfrm>
            <a:prstGeom prst="rect">
              <a:avLst/>
            </a:prstGeom>
            <a:noFill/>
          </p:spPr>
        </p:pic>
        <p:pic>
          <p:nvPicPr>
            <p:cNvPr id="45" name="Object 16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7046466" y="4078400"/>
              <a:ext cx="190500" cy="177800"/>
            </a:xfrm>
            <a:prstGeom prst="rect">
              <a:avLst/>
            </a:prstGeom>
            <a:noFill/>
          </p:spPr>
        </p:pic>
        <p:pic>
          <p:nvPicPr>
            <p:cNvPr id="46" name="Object 17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8938766" y="5221400"/>
              <a:ext cx="215900" cy="177800"/>
            </a:xfrm>
            <a:prstGeom prst="rect">
              <a:avLst/>
            </a:prstGeom>
            <a:noFill/>
          </p:spPr>
        </p:pic>
        <p:pic>
          <p:nvPicPr>
            <p:cNvPr id="47" name="Object 18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7611616" y="5761150"/>
              <a:ext cx="215900" cy="165100"/>
            </a:xfrm>
            <a:prstGeom prst="rect">
              <a:avLst/>
            </a:prstGeom>
            <a:noFill/>
          </p:spPr>
        </p:pic>
        <p:pic>
          <p:nvPicPr>
            <p:cNvPr id="48" name="Object 19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6951216" y="4764200"/>
              <a:ext cx="165100" cy="165100"/>
            </a:xfrm>
            <a:prstGeom prst="rect">
              <a:avLst/>
            </a:prstGeom>
            <a:noFill/>
          </p:spPr>
        </p:pic>
        <p:pic>
          <p:nvPicPr>
            <p:cNvPr id="49" name="Object 20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8341866" y="4154600"/>
              <a:ext cx="127000" cy="165100"/>
            </a:xfrm>
            <a:prstGeom prst="rect">
              <a:avLst/>
            </a:prstGeom>
            <a:noFill/>
          </p:spPr>
        </p:pic>
        <p:cxnSp>
          <p:nvCxnSpPr>
            <p:cNvPr id="50" name="Straight Connector 49"/>
            <p:cNvCxnSpPr/>
            <p:nvPr/>
          </p:nvCxnSpPr>
          <p:spPr>
            <a:xfrm flipH="1" flipV="1">
              <a:off x="8221216" y="49928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221216" y="5145200"/>
              <a:ext cx="152400" cy="10972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>
              <a:off x="8602216" y="4307000"/>
              <a:ext cx="533400" cy="533400"/>
            </a:xfrm>
            <a:prstGeom prst="arc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3" name="Object 21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7827516" y="4992800"/>
              <a:ext cx="152400" cy="165100"/>
            </a:xfrm>
            <a:prstGeom prst="rect">
              <a:avLst/>
            </a:prstGeom>
            <a:noFill/>
          </p:spPr>
        </p:pic>
        <p:sp>
          <p:nvSpPr>
            <p:cNvPr id="54" name="Oval 53"/>
            <p:cNvSpPr/>
            <p:nvPr/>
          </p:nvSpPr>
          <p:spPr>
            <a:xfrm>
              <a:off x="8053576" y="5053760"/>
              <a:ext cx="91440" cy="914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080490" y="5092322"/>
              <a:ext cx="979605" cy="3225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Hyperplanes and halfspaces: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Let us consider a 2D geometry with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mr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mr-IN" sz="2600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mr-IN" sz="2600" b="0" i="1" smtClean="0">
                        <a:latin typeface="Cambria Math"/>
                      </a:rPr>
                      <m:t>+3</m:t>
                    </m:r>
                    <m:acc>
                      <m:accPr>
                        <m:chr m:val="̂"/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mr-IN" sz="2600" b="0" i="1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mr-IN" sz="2600" b="0" i="1" dirty="0" smtClean="0"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mr-IN" sz="2600" b="0" i="1" dirty="0" smtClean="0">
                        <a:latin typeface="Cambria Math"/>
                        <a:cs typeface="Times New Roman" pitchFamily="18" charset="0"/>
                      </a:rPr>
                      <m:t>=4</m:t>
                    </m:r>
                  </m:oMath>
                </a14:m>
                <a:endParaRPr lang="mr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mr-IN" sz="26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mr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mr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mr-IN" sz="2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mr-IN" sz="2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mr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mr-IN" sz="2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mr-IN" sz="2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mr-IN" sz="2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mr-IN" sz="2600" b="0" i="1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mr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mr-IN" sz="2600" b="0" i="1" smtClean="0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mr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mr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r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r-I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mr-I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mr-IN" sz="26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mr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r-I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mr-IN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mr-IN" sz="2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mr-IN" sz="2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mr-IN" sz="2600" b="0" i="1" smtClean="0">
                          <a:latin typeface="Cambria Math"/>
                        </a:rPr>
                        <m:t>+4=0</m:t>
                      </m:r>
                    </m:oMath>
                  </m:oMathPara>
                </a14:m>
                <a:endParaRPr lang="mr-IN" sz="2600" b="0" dirty="0" smtClean="0">
                  <a:latin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mr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mr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mr-IN" sz="2600" b="0" i="1" smtClean="0">
                          <a:latin typeface="Cambria Math"/>
                          <a:cs typeface="Times New Roman" pitchFamily="18" charset="0"/>
                        </a:rPr>
                        <m:t>+3</m:t>
                      </m:r>
                      <m:sSub>
                        <m:sSubPr>
                          <m:ctrlPr>
                            <a:rPr lang="mr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r-IN" sz="2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mr-IN" sz="2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mr-IN" sz="2600" b="0" i="1" smtClean="0">
                          <a:latin typeface="Cambria Math"/>
                        </a:rPr>
                        <m:t>+4=0</m:t>
                      </m:r>
                    </m:oMath>
                  </m:oMathPara>
                </a14:m>
                <a:endParaRPr lang="mr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The hyperplane is the equation of a line</a:t>
                </a:r>
              </a:p>
              <a:p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The half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spaces</a:t>
                </a:r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 corresponding to this hyperplane are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mr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mr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mr-IN" sz="2600" i="1">
                        <a:latin typeface="Cambria Math"/>
                        <a:cs typeface="Times New Roman" pitchFamily="18" charset="0"/>
                      </a:rPr>
                      <m:t>+3</m:t>
                    </m:r>
                    <m:sSub>
                      <m:sSub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mr-IN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mr-IN" sz="2600" i="1">
                        <a:latin typeface="Cambria Math"/>
                      </a:rPr>
                      <m:t>+4</m:t>
                    </m:r>
                    <m:r>
                      <a:rPr lang="mr-IN" sz="2600" b="0" i="1" smtClean="0">
                        <a:latin typeface="Cambria Math"/>
                      </a:rPr>
                      <m:t>&gt;</m:t>
                    </m:r>
                    <m:r>
                      <a:rPr lang="mr-IN" sz="2600" i="1">
                        <a:latin typeface="Cambria Math"/>
                      </a:rPr>
                      <m:t>0</m:t>
                    </m:r>
                  </m:oMath>
                </a14:m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 : Positive half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space</a:t>
                </a:r>
                <a:endParaRPr lang="mr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mr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mr-IN" sz="26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mr-IN" sz="2600" i="1">
                        <a:latin typeface="Cambria Math"/>
                        <a:cs typeface="Times New Roman" pitchFamily="18" charset="0"/>
                      </a:rPr>
                      <m:t>+3</m:t>
                    </m:r>
                    <m:sSub>
                      <m:sSubPr>
                        <m:ctrlPr>
                          <a:rPr lang="mr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mr-IN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mr-IN" sz="2600" i="1">
                        <a:latin typeface="Cambria Math"/>
                      </a:rPr>
                      <m:t>+4</m:t>
                    </m:r>
                    <m:r>
                      <a:rPr lang="mr-IN" sz="2600" b="0" i="1" smtClean="0">
                        <a:latin typeface="Cambria Math"/>
                      </a:rPr>
                      <m:t>&lt;</m:t>
                    </m:r>
                    <m:r>
                      <a:rPr lang="mr-IN" sz="2600" i="1">
                        <a:latin typeface="Cambria Math"/>
                      </a:rPr>
                      <m:t>0</m:t>
                    </m:r>
                  </m:oMath>
                </a14:m>
                <a:r>
                  <a:rPr lang="mr-IN" sz="2600" dirty="0" smtClean="0">
                    <a:latin typeface="Times New Roman" pitchFamily="18" charset="0"/>
                    <a:cs typeface="Times New Roman" pitchFamily="18" charset="0"/>
                  </a:rPr>
                  <a:t> : Negative half</a:t>
                </a:r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space</a:t>
                </a:r>
                <a:endParaRPr lang="mr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and </a:t>
            </a:r>
            <a:r>
              <a:rPr lang="en-IN" dirty="0"/>
              <a:t>e</a:t>
            </a:r>
            <a:r>
              <a:rPr lang="en-IN" dirty="0" smtClean="0"/>
              <a:t>igenvectors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10871200" cy="4953000"/>
              </a:xfrm>
            </p:spPr>
            <p:txBody>
              <a:bodyPr/>
              <a:lstStyle/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We have previously seen linear equations of the form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𝐴𝑥</m:t>
                    </m:r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What is the geometrical interpretation of this equation?</a:t>
                </a:r>
              </a:p>
              <a:p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We can make an interpretation as follows</a:t>
                </a:r>
              </a:p>
              <a:p>
                <a:pPr lvl="1"/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When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operated on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, we obtain a new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with a different orientation</a:t>
                </a:r>
              </a:p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can be viewed as a matrix operator</a:t>
                </a:r>
                <a:endParaRPr lang="en-IN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10871200" cy="4953000"/>
              </a:xfrm>
              <a:blipFill rotWithShape="0">
                <a:blip r:embed="rId2"/>
                <a:stretch>
                  <a:fillRect l="-168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4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So far we have discussed linear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lgebra and matrix theory from a data science perspective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We will provide some geometric interpretations now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This section covers the following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Vectors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Notion of distance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Projections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Hyperplanes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Halfspaces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Eigenvalues and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igenvectors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and </a:t>
            </a:r>
            <a:r>
              <a:rPr lang="en-IN" dirty="0"/>
              <a:t>e</a:t>
            </a:r>
            <a:r>
              <a:rPr lang="en-IN" dirty="0" smtClean="0"/>
              <a:t>igenvectors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530552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Operator representation</a:t>
                </a: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newly obtained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vector represents a new orientation. So we ask the following question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Are there directions for a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such that when the matrix operates on these directions they maintain their orientation save for multiplication by a scalar (positive or negative)?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That is</a:t>
                </a:r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530552"/>
              </a:xfrm>
              <a:blipFill rotWithShape="0">
                <a:blip r:embed="rId2"/>
                <a:stretch>
                  <a:fillRect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77763" y="1772816"/>
            <a:ext cx="5280587" cy="936104"/>
            <a:chOff x="2627784" y="4509120"/>
            <a:chExt cx="3960440" cy="936104"/>
          </a:xfrm>
        </p:grpSpPr>
        <p:sp>
          <p:nvSpPr>
            <p:cNvPr id="5" name="Rectangle 4"/>
            <p:cNvSpPr/>
            <p:nvPr/>
          </p:nvSpPr>
          <p:spPr>
            <a:xfrm>
              <a:off x="3635896" y="4509120"/>
              <a:ext cx="1080120" cy="936104"/>
            </a:xfrm>
            <a:prstGeom prst="rect">
              <a:avLst/>
            </a:prstGeom>
            <a:noFill/>
            <a:ln>
              <a:solidFill>
                <a:srgbClr val="2B12BE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627784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60032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43808" y="465313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475708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2120" y="4757082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= b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89730" y="5445224"/>
            <a:ext cx="6144683" cy="936104"/>
            <a:chOff x="2627784" y="4509120"/>
            <a:chExt cx="4608512" cy="936104"/>
          </a:xfrm>
        </p:grpSpPr>
        <p:sp>
          <p:nvSpPr>
            <p:cNvPr id="12" name="Rectangle 11"/>
            <p:cNvSpPr/>
            <p:nvPr/>
          </p:nvSpPr>
          <p:spPr>
            <a:xfrm>
              <a:off x="3635896" y="4509120"/>
              <a:ext cx="1080120" cy="936104"/>
            </a:xfrm>
            <a:prstGeom prst="rect">
              <a:avLst/>
            </a:prstGeom>
            <a:noFill/>
            <a:ln>
              <a:solidFill>
                <a:srgbClr val="2B12BE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27784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60032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43808" y="465313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475708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2120" y="4757082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= b  = </a:t>
              </a:r>
              <a:r>
                <a:rPr lang="el-GR" sz="2000" b="1" dirty="0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8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</a:t>
            </a:r>
            <a:r>
              <a:rPr lang="en-IN" dirty="0"/>
              <a:t>and e</a:t>
            </a:r>
            <a:r>
              <a:rPr lang="en-IN" dirty="0" smtClean="0"/>
              <a:t>igenvectors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mathematical formulation of our question is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constant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𝑝𝑜𝑠𝑖𝑡𝑖𝑣𝑒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represents the amount of stretch or shrinkage the attributes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go through in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direction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solutions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) are known as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igenvectors and their corresponding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are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igenvalues</a:t>
                </a:r>
              </a:p>
              <a:p>
                <a:pPr marL="82550" indent="0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23792" y="4064076"/>
            <a:ext cx="3240360" cy="2088232"/>
            <a:chOff x="2483768" y="3861048"/>
            <a:chExt cx="3240360" cy="2088232"/>
          </a:xfrm>
        </p:grpSpPr>
        <p:grpSp>
          <p:nvGrpSpPr>
            <p:cNvPr id="5" name="Group 4"/>
            <p:cNvGrpSpPr/>
            <p:nvPr/>
          </p:nvGrpSpPr>
          <p:grpSpPr>
            <a:xfrm>
              <a:off x="2610257" y="3861048"/>
              <a:ext cx="3113871" cy="2025516"/>
              <a:chOff x="5418569" y="4499828"/>
              <a:chExt cx="3113871" cy="20255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18569" y="4653136"/>
                <a:ext cx="2897848" cy="1872208"/>
                <a:chOff x="5418569" y="4653136"/>
                <a:chExt cx="2897848" cy="1872208"/>
              </a:xfrm>
            </p:grpSpPr>
            <p:grpSp>
              <p:nvGrpSpPr>
                <p:cNvPr id="11" name="Group 20"/>
                <p:cNvGrpSpPr/>
                <p:nvPr/>
              </p:nvGrpSpPr>
              <p:grpSpPr>
                <a:xfrm>
                  <a:off x="5652120" y="4653136"/>
                  <a:ext cx="2664297" cy="1872208"/>
                  <a:chOff x="3198938" y="2304746"/>
                  <a:chExt cx="1877118" cy="1268270"/>
                </a:xfrm>
              </p:grpSpPr>
              <p:cxnSp>
                <p:nvCxnSpPr>
                  <p:cNvPr id="15" name="Straight Arrow Connector 4"/>
                  <p:cNvCxnSpPr/>
                  <p:nvPr/>
                </p:nvCxnSpPr>
                <p:spPr>
                  <a:xfrm>
                    <a:off x="4213597" y="2304746"/>
                    <a:ext cx="19638" cy="126827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 flipV="1">
                    <a:off x="3198938" y="2981366"/>
                    <a:ext cx="1877118" cy="15586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 rot="19585217">
                  <a:off x="5418569" y="5779558"/>
                  <a:ext cx="1766357" cy="469573"/>
                  <a:chOff x="1763688" y="5373216"/>
                  <a:chExt cx="1215860" cy="497710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rot="2014783" flipH="1">
                    <a:off x="2347483" y="5496885"/>
                    <a:ext cx="632065" cy="374041"/>
                  </a:xfrm>
                  <a:prstGeom prst="straightConnector1">
                    <a:avLst/>
                  </a:prstGeom>
                  <a:ln w="19050">
                    <a:solidFill>
                      <a:schemeClr val="accent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H="1" flipV="1">
                    <a:off x="1763688" y="5373216"/>
                    <a:ext cx="548192" cy="198880"/>
                  </a:xfrm>
                  <a:prstGeom prst="straightConnector1">
                    <a:avLst/>
                  </a:prstGeom>
                  <a:ln w="19050">
                    <a:solidFill>
                      <a:schemeClr val="accent3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TextBox 8"/>
              <p:cNvSpPr txBox="1"/>
              <p:nvPr/>
            </p:nvSpPr>
            <p:spPr>
              <a:xfrm>
                <a:off x="8244408" y="558924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64288" y="449982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491880" y="52292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55799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Times New Roman" pitchFamily="18" charset="0"/>
                  <a:cs typeface="Times New Roman" pitchFamily="18" charset="0"/>
                </a:rPr>
                <a:t>λ</a:t>
              </a:r>
              <a:r>
                <a:rPr lang="en-US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8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</a:t>
            </a:r>
            <a:r>
              <a:rPr lang="en-IN" dirty="0"/>
              <a:t>and </a:t>
            </a:r>
            <a:r>
              <a:rPr lang="en-IN" dirty="0" smtClean="0"/>
              <a:t>eigenvectors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We can find the eigenvalues as follows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;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𝑛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×1)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𝐼𝑥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the eigenvalues of the equation can be identified using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|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|=0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Substituting the eigenvalues in the original equation will help us find the solutions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sz="2600" b="0" dirty="0" smtClean="0">
                    <a:latin typeface="Times New Roman" pitchFamily="18" charset="0"/>
                    <a:cs typeface="Times New Roman" pitchFamily="18" charset="0"/>
                  </a:rPr>
                  <a:t> to the equation.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</a:t>
            </a:r>
            <a:r>
              <a:rPr lang="en-IN" dirty="0"/>
              <a:t>and e</a:t>
            </a:r>
            <a:r>
              <a:rPr lang="en-IN" dirty="0" smtClean="0"/>
              <a:t>igenvectors</a:t>
            </a:r>
            <a:r>
              <a:rPr lang="en-IN" dirty="0"/>
              <a:t>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7413848" cy="5386536"/>
              </a:xfrm>
            </p:spPr>
            <p:txBody>
              <a:bodyPr/>
              <a:lstStyle/>
              <a:p>
                <a:r>
                  <a:rPr lang="en-IN" sz="2600" b="0" dirty="0" smtClean="0">
                    <a:latin typeface="Times New Roman" pitchFamily="18" charset="0"/>
                    <a:cs typeface="Times New Roman" pitchFamily="18" charset="0"/>
                  </a:rPr>
                  <a:t>Consider the following example with the given A matrix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8−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3−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−14=0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−11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+10=0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=(10,1)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we identify two eigenvalues, now we proceed to find the corresponding eigenvectors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7413848" cy="5386536"/>
              </a:xfrm>
              <a:blipFill rotWithShape="0">
                <a:blip r:embed="rId2"/>
                <a:stretch>
                  <a:fillRect t="-1018" r="-1480" b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20136" y="1700808"/>
            <a:ext cx="4365362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AU" dirty="0"/>
              <a:t>A </a:t>
            </a:r>
            <a:r>
              <a:rPr lang="en-AU" dirty="0" smtClean="0"/>
              <a:t>= matrix(c(8,7,2,3), 2, 2, </a:t>
            </a:r>
            <a:r>
              <a:rPr lang="en-AU" dirty="0" err="1"/>
              <a:t>byrow</a:t>
            </a:r>
            <a:r>
              <a:rPr lang="en-AU" dirty="0"/>
              <a:t>=TRUE)</a:t>
            </a:r>
          </a:p>
          <a:p>
            <a:r>
              <a:rPr lang="en-IN" dirty="0" err="1"/>
              <a:t>ev</a:t>
            </a:r>
            <a:r>
              <a:rPr lang="en-IN" dirty="0"/>
              <a:t> =</a:t>
            </a:r>
            <a:r>
              <a:rPr lang="en-IN" dirty="0" err="1" smtClean="0"/>
              <a:t>eigen</a:t>
            </a:r>
            <a:r>
              <a:rPr lang="en-IN" dirty="0" smtClean="0"/>
              <a:t>(A)</a:t>
            </a:r>
          </a:p>
          <a:p>
            <a:r>
              <a:rPr lang="en-IN" dirty="0" smtClean="0"/>
              <a:t>values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err="1" smtClean="0"/>
              <a:t>ev$values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616280" y="4437112"/>
            <a:ext cx="209346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Console output</a:t>
            </a:r>
          </a:p>
          <a:p>
            <a:r>
              <a:rPr lang="en-AU" dirty="0"/>
              <a:t>&gt; values</a:t>
            </a:r>
          </a:p>
          <a:p>
            <a:r>
              <a:rPr lang="en-AU" dirty="0"/>
              <a:t>[1] 10 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1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</a:t>
            </a:r>
            <a:r>
              <a:rPr lang="en-IN" dirty="0"/>
              <a:t>and e</a:t>
            </a:r>
            <a:r>
              <a:rPr lang="en-IN" dirty="0" smtClean="0"/>
              <a:t>igenvectors</a:t>
            </a:r>
            <a:r>
              <a:rPr lang="en-IN" dirty="0"/>
              <a:t>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Eigenvalues </a:t>
            </a:r>
            <a:r>
              <a:rPr lang="en-IN" dirty="0"/>
              <a:t>and </a:t>
            </a:r>
            <a:r>
              <a:rPr lang="en-IN" dirty="0" smtClean="0"/>
              <a:t>eigen</a:t>
            </a:r>
            <a:r>
              <a:rPr lang="en-IN" dirty="0"/>
              <a:t>v</a:t>
            </a:r>
            <a:r>
              <a:rPr lang="en-IN" dirty="0" smtClean="0"/>
              <a:t>ectors</a:t>
            </a:r>
            <a:r>
              <a:rPr lang="en-IN" dirty="0"/>
              <a:t>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5469632" cy="495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=10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=10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5469632" cy="495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84032" y="1412776"/>
            <a:ext cx="4365362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AU" dirty="0"/>
              <a:t>A </a:t>
            </a:r>
            <a:r>
              <a:rPr lang="en-AU" dirty="0" smtClean="0"/>
              <a:t>= matrix(c(8,7,2,3), 2, 2, </a:t>
            </a:r>
            <a:r>
              <a:rPr lang="en-AU" dirty="0" err="1"/>
              <a:t>byrow</a:t>
            </a:r>
            <a:r>
              <a:rPr lang="en-AU" dirty="0"/>
              <a:t>=TRUE)</a:t>
            </a:r>
          </a:p>
          <a:p>
            <a:r>
              <a:rPr lang="en-IN" dirty="0" err="1"/>
              <a:t>ev</a:t>
            </a:r>
            <a:r>
              <a:rPr lang="en-IN" dirty="0"/>
              <a:t> =</a:t>
            </a:r>
            <a:r>
              <a:rPr lang="en-IN" dirty="0" err="1" smtClean="0"/>
              <a:t>eigen</a:t>
            </a:r>
            <a:r>
              <a:rPr lang="en-IN" dirty="0" smtClean="0"/>
              <a:t>(A)</a:t>
            </a:r>
          </a:p>
          <a:p>
            <a:r>
              <a:rPr lang="en-IN" dirty="0"/>
              <a:t>vectors &lt;- </a:t>
            </a:r>
            <a:r>
              <a:rPr lang="en-IN" dirty="0" err="1" smtClean="0"/>
              <a:t>ev$vectors</a:t>
            </a:r>
            <a:endParaRPr lang="en-IN" dirty="0" smtClean="0"/>
          </a:p>
          <a:p>
            <a:r>
              <a:rPr lang="en-AU" dirty="0"/>
              <a:t>&gt; vectors</a:t>
            </a:r>
          </a:p>
          <a:p>
            <a:r>
              <a:rPr lang="en-AU" dirty="0"/>
              <a:t>          [,1]       [,2]</a:t>
            </a:r>
          </a:p>
          <a:p>
            <a:r>
              <a:rPr lang="en-AU" dirty="0"/>
              <a:t>[1,] 0.9615239 -0.7071068</a:t>
            </a:r>
          </a:p>
          <a:p>
            <a:r>
              <a:rPr lang="en-AU" dirty="0"/>
              <a:t>[2,] 0.2747211  0.7071068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9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5239214"/>
                  </p:ext>
                </p:extLst>
              </p:nvPr>
            </p:nvGraphicFramePr>
            <p:xfrm>
              <a:off x="914400" y="1066800"/>
              <a:ext cx="108712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5239214"/>
                  </p:ext>
                </p:extLst>
              </p:nvPr>
            </p:nvGraphicFramePr>
            <p:xfrm>
              <a:off x="914400" y="1066800"/>
              <a:ext cx="108712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0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Vectors and lengths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368" y="1077777"/>
                <a:ext cx="10871200" cy="4953000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Consider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𝑿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600" dirty="0" err="1" smtClean="0">
                    <a:latin typeface="Times New Roman" pitchFamily="18" charset="0"/>
                    <a:cs typeface="Times New Roman" pitchFamily="18" charset="0"/>
                  </a:rPr>
                  <a:t>datapoint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in a 2 dimensional plane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as the distances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600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600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IN" sz="26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axes respectively.</a:t>
                </a:r>
              </a:p>
              <a:p>
                <a:r>
                  <a:rPr lang="en-IN" sz="26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can also be considered as a vector between the origin and the </a:t>
                </a:r>
                <a:r>
                  <a:rPr lang="en-IN" sz="2600" dirty="0" err="1" smtClean="0">
                    <a:latin typeface="Times New Roman" pitchFamily="18" charset="0"/>
                    <a:cs typeface="Times New Roman" pitchFamily="18" charset="0"/>
                  </a:rPr>
                  <a:t>datapoint</a:t>
                </a: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length (magnitude) of this vector is 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8" y="1077777"/>
                <a:ext cx="10871200" cy="4953000"/>
              </a:xfrm>
              <a:blipFill rotWithShape="0">
                <a:blip r:embed="rId2"/>
                <a:stretch>
                  <a:fillRect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184232" y="3814709"/>
            <a:ext cx="2108200" cy="2159000"/>
            <a:chOff x="609600" y="2209800"/>
            <a:chExt cx="2108200" cy="2159000"/>
          </a:xfrm>
        </p:grpSpPr>
        <p:pic>
          <p:nvPicPr>
            <p:cNvPr id="5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40386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2098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7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76400" y="2667000"/>
              <a:ext cx="635000" cy="215900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1905000" y="2895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Object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71600" y="3200400"/>
              <a:ext cx="139700" cy="177800"/>
            </a:xfrm>
            <a:prstGeom prst="rect">
              <a:avLst/>
            </a:prstGeom>
            <a:noFill/>
          </p:spPr>
        </p:pic>
        <p:pic>
          <p:nvPicPr>
            <p:cNvPr id="10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9600" y="4191000"/>
              <a:ext cx="152400" cy="177800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762000" y="24384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V="1">
              <a:off x="1638300" y="33147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3"/>
            </p:cNvCxnSpPr>
            <p:nvPr/>
          </p:nvCxnSpPr>
          <p:spPr>
            <a:xfrm flipV="1">
              <a:off x="741924" y="2960641"/>
              <a:ext cx="1174235" cy="1230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6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Vectors and lengths: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Consider the point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=(3,4)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in a two dimensional plane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𝑑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=5 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𝑢𝑛𝑖𝑡𝑠</m:t>
                      </m:r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Important: Geometric concepts are easier to visualize in 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ifficult to do so in the higher dimensions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However, the fundamental mathematics remain the same irrespective of the dimension of the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Vectors and distances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Consider another example with two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1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dirty="0" smtClean="0">
                              <a:latin typeface="Cambria Math"/>
                              <a:cs typeface="Times New Roman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600" b="1" i="1" dirty="0" smtClean="0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2600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600" b="1" i="1" dirty="0">
                              <a:latin typeface="Cambria Math"/>
                              <a:cs typeface="Times New Roman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600" b="1" i="1" dirty="0" smtClean="0"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The distance between these two can be established by using the concept of length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𝑙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 i="1" smtClean="0">
                                <a:latin typeface="Cambria Math"/>
                                <a:cs typeface="Times New Roman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2600" b="1" i="1" smtClean="0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6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 i="1" smtClean="0">
                                <a:latin typeface="Cambria Math"/>
                                <a:cs typeface="Times New Roman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2600" b="1" i="1" smtClean="0"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6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𝑙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𝑙</m:t>
                      </m:r>
                      <m:r>
                        <a:rPr lang="en-IN" sz="26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600" b="1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600" b="1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1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sz="26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600" b="1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1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600" b="1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6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600" b="1" i="1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600" b="1" i="1"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824192" y="4293096"/>
            <a:ext cx="3818275" cy="2159000"/>
            <a:chOff x="3873500" y="2286000"/>
            <a:chExt cx="3943350" cy="2159000"/>
          </a:xfrm>
        </p:grpSpPr>
        <p:pic>
          <p:nvPicPr>
            <p:cNvPr id="5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73750" y="2438400"/>
              <a:ext cx="812800" cy="241300"/>
            </a:xfrm>
            <a:prstGeom prst="rect">
              <a:avLst/>
            </a:prstGeom>
            <a:noFill/>
          </p:spPr>
        </p:pic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91400" y="41148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7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86400" y="22860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8" name="Object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54850" y="3657600"/>
              <a:ext cx="762000" cy="241300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29200" y="3581400"/>
              <a:ext cx="165100" cy="215900"/>
            </a:xfrm>
            <a:prstGeom prst="rect">
              <a:avLst/>
            </a:prstGeom>
            <a:noFill/>
          </p:spPr>
        </p:pic>
        <p:pic>
          <p:nvPicPr>
            <p:cNvPr id="11" name="Object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486400" y="4267200"/>
              <a:ext cx="152400" cy="177800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5638800" y="25146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6515100" y="33909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96000" y="2743200"/>
              <a:ext cx="11430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>
              <a:outerShdw blurRad="50800" dist="50800" dir="5400000" algn="ctr" rotWithShape="0">
                <a:schemeClr val="accent6">
                  <a:lumMod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95800" y="3429000"/>
              <a:ext cx="11430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  <a:effectLst>
              <a:outerShdw blurRad="50800" dist="50800" dir="5400000" algn="ctr" rotWithShape="0">
                <a:schemeClr val="accent6">
                  <a:lumMod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239000" y="35814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5400000">
              <a:off x="6537960" y="3048000"/>
              <a:ext cx="91440" cy="91440"/>
              <a:chOff x="1450168" y="4480560"/>
              <a:chExt cx="91440" cy="9144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1453216" y="448056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>
                <a:off x="1495888" y="452628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5400000">
              <a:off x="4495800" y="3429000"/>
              <a:ext cx="91440" cy="91440"/>
              <a:chOff x="1450168" y="4480560"/>
              <a:chExt cx="91440" cy="9144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1453216" y="448056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1495888" y="452628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Object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53200" y="2844800"/>
              <a:ext cx="546100" cy="190500"/>
            </a:xfrm>
            <a:prstGeom prst="rect">
              <a:avLst/>
            </a:prstGeom>
            <a:noFill/>
          </p:spPr>
        </p:pic>
        <p:pic>
          <p:nvPicPr>
            <p:cNvPr id="20" name="Object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73500" y="3124200"/>
              <a:ext cx="1308100" cy="241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80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Vectors and distances: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What is the distance between points </a:t>
                </a:r>
                <a:r>
                  <a:rPr lang="en-IN" sz="3000" b="1" i="1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3000" b="1" i="1" dirty="0" smtClean="0">
                    <a:latin typeface="Times New Roman" pitchFamily="18" charset="0"/>
                    <a:cs typeface="Times New Roman" pitchFamily="18" charset="0"/>
                  </a:rPr>
                  <a:t>B, </a:t>
                </a:r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𝑖𝑠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(2,7)</m:t>
                    </m:r>
                  </m:oMath>
                </a14:m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𝑖𝑠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(5,3)</m:t>
                    </m:r>
                  </m:oMath>
                </a14:m>
                <a:endParaRPr lang="en-IN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000" dirty="0" smtClean="0">
                    <a:latin typeface="Times New Roman" pitchFamily="18" charset="0"/>
                    <a:cs typeface="Times New Roman" pitchFamily="18" charset="0"/>
                  </a:rPr>
                  <a:t>Using the concept of distance introduced before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𝐵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𝑙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(5−2)</m:t>
                              </m:r>
                            </m:e>
                            <m:sup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(3−7)</m:t>
                              </m:r>
                            </m:e>
                            <m:sup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3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𝑙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=5 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𝑢𝑛𝑖𝑡𝑠</m:t>
                      </m:r>
                    </m:oMath>
                  </m:oMathPara>
                </a14:m>
                <a:endParaRPr lang="en-IN" sz="3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99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Unit vector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A unit vector is a vector with magnitude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(distance from origin)</a:t>
                </a:r>
              </a:p>
              <a:p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Unit vectors are used to define directions in a coordinate system</a:t>
                </a:r>
              </a:p>
              <a:p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Any vector can be written as a product of a unit vector and a scalar magnitude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 smtClean="0">
                    <a:cs typeface="Times New Roman" pitchFamily="18" charset="0"/>
                  </a:rPr>
                  <a:t>Magnitude of 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=5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acc>
                      <m:r>
                        <a:rPr lang="en-IN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IN" sz="2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3/5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/>
                                  <a:cs typeface="Times New Roman" pitchFamily="18" charset="0"/>
                                </a:rPr>
                                <m:t>4/5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Orthogonal vectors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Two vectors are orthogonal to each other when their dot product is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0</m:t>
                    </m:r>
                  </m:oMath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Dot product (scalar product) of two n dimensional vectors </a:t>
                </a:r>
                <a:r>
                  <a:rPr lang="en-IN" sz="26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600" b="1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.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𝐵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Thus the vectors A and B are orthogonal to each other if and only if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6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6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600" b="0" i="1" dirty="0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IN" sz="2600" b="0" i="1" dirty="0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6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Orthogonal vectors: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10871200" cy="5386536"/>
              </a:xfrm>
            </p:spPr>
            <p:txBody>
              <a:bodyPr/>
              <a:lstStyle/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Consider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 in 3D space. Identify if they are orthogonal to each other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=1</m:t>
                      </m:r>
                      <m:acc>
                        <m:accPr>
                          <m:chr m:val="̂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+4</m:t>
                      </m:r>
                      <m:acc>
                        <m:accPr>
                          <m:chr m:val="̂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  <m:r>
                        <a:rPr lang="en-IN" sz="26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sz="2600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IN" sz="2600" i="1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Taking the dot product of the vectors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IN" sz="2600" b="0" i="1" smtClean="0">
                        <a:latin typeface="Cambria Math"/>
                        <a:cs typeface="Times New Roman" pitchFamily="18" charset="0"/>
                      </a:rPr>
                      <m:t>=[1,−2,4]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IN" sz="26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r>
                  <a:rPr lang="en-IN" sz="2600" dirty="0" smtClean="0">
                    <a:latin typeface="Times New Roman" pitchFamily="18" charset="0"/>
                    <a:cs typeface="Times New Roman" pitchFamily="18" charset="0"/>
                  </a:rPr>
                  <a:t>Hence, the vectors are orthogonal</a:t>
                </a:r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10871200" cy="5386536"/>
              </a:xfrm>
              <a:blipFill rotWithShape="0">
                <a:blip r:embed="rId2"/>
                <a:stretch>
                  <a:fillRect t="-1018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39616" y="5002033"/>
            <a:ext cx="169148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R Code</a:t>
            </a:r>
          </a:p>
          <a:p>
            <a:r>
              <a:rPr lang="en-IN" dirty="0" smtClean="0"/>
              <a:t>v1=c(1,-2,4)</a:t>
            </a:r>
          </a:p>
          <a:p>
            <a:r>
              <a:rPr lang="en-IN" dirty="0"/>
              <a:t>v</a:t>
            </a:r>
            <a:r>
              <a:rPr lang="en-IN" dirty="0" smtClean="0"/>
              <a:t>2=c(2,5,2)</a:t>
            </a:r>
          </a:p>
          <a:p>
            <a:r>
              <a:rPr lang="en-IN" dirty="0" smtClean="0"/>
              <a:t>N=t(v1)%*%v2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00398" y="5108991"/>
            <a:ext cx="191590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/>
              <a:t>Console Output</a:t>
            </a:r>
          </a:p>
          <a:p>
            <a:r>
              <a:rPr lang="en-US" dirty="0"/>
              <a:t>&gt; N</a:t>
            </a:r>
          </a:p>
          <a:p>
            <a:r>
              <a:rPr lang="en-US" dirty="0"/>
              <a:t>     [,1]</a:t>
            </a:r>
          </a:p>
          <a:p>
            <a:r>
              <a:rPr lang="en-US" dirty="0"/>
              <a:t>[1,]    0</a:t>
            </a:r>
          </a:p>
        </p:txBody>
      </p:sp>
    </p:spTree>
    <p:extLst>
      <p:ext uri="{BB962C8B-B14F-4D97-AF65-F5344CB8AC3E}">
        <p14:creationId xmlns:p14="http://schemas.microsoft.com/office/powerpoint/2010/main" val="9675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20351</TotalTime>
  <Words>729</Words>
  <Application>Microsoft Office PowerPoint</Application>
  <PresentationFormat>Widescreen</PresentationFormat>
  <Paragraphs>227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Gill Sans MT</vt:lpstr>
      <vt:lpstr>Mangal</vt:lpstr>
      <vt:lpstr>Tahoma</vt:lpstr>
      <vt:lpstr>Times New Roman</vt:lpstr>
      <vt:lpstr>Verdana</vt:lpstr>
      <vt:lpstr>Wingdings 2</vt:lpstr>
      <vt:lpstr>Solstice</vt:lpstr>
      <vt:lpstr>Linear Algebra – Distance, Hyperplanes and Halfspaces, Eigenvalues, Eigenvectors </vt:lpstr>
      <vt:lpstr>Review</vt:lpstr>
      <vt:lpstr>Vectors and lengths</vt:lpstr>
      <vt:lpstr>Vectors and lengths: Example</vt:lpstr>
      <vt:lpstr>Vectors and distances</vt:lpstr>
      <vt:lpstr>Vectors and distances: Example</vt:lpstr>
      <vt:lpstr>Unit vector</vt:lpstr>
      <vt:lpstr>Orthogonal vectors</vt:lpstr>
      <vt:lpstr>Orthogonal vectors: Example</vt:lpstr>
      <vt:lpstr>Orthonormal vectors</vt:lpstr>
      <vt:lpstr>Representation of line and plane</vt:lpstr>
      <vt:lpstr>Projections</vt:lpstr>
      <vt:lpstr>Projections: Example</vt:lpstr>
      <vt:lpstr>Projections</vt:lpstr>
      <vt:lpstr>Projections: Example</vt:lpstr>
      <vt:lpstr>Hyperplanes</vt:lpstr>
      <vt:lpstr>Halfspace</vt:lpstr>
      <vt:lpstr>Hyperplanes and halfspaces: Example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eigenvectors: Examples</vt:lpstr>
      <vt:lpstr>Eigenvalues and eigenvectors: Examples</vt:lpstr>
      <vt:lpstr>Eigenvalues and eigenvectors: Examples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RAGHUNATHAN</cp:lastModifiedBy>
  <cp:revision>1522</cp:revision>
  <dcterms:created xsi:type="dcterms:W3CDTF">2006-08-16T00:00:00Z</dcterms:created>
  <dcterms:modified xsi:type="dcterms:W3CDTF">2017-12-17T11:31:34Z</dcterms:modified>
</cp:coreProperties>
</file>