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3" r:id="rId3"/>
    <p:sldId id="268" r:id="rId4"/>
    <p:sldId id="260" r:id="rId5"/>
    <p:sldId id="259" r:id="rId6"/>
    <p:sldId id="262" r:id="rId7"/>
    <p:sldId id="261" r:id="rId8"/>
    <p:sldId id="269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D97CB-31E7-47A7-90A9-AD112FF3B1BA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A3D9B-D458-48A7-A372-2B5D45E4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2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6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5874" indent="-283028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2115" indent="-226423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4961" indent="-226423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37806" indent="-226423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0653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3499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6345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49190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59FEC8E-D64F-43B2-823D-10DC8A63DD95}" type="slidenum">
              <a:rPr lang="en-US" altLang="en-US" smtClean="0">
                <a:latin typeface="Times New Roman" pitchFamily="18" charset="0"/>
              </a:rPr>
              <a:pPr eaLnBrk="1" hangingPunct="1">
                <a:defRPr/>
              </a:pPr>
              <a:t>1</a:t>
            </a:fld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6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5874" indent="-283028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2115" indent="-226423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4961" indent="-226423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37806" indent="-226423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0653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3499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6345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49190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59FEC8E-D64F-43B2-823D-10DC8A63DD95}" type="slidenum">
              <a:rPr lang="en-US" altLang="en-US" smtClean="0">
                <a:latin typeface="Times New Roman" pitchFamily="18" charset="0"/>
              </a:rPr>
              <a:pPr eaLnBrk="1" hangingPunct="1">
                <a:defRPr/>
              </a:pPr>
              <a:t>2</a:t>
            </a:fld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61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6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5874" indent="-283028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2115" indent="-226423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4961" indent="-226423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37806" indent="-226423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0653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3499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6345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49190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59FEC8E-D64F-43B2-823D-10DC8A63DD95}" type="slidenum">
              <a:rPr lang="en-US" altLang="en-US" smtClean="0">
                <a:latin typeface="Times New Roman" pitchFamily="18" charset="0"/>
              </a:rPr>
              <a:pPr eaLnBrk="1" hangingPunct="1">
                <a:defRPr/>
              </a:pPr>
              <a:t>3</a:t>
            </a:fld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1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6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5874" indent="-283028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2115" indent="-226423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4961" indent="-226423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37806" indent="-226423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0653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3499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6345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49190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59FEC8E-D64F-43B2-823D-10DC8A63DD95}" type="slidenum">
              <a:rPr lang="en-US" altLang="en-US" smtClean="0">
                <a:latin typeface="Times New Roman" pitchFamily="18" charset="0"/>
              </a:rPr>
              <a:pPr eaLnBrk="1" hangingPunct="1">
                <a:defRPr/>
              </a:pPr>
              <a:t>4</a:t>
            </a:fld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15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6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5874" indent="-283028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2115" indent="-226423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4961" indent="-226423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37806" indent="-226423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0653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3499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6345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49190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59FEC8E-D64F-43B2-823D-10DC8A63DD95}" type="slidenum">
              <a:rPr lang="en-US" altLang="en-US" smtClean="0">
                <a:latin typeface="Times New Roman" pitchFamily="18" charset="0"/>
              </a:rPr>
              <a:pPr eaLnBrk="1" hangingPunct="1">
                <a:defRPr/>
              </a:pPr>
              <a:t>5</a:t>
            </a:fld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88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6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5874" indent="-283028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2115" indent="-226423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4961" indent="-226423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37806" indent="-226423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0653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3499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6345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49190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59FEC8E-D64F-43B2-823D-10DC8A63DD95}" type="slidenum">
              <a:rPr lang="en-US" altLang="en-US" smtClean="0">
                <a:latin typeface="Times New Roman" pitchFamily="18" charset="0"/>
              </a:rPr>
              <a:pPr eaLnBrk="1" hangingPunct="1">
                <a:defRPr/>
              </a:pPr>
              <a:t>6</a:t>
            </a:fld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10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6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5874" indent="-283028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2115" indent="-226423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4961" indent="-226423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37806" indent="-226423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0653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3499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6345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49190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59FEC8E-D64F-43B2-823D-10DC8A63DD95}" type="slidenum">
              <a:rPr lang="en-US" altLang="en-US" smtClean="0">
                <a:latin typeface="Times New Roman" pitchFamily="18" charset="0"/>
              </a:rPr>
              <a:pPr eaLnBrk="1" hangingPunct="1">
                <a:defRPr/>
              </a:pPr>
              <a:t>7</a:t>
            </a:fld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113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6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5874" indent="-283028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2115" indent="-226423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4961" indent="-226423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37806" indent="-226423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0653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3499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6345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49190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59FEC8E-D64F-43B2-823D-10DC8A63DD95}" type="slidenum">
              <a:rPr lang="en-US" altLang="en-US" smtClean="0">
                <a:latin typeface="Times New Roman" pitchFamily="18" charset="0"/>
              </a:rPr>
              <a:pPr eaLnBrk="1" hangingPunct="1">
                <a:defRPr/>
              </a:pPr>
              <a:t>8</a:t>
            </a:fld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507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6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5874" indent="-283028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2115" indent="-226423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4961" indent="-226423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37806" indent="-226423" defTabSz="92141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0653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3499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6345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49190" indent="-226423" defTabSz="9214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59FEC8E-D64F-43B2-823D-10DC8A63DD95}" type="slidenum">
              <a:rPr lang="en-US" altLang="en-US" smtClean="0">
                <a:latin typeface="Times New Roman" pitchFamily="18" charset="0"/>
              </a:rPr>
              <a:pPr eaLnBrk="1" hangingPunct="1">
                <a:defRPr/>
              </a:pPr>
              <a:t>9</a:t>
            </a:fld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25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7268-9468-401A-81D8-123D6348015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D68E-95D9-4D9C-94DA-7D4ABFD1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7268-9468-401A-81D8-123D6348015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D68E-95D9-4D9C-94DA-7D4ABFD1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6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7268-9468-401A-81D8-123D6348015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D68E-95D9-4D9C-94DA-7D4ABFD1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9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7268-9468-401A-81D8-123D6348015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D68E-95D9-4D9C-94DA-7D4ABFD1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6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7268-9468-401A-81D8-123D6348015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D68E-95D9-4D9C-94DA-7D4ABFD1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6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7268-9468-401A-81D8-123D6348015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D68E-95D9-4D9C-94DA-7D4ABFD1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3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7268-9468-401A-81D8-123D6348015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D68E-95D9-4D9C-94DA-7D4ABFD1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7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7268-9468-401A-81D8-123D6348015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D68E-95D9-4D9C-94DA-7D4ABFD1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3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7268-9468-401A-81D8-123D6348015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D68E-95D9-4D9C-94DA-7D4ABFD1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4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7268-9468-401A-81D8-123D6348015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D68E-95D9-4D9C-94DA-7D4ABFD1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4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7268-9468-401A-81D8-123D6348015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D68E-95D9-4D9C-94DA-7D4ABFD1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8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07268-9468-401A-81D8-123D6348015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FD68E-95D9-4D9C-94DA-7D4ABFD1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4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6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9" y="228600"/>
            <a:ext cx="8764110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5715000"/>
            <a:ext cx="655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Galloway, Devin, David R. Jones, and Steven E. </a:t>
            </a:r>
            <a:r>
              <a:rPr lang="en-US" sz="1600" dirty="0" err="1">
                <a:solidFill>
                  <a:schemeClr val="bg1"/>
                </a:solidFill>
              </a:rPr>
              <a:t>Ingebritsen</a:t>
            </a:r>
            <a:r>
              <a:rPr lang="en-US" sz="1600" dirty="0">
                <a:solidFill>
                  <a:schemeClr val="bg1"/>
                </a:solidFill>
              </a:rPr>
              <a:t>, eds. "Land subsidence in the United States." (1999).</a:t>
            </a:r>
          </a:p>
        </p:txBody>
      </p:sp>
    </p:spTree>
    <p:extLst>
      <p:ext uri="{BB962C8B-B14F-4D97-AF65-F5344CB8AC3E}">
        <p14:creationId xmlns:p14="http://schemas.microsoft.com/office/powerpoint/2010/main" val="413787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6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243"/>
            <a:ext cx="5262563" cy="668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98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6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15240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Cross Sections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9218" name="Picture 2" descr="bot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88182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59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6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15240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Cross Section A-A’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3075" name="Picture 3" descr="a-a'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1" y="1385940"/>
            <a:ext cx="8974897" cy="408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3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6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64459"/>
            <a:ext cx="8153400" cy="629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2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6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15240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Cross Section B-B’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4098" name="Picture 2" descr="B-B'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1" y="1524000"/>
            <a:ext cx="8975399" cy="400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77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6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305800" cy="6453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7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6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2" y="533399"/>
            <a:ext cx="9128418" cy="56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6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0" y="457199"/>
            <a:ext cx="9124780" cy="5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47</Words>
  <Application>Microsoft Office PowerPoint</Application>
  <PresentationFormat>On-screen Show (4:3)</PresentationFormat>
  <Paragraphs>13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Harris County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Moxham, Jasmin (PCS)</dc:creator>
  <cp:lastModifiedBy>Jasmin Talbert</cp:lastModifiedBy>
  <cp:revision>16</cp:revision>
  <dcterms:created xsi:type="dcterms:W3CDTF">2016-11-08T16:12:26Z</dcterms:created>
  <dcterms:modified xsi:type="dcterms:W3CDTF">2017-06-28T14:05:33Z</dcterms:modified>
</cp:coreProperties>
</file>