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BB3D2-491A-4101-AE89-3F13510DB1B1}" v="2" dt="2023-03-10T20:59:49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 König" userId="878937f5-fcbf-4e09-9e02-139cda3e1f03" providerId="ADAL" clId="{5DEBB3D2-491A-4101-AE89-3F13510DB1B1}"/>
    <pc:docChg chg="undo custSel modSld">
      <pc:chgData name="Jasmin König" userId="878937f5-fcbf-4e09-9e02-139cda3e1f03" providerId="ADAL" clId="{5DEBB3D2-491A-4101-AE89-3F13510DB1B1}" dt="2023-03-10T21:11:40.437" v="34" actId="1076"/>
      <pc:docMkLst>
        <pc:docMk/>
      </pc:docMkLst>
      <pc:sldChg chg="addSp delSp modSp mod">
        <pc:chgData name="Jasmin König" userId="878937f5-fcbf-4e09-9e02-139cda3e1f03" providerId="ADAL" clId="{5DEBB3D2-491A-4101-AE89-3F13510DB1B1}" dt="2023-03-10T21:11:40.437" v="34" actId="1076"/>
        <pc:sldMkLst>
          <pc:docMk/>
          <pc:sldMk cId="3373187439" sldId="256"/>
        </pc:sldMkLst>
        <pc:spChg chg="add del mod topLvl">
          <ac:chgData name="Jasmin König" userId="878937f5-fcbf-4e09-9e02-139cda3e1f03" providerId="ADAL" clId="{5DEBB3D2-491A-4101-AE89-3F13510DB1B1}" dt="2023-03-10T21:10:19.187" v="29" actId="478"/>
          <ac:spMkLst>
            <pc:docMk/>
            <pc:sldMk cId="3373187439" sldId="256"/>
            <ac:spMk id="2" creationId="{8699E39A-AA62-1C59-05A8-FF5518686C77}"/>
          </ac:spMkLst>
        </pc:spChg>
        <pc:spChg chg="mod">
          <ac:chgData name="Jasmin König" userId="878937f5-fcbf-4e09-9e02-139cda3e1f03" providerId="ADAL" clId="{5DEBB3D2-491A-4101-AE89-3F13510DB1B1}" dt="2023-03-10T21:11:40.437" v="34" actId="1076"/>
          <ac:spMkLst>
            <pc:docMk/>
            <pc:sldMk cId="3373187439" sldId="256"/>
            <ac:spMk id="9" creationId="{10BFB3F6-BA09-CAFF-A5D0-869CFDCFEFDF}"/>
          </ac:spMkLst>
        </pc:spChg>
        <pc:grpChg chg="add mod topLvl">
          <ac:chgData name="Jasmin König" userId="878937f5-fcbf-4e09-9e02-139cda3e1f03" providerId="ADAL" clId="{5DEBB3D2-491A-4101-AE89-3F13510DB1B1}" dt="2023-03-10T21:10:19.187" v="29" actId="478"/>
          <ac:grpSpMkLst>
            <pc:docMk/>
            <pc:sldMk cId="3373187439" sldId="256"/>
            <ac:grpSpMk id="3" creationId="{F3DDAF6E-D80A-7A0A-8340-F5BCAF5C59F2}"/>
          </ac:grpSpMkLst>
        </pc:grpChg>
        <pc:grpChg chg="add del mod">
          <ac:chgData name="Jasmin König" userId="878937f5-fcbf-4e09-9e02-139cda3e1f03" providerId="ADAL" clId="{5DEBB3D2-491A-4101-AE89-3F13510DB1B1}" dt="2023-03-10T21:10:19.187" v="29" actId="478"/>
          <ac:grpSpMkLst>
            <pc:docMk/>
            <pc:sldMk cId="3373187439" sldId="256"/>
            <ac:grpSpMk id="4" creationId="{C82B01EE-64B8-57CE-C6BB-FD3DD0A2D8A2}"/>
          </ac:grpSpMkLst>
        </pc:grpChg>
        <pc:picChg chg="mod">
          <ac:chgData name="Jasmin König" userId="878937f5-fcbf-4e09-9e02-139cda3e1f03" providerId="ADAL" clId="{5DEBB3D2-491A-4101-AE89-3F13510DB1B1}" dt="2023-03-10T21:11:27.600" v="33" actId="1076"/>
          <ac:picMkLst>
            <pc:docMk/>
            <pc:sldMk cId="3373187439" sldId="256"/>
            <ac:picMk id="6" creationId="{BCEE9FEB-398A-1F87-13DD-83A8F23558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0787C-8726-8D6F-6B43-493D9431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6E0AE5-725F-B9F2-159C-237923B8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10DB-6754-4469-49B0-B9F57393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FA151-592F-6947-8FB1-838B810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C55B6-4C7D-E102-7CA0-A1141100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F0C5C-F7B4-3686-1D62-1208D669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1AE765-54CD-56E7-449B-99F84CA4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DD1BF-8042-643E-16DF-9E6C4E04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247BB-C555-CF9B-7144-C90F4805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EDFCF-837B-0A0C-3903-89A063D9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0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F041F7-C075-96AB-D61A-7E4DB15B0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0B99B0-8B8E-F79E-8011-D8D8E592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A16FC-766E-6240-B5FE-DA49EF17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3D005-6E6D-0839-ABED-0C7DF516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2E0FE-5B7F-C4AA-407D-15EDE379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F3DD9-6F00-7DE0-14C8-6B2CBB51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ACFB5-4927-1C96-2A31-D9E91647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83089-A493-E686-A09D-8A20A957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0A215-7DFD-094C-6007-82BE212A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FB575-FDE7-79DA-89A9-14698337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6400-BE27-71EB-B6B5-C769C62F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3DFD8-04B6-4E71-FA6A-FAF05596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BB113-43E1-C2C8-4AFA-9A9A62BA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3654-F1D1-AE58-95DE-37F7F50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898D0-E703-A599-9CA9-6E578A14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2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C242C-B652-CA38-B1EC-D9DCB55D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666F0-2C66-D17E-8AE6-46A0FCC89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50BC5D-A632-D79F-AADC-216C489ED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D3A9E-C45C-F4A4-0509-E571EE1B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A7C83-6D41-DCB7-0BCF-21D893C5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D5DF6-EEFF-63D7-3A1C-459CB84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2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7FCEE-C65E-6081-D43F-3C2999C8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B90BAF-9868-C39B-B6FB-E743354D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72C29B-6B15-C148-FE86-9F5C2B1E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EF2462-5710-4B9C-4A68-D88AAF94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B7C28C-834E-35BA-ABA5-E92373F59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1E19B9-87B8-8810-DBB2-4BC06A54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27C44A-7857-58A6-42FD-40EAA653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46985C-3143-E3E5-EF9B-E80E7F6B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6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A33C0-EA2B-F31E-DB3D-05313EFC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A34CA7-0866-1DD0-0105-06BF7F0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FEE043-0DB7-F6EB-65CC-826A65DD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69EC50-871B-0555-AFD7-908F795A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2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38E935-D497-E9BD-92A3-19895493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8A3B5D-EDCB-DF97-5F49-E89AF06E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D6607-D3C1-BB3D-4084-128F4091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1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68CA3-7456-BE65-75E0-5EA1F839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3DFE4-8DA1-3020-4418-9057391E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348CA-22EA-213D-7AC0-E19D4800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9B02FE-FAE9-54EE-1053-3B3404A4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3CB7E0-C0FD-D54B-BBED-A3D701EC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87678F-E900-1034-2902-9B99479E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1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A722D-3F3D-5729-66B3-4EC79ADF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2B99A3-8B14-5D0F-42E4-F1183325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C5BA3-059B-1EC9-5BFB-849B168B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38AA93-AA60-A2F3-5E65-5E08DB9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9A840-AB18-9808-AA63-54BB6716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36E36-FBD9-E1D8-152D-0DB04E57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25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B0ACA1-237E-BA43-AD3A-5B6EEA0A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76014-8366-277D-0323-DEC4A75E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A6834-A639-3354-9EDE-1F40466EC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CBED-97D0-4647-B451-48ECDCFC6274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017C1-F9A9-2CCF-F09F-12A3BE16A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839BD-9EC2-CBEA-6E9B-450DF7E64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DDE2-63DF-42E7-A853-AB03653B1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3DDAF6E-D80A-7A0A-8340-F5BCAF5C59F2}"/>
              </a:ext>
            </a:extLst>
          </p:cNvPr>
          <p:cNvGrpSpPr/>
          <p:nvPr/>
        </p:nvGrpSpPr>
        <p:grpSpPr>
          <a:xfrm>
            <a:off x="6268085" y="1268730"/>
            <a:ext cx="3418840" cy="2706271"/>
            <a:chOff x="6268085" y="1268730"/>
            <a:chExt cx="3418840" cy="2706271"/>
          </a:xfrm>
        </p:grpSpPr>
        <p:pic>
          <p:nvPicPr>
            <p:cNvPr id="6" name="Grafik 5" descr="Schreibtisch Silhouette">
              <a:extLst>
                <a:ext uri="{FF2B5EF4-FFF2-40B4-BE49-F238E27FC236}">
                  <a16:creationId xmlns:a16="http://schemas.microsoft.com/office/drawing/2014/main" id="{BCEE9FEB-398A-1F87-13DD-83A8F2355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47535" y="1268730"/>
              <a:ext cx="2059940" cy="2059940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0BFB3F6-BA09-CAFF-A5D0-869CFDCFEFDF}"/>
                </a:ext>
              </a:extLst>
            </p:cNvPr>
            <p:cNvSpPr txBox="1"/>
            <p:nvPr/>
          </p:nvSpPr>
          <p:spPr>
            <a:xfrm>
              <a:off x="6268085" y="3328670"/>
              <a:ext cx="3418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Atkinson Hyperlegible" pitchFamily="2" charset="0"/>
                </a:rPr>
                <a:t>AM 1: </a:t>
              </a:r>
            </a:p>
            <a:p>
              <a:pPr algn="ctr"/>
              <a:r>
                <a:rPr lang="de-DE" dirty="0">
                  <a:solidFill>
                    <a:schemeClr val="bg2">
                      <a:lumMod val="25000"/>
                    </a:schemeClr>
                  </a:solidFill>
                  <a:latin typeface="Atkinson Hyperlegible" pitchFamily="2" charset="0"/>
                </a:rPr>
                <a:t>POPULISMUSFORSCHUNG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8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Atkinson Hyperlegible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Jasmin König</dc:creator>
  <cp:lastModifiedBy>Jasmin König</cp:lastModifiedBy>
  <cp:revision>1</cp:revision>
  <dcterms:created xsi:type="dcterms:W3CDTF">2023-03-10T20:42:54Z</dcterms:created>
  <dcterms:modified xsi:type="dcterms:W3CDTF">2023-03-10T21:11:50Z</dcterms:modified>
</cp:coreProperties>
</file>