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7974D"/>
    <a:srgbClr val="CEB7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36AB536-C6B4-4FD5-81DF-F5BF28AA7946}" v="5" dt="2023-03-31T00:23:01.8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smin König" userId="878937f5-fcbf-4e09-9e02-139cda3e1f03" providerId="ADAL" clId="{736AB536-C6B4-4FD5-81DF-F5BF28AA7946}"/>
    <pc:docChg chg="undo custSel addSld delSld modSld">
      <pc:chgData name="Jasmin König" userId="878937f5-fcbf-4e09-9e02-139cda3e1f03" providerId="ADAL" clId="{736AB536-C6B4-4FD5-81DF-F5BF28AA7946}" dt="2023-03-31T00:24:26.228" v="252" actId="14100"/>
      <pc:docMkLst>
        <pc:docMk/>
      </pc:docMkLst>
      <pc:sldChg chg="del">
        <pc:chgData name="Jasmin König" userId="878937f5-fcbf-4e09-9e02-139cda3e1f03" providerId="ADAL" clId="{736AB536-C6B4-4FD5-81DF-F5BF28AA7946}" dt="2023-03-31T00:04:09.300" v="0" actId="47"/>
        <pc:sldMkLst>
          <pc:docMk/>
          <pc:sldMk cId="3373187439" sldId="256"/>
        </pc:sldMkLst>
      </pc:sldChg>
      <pc:sldChg chg="addSp delSp modSp mod">
        <pc:chgData name="Jasmin König" userId="878937f5-fcbf-4e09-9e02-139cda3e1f03" providerId="ADAL" clId="{736AB536-C6B4-4FD5-81DF-F5BF28AA7946}" dt="2023-03-31T00:24:26.228" v="252" actId="14100"/>
        <pc:sldMkLst>
          <pc:docMk/>
          <pc:sldMk cId="2068298696" sldId="257"/>
        </pc:sldMkLst>
        <pc:spChg chg="del mod">
          <ac:chgData name="Jasmin König" userId="878937f5-fcbf-4e09-9e02-139cda3e1f03" providerId="ADAL" clId="{736AB536-C6B4-4FD5-81DF-F5BF28AA7946}" dt="2023-03-31T00:23:01.387" v="247" actId="478"/>
          <ac:spMkLst>
            <pc:docMk/>
            <pc:sldMk cId="2068298696" sldId="257"/>
            <ac:spMk id="11" creationId="{DC139BC7-D039-6397-A7BF-14D11616897F}"/>
          </ac:spMkLst>
        </pc:spChg>
        <pc:spChg chg="del mod">
          <ac:chgData name="Jasmin König" userId="878937f5-fcbf-4e09-9e02-139cda3e1f03" providerId="ADAL" clId="{736AB536-C6B4-4FD5-81DF-F5BF28AA7946}" dt="2023-03-31T00:12:22.040" v="13" actId="478"/>
          <ac:spMkLst>
            <pc:docMk/>
            <pc:sldMk cId="2068298696" sldId="257"/>
            <ac:spMk id="15" creationId="{042A46E2-CDAE-D282-8B53-1C7A13835030}"/>
          </ac:spMkLst>
        </pc:spChg>
        <pc:spChg chg="mod">
          <ac:chgData name="Jasmin König" userId="878937f5-fcbf-4e09-9e02-139cda3e1f03" providerId="ADAL" clId="{736AB536-C6B4-4FD5-81DF-F5BF28AA7946}" dt="2023-03-31T00:24:26.228" v="252" actId="14100"/>
          <ac:spMkLst>
            <pc:docMk/>
            <pc:sldMk cId="2068298696" sldId="257"/>
            <ac:spMk id="19" creationId="{33BF8DD2-1E9C-943B-E9C3-772EA47755ED}"/>
          </ac:spMkLst>
        </pc:spChg>
        <pc:spChg chg="add del mod">
          <ac:chgData name="Jasmin König" userId="878937f5-fcbf-4e09-9e02-139cda3e1f03" providerId="ADAL" clId="{736AB536-C6B4-4FD5-81DF-F5BF28AA7946}" dt="2023-03-31T00:22:56.349" v="244" actId="478"/>
          <ac:spMkLst>
            <pc:docMk/>
            <pc:sldMk cId="2068298696" sldId="257"/>
            <ac:spMk id="27" creationId="{3BFF7A2A-FF69-FD9E-08DB-4A025E21F2B3}"/>
          </ac:spMkLst>
        </pc:spChg>
        <pc:picChg chg="del mod">
          <ac:chgData name="Jasmin König" userId="878937f5-fcbf-4e09-9e02-139cda3e1f03" providerId="ADAL" clId="{736AB536-C6B4-4FD5-81DF-F5BF28AA7946}" dt="2023-03-31T00:22:59.279" v="246" actId="478"/>
          <ac:picMkLst>
            <pc:docMk/>
            <pc:sldMk cId="2068298696" sldId="257"/>
            <ac:picMk id="3" creationId="{ED4B1E32-A9CF-2293-EE46-76E39E150B53}"/>
          </ac:picMkLst>
        </pc:picChg>
        <pc:picChg chg="del mod">
          <ac:chgData name="Jasmin König" userId="878937f5-fcbf-4e09-9e02-139cda3e1f03" providerId="ADAL" clId="{736AB536-C6B4-4FD5-81DF-F5BF28AA7946}" dt="2023-03-31T00:22:58.834" v="245" actId="478"/>
          <ac:picMkLst>
            <pc:docMk/>
            <pc:sldMk cId="2068298696" sldId="257"/>
            <ac:picMk id="5" creationId="{1297DF78-4975-0BC8-8A2B-2DF6D6B25C5E}"/>
          </ac:picMkLst>
        </pc:picChg>
        <pc:picChg chg="del mod">
          <ac:chgData name="Jasmin König" userId="878937f5-fcbf-4e09-9e02-139cda3e1f03" providerId="ADAL" clId="{736AB536-C6B4-4FD5-81DF-F5BF28AA7946}" dt="2023-03-31T00:23:02.618" v="249" actId="478"/>
          <ac:picMkLst>
            <pc:docMk/>
            <pc:sldMk cId="2068298696" sldId="257"/>
            <ac:picMk id="13" creationId="{02800703-FE54-83AD-F3C1-D877F74D4845}"/>
          </ac:picMkLst>
        </pc:picChg>
        <pc:picChg chg="mod">
          <ac:chgData name="Jasmin König" userId="878937f5-fcbf-4e09-9e02-139cda3e1f03" providerId="ADAL" clId="{736AB536-C6B4-4FD5-81DF-F5BF28AA7946}" dt="2023-03-31T00:07:49.921" v="1" actId="1076"/>
          <ac:picMkLst>
            <pc:docMk/>
            <pc:sldMk cId="2068298696" sldId="257"/>
            <ac:picMk id="16" creationId="{584826B3-3690-4C33-2CF0-1C1911AF00A7}"/>
          </ac:picMkLst>
        </pc:picChg>
        <pc:picChg chg="del mod">
          <ac:chgData name="Jasmin König" userId="878937f5-fcbf-4e09-9e02-139cda3e1f03" providerId="ADAL" clId="{736AB536-C6B4-4FD5-81DF-F5BF28AA7946}" dt="2023-03-31T00:12:22.040" v="13" actId="478"/>
          <ac:picMkLst>
            <pc:docMk/>
            <pc:sldMk cId="2068298696" sldId="257"/>
            <ac:picMk id="17" creationId="{1FE2199C-AD2B-85BD-8F40-E5AA91655A88}"/>
          </ac:picMkLst>
        </pc:picChg>
        <pc:picChg chg="del">
          <ac:chgData name="Jasmin König" userId="878937f5-fcbf-4e09-9e02-139cda3e1f03" providerId="ADAL" clId="{736AB536-C6B4-4FD5-81DF-F5BF28AA7946}" dt="2023-03-31T00:12:22.040" v="13" actId="478"/>
          <ac:picMkLst>
            <pc:docMk/>
            <pc:sldMk cId="2068298696" sldId="257"/>
            <ac:picMk id="18" creationId="{79136893-3785-ECA9-8481-321EB3263597}"/>
          </ac:picMkLst>
        </pc:picChg>
        <pc:picChg chg="del mod">
          <ac:chgData name="Jasmin König" userId="878937f5-fcbf-4e09-9e02-139cda3e1f03" providerId="ADAL" clId="{736AB536-C6B4-4FD5-81DF-F5BF28AA7946}" dt="2023-03-31T00:23:01.809" v="248" actId="478"/>
          <ac:picMkLst>
            <pc:docMk/>
            <pc:sldMk cId="2068298696" sldId="257"/>
            <ac:picMk id="1028" creationId="{455B14CF-5A65-117E-22AF-92E0FF41F00B}"/>
          </ac:picMkLst>
        </pc:picChg>
      </pc:sldChg>
      <pc:sldChg chg="addSp modSp new">
        <pc:chgData name="Jasmin König" userId="878937f5-fcbf-4e09-9e02-139cda3e1f03" providerId="ADAL" clId="{736AB536-C6B4-4FD5-81DF-F5BF28AA7946}" dt="2023-03-31T00:12:16.785" v="12"/>
        <pc:sldMkLst>
          <pc:docMk/>
          <pc:sldMk cId="2918786252" sldId="258"/>
        </pc:sldMkLst>
        <pc:spChg chg="add mod">
          <ac:chgData name="Jasmin König" userId="878937f5-fcbf-4e09-9e02-139cda3e1f03" providerId="ADAL" clId="{736AB536-C6B4-4FD5-81DF-F5BF28AA7946}" dt="2023-03-31T00:12:16.785" v="12"/>
          <ac:spMkLst>
            <pc:docMk/>
            <pc:sldMk cId="2918786252" sldId="258"/>
            <ac:spMk id="2" creationId="{8DCB67C5-9C71-B3D5-28E4-D3D2017DF5F3}"/>
          </ac:spMkLst>
        </pc:spChg>
        <pc:picChg chg="add mod">
          <ac:chgData name="Jasmin König" userId="878937f5-fcbf-4e09-9e02-139cda3e1f03" providerId="ADAL" clId="{736AB536-C6B4-4FD5-81DF-F5BF28AA7946}" dt="2023-03-31T00:12:16.785" v="12"/>
          <ac:picMkLst>
            <pc:docMk/>
            <pc:sldMk cId="2918786252" sldId="258"/>
            <ac:picMk id="3" creationId="{235E2606-2C75-D88A-29FB-873A932329BA}"/>
          </ac:picMkLst>
        </pc:picChg>
        <pc:picChg chg="add mod">
          <ac:chgData name="Jasmin König" userId="878937f5-fcbf-4e09-9e02-139cda3e1f03" providerId="ADAL" clId="{736AB536-C6B4-4FD5-81DF-F5BF28AA7946}" dt="2023-03-31T00:12:16.785" v="12"/>
          <ac:picMkLst>
            <pc:docMk/>
            <pc:sldMk cId="2918786252" sldId="258"/>
            <ac:picMk id="4" creationId="{F8019846-65AD-7E15-11E7-1317151D6FF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10787C-8726-8D6F-6B43-493D9431DE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16E0AE5-725F-B9F2-159C-237923B899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EE910DB-6754-4469-49B0-B9F573936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7CBED-97D0-4647-B451-48ECDCFC6274}" type="datetimeFigureOut">
              <a:rPr lang="de-DE" smtClean="0"/>
              <a:t>30.03.2023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AEFA151-592F-6947-8FB1-838B8107B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13C55B6-4C7D-E102-7CA0-A11411004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4DDE2-63DF-42E7-A853-AB03653B16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923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7F0C5C-F7B4-3686-1D62-1208D6699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91AE765-54CD-56E7-449B-99F84CA42B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F7DD1BF-8042-643E-16DF-9E6C4E045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7CBED-97D0-4647-B451-48ECDCFC6274}" type="datetimeFigureOut">
              <a:rPr lang="de-DE" smtClean="0"/>
              <a:t>30.03.2023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05247BB-C555-CF9B-7144-C90F48050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3BEDFCF-837B-0A0C-3903-89A063D91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4DDE2-63DF-42E7-A853-AB03653B16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3306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2F041F7-C075-96AB-D61A-7E4DB15B09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E0B99B0-8B8E-F79E-8011-D8D8E59295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57A16FC-766E-6240-B5FE-DA49EF17A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7CBED-97D0-4647-B451-48ECDCFC6274}" type="datetimeFigureOut">
              <a:rPr lang="de-DE" smtClean="0"/>
              <a:t>30.03.2023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BE3D005-6E6D-0839-ABED-0C7DF5162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9B2E0FE-5B7F-C4AA-407D-15EDE3793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4DDE2-63DF-42E7-A853-AB03653B16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1800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2F3DD9-6F00-7DE0-14C8-6B2CBB519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7EACFB5-4927-1C96-2A31-D9E916472B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ED83089-A493-E686-A09D-8A20A957D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7CBED-97D0-4647-B451-48ECDCFC6274}" type="datetimeFigureOut">
              <a:rPr lang="de-DE" smtClean="0"/>
              <a:t>30.03.2023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E00A215-7DFD-094C-6007-82BE212A3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56FB575-FDE7-79DA-89A9-146983379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4DDE2-63DF-42E7-A853-AB03653B16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962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BB6400-BE27-71EB-B6B5-C769C62F2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003DFD8-04B6-4E71-FA6A-FAF05596B5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7EBB113-43E1-C2C8-4AFA-9A9A62BAB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7CBED-97D0-4647-B451-48ECDCFC6274}" type="datetimeFigureOut">
              <a:rPr lang="de-DE" smtClean="0"/>
              <a:t>30.03.2023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7C43654-F1D1-AE58-95DE-37F7F50FD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A6898D0-E703-A599-9CA9-6E578A145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4DDE2-63DF-42E7-A853-AB03653B16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0224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6C242C-B652-CA38-B1EC-D9DCB55DE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AD666F0-2C66-D17E-8AE6-46A0FCC892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B50BC5D-A632-D79F-AADC-216C489ED5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98D3A9E-C45C-F4A4-0509-E571EE1BC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7CBED-97D0-4647-B451-48ECDCFC6274}" type="datetimeFigureOut">
              <a:rPr lang="de-DE" smtClean="0"/>
              <a:t>30.03.2023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AEA7C83-6D41-DCB7-0BCF-21D893C54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40D5DF6-EEFF-63D7-3A1C-459CB843D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4DDE2-63DF-42E7-A853-AB03653B16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9327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57FCEE-C65E-6081-D43F-3C2999C87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8B90BAF-9868-C39B-B6FB-E743354DF7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D72C29B-6B15-C148-FE86-9F5C2B1ECD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0EF2462-5710-4B9C-4A68-D88AAF94F5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FB7C28C-834E-35BA-ABA5-E92373F59A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D1E19B9-87B8-8810-DBB2-4BC06A542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7CBED-97D0-4647-B451-48ECDCFC6274}" type="datetimeFigureOut">
              <a:rPr lang="de-DE" smtClean="0"/>
              <a:t>30.03.2023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027C44A-7857-58A6-42FD-40EAA6533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D46985C-3143-E3E5-EF9B-E80E7F6BD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4DDE2-63DF-42E7-A853-AB03653B16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9465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5A33C0-EA2B-F31E-DB3D-05313EFCA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4A34CA7-0866-1DD0-0105-06BF7F0CB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7CBED-97D0-4647-B451-48ECDCFC6274}" type="datetimeFigureOut">
              <a:rPr lang="de-DE" smtClean="0"/>
              <a:t>30.03.2023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CFEE043-0DB7-F6EB-65CC-826A65DD6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569EC50-871B-0555-AFD7-908F795AE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4DDE2-63DF-42E7-A853-AB03653B16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3243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838E935-D497-E9BD-92A3-19895493A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7CBED-97D0-4647-B451-48ECDCFC6274}" type="datetimeFigureOut">
              <a:rPr lang="de-DE" smtClean="0"/>
              <a:t>30.03.2023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98A3B5D-EDCB-DF97-5F49-E89AF06EF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B1D6607-D3C1-BB3D-4084-128F4091B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4DDE2-63DF-42E7-A853-AB03653B16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4412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468CA3-7456-BE65-75E0-5EA1F839C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B93DFE4-8DA1-3020-4418-9057391E77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0D348CA-22EA-213D-7AC0-E19D4800CF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F9B02FE-FAE9-54EE-1053-3B3404A45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7CBED-97D0-4647-B451-48ECDCFC6274}" type="datetimeFigureOut">
              <a:rPr lang="de-DE" smtClean="0"/>
              <a:t>30.03.2023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F3CB7E0-C0FD-D54B-BBED-A3D701EC1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E87678F-E900-1034-2902-9B99479E5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4DDE2-63DF-42E7-A853-AB03653B16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8613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6A722D-3F3D-5729-66B3-4EC79ADF5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02B99A3-8B14-5D0F-42E4-F1183325AD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4EC5BA3-059B-1EC9-5BFB-849B168B03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638AA93-AA60-A2F3-5E65-5E08DB99B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7CBED-97D0-4647-B451-48ECDCFC6274}" type="datetimeFigureOut">
              <a:rPr lang="de-DE" smtClean="0"/>
              <a:t>30.03.2023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B29A840-AB18-9808-AA63-54BB6716C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3336E36-FBD9-E1D8-152D-0DB04E576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4DDE2-63DF-42E7-A853-AB03653B16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8253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8B0ACA1-237E-BA43-AD3A-5B6EEA0AD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D876014-8366-277D-0323-DEC4A75E45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36A6834-A639-3354-9EDE-1F40466EC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87CBED-97D0-4647-B451-48ECDCFC6274}" type="datetimeFigureOut">
              <a:rPr lang="de-DE" smtClean="0"/>
              <a:t>30.03.2023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78017C1-F9A9-2CCF-F09F-12A3BE16A5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9A839BD-9EC2-CBEA-6E9B-450DF7E649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D4DDE2-63DF-42E7-A853-AB03653B16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3741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leichschenkliges Dreieck 18">
            <a:extLst>
              <a:ext uri="{FF2B5EF4-FFF2-40B4-BE49-F238E27FC236}">
                <a16:creationId xmlns:a16="http://schemas.microsoft.com/office/drawing/2014/main" id="{33BF8DD2-1E9C-943B-E9C3-772EA47755ED}"/>
              </a:ext>
            </a:extLst>
          </p:cNvPr>
          <p:cNvSpPr/>
          <p:nvPr/>
        </p:nvSpPr>
        <p:spPr>
          <a:xfrm flipV="1">
            <a:off x="0" y="11201"/>
            <a:ext cx="12273280" cy="5861279"/>
          </a:xfrm>
          <a:prstGeom prst="triangle">
            <a:avLst/>
          </a:prstGeom>
          <a:solidFill>
            <a:srgbClr val="C797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584826B3-3690-4C33-2CF0-1C1911AF00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445" t="185008" r="-9445" b="-100506"/>
          <a:stretch/>
        </p:blipFill>
        <p:spPr>
          <a:xfrm>
            <a:off x="1146798" y="792229"/>
            <a:ext cx="2581263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298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8DCB67C5-9C71-B3D5-28E4-D3D2017DF5F3}"/>
              </a:ext>
            </a:extLst>
          </p:cNvPr>
          <p:cNvSpPr txBox="1"/>
          <p:nvPr/>
        </p:nvSpPr>
        <p:spPr>
          <a:xfrm>
            <a:off x="433107" y="3321752"/>
            <a:ext cx="30098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b="1" dirty="0" err="1">
                <a:latin typeface="Aharoni" panose="02010803020104030203" pitchFamily="2" charset="-79"/>
                <a:cs typeface="Aharoni" panose="02010803020104030203" pitchFamily="2" charset="-79"/>
              </a:rPr>
              <a:t>Created</a:t>
            </a:r>
            <a:r>
              <a:rPr lang="de-DE" sz="1000" b="1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de-DE" sz="1000" b="1" dirty="0" err="1">
                <a:latin typeface="Aharoni" panose="02010803020104030203" pitchFamily="2" charset="-79"/>
                <a:cs typeface="Aharoni" panose="02010803020104030203" pitchFamily="2" charset="-79"/>
              </a:rPr>
              <a:t>by</a:t>
            </a:r>
            <a:r>
              <a:rPr lang="de-DE" sz="1000" b="1" dirty="0">
                <a:latin typeface="Aharoni" panose="02010803020104030203" pitchFamily="2" charset="-79"/>
                <a:cs typeface="Aharoni" panose="02010803020104030203" pitchFamily="2" charset="-79"/>
              </a:rPr>
              <a:t> leo-graph.com</a:t>
            </a:r>
          </a:p>
          <a:p>
            <a:r>
              <a:rPr lang="de-DE" sz="1000" b="1" dirty="0" err="1">
                <a:latin typeface="Aharoni" panose="02010803020104030203" pitchFamily="2" charset="-79"/>
                <a:cs typeface="Aharoni" panose="02010803020104030203" pitchFamily="2" charset="-79"/>
              </a:rPr>
              <a:t>from</a:t>
            </a:r>
            <a:r>
              <a:rPr lang="de-DE" sz="1000" b="1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de-DE" sz="1000" b="1" dirty="0" err="1">
                <a:latin typeface="Aharoni" panose="02010803020104030203" pitchFamily="2" charset="-79"/>
                <a:cs typeface="Aharoni" panose="02010803020104030203" pitchFamily="2" charset="-79"/>
              </a:rPr>
              <a:t>the</a:t>
            </a:r>
            <a:r>
              <a:rPr lang="de-DE" sz="1000" b="1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de-DE" sz="1000" b="1" dirty="0" err="1">
                <a:latin typeface="Aharoni" panose="02010803020104030203" pitchFamily="2" charset="-79"/>
                <a:cs typeface="Aharoni" panose="02010803020104030203" pitchFamily="2" charset="-79"/>
              </a:rPr>
              <a:t>Noun</a:t>
            </a:r>
            <a:r>
              <a:rPr lang="de-DE" sz="1000" b="1" dirty="0">
                <a:latin typeface="Aharoni" panose="02010803020104030203" pitchFamily="2" charset="-79"/>
                <a:cs typeface="Aharoni" panose="02010803020104030203" pitchFamily="2" charset="-79"/>
              </a:rPr>
              <a:t> Project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235E2606-2C75-D88A-29FB-873A932329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2426"/>
          <a:stretch/>
        </p:blipFill>
        <p:spPr>
          <a:xfrm>
            <a:off x="5023763" y="3848824"/>
            <a:ext cx="2581263" cy="453633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F8019846-65AD-7E15-11E7-1317151D6FF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4427"/>
          <a:stretch/>
        </p:blipFill>
        <p:spPr>
          <a:xfrm>
            <a:off x="8463940" y="424300"/>
            <a:ext cx="3486150" cy="542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7862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Office PowerPoint</Application>
  <PresentationFormat>Breitbild</PresentationFormat>
  <Paragraphs>2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7" baseType="lpstr">
      <vt:lpstr>Aharoni</vt:lpstr>
      <vt:lpstr>Arial</vt:lpstr>
      <vt:lpstr>Calibri</vt:lpstr>
      <vt:lpstr>Calibri Light</vt:lpstr>
      <vt:lpstr>Office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Jasmin König</dc:creator>
  <cp:lastModifiedBy>Jasmin König</cp:lastModifiedBy>
  <cp:revision>2</cp:revision>
  <dcterms:created xsi:type="dcterms:W3CDTF">2023-03-10T20:42:54Z</dcterms:created>
  <dcterms:modified xsi:type="dcterms:W3CDTF">2023-03-31T00:24:35Z</dcterms:modified>
</cp:coreProperties>
</file>