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74D"/>
    <a:srgbClr val="CE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B86D4-5301-4D44-A126-F2010A3749CB}" v="40" dt="2023-03-31T00:01:56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König" userId="878937f5-fcbf-4e09-9e02-139cda3e1f03" providerId="ADAL" clId="{5DEBB3D2-491A-4101-AE89-3F13510DB1B1}"/>
    <pc:docChg chg="undo custSel modSld">
      <pc:chgData name="Jasmin König" userId="878937f5-fcbf-4e09-9e02-139cda3e1f03" providerId="ADAL" clId="{5DEBB3D2-491A-4101-AE89-3F13510DB1B1}" dt="2023-03-10T21:11:40.437" v="34" actId="1076"/>
      <pc:docMkLst>
        <pc:docMk/>
      </pc:docMkLst>
      <pc:sldChg chg="addSp delSp modSp mod">
        <pc:chgData name="Jasmin König" userId="878937f5-fcbf-4e09-9e02-139cda3e1f03" providerId="ADAL" clId="{5DEBB3D2-491A-4101-AE89-3F13510DB1B1}" dt="2023-03-10T21:11:40.437" v="34" actId="1076"/>
        <pc:sldMkLst>
          <pc:docMk/>
          <pc:sldMk cId="3373187439" sldId="256"/>
        </pc:sldMkLst>
        <pc:spChg chg="add del mod topLvl">
          <ac:chgData name="Jasmin König" userId="878937f5-fcbf-4e09-9e02-139cda3e1f03" providerId="ADAL" clId="{5DEBB3D2-491A-4101-AE89-3F13510DB1B1}" dt="2023-03-10T21:10:19.187" v="29" actId="478"/>
          <ac:spMkLst>
            <pc:docMk/>
            <pc:sldMk cId="3373187439" sldId="256"/>
            <ac:spMk id="2" creationId="{8699E39A-AA62-1C59-05A8-FF5518686C77}"/>
          </ac:spMkLst>
        </pc:spChg>
        <pc:spChg chg="mod">
          <ac:chgData name="Jasmin König" userId="878937f5-fcbf-4e09-9e02-139cda3e1f03" providerId="ADAL" clId="{5DEBB3D2-491A-4101-AE89-3F13510DB1B1}" dt="2023-03-10T21:11:40.437" v="34" actId="1076"/>
          <ac:spMkLst>
            <pc:docMk/>
            <pc:sldMk cId="3373187439" sldId="256"/>
            <ac:spMk id="9" creationId="{10BFB3F6-BA09-CAFF-A5D0-869CFDCFEFDF}"/>
          </ac:spMkLst>
        </pc:spChg>
        <pc:grpChg chg="add mod topLvl">
          <ac:chgData name="Jasmin König" userId="878937f5-fcbf-4e09-9e02-139cda3e1f03" providerId="ADAL" clId="{5DEBB3D2-491A-4101-AE89-3F13510DB1B1}" dt="2023-03-10T21:10:19.187" v="29" actId="478"/>
          <ac:grpSpMkLst>
            <pc:docMk/>
            <pc:sldMk cId="3373187439" sldId="256"/>
            <ac:grpSpMk id="3" creationId="{F3DDAF6E-D80A-7A0A-8340-F5BCAF5C59F2}"/>
          </ac:grpSpMkLst>
        </pc:grpChg>
        <pc:grpChg chg="add del mod">
          <ac:chgData name="Jasmin König" userId="878937f5-fcbf-4e09-9e02-139cda3e1f03" providerId="ADAL" clId="{5DEBB3D2-491A-4101-AE89-3F13510DB1B1}" dt="2023-03-10T21:10:19.187" v="29" actId="478"/>
          <ac:grpSpMkLst>
            <pc:docMk/>
            <pc:sldMk cId="3373187439" sldId="256"/>
            <ac:grpSpMk id="4" creationId="{C82B01EE-64B8-57CE-C6BB-FD3DD0A2D8A2}"/>
          </ac:grpSpMkLst>
        </pc:grpChg>
        <pc:picChg chg="mod">
          <ac:chgData name="Jasmin König" userId="878937f5-fcbf-4e09-9e02-139cda3e1f03" providerId="ADAL" clId="{5DEBB3D2-491A-4101-AE89-3F13510DB1B1}" dt="2023-03-10T21:11:27.600" v="33" actId="1076"/>
          <ac:picMkLst>
            <pc:docMk/>
            <pc:sldMk cId="3373187439" sldId="256"/>
            <ac:picMk id="6" creationId="{BCEE9FEB-398A-1F87-13DD-83A8F23558D4}"/>
          </ac:picMkLst>
        </pc:picChg>
      </pc:sldChg>
    </pc:docChg>
  </pc:docChgLst>
  <pc:docChgLst>
    <pc:chgData name="Jasmin König" userId="878937f5-fcbf-4e09-9e02-139cda3e1f03" providerId="ADAL" clId="{8B8B86D4-5301-4D44-A126-F2010A3749CB}"/>
    <pc:docChg chg="undo custSel addSld modSld">
      <pc:chgData name="Jasmin König" userId="878937f5-fcbf-4e09-9e02-139cda3e1f03" providerId="ADAL" clId="{8B8B86D4-5301-4D44-A126-F2010A3749CB}" dt="2023-03-31T00:02:14.428" v="199" actId="207"/>
      <pc:docMkLst>
        <pc:docMk/>
      </pc:docMkLst>
      <pc:sldChg chg="addSp delSp modSp new mod setBg">
        <pc:chgData name="Jasmin König" userId="878937f5-fcbf-4e09-9e02-139cda3e1f03" providerId="ADAL" clId="{8B8B86D4-5301-4D44-A126-F2010A3749CB}" dt="2023-03-31T00:02:14.428" v="199" actId="207"/>
        <pc:sldMkLst>
          <pc:docMk/>
          <pc:sldMk cId="2068298696" sldId="257"/>
        </pc:sldMkLst>
        <pc:spChg chg="add del mod">
          <ac:chgData name="Jasmin König" userId="878937f5-fcbf-4e09-9e02-139cda3e1f03" providerId="ADAL" clId="{8B8B86D4-5301-4D44-A126-F2010A3749CB}" dt="2023-03-30T23:39:06.470" v="36" actId="478"/>
          <ac:spMkLst>
            <pc:docMk/>
            <pc:sldMk cId="2068298696" sldId="257"/>
            <ac:spMk id="10" creationId="{C21C2F9D-865A-518C-F47A-A63E960896B1}"/>
          </ac:spMkLst>
        </pc:spChg>
        <pc:spChg chg="add mod">
          <ac:chgData name="Jasmin König" userId="878937f5-fcbf-4e09-9e02-139cda3e1f03" providerId="ADAL" clId="{8B8B86D4-5301-4D44-A126-F2010A3749CB}" dt="2023-03-30T23:54:09.902" v="179" actId="1076"/>
          <ac:spMkLst>
            <pc:docMk/>
            <pc:sldMk cId="2068298696" sldId="257"/>
            <ac:spMk id="11" creationId="{DC139BC7-D039-6397-A7BF-14D11616897F}"/>
          </ac:spMkLst>
        </pc:spChg>
        <pc:spChg chg="add mod">
          <ac:chgData name="Jasmin König" userId="878937f5-fcbf-4e09-9e02-139cda3e1f03" providerId="ADAL" clId="{8B8B86D4-5301-4D44-A126-F2010A3749CB}" dt="2023-03-30T23:50:11.519" v="158" actId="1076"/>
          <ac:spMkLst>
            <pc:docMk/>
            <pc:sldMk cId="2068298696" sldId="257"/>
            <ac:spMk id="15" creationId="{042A46E2-CDAE-D282-8B53-1C7A13835030}"/>
          </ac:spMkLst>
        </pc:spChg>
        <pc:spChg chg="add mod ord">
          <ac:chgData name="Jasmin König" userId="878937f5-fcbf-4e09-9e02-139cda3e1f03" providerId="ADAL" clId="{8B8B86D4-5301-4D44-A126-F2010A3749CB}" dt="2023-03-31T00:02:14.428" v="199" actId="207"/>
          <ac:spMkLst>
            <pc:docMk/>
            <pc:sldMk cId="2068298696" sldId="257"/>
            <ac:spMk id="19" creationId="{33BF8DD2-1E9C-943B-E9C3-772EA47755ED}"/>
          </ac:spMkLst>
        </pc:spChg>
        <pc:picChg chg="add mod modCrop">
          <ac:chgData name="Jasmin König" userId="878937f5-fcbf-4e09-9e02-139cda3e1f03" providerId="ADAL" clId="{8B8B86D4-5301-4D44-A126-F2010A3749CB}" dt="2023-03-30T23:54:28.098" v="183" actId="1076"/>
          <ac:picMkLst>
            <pc:docMk/>
            <pc:sldMk cId="2068298696" sldId="257"/>
            <ac:picMk id="3" creationId="{ED4B1E32-A9CF-2293-EE46-76E39E150B53}"/>
          </ac:picMkLst>
        </pc:picChg>
        <pc:picChg chg="add mod modCrop">
          <ac:chgData name="Jasmin König" userId="878937f5-fcbf-4e09-9e02-139cda3e1f03" providerId="ADAL" clId="{8B8B86D4-5301-4D44-A126-F2010A3749CB}" dt="2023-03-30T23:50:39.447" v="164" actId="1076"/>
          <ac:picMkLst>
            <pc:docMk/>
            <pc:sldMk cId="2068298696" sldId="257"/>
            <ac:picMk id="5" creationId="{1297DF78-4975-0BC8-8A2B-2DF6D6B25C5E}"/>
          </ac:picMkLst>
        </pc:picChg>
        <pc:picChg chg="add mod ord modCrop">
          <ac:chgData name="Jasmin König" userId="878937f5-fcbf-4e09-9e02-139cda3e1f03" providerId="ADAL" clId="{8B8B86D4-5301-4D44-A126-F2010A3749CB}" dt="2023-03-30T23:54:22.686" v="182" actId="1076"/>
          <ac:picMkLst>
            <pc:docMk/>
            <pc:sldMk cId="2068298696" sldId="257"/>
            <ac:picMk id="13" creationId="{02800703-FE54-83AD-F3C1-D877F74D4845}"/>
          </ac:picMkLst>
        </pc:picChg>
        <pc:picChg chg="add del mod modCrop">
          <ac:chgData name="Jasmin König" userId="878937f5-fcbf-4e09-9e02-139cda3e1f03" providerId="ADAL" clId="{8B8B86D4-5301-4D44-A126-F2010A3749CB}" dt="2023-03-30T23:42:58.679" v="62" actId="478"/>
          <ac:picMkLst>
            <pc:docMk/>
            <pc:sldMk cId="2068298696" sldId="257"/>
            <ac:picMk id="14" creationId="{80597831-5973-30A4-0C39-F71315883DFD}"/>
          </ac:picMkLst>
        </pc:picChg>
        <pc:picChg chg="add mod modCrop">
          <ac:chgData name="Jasmin König" userId="878937f5-fcbf-4e09-9e02-139cda3e1f03" providerId="ADAL" clId="{8B8B86D4-5301-4D44-A126-F2010A3749CB}" dt="2023-03-30T23:48:54.240" v="140" actId="18131"/>
          <ac:picMkLst>
            <pc:docMk/>
            <pc:sldMk cId="2068298696" sldId="257"/>
            <ac:picMk id="16" creationId="{584826B3-3690-4C33-2CF0-1C1911AF00A7}"/>
          </ac:picMkLst>
        </pc:picChg>
        <pc:picChg chg="add mod modCrop">
          <ac:chgData name="Jasmin König" userId="878937f5-fcbf-4e09-9e02-139cda3e1f03" providerId="ADAL" clId="{8B8B86D4-5301-4D44-A126-F2010A3749CB}" dt="2023-03-30T23:54:19.418" v="181" actId="1076"/>
          <ac:picMkLst>
            <pc:docMk/>
            <pc:sldMk cId="2068298696" sldId="257"/>
            <ac:picMk id="17" creationId="{1FE2199C-AD2B-85BD-8F40-E5AA91655A88}"/>
          </ac:picMkLst>
        </pc:picChg>
        <pc:picChg chg="add mod modCrop">
          <ac:chgData name="Jasmin König" userId="878937f5-fcbf-4e09-9e02-139cda3e1f03" providerId="ADAL" clId="{8B8B86D4-5301-4D44-A126-F2010A3749CB}" dt="2023-03-30T23:50:43.695" v="165" actId="1076"/>
          <ac:picMkLst>
            <pc:docMk/>
            <pc:sldMk cId="2068298696" sldId="257"/>
            <ac:picMk id="18" creationId="{79136893-3785-ECA9-8481-321EB3263597}"/>
          </ac:picMkLst>
        </pc:picChg>
        <pc:picChg chg="add del mod">
          <ac:chgData name="Jasmin König" userId="878937f5-fcbf-4e09-9e02-139cda3e1f03" providerId="ADAL" clId="{8B8B86D4-5301-4D44-A126-F2010A3749CB}" dt="2023-03-30T23:58:00.128" v="187" actId="478"/>
          <ac:picMkLst>
            <pc:docMk/>
            <pc:sldMk cId="2068298696" sldId="257"/>
            <ac:picMk id="21" creationId="{8432263D-5307-EB4F-4DBC-DAF2B60A4C8B}"/>
          </ac:picMkLst>
        </pc:picChg>
        <pc:picChg chg="add del">
          <ac:chgData name="Jasmin König" userId="878937f5-fcbf-4e09-9e02-139cda3e1f03" providerId="ADAL" clId="{8B8B86D4-5301-4D44-A126-F2010A3749CB}" dt="2023-03-30T23:59:04.027" v="190" actId="478"/>
          <ac:picMkLst>
            <pc:docMk/>
            <pc:sldMk cId="2068298696" sldId="257"/>
            <ac:picMk id="23" creationId="{82DA384B-B758-8143-CC1A-22D4412945F9}"/>
          </ac:picMkLst>
        </pc:picChg>
        <pc:picChg chg="add del">
          <ac:chgData name="Jasmin König" userId="878937f5-fcbf-4e09-9e02-139cda3e1f03" providerId="ADAL" clId="{8B8B86D4-5301-4D44-A126-F2010A3749CB}" dt="2023-03-31T00:00:42.627" v="193" actId="478"/>
          <ac:picMkLst>
            <pc:docMk/>
            <pc:sldMk cId="2068298696" sldId="257"/>
            <ac:picMk id="25" creationId="{6766FF58-3980-0BA5-A80B-68A744D3C58A}"/>
          </ac:picMkLst>
        </pc:picChg>
        <pc:picChg chg="add del mod">
          <ac:chgData name="Jasmin König" userId="878937f5-fcbf-4e09-9e02-139cda3e1f03" providerId="ADAL" clId="{8B8B86D4-5301-4D44-A126-F2010A3749CB}" dt="2023-03-30T23:37:28.342" v="28" actId="478"/>
          <ac:picMkLst>
            <pc:docMk/>
            <pc:sldMk cId="2068298696" sldId="257"/>
            <ac:picMk id="1026" creationId="{F46EA496-E6D1-DF11-2510-C59F77D9AD13}"/>
          </ac:picMkLst>
        </pc:picChg>
        <pc:picChg chg="add mod">
          <ac:chgData name="Jasmin König" userId="878937f5-fcbf-4e09-9e02-139cda3e1f03" providerId="ADAL" clId="{8B8B86D4-5301-4D44-A126-F2010A3749CB}" dt="2023-03-30T23:54:06.713" v="178" actId="1076"/>
          <ac:picMkLst>
            <pc:docMk/>
            <pc:sldMk cId="2068298696" sldId="257"/>
            <ac:picMk id="1028" creationId="{455B14CF-5A65-117E-22AF-92E0FF41F00B}"/>
          </ac:picMkLst>
        </pc:picChg>
        <pc:cxnChg chg="add del mod">
          <ac:chgData name="Jasmin König" userId="878937f5-fcbf-4e09-9e02-139cda3e1f03" providerId="ADAL" clId="{8B8B86D4-5301-4D44-A126-F2010A3749CB}" dt="2023-03-30T23:34:57.653" v="20" actId="478"/>
          <ac:cxnSpMkLst>
            <pc:docMk/>
            <pc:sldMk cId="2068298696" sldId="257"/>
            <ac:cxnSpMk id="7" creationId="{CC717718-7090-2FDC-ED78-F4FCC9C829FE}"/>
          </ac:cxnSpMkLst>
        </pc:cxnChg>
        <pc:cxnChg chg="add del mod">
          <ac:chgData name="Jasmin König" userId="878937f5-fcbf-4e09-9e02-139cda3e1f03" providerId="ADAL" clId="{8B8B86D4-5301-4D44-A126-F2010A3749CB}" dt="2023-03-30T23:36:48.154" v="24" actId="478"/>
          <ac:cxnSpMkLst>
            <pc:docMk/>
            <pc:sldMk cId="2068298696" sldId="257"/>
            <ac:cxnSpMk id="9" creationId="{7EFC7523-F70B-931A-7B7E-B2D35CA26B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787C-8726-8D6F-6B43-493D9431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6E0AE5-725F-B9F2-159C-237923B8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10DB-6754-4469-49B0-B9F5739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A151-592F-6947-8FB1-838B810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C55B6-4C7D-E102-7CA0-A114110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F0C5C-F7B4-3686-1D62-1208D66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AE765-54CD-56E7-449B-99F84CA4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D1BF-8042-643E-16DF-9E6C4E04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247BB-C555-CF9B-7144-C90F480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DFCF-837B-0A0C-3903-89A063D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041F7-C075-96AB-D61A-7E4DB15B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0B99B0-8B8E-F79E-8011-D8D8E592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16FC-766E-6240-B5FE-DA49EF17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3D005-6E6D-0839-ABED-0C7DF516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2E0FE-5B7F-C4AA-407D-15EDE379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F3DD9-6F00-7DE0-14C8-6B2CBB51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ACFB5-4927-1C96-2A31-D9E91647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3089-A493-E686-A09D-8A20A957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A215-7DFD-094C-6007-82BE212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FB575-FDE7-79DA-89A9-1469833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6400-BE27-71EB-B6B5-C769C62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3DFD8-04B6-4E71-FA6A-FAF05596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BB113-43E1-C2C8-4AFA-9A9A62BA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654-F1D1-AE58-95DE-37F7F50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898D0-E703-A599-9CA9-6E578A14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242C-B652-CA38-B1EC-D9DCB55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666F0-2C66-D17E-8AE6-46A0FCC8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0BC5D-A632-D79F-AADC-216C489E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D3A9E-C45C-F4A4-0509-E571EE1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7C83-6D41-DCB7-0BCF-21D893C5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D5DF6-EEFF-63D7-3A1C-459CB84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FCEE-C65E-6081-D43F-3C2999C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0BAF-9868-C39B-B6FB-E743354D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2C29B-6B15-C148-FE86-9F5C2B1E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F2462-5710-4B9C-4A68-D88AAF94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7C28C-834E-35BA-ABA5-E92373F5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1E19B9-87B8-8810-DBB2-4BC06A54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27C44A-7857-58A6-42FD-40EAA653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46985C-3143-E3E5-EF9B-E80E7F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33C0-EA2B-F31E-DB3D-05313EFC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34CA7-0866-1DD0-0105-06BF7F0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EE043-0DB7-F6EB-65CC-826A65D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69EC50-871B-0555-AFD7-908F795A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38E935-D497-E9BD-92A3-19895493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A3B5D-EDCB-DF97-5F49-E89AF06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D6607-D3C1-BB3D-4084-128F409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68CA3-7456-BE65-75E0-5EA1F83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3DFE4-8DA1-3020-4418-9057391E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348CA-22EA-213D-7AC0-E19D4800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B02FE-FAE9-54EE-1053-3B3404A4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CB7E0-C0FD-D54B-BBED-A3D701E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87678F-E900-1034-2902-9B99479E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A722D-3F3D-5729-66B3-4EC79AD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B99A3-8B14-5D0F-42E4-F1183325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C5BA3-059B-1EC9-5BFB-849B168B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38AA93-AA60-A2F3-5E65-5E08DB9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A840-AB18-9808-AA63-54BB671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36E36-FBD9-E1D8-152D-0DB04E5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B0ACA1-237E-BA43-AD3A-5B6EEA0A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76014-8366-277D-0323-DEC4A75E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6834-A639-3354-9EDE-1F40466E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017C1-F9A9-2CCF-F09F-12A3BE16A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839BD-9EC2-CBEA-6E9B-450DF7E6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DDAF6E-D80A-7A0A-8340-F5BCAF5C59F2}"/>
              </a:ext>
            </a:extLst>
          </p:cNvPr>
          <p:cNvGrpSpPr/>
          <p:nvPr/>
        </p:nvGrpSpPr>
        <p:grpSpPr>
          <a:xfrm>
            <a:off x="6268085" y="1268730"/>
            <a:ext cx="3418840" cy="2706271"/>
            <a:chOff x="6268085" y="1268730"/>
            <a:chExt cx="3418840" cy="2706271"/>
          </a:xfrm>
        </p:grpSpPr>
        <p:pic>
          <p:nvPicPr>
            <p:cNvPr id="6" name="Grafik 5" descr="Schreibtisch Silhouette">
              <a:extLst>
                <a:ext uri="{FF2B5EF4-FFF2-40B4-BE49-F238E27FC236}">
                  <a16:creationId xmlns:a16="http://schemas.microsoft.com/office/drawing/2014/main" id="{BCEE9FEB-398A-1F87-13DD-83A8F2355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7535" y="1268730"/>
              <a:ext cx="2059940" cy="205994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0BFB3F6-BA09-CAFF-A5D0-869CFDCFEFDF}"/>
                </a:ext>
              </a:extLst>
            </p:cNvPr>
            <p:cNvSpPr txBox="1"/>
            <p:nvPr/>
          </p:nvSpPr>
          <p:spPr>
            <a:xfrm>
              <a:off x="6268085" y="3328670"/>
              <a:ext cx="3418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Atkinson Hyperlegible" pitchFamily="2" charset="0"/>
                </a:rPr>
                <a:t>AM 1: </a:t>
              </a:r>
            </a:p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Atkinson Hyperlegible" pitchFamily="2" charset="0"/>
                </a:rPr>
                <a:t>POPULISMUSFORSCHUNG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8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33BF8DD2-1E9C-943B-E9C3-772EA47755ED}"/>
              </a:ext>
            </a:extLst>
          </p:cNvPr>
          <p:cNvSpPr/>
          <p:nvPr/>
        </p:nvSpPr>
        <p:spPr>
          <a:xfrm flipV="1">
            <a:off x="0" y="11201"/>
            <a:ext cx="12192000" cy="6858000"/>
          </a:xfrm>
          <a:prstGeom prst="triangle">
            <a:avLst/>
          </a:prstGeom>
          <a:solidFill>
            <a:srgbClr val="C79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8" name="Picture 4" descr="Berlin, Deutschland, Februar 2023: Sarah Wagenknecht, Mitglied des Bundestages, hat ein Friedensmanifest veröffentlicht und fordert Verhandlungen">
            <a:extLst>
              <a:ext uri="{FF2B5EF4-FFF2-40B4-BE49-F238E27FC236}">
                <a16:creationId xmlns:a16="http://schemas.microsoft.com/office/drawing/2014/main" id="{455B14CF-5A65-117E-22AF-92E0FF41F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18052"/>
          <a:stretch/>
        </p:blipFill>
        <p:spPr bwMode="auto">
          <a:xfrm>
            <a:off x="52256" y="2927261"/>
            <a:ext cx="2029460" cy="2557463"/>
          </a:xfrm>
          <a:custGeom>
            <a:avLst/>
            <a:gdLst>
              <a:gd name="connsiteX0" fmla="*/ 0 w 2029460"/>
              <a:gd name="connsiteY0" fmla="*/ 0 h 2557463"/>
              <a:gd name="connsiteX1" fmla="*/ 656192 w 2029460"/>
              <a:gd name="connsiteY1" fmla="*/ 0 h 2557463"/>
              <a:gd name="connsiteX2" fmla="*/ 1292090 w 2029460"/>
              <a:gd name="connsiteY2" fmla="*/ 0 h 2557463"/>
              <a:gd name="connsiteX3" fmla="*/ 2029460 w 2029460"/>
              <a:gd name="connsiteY3" fmla="*/ 0 h 2557463"/>
              <a:gd name="connsiteX4" fmla="*/ 2029460 w 2029460"/>
              <a:gd name="connsiteY4" fmla="*/ 562642 h 2557463"/>
              <a:gd name="connsiteX5" fmla="*/ 2029460 w 2029460"/>
              <a:gd name="connsiteY5" fmla="*/ 1202008 h 2557463"/>
              <a:gd name="connsiteX6" fmla="*/ 2029460 w 2029460"/>
              <a:gd name="connsiteY6" fmla="*/ 1841373 h 2557463"/>
              <a:gd name="connsiteX7" fmla="*/ 2029460 w 2029460"/>
              <a:gd name="connsiteY7" fmla="*/ 2557463 h 2557463"/>
              <a:gd name="connsiteX8" fmla="*/ 1413857 w 2029460"/>
              <a:gd name="connsiteY8" fmla="*/ 2557463 h 2557463"/>
              <a:gd name="connsiteX9" fmla="*/ 757665 w 2029460"/>
              <a:gd name="connsiteY9" fmla="*/ 2557463 h 2557463"/>
              <a:gd name="connsiteX10" fmla="*/ 0 w 2029460"/>
              <a:gd name="connsiteY10" fmla="*/ 2557463 h 2557463"/>
              <a:gd name="connsiteX11" fmla="*/ 0 w 2029460"/>
              <a:gd name="connsiteY11" fmla="*/ 1918097 h 2557463"/>
              <a:gd name="connsiteX12" fmla="*/ 0 w 2029460"/>
              <a:gd name="connsiteY12" fmla="*/ 1278732 h 2557463"/>
              <a:gd name="connsiteX13" fmla="*/ 0 w 2029460"/>
              <a:gd name="connsiteY13" fmla="*/ 690515 h 2557463"/>
              <a:gd name="connsiteX14" fmla="*/ 0 w 2029460"/>
              <a:gd name="connsiteY14" fmla="*/ 0 h 255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29460" h="2557463" extrusionOk="0">
                <a:moveTo>
                  <a:pt x="0" y="0"/>
                </a:moveTo>
                <a:cubicBezTo>
                  <a:pt x="131416" y="9500"/>
                  <a:pt x="467959" y="17605"/>
                  <a:pt x="656192" y="0"/>
                </a:cubicBezTo>
                <a:cubicBezTo>
                  <a:pt x="844425" y="-17605"/>
                  <a:pt x="1025306" y="-18008"/>
                  <a:pt x="1292090" y="0"/>
                </a:cubicBezTo>
                <a:cubicBezTo>
                  <a:pt x="1558874" y="18008"/>
                  <a:pt x="1877551" y="-29536"/>
                  <a:pt x="2029460" y="0"/>
                </a:cubicBezTo>
                <a:cubicBezTo>
                  <a:pt x="2013378" y="220630"/>
                  <a:pt x="2003078" y="396950"/>
                  <a:pt x="2029460" y="562642"/>
                </a:cubicBezTo>
                <a:cubicBezTo>
                  <a:pt x="2055842" y="728334"/>
                  <a:pt x="2018354" y="996740"/>
                  <a:pt x="2029460" y="1202008"/>
                </a:cubicBezTo>
                <a:cubicBezTo>
                  <a:pt x="2040566" y="1407276"/>
                  <a:pt x="2053238" y="1569534"/>
                  <a:pt x="2029460" y="1841373"/>
                </a:cubicBezTo>
                <a:cubicBezTo>
                  <a:pt x="2005682" y="2113212"/>
                  <a:pt x="2063640" y="2409273"/>
                  <a:pt x="2029460" y="2557463"/>
                </a:cubicBezTo>
                <a:cubicBezTo>
                  <a:pt x="1758519" y="2557112"/>
                  <a:pt x="1546956" y="2535924"/>
                  <a:pt x="1413857" y="2557463"/>
                </a:cubicBezTo>
                <a:cubicBezTo>
                  <a:pt x="1280758" y="2579002"/>
                  <a:pt x="929879" y="2541671"/>
                  <a:pt x="757665" y="2557463"/>
                </a:cubicBezTo>
                <a:cubicBezTo>
                  <a:pt x="585451" y="2573255"/>
                  <a:pt x="245650" y="2526118"/>
                  <a:pt x="0" y="2557463"/>
                </a:cubicBezTo>
                <a:cubicBezTo>
                  <a:pt x="28089" y="2341493"/>
                  <a:pt x="31502" y="2216567"/>
                  <a:pt x="0" y="1918097"/>
                </a:cubicBezTo>
                <a:cubicBezTo>
                  <a:pt x="-31502" y="1619627"/>
                  <a:pt x="-22958" y="1443061"/>
                  <a:pt x="0" y="1278732"/>
                </a:cubicBezTo>
                <a:cubicBezTo>
                  <a:pt x="22958" y="1114404"/>
                  <a:pt x="-27378" y="871314"/>
                  <a:pt x="0" y="690515"/>
                </a:cubicBezTo>
                <a:cubicBezTo>
                  <a:pt x="27378" y="509716"/>
                  <a:pt x="6941" y="252531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5596686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800703-FE54-83AD-F3C1-D877F74D4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76" t="1845" r="1476" b="21126"/>
          <a:stretch/>
        </p:blipFill>
        <p:spPr>
          <a:xfrm>
            <a:off x="1496336" y="2244323"/>
            <a:ext cx="2581263" cy="198833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4B1E32-A9CF-2293-EE46-76E39E150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584"/>
          <a:stretch/>
        </p:blipFill>
        <p:spPr>
          <a:xfrm>
            <a:off x="7892571" y="2244323"/>
            <a:ext cx="3855721" cy="25993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297DF78-4975-0BC8-8A2B-2DF6D6B25C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672"/>
          <a:stretch/>
        </p:blipFill>
        <p:spPr>
          <a:xfrm>
            <a:off x="9075419" y="967194"/>
            <a:ext cx="3486150" cy="2800350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C139BC7-D039-6397-A7BF-14D11616897F}"/>
              </a:ext>
            </a:extLst>
          </p:cNvPr>
          <p:cNvSpPr/>
          <p:nvPr/>
        </p:nvSpPr>
        <p:spPr>
          <a:xfrm>
            <a:off x="1292896" y="4046449"/>
            <a:ext cx="2784703" cy="2800350"/>
          </a:xfrm>
          <a:custGeom>
            <a:avLst/>
            <a:gdLst>
              <a:gd name="connsiteX0" fmla="*/ 0 w 2305057"/>
              <a:gd name="connsiteY0" fmla="*/ 2362200 h 2800350"/>
              <a:gd name="connsiteX1" fmla="*/ 28575 w 2305057"/>
              <a:gd name="connsiteY1" fmla="*/ 2238375 h 2800350"/>
              <a:gd name="connsiteX2" fmla="*/ 38100 w 2305057"/>
              <a:gd name="connsiteY2" fmla="*/ 2181225 h 2800350"/>
              <a:gd name="connsiteX3" fmla="*/ 76200 w 2305057"/>
              <a:gd name="connsiteY3" fmla="*/ 2047875 h 2800350"/>
              <a:gd name="connsiteX4" fmla="*/ 85725 w 2305057"/>
              <a:gd name="connsiteY4" fmla="*/ 2000250 h 2800350"/>
              <a:gd name="connsiteX5" fmla="*/ 200025 w 2305057"/>
              <a:gd name="connsiteY5" fmla="*/ 1857375 h 2800350"/>
              <a:gd name="connsiteX6" fmla="*/ 295275 w 2305057"/>
              <a:gd name="connsiteY6" fmla="*/ 1752600 h 2800350"/>
              <a:gd name="connsiteX7" fmla="*/ 400050 w 2305057"/>
              <a:gd name="connsiteY7" fmla="*/ 1628775 h 2800350"/>
              <a:gd name="connsiteX8" fmla="*/ 466725 w 2305057"/>
              <a:gd name="connsiteY8" fmla="*/ 1562100 h 2800350"/>
              <a:gd name="connsiteX9" fmla="*/ 523875 w 2305057"/>
              <a:gd name="connsiteY9" fmla="*/ 1543050 h 2800350"/>
              <a:gd name="connsiteX10" fmla="*/ 552450 w 2305057"/>
              <a:gd name="connsiteY10" fmla="*/ 1524000 h 2800350"/>
              <a:gd name="connsiteX11" fmla="*/ 590550 w 2305057"/>
              <a:gd name="connsiteY11" fmla="*/ 1514475 h 2800350"/>
              <a:gd name="connsiteX12" fmla="*/ 628650 w 2305057"/>
              <a:gd name="connsiteY12" fmla="*/ 1495425 h 2800350"/>
              <a:gd name="connsiteX13" fmla="*/ 695325 w 2305057"/>
              <a:gd name="connsiteY13" fmla="*/ 1419225 h 2800350"/>
              <a:gd name="connsiteX14" fmla="*/ 714375 w 2305057"/>
              <a:gd name="connsiteY14" fmla="*/ 1362075 h 2800350"/>
              <a:gd name="connsiteX15" fmla="*/ 733425 w 2305057"/>
              <a:gd name="connsiteY15" fmla="*/ 1314450 h 2800350"/>
              <a:gd name="connsiteX16" fmla="*/ 742950 w 2305057"/>
              <a:gd name="connsiteY16" fmla="*/ 1285875 h 2800350"/>
              <a:gd name="connsiteX17" fmla="*/ 781050 w 2305057"/>
              <a:gd name="connsiteY17" fmla="*/ 1209675 h 2800350"/>
              <a:gd name="connsiteX18" fmla="*/ 819150 w 2305057"/>
              <a:gd name="connsiteY18" fmla="*/ 1066800 h 2800350"/>
              <a:gd name="connsiteX19" fmla="*/ 866775 w 2305057"/>
              <a:gd name="connsiteY19" fmla="*/ 485775 h 2800350"/>
              <a:gd name="connsiteX20" fmla="*/ 885825 w 2305057"/>
              <a:gd name="connsiteY20" fmla="*/ 447675 h 2800350"/>
              <a:gd name="connsiteX21" fmla="*/ 895350 w 2305057"/>
              <a:gd name="connsiteY21" fmla="*/ 419100 h 2800350"/>
              <a:gd name="connsiteX22" fmla="*/ 923925 w 2305057"/>
              <a:gd name="connsiteY22" fmla="*/ 381000 h 2800350"/>
              <a:gd name="connsiteX23" fmla="*/ 981075 w 2305057"/>
              <a:gd name="connsiteY23" fmla="*/ 304800 h 2800350"/>
              <a:gd name="connsiteX24" fmla="*/ 1019175 w 2305057"/>
              <a:gd name="connsiteY24" fmla="*/ 257175 h 2800350"/>
              <a:gd name="connsiteX25" fmla="*/ 1057275 w 2305057"/>
              <a:gd name="connsiteY25" fmla="*/ 219075 h 2800350"/>
              <a:gd name="connsiteX26" fmla="*/ 1076325 w 2305057"/>
              <a:gd name="connsiteY26" fmla="*/ 190500 h 2800350"/>
              <a:gd name="connsiteX27" fmla="*/ 1104900 w 2305057"/>
              <a:gd name="connsiteY27" fmla="*/ 171450 h 2800350"/>
              <a:gd name="connsiteX28" fmla="*/ 1190625 w 2305057"/>
              <a:gd name="connsiteY28" fmla="*/ 104775 h 2800350"/>
              <a:gd name="connsiteX29" fmla="*/ 1209675 w 2305057"/>
              <a:gd name="connsiteY29" fmla="*/ 76200 h 2800350"/>
              <a:gd name="connsiteX30" fmla="*/ 1362075 w 2305057"/>
              <a:gd name="connsiteY30" fmla="*/ 0 h 2800350"/>
              <a:gd name="connsiteX31" fmla="*/ 1562100 w 2305057"/>
              <a:gd name="connsiteY31" fmla="*/ 38100 h 2800350"/>
              <a:gd name="connsiteX32" fmla="*/ 1600200 w 2305057"/>
              <a:gd name="connsiteY32" fmla="*/ 76200 h 2800350"/>
              <a:gd name="connsiteX33" fmla="*/ 1638300 w 2305057"/>
              <a:gd name="connsiteY33" fmla="*/ 104775 h 2800350"/>
              <a:gd name="connsiteX34" fmla="*/ 1666875 w 2305057"/>
              <a:gd name="connsiteY34" fmla="*/ 142875 h 2800350"/>
              <a:gd name="connsiteX35" fmla="*/ 1724025 w 2305057"/>
              <a:gd name="connsiteY35" fmla="*/ 209550 h 2800350"/>
              <a:gd name="connsiteX36" fmla="*/ 1733550 w 2305057"/>
              <a:gd name="connsiteY36" fmla="*/ 266700 h 2800350"/>
              <a:gd name="connsiteX37" fmla="*/ 1743075 w 2305057"/>
              <a:gd name="connsiteY37" fmla="*/ 295275 h 2800350"/>
              <a:gd name="connsiteX38" fmla="*/ 1762125 w 2305057"/>
              <a:gd name="connsiteY38" fmla="*/ 609600 h 2800350"/>
              <a:gd name="connsiteX39" fmla="*/ 1790700 w 2305057"/>
              <a:gd name="connsiteY39" fmla="*/ 733425 h 2800350"/>
              <a:gd name="connsiteX40" fmla="*/ 1800225 w 2305057"/>
              <a:gd name="connsiteY40" fmla="*/ 904875 h 2800350"/>
              <a:gd name="connsiteX41" fmla="*/ 1809750 w 2305057"/>
              <a:gd name="connsiteY41" fmla="*/ 933450 h 2800350"/>
              <a:gd name="connsiteX42" fmla="*/ 1828800 w 2305057"/>
              <a:gd name="connsiteY42" fmla="*/ 1076325 h 2800350"/>
              <a:gd name="connsiteX43" fmla="*/ 1838325 w 2305057"/>
              <a:gd name="connsiteY43" fmla="*/ 1162050 h 2800350"/>
              <a:gd name="connsiteX44" fmla="*/ 1847850 w 2305057"/>
              <a:gd name="connsiteY44" fmla="*/ 1390650 h 2800350"/>
              <a:gd name="connsiteX45" fmla="*/ 1981200 w 2305057"/>
              <a:gd name="connsiteY45" fmla="*/ 1524000 h 2800350"/>
              <a:gd name="connsiteX46" fmla="*/ 1990725 w 2305057"/>
              <a:gd name="connsiteY46" fmla="*/ 1581150 h 2800350"/>
              <a:gd name="connsiteX47" fmla="*/ 2028825 w 2305057"/>
              <a:gd name="connsiteY47" fmla="*/ 1609725 h 2800350"/>
              <a:gd name="connsiteX48" fmla="*/ 2057400 w 2305057"/>
              <a:gd name="connsiteY48" fmla="*/ 1638300 h 2800350"/>
              <a:gd name="connsiteX49" fmla="*/ 2124075 w 2305057"/>
              <a:gd name="connsiteY49" fmla="*/ 1685925 h 2800350"/>
              <a:gd name="connsiteX50" fmla="*/ 2162175 w 2305057"/>
              <a:gd name="connsiteY50" fmla="*/ 1733550 h 2800350"/>
              <a:gd name="connsiteX51" fmla="*/ 2276475 w 2305057"/>
              <a:gd name="connsiteY51" fmla="*/ 1838325 h 2800350"/>
              <a:gd name="connsiteX52" fmla="*/ 2305050 w 2305057"/>
              <a:gd name="connsiteY52" fmla="*/ 1990725 h 2800350"/>
              <a:gd name="connsiteX53" fmla="*/ 2286000 w 2305057"/>
              <a:gd name="connsiteY53" fmla="*/ 2562225 h 2800350"/>
              <a:gd name="connsiteX54" fmla="*/ 2105025 w 2305057"/>
              <a:gd name="connsiteY54" fmla="*/ 2686050 h 2800350"/>
              <a:gd name="connsiteX55" fmla="*/ 1933575 w 2305057"/>
              <a:gd name="connsiteY55" fmla="*/ 2752725 h 2800350"/>
              <a:gd name="connsiteX56" fmla="*/ 1695450 w 2305057"/>
              <a:gd name="connsiteY56" fmla="*/ 2790825 h 2800350"/>
              <a:gd name="connsiteX57" fmla="*/ 1647825 w 2305057"/>
              <a:gd name="connsiteY57" fmla="*/ 2800350 h 2800350"/>
              <a:gd name="connsiteX58" fmla="*/ 1390650 w 2305057"/>
              <a:gd name="connsiteY58" fmla="*/ 2781300 h 2800350"/>
              <a:gd name="connsiteX59" fmla="*/ 990600 w 2305057"/>
              <a:gd name="connsiteY59" fmla="*/ 2771775 h 2800350"/>
              <a:gd name="connsiteX60" fmla="*/ 752475 w 2305057"/>
              <a:gd name="connsiteY60" fmla="*/ 2752725 h 2800350"/>
              <a:gd name="connsiteX61" fmla="*/ 685800 w 2305057"/>
              <a:gd name="connsiteY61" fmla="*/ 2743200 h 2800350"/>
              <a:gd name="connsiteX62" fmla="*/ 523875 w 2305057"/>
              <a:gd name="connsiteY62" fmla="*/ 2714625 h 2800350"/>
              <a:gd name="connsiteX63" fmla="*/ 390525 w 2305057"/>
              <a:gd name="connsiteY63" fmla="*/ 2686050 h 2800350"/>
              <a:gd name="connsiteX64" fmla="*/ 276225 w 2305057"/>
              <a:gd name="connsiteY64" fmla="*/ 2628900 h 2800350"/>
              <a:gd name="connsiteX65" fmla="*/ 171450 w 2305057"/>
              <a:gd name="connsiteY65" fmla="*/ 2543175 h 2800350"/>
              <a:gd name="connsiteX66" fmla="*/ 133350 w 2305057"/>
              <a:gd name="connsiteY66" fmla="*/ 2495550 h 2800350"/>
              <a:gd name="connsiteX67" fmla="*/ 104775 w 2305057"/>
              <a:gd name="connsiteY67" fmla="*/ 2486025 h 2800350"/>
              <a:gd name="connsiteX68" fmla="*/ 85725 w 2305057"/>
              <a:gd name="connsiteY68" fmla="*/ 2447925 h 2800350"/>
              <a:gd name="connsiteX69" fmla="*/ 66675 w 2305057"/>
              <a:gd name="connsiteY69" fmla="*/ 2381250 h 2800350"/>
              <a:gd name="connsiteX70" fmla="*/ 57150 w 2305057"/>
              <a:gd name="connsiteY70" fmla="*/ 2352675 h 2800350"/>
              <a:gd name="connsiteX71" fmla="*/ 47625 w 2305057"/>
              <a:gd name="connsiteY71" fmla="*/ 2314575 h 2800350"/>
              <a:gd name="connsiteX72" fmla="*/ 19050 w 2305057"/>
              <a:gd name="connsiteY72" fmla="*/ 2276475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305057" h="2800350">
                <a:moveTo>
                  <a:pt x="0" y="2362200"/>
                </a:moveTo>
                <a:cubicBezTo>
                  <a:pt x="9525" y="2320925"/>
                  <a:pt x="19848" y="2279826"/>
                  <a:pt x="28575" y="2238375"/>
                </a:cubicBezTo>
                <a:cubicBezTo>
                  <a:pt x="32554" y="2219476"/>
                  <a:pt x="34312" y="2200163"/>
                  <a:pt x="38100" y="2181225"/>
                </a:cubicBezTo>
                <a:cubicBezTo>
                  <a:pt x="45870" y="2142376"/>
                  <a:pt x="68665" y="2076130"/>
                  <a:pt x="76200" y="2047875"/>
                </a:cubicBezTo>
                <a:cubicBezTo>
                  <a:pt x="80371" y="2032232"/>
                  <a:pt x="78150" y="2014558"/>
                  <a:pt x="85725" y="2000250"/>
                </a:cubicBezTo>
                <a:cubicBezTo>
                  <a:pt x="221395" y="1743984"/>
                  <a:pt x="107728" y="1958063"/>
                  <a:pt x="200025" y="1857375"/>
                </a:cubicBezTo>
                <a:cubicBezTo>
                  <a:pt x="307571" y="1740052"/>
                  <a:pt x="225877" y="1798865"/>
                  <a:pt x="295275" y="1752600"/>
                </a:cubicBezTo>
                <a:cubicBezTo>
                  <a:pt x="318999" y="1681428"/>
                  <a:pt x="297700" y="1731125"/>
                  <a:pt x="400050" y="1628775"/>
                </a:cubicBezTo>
                <a:cubicBezTo>
                  <a:pt x="422275" y="1606550"/>
                  <a:pt x="436907" y="1572039"/>
                  <a:pt x="466725" y="1562100"/>
                </a:cubicBezTo>
                <a:cubicBezTo>
                  <a:pt x="485775" y="1555750"/>
                  <a:pt x="505525" y="1551205"/>
                  <a:pt x="523875" y="1543050"/>
                </a:cubicBezTo>
                <a:cubicBezTo>
                  <a:pt x="534336" y="1538401"/>
                  <a:pt x="541928" y="1528509"/>
                  <a:pt x="552450" y="1524000"/>
                </a:cubicBezTo>
                <a:cubicBezTo>
                  <a:pt x="564482" y="1518843"/>
                  <a:pt x="578293" y="1519072"/>
                  <a:pt x="590550" y="1514475"/>
                </a:cubicBezTo>
                <a:cubicBezTo>
                  <a:pt x="603845" y="1509489"/>
                  <a:pt x="615950" y="1501775"/>
                  <a:pt x="628650" y="1495425"/>
                </a:cubicBezTo>
                <a:cubicBezTo>
                  <a:pt x="650875" y="1470025"/>
                  <a:pt x="677074" y="1447615"/>
                  <a:pt x="695325" y="1419225"/>
                </a:cubicBezTo>
                <a:cubicBezTo>
                  <a:pt x="706184" y="1402334"/>
                  <a:pt x="707513" y="1380946"/>
                  <a:pt x="714375" y="1362075"/>
                </a:cubicBezTo>
                <a:cubicBezTo>
                  <a:pt x="720218" y="1346007"/>
                  <a:pt x="727422" y="1330459"/>
                  <a:pt x="733425" y="1314450"/>
                </a:cubicBezTo>
                <a:cubicBezTo>
                  <a:pt x="736950" y="1305049"/>
                  <a:pt x="738795" y="1295015"/>
                  <a:pt x="742950" y="1285875"/>
                </a:cubicBezTo>
                <a:cubicBezTo>
                  <a:pt x="754701" y="1260022"/>
                  <a:pt x="772070" y="1236616"/>
                  <a:pt x="781050" y="1209675"/>
                </a:cubicBezTo>
                <a:cubicBezTo>
                  <a:pt x="809357" y="1124755"/>
                  <a:pt x="795744" y="1172127"/>
                  <a:pt x="819150" y="1066800"/>
                </a:cubicBezTo>
                <a:cubicBezTo>
                  <a:pt x="835025" y="873125"/>
                  <a:pt x="845968" y="678982"/>
                  <a:pt x="866775" y="485775"/>
                </a:cubicBezTo>
                <a:cubicBezTo>
                  <a:pt x="868295" y="471658"/>
                  <a:pt x="880232" y="460726"/>
                  <a:pt x="885825" y="447675"/>
                </a:cubicBezTo>
                <a:cubicBezTo>
                  <a:pt x="889780" y="438447"/>
                  <a:pt x="890369" y="427817"/>
                  <a:pt x="895350" y="419100"/>
                </a:cubicBezTo>
                <a:cubicBezTo>
                  <a:pt x="903226" y="405317"/>
                  <a:pt x="914400" y="393700"/>
                  <a:pt x="923925" y="381000"/>
                </a:cubicBezTo>
                <a:cubicBezTo>
                  <a:pt x="941989" y="326808"/>
                  <a:pt x="923131" y="369182"/>
                  <a:pt x="981075" y="304800"/>
                </a:cubicBezTo>
                <a:cubicBezTo>
                  <a:pt x="994675" y="289689"/>
                  <a:pt x="1005669" y="272370"/>
                  <a:pt x="1019175" y="257175"/>
                </a:cubicBezTo>
                <a:cubicBezTo>
                  <a:pt x="1031107" y="243751"/>
                  <a:pt x="1045586" y="232712"/>
                  <a:pt x="1057275" y="219075"/>
                </a:cubicBezTo>
                <a:cubicBezTo>
                  <a:pt x="1064725" y="210383"/>
                  <a:pt x="1068230" y="198595"/>
                  <a:pt x="1076325" y="190500"/>
                </a:cubicBezTo>
                <a:cubicBezTo>
                  <a:pt x="1084420" y="182405"/>
                  <a:pt x="1096106" y="178779"/>
                  <a:pt x="1104900" y="171450"/>
                </a:cubicBezTo>
                <a:cubicBezTo>
                  <a:pt x="1194429" y="96843"/>
                  <a:pt x="1046182" y="201070"/>
                  <a:pt x="1190625" y="104775"/>
                </a:cubicBezTo>
                <a:cubicBezTo>
                  <a:pt x="1196975" y="95250"/>
                  <a:pt x="1200815" y="83449"/>
                  <a:pt x="1209675" y="76200"/>
                </a:cubicBezTo>
                <a:cubicBezTo>
                  <a:pt x="1284766" y="14762"/>
                  <a:pt x="1282480" y="22742"/>
                  <a:pt x="1362075" y="0"/>
                </a:cubicBezTo>
                <a:cubicBezTo>
                  <a:pt x="1428750" y="12700"/>
                  <a:pt x="1497455" y="17414"/>
                  <a:pt x="1562100" y="38100"/>
                </a:cubicBezTo>
                <a:cubicBezTo>
                  <a:pt x="1579206" y="43574"/>
                  <a:pt x="1586683" y="64373"/>
                  <a:pt x="1600200" y="76200"/>
                </a:cubicBezTo>
                <a:cubicBezTo>
                  <a:pt x="1612147" y="86654"/>
                  <a:pt x="1627075" y="93550"/>
                  <a:pt x="1638300" y="104775"/>
                </a:cubicBezTo>
                <a:cubicBezTo>
                  <a:pt x="1649525" y="116000"/>
                  <a:pt x="1656421" y="130928"/>
                  <a:pt x="1666875" y="142875"/>
                </a:cubicBezTo>
                <a:cubicBezTo>
                  <a:pt x="1731548" y="216787"/>
                  <a:pt x="1683235" y="148365"/>
                  <a:pt x="1724025" y="209550"/>
                </a:cubicBezTo>
                <a:cubicBezTo>
                  <a:pt x="1727200" y="228600"/>
                  <a:pt x="1729360" y="247847"/>
                  <a:pt x="1733550" y="266700"/>
                </a:cubicBezTo>
                <a:cubicBezTo>
                  <a:pt x="1735728" y="276501"/>
                  <a:pt x="1742241" y="285269"/>
                  <a:pt x="1743075" y="295275"/>
                </a:cubicBezTo>
                <a:cubicBezTo>
                  <a:pt x="1751792" y="399880"/>
                  <a:pt x="1754646" y="504900"/>
                  <a:pt x="1762125" y="609600"/>
                </a:cubicBezTo>
                <a:cubicBezTo>
                  <a:pt x="1768596" y="700193"/>
                  <a:pt x="1761075" y="674175"/>
                  <a:pt x="1790700" y="733425"/>
                </a:cubicBezTo>
                <a:cubicBezTo>
                  <a:pt x="1793875" y="790575"/>
                  <a:pt x="1794798" y="847895"/>
                  <a:pt x="1800225" y="904875"/>
                </a:cubicBezTo>
                <a:cubicBezTo>
                  <a:pt x="1801177" y="914870"/>
                  <a:pt x="1808330" y="923511"/>
                  <a:pt x="1809750" y="933450"/>
                </a:cubicBezTo>
                <a:cubicBezTo>
                  <a:pt x="1834740" y="1108383"/>
                  <a:pt x="1805439" y="982880"/>
                  <a:pt x="1828800" y="1076325"/>
                </a:cubicBezTo>
                <a:cubicBezTo>
                  <a:pt x="1831975" y="1104900"/>
                  <a:pt x="1836586" y="1133352"/>
                  <a:pt x="1838325" y="1162050"/>
                </a:cubicBezTo>
                <a:cubicBezTo>
                  <a:pt x="1842939" y="1238176"/>
                  <a:pt x="1819848" y="1319711"/>
                  <a:pt x="1847850" y="1390650"/>
                </a:cubicBezTo>
                <a:cubicBezTo>
                  <a:pt x="1870931" y="1449121"/>
                  <a:pt x="1981200" y="1524000"/>
                  <a:pt x="1981200" y="1524000"/>
                </a:cubicBezTo>
                <a:cubicBezTo>
                  <a:pt x="1984375" y="1543050"/>
                  <a:pt x="1981346" y="1564268"/>
                  <a:pt x="1990725" y="1581150"/>
                </a:cubicBezTo>
                <a:cubicBezTo>
                  <a:pt x="1998435" y="1595027"/>
                  <a:pt x="2016772" y="1599394"/>
                  <a:pt x="2028825" y="1609725"/>
                </a:cubicBezTo>
                <a:cubicBezTo>
                  <a:pt x="2039052" y="1618491"/>
                  <a:pt x="2047052" y="1629676"/>
                  <a:pt x="2057400" y="1638300"/>
                </a:cubicBezTo>
                <a:cubicBezTo>
                  <a:pt x="2089850" y="1665342"/>
                  <a:pt x="2089760" y="1651610"/>
                  <a:pt x="2124075" y="1685925"/>
                </a:cubicBezTo>
                <a:cubicBezTo>
                  <a:pt x="2138450" y="1700300"/>
                  <a:pt x="2147064" y="1719950"/>
                  <a:pt x="2162175" y="1733550"/>
                </a:cubicBezTo>
                <a:cubicBezTo>
                  <a:pt x="2314998" y="1871091"/>
                  <a:pt x="2113244" y="1647889"/>
                  <a:pt x="2276475" y="1838325"/>
                </a:cubicBezTo>
                <a:cubicBezTo>
                  <a:pt x="2281956" y="1862988"/>
                  <a:pt x="2305528" y="1958713"/>
                  <a:pt x="2305050" y="1990725"/>
                </a:cubicBezTo>
                <a:cubicBezTo>
                  <a:pt x="2302205" y="2181310"/>
                  <a:pt x="2308598" y="2372964"/>
                  <a:pt x="2286000" y="2562225"/>
                </a:cubicBezTo>
                <a:cubicBezTo>
                  <a:pt x="2278366" y="2626159"/>
                  <a:pt x="2132586" y="2674492"/>
                  <a:pt x="2105025" y="2686050"/>
                </a:cubicBezTo>
                <a:cubicBezTo>
                  <a:pt x="2048477" y="2709764"/>
                  <a:pt x="1992981" y="2737528"/>
                  <a:pt x="1933575" y="2752725"/>
                </a:cubicBezTo>
                <a:cubicBezTo>
                  <a:pt x="1855698" y="2772647"/>
                  <a:pt x="1774274" y="2775060"/>
                  <a:pt x="1695450" y="2790825"/>
                </a:cubicBezTo>
                <a:lnTo>
                  <a:pt x="1647825" y="2800350"/>
                </a:lnTo>
                <a:cubicBezTo>
                  <a:pt x="1500194" y="2708081"/>
                  <a:pt x="1641259" y="2773083"/>
                  <a:pt x="1390650" y="2781300"/>
                </a:cubicBezTo>
                <a:lnTo>
                  <a:pt x="990600" y="2771775"/>
                </a:lnTo>
                <a:cubicBezTo>
                  <a:pt x="856534" y="2749431"/>
                  <a:pt x="1006942" y="2772299"/>
                  <a:pt x="752475" y="2752725"/>
                </a:cubicBezTo>
                <a:cubicBezTo>
                  <a:pt x="730090" y="2751003"/>
                  <a:pt x="708054" y="2746167"/>
                  <a:pt x="685800" y="2743200"/>
                </a:cubicBezTo>
                <a:cubicBezTo>
                  <a:pt x="535126" y="2723110"/>
                  <a:pt x="686537" y="2747157"/>
                  <a:pt x="523875" y="2714625"/>
                </a:cubicBezTo>
                <a:cubicBezTo>
                  <a:pt x="479592" y="2705768"/>
                  <a:pt x="433007" y="2703043"/>
                  <a:pt x="390525" y="2686050"/>
                </a:cubicBezTo>
                <a:cubicBezTo>
                  <a:pt x="350975" y="2670230"/>
                  <a:pt x="306346" y="2659021"/>
                  <a:pt x="276225" y="2628900"/>
                </a:cubicBezTo>
                <a:cubicBezTo>
                  <a:pt x="205984" y="2558659"/>
                  <a:pt x="242177" y="2585611"/>
                  <a:pt x="171450" y="2543175"/>
                </a:cubicBezTo>
                <a:cubicBezTo>
                  <a:pt x="158750" y="2527300"/>
                  <a:pt x="148786" y="2508781"/>
                  <a:pt x="133350" y="2495550"/>
                </a:cubicBezTo>
                <a:cubicBezTo>
                  <a:pt x="125727" y="2489016"/>
                  <a:pt x="111875" y="2493125"/>
                  <a:pt x="104775" y="2486025"/>
                </a:cubicBezTo>
                <a:cubicBezTo>
                  <a:pt x="94735" y="2475985"/>
                  <a:pt x="91318" y="2460976"/>
                  <a:pt x="85725" y="2447925"/>
                </a:cubicBezTo>
                <a:cubicBezTo>
                  <a:pt x="75937" y="2425087"/>
                  <a:pt x="73580" y="2405417"/>
                  <a:pt x="66675" y="2381250"/>
                </a:cubicBezTo>
                <a:cubicBezTo>
                  <a:pt x="63917" y="2371596"/>
                  <a:pt x="59908" y="2362329"/>
                  <a:pt x="57150" y="2352675"/>
                </a:cubicBezTo>
                <a:cubicBezTo>
                  <a:pt x="53554" y="2340088"/>
                  <a:pt x="53479" y="2326284"/>
                  <a:pt x="47625" y="2314575"/>
                </a:cubicBezTo>
                <a:cubicBezTo>
                  <a:pt x="40525" y="2300376"/>
                  <a:pt x="19050" y="2276475"/>
                  <a:pt x="19050" y="2276475"/>
                </a:cubicBezTo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2A46E2-CDAE-D282-8B53-1C7A13835030}"/>
              </a:ext>
            </a:extLst>
          </p:cNvPr>
          <p:cNvSpPr txBox="1"/>
          <p:nvPr/>
        </p:nvSpPr>
        <p:spPr>
          <a:xfrm>
            <a:off x="8551190" y="4800539"/>
            <a:ext cx="300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Created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leo-graph.com</a:t>
            </a:r>
          </a:p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Noun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84826B3-3690-4C33-2CF0-1C1911AF0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5" t="185008" r="-9445" b="-100506"/>
          <a:stretch/>
        </p:blipFill>
        <p:spPr>
          <a:xfrm>
            <a:off x="1558402" y="2857500"/>
            <a:ext cx="2581263" cy="400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E2199C-AD2B-85BD-8F40-E5AA91655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26"/>
          <a:stretch/>
        </p:blipFill>
        <p:spPr>
          <a:xfrm>
            <a:off x="267770" y="2244323"/>
            <a:ext cx="2581263" cy="4536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9136893-3785-ECA9-8481-321EB32635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427"/>
          <a:stretch/>
        </p:blipFill>
        <p:spPr>
          <a:xfrm>
            <a:off x="8463940" y="424300"/>
            <a:ext cx="3486150" cy="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Aharoni</vt:lpstr>
      <vt:lpstr>Arial</vt:lpstr>
      <vt:lpstr>Atkinson Hyperlegible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König</dc:creator>
  <cp:lastModifiedBy>Jasmin König</cp:lastModifiedBy>
  <cp:revision>1</cp:revision>
  <dcterms:created xsi:type="dcterms:W3CDTF">2023-03-10T20:42:54Z</dcterms:created>
  <dcterms:modified xsi:type="dcterms:W3CDTF">2023-03-31T00:02:23Z</dcterms:modified>
</cp:coreProperties>
</file>