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4" r:id="rId3"/>
    <p:sldId id="258" r:id="rId4"/>
    <p:sldId id="256" r:id="rId5"/>
    <p:sldId id="263" r:id="rId6"/>
    <p:sldId id="261" r:id="rId7"/>
    <p:sldId id="259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74D"/>
    <a:srgbClr val="AF929D"/>
    <a:srgbClr val="689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König" userId="878937f5-fcbf-4e09-9e02-139cda3e1f03" providerId="ADAL" clId="{0A7DC845-5EE3-4694-8C3D-CD480DEC7CE5}"/>
    <pc:docChg chg="undo custSel modSld">
      <pc:chgData name="Jasmin König" userId="878937f5-fcbf-4e09-9e02-139cda3e1f03" providerId="ADAL" clId="{0A7DC845-5EE3-4694-8C3D-CD480DEC7CE5}" dt="2023-04-12T19:37:39.964" v="14" actId="478"/>
      <pc:docMkLst>
        <pc:docMk/>
      </pc:docMkLst>
      <pc:sldChg chg="delSp mod">
        <pc:chgData name="Jasmin König" userId="878937f5-fcbf-4e09-9e02-139cda3e1f03" providerId="ADAL" clId="{0A7DC845-5EE3-4694-8C3D-CD480DEC7CE5}" dt="2023-04-12T19:37:39.964" v="14" actId="478"/>
        <pc:sldMkLst>
          <pc:docMk/>
          <pc:sldMk cId="3544208704" sldId="258"/>
        </pc:sldMkLst>
        <pc:spChg chg="del">
          <ac:chgData name="Jasmin König" userId="878937f5-fcbf-4e09-9e02-139cda3e1f03" providerId="ADAL" clId="{0A7DC845-5EE3-4694-8C3D-CD480DEC7CE5}" dt="2023-04-12T19:37:38.129" v="13" actId="478"/>
          <ac:spMkLst>
            <pc:docMk/>
            <pc:sldMk cId="3544208704" sldId="258"/>
            <ac:spMk id="58" creationId="{A56AFA4D-E282-B1DD-1CEC-458256BAB629}"/>
          </ac:spMkLst>
        </pc:spChg>
        <pc:cxnChg chg="del">
          <ac:chgData name="Jasmin König" userId="878937f5-fcbf-4e09-9e02-139cda3e1f03" providerId="ADAL" clId="{0A7DC845-5EE3-4694-8C3D-CD480DEC7CE5}" dt="2023-04-12T19:37:39.964" v="14" actId="478"/>
          <ac:cxnSpMkLst>
            <pc:docMk/>
            <pc:sldMk cId="3544208704" sldId="258"/>
            <ac:cxnSpMk id="55" creationId="{364ADBC9-DD96-88D2-D244-0A51618060A6}"/>
          </ac:cxnSpMkLst>
        </pc:cxnChg>
      </pc:sldChg>
      <pc:sldChg chg="modSp mod">
        <pc:chgData name="Jasmin König" userId="878937f5-fcbf-4e09-9e02-139cda3e1f03" providerId="ADAL" clId="{0A7DC845-5EE3-4694-8C3D-CD480DEC7CE5}" dt="2023-04-12T19:36:49.334" v="8" actId="20577"/>
        <pc:sldMkLst>
          <pc:docMk/>
          <pc:sldMk cId="527884114" sldId="263"/>
        </pc:sldMkLst>
        <pc:spChg chg="mod">
          <ac:chgData name="Jasmin König" userId="878937f5-fcbf-4e09-9e02-139cda3e1f03" providerId="ADAL" clId="{0A7DC845-5EE3-4694-8C3D-CD480DEC7CE5}" dt="2023-04-12T19:36:49.334" v="8" actId="20577"/>
          <ac:spMkLst>
            <pc:docMk/>
            <pc:sldMk cId="527884114" sldId="263"/>
            <ac:spMk id="58" creationId="{A56AFA4D-E282-B1DD-1CEC-458256BAB629}"/>
          </ac:spMkLst>
        </pc:spChg>
      </pc:sldChg>
      <pc:sldChg chg="addSp delSp mod">
        <pc:chgData name="Jasmin König" userId="878937f5-fcbf-4e09-9e02-139cda3e1f03" providerId="ADAL" clId="{0A7DC845-5EE3-4694-8C3D-CD480DEC7CE5}" dt="2023-04-12T19:37:34.769" v="12" actId="478"/>
        <pc:sldMkLst>
          <pc:docMk/>
          <pc:sldMk cId="468835106" sldId="264"/>
        </pc:sldMkLst>
        <pc:spChg chg="del">
          <ac:chgData name="Jasmin König" userId="878937f5-fcbf-4e09-9e02-139cda3e1f03" providerId="ADAL" clId="{0A7DC845-5EE3-4694-8C3D-CD480DEC7CE5}" dt="2023-04-12T19:37:29.844" v="9" actId="478"/>
          <ac:spMkLst>
            <pc:docMk/>
            <pc:sldMk cId="468835106" sldId="264"/>
            <ac:spMk id="58" creationId="{A56AFA4D-E282-B1DD-1CEC-458256BAB629}"/>
          </ac:spMkLst>
        </pc:spChg>
        <pc:grpChg chg="add del">
          <ac:chgData name="Jasmin König" userId="878937f5-fcbf-4e09-9e02-139cda3e1f03" providerId="ADAL" clId="{0A7DC845-5EE3-4694-8C3D-CD480DEC7CE5}" dt="2023-04-12T19:37:32.119" v="11" actId="478"/>
          <ac:grpSpMkLst>
            <pc:docMk/>
            <pc:sldMk cId="468835106" sldId="264"/>
            <ac:grpSpMk id="68" creationId="{25A02C98-C07D-9028-2D77-451B58998BF2}"/>
          </ac:grpSpMkLst>
        </pc:grpChg>
        <pc:cxnChg chg="del">
          <ac:chgData name="Jasmin König" userId="878937f5-fcbf-4e09-9e02-139cda3e1f03" providerId="ADAL" clId="{0A7DC845-5EE3-4694-8C3D-CD480DEC7CE5}" dt="2023-04-12T19:37:34.769" v="12" actId="478"/>
          <ac:cxnSpMkLst>
            <pc:docMk/>
            <pc:sldMk cId="468835106" sldId="264"/>
            <ac:cxnSpMk id="55" creationId="{364ADBC9-DD96-88D2-D244-0A51618060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5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2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0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2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6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0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4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9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26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A8E7-9262-463F-A6AE-75A0B3BEA48D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DC81-064D-4C01-BBE4-611A0C22B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9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Undecided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Uninformed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Supportive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FBACD487-4F68-755D-6410-1E32484C5642}"/>
              </a:ext>
            </a:extLst>
          </p:cNvPr>
          <p:cNvSpPr txBox="1"/>
          <p:nvPr/>
        </p:nvSpPr>
        <p:spPr>
          <a:xfrm>
            <a:off x="9991145" y="3521210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Coalition</a:t>
            </a:r>
            <a:r>
              <a:rPr lang="de-DE" dirty="0">
                <a:latin typeface="+mj-lt"/>
              </a:rPr>
              <a:t> Partner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A4FB458-F316-6D14-456A-9B0CB99BA2B1}"/>
              </a:ext>
            </a:extLst>
          </p:cNvPr>
          <p:cNvGrpSpPr/>
          <p:nvPr/>
        </p:nvGrpSpPr>
        <p:grpSpPr>
          <a:xfrm>
            <a:off x="9205487" y="3176376"/>
            <a:ext cx="579099" cy="1052723"/>
            <a:chOff x="7429500" y="3176376"/>
            <a:chExt cx="971550" cy="1052724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B8363B9-5452-3197-ADD9-366259C294AA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3176376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FC178E7-5C0D-B43A-FFB2-0F9A28DF3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500" y="3795501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1171907"/>
            <a:chOff x="1006914" y="5226306"/>
            <a:chExt cx="6766546" cy="1171907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1171907"/>
              <a:chOff x="1006914" y="5226306"/>
              <a:chExt cx="6766546" cy="1171907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364ADBC9-DD96-88D2-D244-0A516180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6214918"/>
                <a:ext cx="552187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56AFA4D-E282-B1DD-1CEC-458256BAB629}"/>
                  </a:ext>
                </a:extLst>
              </p:cNvPr>
              <p:cNvSpPr txBox="1"/>
              <p:nvPr/>
            </p:nvSpPr>
            <p:spPr>
              <a:xfrm>
                <a:off x="1677460" y="60288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 err="1">
                    <a:latin typeface="+mj-lt"/>
                  </a:rPr>
                  <a:t>Pressure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6C891BB-7CE9-5C7F-4A6E-3E2D617C0406}"/>
              </a:ext>
            </a:extLst>
          </p:cNvPr>
          <p:cNvCxnSpPr>
            <a:cxnSpLocks/>
          </p:cNvCxnSpPr>
          <p:nvPr/>
        </p:nvCxnSpPr>
        <p:spPr>
          <a:xfrm flipV="1">
            <a:off x="11038312" y="2522064"/>
            <a:ext cx="0" cy="7898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FF5D610-EACE-B312-2047-3023B0E2597D}"/>
              </a:ext>
            </a:extLst>
          </p:cNvPr>
          <p:cNvSpPr txBox="1"/>
          <p:nvPr/>
        </p:nvSpPr>
        <p:spPr>
          <a:xfrm>
            <a:off x="9991144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Party</a:t>
            </a:r>
          </a:p>
        </p:txBody>
      </p:sp>
    </p:spTree>
    <p:extLst>
      <p:ext uri="{BB962C8B-B14F-4D97-AF65-F5344CB8AC3E}">
        <p14:creationId xmlns:p14="http://schemas.microsoft.com/office/powerpoint/2010/main" val="17250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Undecided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Uninformed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Supportive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770619"/>
            <a:chOff x="1006914" y="5226306"/>
            <a:chExt cx="6766546" cy="770619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369332"/>
              <a:chOff x="1006914" y="5226306"/>
              <a:chExt cx="6766546" cy="369332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3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Undecided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Uninformed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noFill/>
          <a:ln w="19050">
            <a:solidFill>
              <a:srgbClr val="AF929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solidFill>
                  <a:srgbClr val="AF929D"/>
                </a:solidFill>
                <a:latin typeface="+mj-lt"/>
              </a:rPr>
              <a:t>Populist </a:t>
            </a:r>
            <a:r>
              <a:rPr lang="de-DE" dirty="0" err="1">
                <a:solidFill>
                  <a:srgbClr val="AF929D"/>
                </a:solidFill>
                <a:latin typeface="+mj-lt"/>
              </a:rPr>
              <a:t>Voters</a:t>
            </a:r>
            <a:endParaRPr lang="de-DE" dirty="0">
              <a:solidFill>
                <a:srgbClr val="AF929D"/>
              </a:solidFill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Supportive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770619"/>
            <a:chOff x="1006914" y="5226306"/>
            <a:chExt cx="6766546" cy="770619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369332"/>
              <a:chOff x="1006914" y="5226306"/>
              <a:chExt cx="6766546" cy="369332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20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>
            <a:solidFill>
              <a:srgbClr val="C7974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solidFill>
                  <a:srgbClr val="C7974D"/>
                </a:solidFill>
                <a:latin typeface="+mj-lt"/>
              </a:rPr>
              <a:t>Undecided</a:t>
            </a:r>
            <a:r>
              <a:rPr lang="de-DE" dirty="0">
                <a:solidFill>
                  <a:srgbClr val="C7974D"/>
                </a:solidFill>
                <a:latin typeface="+mj-lt"/>
              </a:rPr>
              <a:t> / </a:t>
            </a:r>
            <a:r>
              <a:rPr lang="de-DE" dirty="0" err="1">
                <a:solidFill>
                  <a:srgbClr val="C7974D"/>
                </a:solidFill>
                <a:latin typeface="+mj-lt"/>
              </a:rPr>
              <a:t>Uninformed</a:t>
            </a:r>
            <a:r>
              <a:rPr lang="de-DE" dirty="0">
                <a:solidFill>
                  <a:srgbClr val="C7974D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C7974D"/>
                </a:solidFill>
                <a:latin typeface="+mj-lt"/>
              </a:rPr>
              <a:t>Voters</a:t>
            </a:r>
            <a:endParaRPr lang="de-DE" dirty="0">
              <a:solidFill>
                <a:srgbClr val="C7974D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>
            <a:solidFill>
              <a:srgbClr val="C7974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solidFill>
                  <a:srgbClr val="C7974D"/>
                </a:solidFill>
                <a:latin typeface="+mj-lt"/>
              </a:rPr>
              <a:t>Supportive </a:t>
            </a:r>
            <a:r>
              <a:rPr lang="de-DE" dirty="0" err="1">
                <a:solidFill>
                  <a:srgbClr val="C7974D"/>
                </a:solidFill>
                <a:latin typeface="+mj-lt"/>
              </a:rPr>
              <a:t>Voters</a:t>
            </a:r>
            <a:endParaRPr lang="de-DE" dirty="0">
              <a:solidFill>
                <a:srgbClr val="C7974D"/>
              </a:solidFill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FBACD487-4F68-755D-6410-1E32484C5642}"/>
              </a:ext>
            </a:extLst>
          </p:cNvPr>
          <p:cNvSpPr txBox="1"/>
          <p:nvPr/>
        </p:nvSpPr>
        <p:spPr>
          <a:xfrm>
            <a:off x="9991145" y="3521210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Coalition</a:t>
            </a:r>
            <a:r>
              <a:rPr lang="de-DE" dirty="0">
                <a:latin typeface="+mj-lt"/>
              </a:rPr>
              <a:t> Partner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A4FB458-F316-6D14-456A-9B0CB99BA2B1}"/>
              </a:ext>
            </a:extLst>
          </p:cNvPr>
          <p:cNvGrpSpPr/>
          <p:nvPr/>
        </p:nvGrpSpPr>
        <p:grpSpPr>
          <a:xfrm>
            <a:off x="9205487" y="3176376"/>
            <a:ext cx="579099" cy="1052723"/>
            <a:chOff x="7429500" y="3176376"/>
            <a:chExt cx="971550" cy="1052724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B8363B9-5452-3197-ADD9-366259C294AA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3176376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FC178E7-5C0D-B43A-FFB2-0F9A28DF3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500" y="3795501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1171907"/>
            <a:chOff x="1006914" y="5226306"/>
            <a:chExt cx="6766546" cy="1171907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1171907"/>
              <a:chOff x="1006914" y="5226306"/>
              <a:chExt cx="6766546" cy="1171907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364ADBC9-DD96-88D2-D244-0A516180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6214918"/>
                <a:ext cx="552187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56AFA4D-E282-B1DD-1CEC-458256BAB629}"/>
                  </a:ext>
                </a:extLst>
              </p:cNvPr>
              <p:cNvSpPr txBox="1"/>
              <p:nvPr/>
            </p:nvSpPr>
            <p:spPr>
              <a:xfrm>
                <a:off x="1677460" y="60288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 err="1">
                    <a:latin typeface="+mj-lt"/>
                  </a:rPr>
                  <a:t>Pressure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6C891BB-7CE9-5C7F-4A6E-3E2D617C0406}"/>
              </a:ext>
            </a:extLst>
          </p:cNvPr>
          <p:cNvCxnSpPr>
            <a:cxnSpLocks/>
          </p:cNvCxnSpPr>
          <p:nvPr/>
        </p:nvCxnSpPr>
        <p:spPr>
          <a:xfrm flipV="1">
            <a:off x="11038312" y="2522064"/>
            <a:ext cx="0" cy="7898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FF5D610-EACE-B312-2047-3023B0E2597D}"/>
              </a:ext>
            </a:extLst>
          </p:cNvPr>
          <p:cNvSpPr txBox="1"/>
          <p:nvPr/>
        </p:nvSpPr>
        <p:spPr>
          <a:xfrm>
            <a:off x="9991144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Party</a:t>
            </a:r>
          </a:p>
        </p:txBody>
      </p:sp>
    </p:spTree>
    <p:extLst>
      <p:ext uri="{BB962C8B-B14F-4D97-AF65-F5344CB8AC3E}">
        <p14:creationId xmlns:p14="http://schemas.microsoft.com/office/powerpoint/2010/main" val="211462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>
            <a:solidFill>
              <a:srgbClr val="C7974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solidFill>
                  <a:srgbClr val="C7974D"/>
                </a:solidFill>
                <a:latin typeface="+mj-lt"/>
              </a:rPr>
              <a:t>Undecided</a:t>
            </a:r>
            <a:r>
              <a:rPr lang="de-DE" dirty="0">
                <a:solidFill>
                  <a:srgbClr val="C7974D"/>
                </a:solidFill>
                <a:latin typeface="+mj-lt"/>
              </a:rPr>
              <a:t> / </a:t>
            </a:r>
            <a:r>
              <a:rPr lang="de-DE" dirty="0" err="1">
                <a:solidFill>
                  <a:srgbClr val="C7974D"/>
                </a:solidFill>
                <a:latin typeface="+mj-lt"/>
              </a:rPr>
              <a:t>Uninformed</a:t>
            </a:r>
            <a:r>
              <a:rPr lang="de-DE" dirty="0">
                <a:solidFill>
                  <a:srgbClr val="C7974D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C7974D"/>
                </a:solidFill>
                <a:latin typeface="+mj-lt"/>
              </a:rPr>
              <a:t>Voters</a:t>
            </a:r>
            <a:endParaRPr lang="de-DE" dirty="0">
              <a:solidFill>
                <a:srgbClr val="C7974D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>
            <a:solidFill>
              <a:srgbClr val="C7974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solidFill>
                  <a:srgbClr val="C7974D"/>
                </a:solidFill>
                <a:latin typeface="+mj-lt"/>
              </a:rPr>
              <a:t>Supportive </a:t>
            </a:r>
            <a:r>
              <a:rPr lang="de-DE" dirty="0" err="1">
                <a:solidFill>
                  <a:srgbClr val="C7974D"/>
                </a:solidFill>
                <a:latin typeface="+mj-lt"/>
              </a:rPr>
              <a:t>Voters</a:t>
            </a:r>
            <a:endParaRPr lang="de-DE" dirty="0">
              <a:solidFill>
                <a:srgbClr val="C7974D"/>
              </a:solidFill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FBACD487-4F68-755D-6410-1E32484C5642}"/>
              </a:ext>
            </a:extLst>
          </p:cNvPr>
          <p:cNvSpPr txBox="1"/>
          <p:nvPr/>
        </p:nvSpPr>
        <p:spPr>
          <a:xfrm>
            <a:off x="9991145" y="2969830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Court‘s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Legitimacy</a:t>
            </a:r>
            <a:endParaRPr lang="de-DE" dirty="0">
              <a:latin typeface="+mj-lt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A4FB458-F316-6D14-456A-9B0CB99BA2B1}"/>
              </a:ext>
            </a:extLst>
          </p:cNvPr>
          <p:cNvGrpSpPr/>
          <p:nvPr/>
        </p:nvGrpSpPr>
        <p:grpSpPr>
          <a:xfrm>
            <a:off x="9205487" y="2107432"/>
            <a:ext cx="579099" cy="2121667"/>
            <a:chOff x="7429500" y="3176376"/>
            <a:chExt cx="971550" cy="1052724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B8363B9-5452-3197-ADD9-366259C294AA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3176376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FC178E7-5C0D-B43A-FFB2-0F9A28DF3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500" y="3795501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1171907"/>
            <a:chOff x="1006914" y="5226306"/>
            <a:chExt cx="6766546" cy="1171907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1171907"/>
              <a:chOff x="1006914" y="5226306"/>
              <a:chExt cx="6766546" cy="1171907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364ADBC9-DD96-88D2-D244-0A516180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6214918"/>
                <a:ext cx="552187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56AFA4D-E282-B1DD-1CEC-458256BAB629}"/>
                  </a:ext>
                </a:extLst>
              </p:cNvPr>
              <p:cNvSpPr txBox="1"/>
              <p:nvPr/>
            </p:nvSpPr>
            <p:spPr>
              <a:xfrm>
                <a:off x="1677460" y="60288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 err="1">
                    <a:latin typeface="+mj-lt"/>
                  </a:rPr>
                  <a:t>Determine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C100C37-9280-D340-734D-63A64FF63645}"/>
              </a:ext>
            </a:extLst>
          </p:cNvPr>
          <p:cNvSpPr txBox="1"/>
          <p:nvPr/>
        </p:nvSpPr>
        <p:spPr>
          <a:xfrm>
            <a:off x="7560654" y="1926632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AD471E9-2F92-E53A-1EDF-6B47699A08B9}"/>
              </a:ext>
            </a:extLst>
          </p:cNvPr>
          <p:cNvCxnSpPr>
            <a:cxnSpLocks/>
          </p:cNvCxnSpPr>
          <p:nvPr/>
        </p:nvCxnSpPr>
        <p:spPr>
          <a:xfrm>
            <a:off x="9199761" y="3176375"/>
            <a:ext cx="5848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Undecided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Uninformed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noFill/>
          <a:ln w="19050">
            <a:solidFill>
              <a:srgbClr val="AF929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solidFill>
                  <a:srgbClr val="AF929D"/>
                </a:solidFill>
                <a:latin typeface="+mj-lt"/>
              </a:rPr>
              <a:t>Populist </a:t>
            </a:r>
            <a:r>
              <a:rPr lang="de-DE" dirty="0" err="1">
                <a:solidFill>
                  <a:srgbClr val="AF929D"/>
                </a:solidFill>
                <a:latin typeface="+mj-lt"/>
              </a:rPr>
              <a:t>Voters</a:t>
            </a:r>
            <a:endParaRPr lang="de-DE" dirty="0">
              <a:solidFill>
                <a:srgbClr val="AF929D"/>
              </a:solidFill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Supportive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FBACD487-4F68-755D-6410-1E32484C5642}"/>
              </a:ext>
            </a:extLst>
          </p:cNvPr>
          <p:cNvSpPr txBox="1"/>
          <p:nvPr/>
        </p:nvSpPr>
        <p:spPr>
          <a:xfrm>
            <a:off x="9991145" y="3521210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Coalition</a:t>
            </a:r>
            <a:r>
              <a:rPr lang="de-DE" dirty="0">
                <a:latin typeface="+mj-lt"/>
              </a:rPr>
              <a:t> Partner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A4FB458-F316-6D14-456A-9B0CB99BA2B1}"/>
              </a:ext>
            </a:extLst>
          </p:cNvPr>
          <p:cNvGrpSpPr/>
          <p:nvPr/>
        </p:nvGrpSpPr>
        <p:grpSpPr>
          <a:xfrm>
            <a:off x="9205487" y="3176376"/>
            <a:ext cx="579099" cy="1052723"/>
            <a:chOff x="7429500" y="3176376"/>
            <a:chExt cx="971550" cy="1052724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B8363B9-5452-3197-ADD9-366259C294AA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3176376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FC178E7-5C0D-B43A-FFB2-0F9A28DF3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500" y="3795501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1171907"/>
            <a:chOff x="1006914" y="5226306"/>
            <a:chExt cx="6766546" cy="1171907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1171907"/>
              <a:chOff x="1006914" y="5226306"/>
              <a:chExt cx="6766546" cy="1171907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364ADBC9-DD96-88D2-D244-0A516180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6214918"/>
                <a:ext cx="552187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56AFA4D-E282-B1DD-1CEC-458256BAB629}"/>
                  </a:ext>
                </a:extLst>
              </p:cNvPr>
              <p:cNvSpPr txBox="1"/>
              <p:nvPr/>
            </p:nvSpPr>
            <p:spPr>
              <a:xfrm>
                <a:off x="1677460" y="60288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 err="1">
                    <a:latin typeface="+mj-lt"/>
                  </a:rPr>
                  <a:t>Pressure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6C891BB-7CE9-5C7F-4A6E-3E2D617C0406}"/>
              </a:ext>
            </a:extLst>
          </p:cNvPr>
          <p:cNvCxnSpPr>
            <a:cxnSpLocks/>
          </p:cNvCxnSpPr>
          <p:nvPr/>
        </p:nvCxnSpPr>
        <p:spPr>
          <a:xfrm flipV="1">
            <a:off x="11038312" y="2522064"/>
            <a:ext cx="0" cy="7898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FF5D610-EACE-B312-2047-3023B0E2597D}"/>
              </a:ext>
            </a:extLst>
          </p:cNvPr>
          <p:cNvSpPr txBox="1"/>
          <p:nvPr/>
        </p:nvSpPr>
        <p:spPr>
          <a:xfrm>
            <a:off x="9991144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Party</a:t>
            </a:r>
          </a:p>
        </p:txBody>
      </p:sp>
    </p:spTree>
    <p:extLst>
      <p:ext uri="{BB962C8B-B14F-4D97-AF65-F5344CB8AC3E}">
        <p14:creationId xmlns:p14="http://schemas.microsoft.com/office/powerpoint/2010/main" val="7878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Undecided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Uninformed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Supportive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FBACD487-4F68-755D-6410-1E32484C5642}"/>
              </a:ext>
            </a:extLst>
          </p:cNvPr>
          <p:cNvSpPr txBox="1"/>
          <p:nvPr/>
        </p:nvSpPr>
        <p:spPr>
          <a:xfrm>
            <a:off x="9991145" y="3521210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Coalition</a:t>
            </a:r>
            <a:r>
              <a:rPr lang="de-DE" dirty="0">
                <a:latin typeface="+mj-lt"/>
              </a:rPr>
              <a:t> Partner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A4FB458-F316-6D14-456A-9B0CB99BA2B1}"/>
              </a:ext>
            </a:extLst>
          </p:cNvPr>
          <p:cNvGrpSpPr/>
          <p:nvPr/>
        </p:nvGrpSpPr>
        <p:grpSpPr>
          <a:xfrm>
            <a:off x="9205487" y="3176376"/>
            <a:ext cx="579099" cy="1052723"/>
            <a:chOff x="7429500" y="3176376"/>
            <a:chExt cx="971550" cy="1052724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B8363B9-5452-3197-ADD9-366259C294AA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3176376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FC178E7-5C0D-B43A-FFB2-0F9A28DF3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500" y="3795501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1171907"/>
            <a:chOff x="1006914" y="5226306"/>
            <a:chExt cx="6766546" cy="1171907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1171907"/>
              <a:chOff x="1006914" y="5226306"/>
              <a:chExt cx="6766546" cy="1171907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364ADBC9-DD96-88D2-D244-0A516180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6214918"/>
                <a:ext cx="552187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56AFA4D-E282-B1DD-1CEC-458256BAB629}"/>
                  </a:ext>
                </a:extLst>
              </p:cNvPr>
              <p:cNvSpPr txBox="1"/>
              <p:nvPr/>
            </p:nvSpPr>
            <p:spPr>
              <a:xfrm>
                <a:off x="1677460" y="60288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 err="1">
                    <a:latin typeface="+mj-lt"/>
                  </a:rPr>
                  <a:t>Pressure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6C891BB-7CE9-5C7F-4A6E-3E2D617C0406}"/>
              </a:ext>
            </a:extLst>
          </p:cNvPr>
          <p:cNvCxnSpPr>
            <a:cxnSpLocks/>
          </p:cNvCxnSpPr>
          <p:nvPr/>
        </p:nvCxnSpPr>
        <p:spPr>
          <a:xfrm flipV="1">
            <a:off x="11038312" y="2522064"/>
            <a:ext cx="0" cy="7898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FF5D610-EACE-B312-2047-3023B0E2597D}"/>
              </a:ext>
            </a:extLst>
          </p:cNvPr>
          <p:cNvSpPr txBox="1"/>
          <p:nvPr/>
        </p:nvSpPr>
        <p:spPr>
          <a:xfrm>
            <a:off x="9991144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Party</a:t>
            </a:r>
          </a:p>
        </p:txBody>
      </p:sp>
    </p:spTree>
    <p:extLst>
      <p:ext uri="{BB962C8B-B14F-4D97-AF65-F5344CB8AC3E}">
        <p14:creationId xmlns:p14="http://schemas.microsoft.com/office/powerpoint/2010/main" val="277747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55F8501-C22C-9664-F8DB-E807B5C773F1}"/>
              </a:ext>
            </a:extLst>
          </p:cNvPr>
          <p:cNvSpPr txBox="1"/>
          <p:nvPr/>
        </p:nvSpPr>
        <p:spPr>
          <a:xfrm>
            <a:off x="4580812" y="2853210"/>
            <a:ext cx="2076450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Undecided</a:t>
            </a:r>
            <a:r>
              <a:rPr lang="de-DE" dirty="0">
                <a:latin typeface="+mj-lt"/>
              </a:rPr>
              <a:t> / </a:t>
            </a:r>
            <a:r>
              <a:rPr lang="de-DE" dirty="0" err="1">
                <a:latin typeface="+mj-lt"/>
              </a:rPr>
              <a:t>Uninformed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6E3FC0-B46F-9AA7-5410-51EEA065E5F9}"/>
              </a:ext>
            </a:extLst>
          </p:cNvPr>
          <p:cNvSpPr txBox="1"/>
          <p:nvPr/>
        </p:nvSpPr>
        <p:spPr>
          <a:xfrm>
            <a:off x="4599332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E4B039-7B74-0C9C-A757-BFEE0E8CE813}"/>
              </a:ext>
            </a:extLst>
          </p:cNvPr>
          <p:cNvSpPr txBox="1"/>
          <p:nvPr/>
        </p:nvSpPr>
        <p:spPr>
          <a:xfrm>
            <a:off x="4599332" y="4044433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Supportive </a:t>
            </a:r>
            <a:r>
              <a:rPr lang="de-DE" dirty="0" err="1">
                <a:latin typeface="+mj-lt"/>
              </a:rPr>
              <a:t>Voters</a:t>
            </a:r>
            <a:endParaRPr lang="de-DE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2FAC75-0272-B7CE-AB44-703C394984E6}"/>
              </a:ext>
            </a:extLst>
          </p:cNvPr>
          <p:cNvSpPr txBox="1"/>
          <p:nvPr/>
        </p:nvSpPr>
        <p:spPr>
          <a:xfrm>
            <a:off x="33594" y="2836990"/>
            <a:ext cx="1484145" cy="646331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Constitutional Court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00887-CBD0-1DD5-66B3-C706C119A10E}"/>
              </a:ext>
            </a:extLst>
          </p:cNvPr>
          <p:cNvCxnSpPr>
            <a:cxnSpLocks/>
          </p:cNvCxnSpPr>
          <p:nvPr/>
        </p:nvCxnSpPr>
        <p:spPr>
          <a:xfrm>
            <a:off x="1677460" y="3160156"/>
            <a:ext cx="5521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0C72885-3239-BC06-3D6A-898B674AE89C}"/>
              </a:ext>
            </a:extLst>
          </p:cNvPr>
          <p:cNvSpPr txBox="1"/>
          <p:nvPr/>
        </p:nvSpPr>
        <p:spPr>
          <a:xfrm>
            <a:off x="2389368" y="2975489"/>
            <a:ext cx="1311443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Media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B823E05-852F-9F88-132D-ABF86AABB034}"/>
              </a:ext>
            </a:extLst>
          </p:cNvPr>
          <p:cNvGrpSpPr/>
          <p:nvPr/>
        </p:nvGrpSpPr>
        <p:grpSpPr>
          <a:xfrm>
            <a:off x="3853729" y="2107432"/>
            <a:ext cx="579098" cy="2121667"/>
            <a:chOff x="4146362" y="2107433"/>
            <a:chExt cx="579098" cy="2121667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A71AEA8-E261-9F3C-E7AF-424F33F74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3273" y="3160156"/>
              <a:ext cx="5521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89E766D-39AC-F893-CCDC-D7FAC70ED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62" y="3160156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9B14CC-C180-383D-4723-95618A90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362" y="2107433"/>
              <a:ext cx="579098" cy="10689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FBACD487-4F68-755D-6410-1E32484C5642}"/>
              </a:ext>
            </a:extLst>
          </p:cNvPr>
          <p:cNvSpPr txBox="1"/>
          <p:nvPr/>
        </p:nvSpPr>
        <p:spPr>
          <a:xfrm>
            <a:off x="9991145" y="3521210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Coalition</a:t>
            </a:r>
            <a:r>
              <a:rPr lang="de-DE" dirty="0">
                <a:latin typeface="+mj-lt"/>
              </a:rPr>
              <a:t> Partner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A4FB458-F316-6D14-456A-9B0CB99BA2B1}"/>
              </a:ext>
            </a:extLst>
          </p:cNvPr>
          <p:cNvGrpSpPr/>
          <p:nvPr/>
        </p:nvGrpSpPr>
        <p:grpSpPr>
          <a:xfrm>
            <a:off x="9205487" y="3176376"/>
            <a:ext cx="579099" cy="1052723"/>
            <a:chOff x="7429500" y="3176376"/>
            <a:chExt cx="971550" cy="1052724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B8363B9-5452-3197-ADD9-366259C294AA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3176376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4FC178E7-5C0D-B43A-FFB2-0F9A28DF3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500" y="3795501"/>
              <a:ext cx="971550" cy="4335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A8F6ADB0-B291-8783-1454-80AA3E67B15F}"/>
              </a:ext>
            </a:extLst>
          </p:cNvPr>
          <p:cNvSpPr txBox="1"/>
          <p:nvPr/>
        </p:nvSpPr>
        <p:spPr>
          <a:xfrm>
            <a:off x="7560654" y="2975489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6360C2B-2A25-6F66-7FE8-B30FF7DE1ADE}"/>
              </a:ext>
            </a:extLst>
          </p:cNvPr>
          <p:cNvCxnSpPr>
            <a:cxnSpLocks/>
          </p:cNvCxnSpPr>
          <p:nvPr/>
        </p:nvCxnSpPr>
        <p:spPr>
          <a:xfrm>
            <a:off x="6801908" y="3160155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7201199-AA2D-7478-C682-DA42C331EBF5}"/>
              </a:ext>
            </a:extLst>
          </p:cNvPr>
          <p:cNvCxnSpPr>
            <a:cxnSpLocks/>
          </p:cNvCxnSpPr>
          <p:nvPr/>
        </p:nvCxnSpPr>
        <p:spPr>
          <a:xfrm>
            <a:off x="6801908" y="4229099"/>
            <a:ext cx="552187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5A94BE0-EE98-1ADB-609B-FEB94422E035}"/>
              </a:ext>
            </a:extLst>
          </p:cNvPr>
          <p:cNvSpPr txBox="1"/>
          <p:nvPr/>
        </p:nvSpPr>
        <p:spPr>
          <a:xfrm>
            <a:off x="7560654" y="4054133"/>
            <a:ext cx="1438274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 err="1">
                <a:latin typeface="+mj-lt"/>
              </a:rPr>
              <a:t>Attitudes</a:t>
            </a:r>
            <a:endParaRPr lang="de-DE" dirty="0"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A02C98-C07D-9028-2D77-451B58998BF2}"/>
              </a:ext>
            </a:extLst>
          </p:cNvPr>
          <p:cNvGrpSpPr/>
          <p:nvPr/>
        </p:nvGrpSpPr>
        <p:grpSpPr>
          <a:xfrm>
            <a:off x="1006914" y="5226306"/>
            <a:ext cx="6766546" cy="1171907"/>
            <a:chOff x="1006914" y="5226306"/>
            <a:chExt cx="6766546" cy="1171907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C2F7FD1-AE27-7488-A8CB-4EDE0424032A}"/>
                </a:ext>
              </a:extLst>
            </p:cNvPr>
            <p:cNvGrpSpPr/>
            <p:nvPr/>
          </p:nvGrpSpPr>
          <p:grpSpPr>
            <a:xfrm>
              <a:off x="1006914" y="5226306"/>
              <a:ext cx="6766546" cy="1171907"/>
              <a:chOff x="1006914" y="5226306"/>
              <a:chExt cx="6766546" cy="1171907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CF7C35D-1D23-DD69-BE96-D6ACAE7A4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5410972"/>
                <a:ext cx="55218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A49931B-092A-A5B6-98A0-867ECA34ABEF}"/>
                  </a:ext>
                </a:extLst>
              </p:cNvPr>
              <p:cNvSpPr txBox="1"/>
              <p:nvPr/>
            </p:nvSpPr>
            <p:spPr>
              <a:xfrm>
                <a:off x="1677460" y="522630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latin typeface="+mj-lt"/>
                  </a:rPr>
                  <a:t>Information Flow</a:t>
                </a:r>
                <a:endParaRPr lang="de-DE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364ADBC9-DD96-88D2-D244-0A5161806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914" y="6214918"/>
                <a:ext cx="552187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A56AFA4D-E282-B1DD-1CEC-458256BAB629}"/>
                  </a:ext>
                </a:extLst>
              </p:cNvPr>
              <p:cNvSpPr txBox="1"/>
              <p:nvPr/>
            </p:nvSpPr>
            <p:spPr>
              <a:xfrm>
                <a:off x="1677460" y="602888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 err="1">
                    <a:latin typeface="+mj-lt"/>
                  </a:rPr>
                  <a:t>Pressure</a:t>
                </a:r>
                <a:endParaRPr lang="de-DE" dirty="0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7DF4971-8AB3-D79E-BB9C-6DC0EA2BF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14" y="5812259"/>
              <a:ext cx="552187" cy="0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6052187-D843-7B48-EA9C-33D9B874505C}"/>
                </a:ext>
              </a:extLst>
            </p:cNvPr>
            <p:cNvSpPr txBox="1"/>
            <p:nvPr/>
          </p:nvSpPr>
          <p:spPr>
            <a:xfrm>
              <a:off x="1677460" y="562759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latin typeface="+mj-lt"/>
                </a:rPr>
                <a:t>Update</a:t>
              </a:r>
              <a:endParaRPr lang="de-DE" dirty="0"/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6C891BB-7CE9-5C7F-4A6E-3E2D617C0406}"/>
              </a:ext>
            </a:extLst>
          </p:cNvPr>
          <p:cNvCxnSpPr>
            <a:cxnSpLocks/>
          </p:cNvCxnSpPr>
          <p:nvPr/>
        </p:nvCxnSpPr>
        <p:spPr>
          <a:xfrm flipV="1">
            <a:off x="11038312" y="2522064"/>
            <a:ext cx="0" cy="7898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FF5D610-EACE-B312-2047-3023B0E2597D}"/>
              </a:ext>
            </a:extLst>
          </p:cNvPr>
          <p:cNvSpPr txBox="1"/>
          <p:nvPr/>
        </p:nvSpPr>
        <p:spPr>
          <a:xfrm>
            <a:off x="9991144" y="1922766"/>
            <a:ext cx="2076449" cy="369332"/>
          </a:xfrm>
          <a:prstGeom prst="rect">
            <a:avLst/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50"/>
              </a:spcAft>
            </a:pPr>
            <a:r>
              <a:rPr lang="de-DE" dirty="0">
                <a:latin typeface="+mj-lt"/>
              </a:rPr>
              <a:t>Populist Party</a:t>
            </a:r>
          </a:p>
        </p:txBody>
      </p:sp>
    </p:spTree>
    <p:extLst>
      <p:ext uri="{BB962C8B-B14F-4D97-AF65-F5344CB8AC3E}">
        <p14:creationId xmlns:p14="http://schemas.microsoft.com/office/powerpoint/2010/main" val="141263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3238C0F-CCAC-D320-65F0-9FB79DA62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1934"/>
              </p:ext>
            </p:extLst>
          </p:nvPr>
        </p:nvGraphicFramePr>
        <p:xfrm>
          <a:off x="924560" y="790786"/>
          <a:ext cx="964184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460">
                  <a:extLst>
                    <a:ext uri="{9D8B030D-6E8A-4147-A177-3AD203B41FA5}">
                      <a16:colId xmlns:a16="http://schemas.microsoft.com/office/drawing/2014/main" val="104133160"/>
                    </a:ext>
                  </a:extLst>
                </a:gridCol>
                <a:gridCol w="2410460">
                  <a:extLst>
                    <a:ext uri="{9D8B030D-6E8A-4147-A177-3AD203B41FA5}">
                      <a16:colId xmlns:a16="http://schemas.microsoft.com/office/drawing/2014/main" val="2597349482"/>
                    </a:ext>
                  </a:extLst>
                </a:gridCol>
                <a:gridCol w="2410460">
                  <a:extLst>
                    <a:ext uri="{9D8B030D-6E8A-4147-A177-3AD203B41FA5}">
                      <a16:colId xmlns:a16="http://schemas.microsoft.com/office/drawing/2014/main" val="3605425577"/>
                    </a:ext>
                  </a:extLst>
                </a:gridCol>
                <a:gridCol w="2410460">
                  <a:extLst>
                    <a:ext uri="{9D8B030D-6E8A-4147-A177-3AD203B41FA5}">
                      <a16:colId xmlns:a16="http://schemas.microsoft.com/office/drawing/2014/main" val="1977355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Diffuse -&gt;</a:t>
                      </a:r>
                    </a:p>
                    <a:p>
                      <a:r>
                        <a:rPr lang="de-DE" dirty="0" err="1"/>
                        <a:t>Specific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Opinion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7441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de-DE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Effect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Effect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4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Strengthening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Effect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Effect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Effect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5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58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181</Words>
  <Application>Microsoft Office PowerPoint</Application>
  <PresentationFormat>Breitbild</PresentationFormat>
  <Paragraphs>107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König</dc:creator>
  <cp:lastModifiedBy>Jasmin König</cp:lastModifiedBy>
  <cp:revision>2</cp:revision>
  <dcterms:created xsi:type="dcterms:W3CDTF">2023-03-02T15:58:09Z</dcterms:created>
  <dcterms:modified xsi:type="dcterms:W3CDTF">2023-04-12T19:37:49Z</dcterms:modified>
</cp:coreProperties>
</file>