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4" r:id="rId6"/>
    <p:sldId id="265" r:id="rId7"/>
    <p:sldId id="266" r:id="rId8"/>
    <p:sldId id="268"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3001CB-15CB-4694-AD80-028D40D3BCD3}" type="datetimeFigureOut">
              <a:rPr lang="en-IN" smtClean="0"/>
              <a:t>01-02-2020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381896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001CB-15CB-4694-AD80-028D40D3BCD3}" type="datetimeFigureOut">
              <a:rPr lang="en-IN" smtClean="0"/>
              <a:t>01-02-2020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36226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001CB-15CB-4694-AD80-028D40D3BCD3}" type="datetimeFigureOut">
              <a:rPr lang="en-IN" smtClean="0"/>
              <a:t>01-02-2020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73201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001CB-15CB-4694-AD80-028D40D3BCD3}" type="datetimeFigureOut">
              <a:rPr lang="en-IN" smtClean="0"/>
              <a:t>01-02-2020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8978C-0F47-46D2-80CD-0C87243F05F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418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001CB-15CB-4694-AD80-028D40D3BCD3}" type="datetimeFigureOut">
              <a:rPr lang="en-IN" smtClean="0"/>
              <a:t>01-02-2020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2160944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3001CB-15CB-4694-AD80-028D40D3BCD3}" type="datetimeFigureOut">
              <a:rPr lang="en-IN" smtClean="0"/>
              <a:t>01-02-2020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3386245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3001CB-15CB-4694-AD80-028D40D3BCD3}" type="datetimeFigureOut">
              <a:rPr lang="en-IN" smtClean="0"/>
              <a:t>01-02-2020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161220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001CB-15CB-4694-AD80-028D40D3BCD3}" type="datetimeFigureOut">
              <a:rPr lang="en-IN" smtClean="0"/>
              <a:t>01-02-2020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392745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001CB-15CB-4694-AD80-028D40D3BCD3}" type="datetimeFigureOut">
              <a:rPr lang="en-IN" smtClean="0"/>
              <a:t>01-02-2020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244949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001CB-15CB-4694-AD80-028D40D3BCD3}" type="datetimeFigureOut">
              <a:rPr lang="en-IN" smtClean="0"/>
              <a:t>01-02-2020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287780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001CB-15CB-4694-AD80-028D40D3BCD3}" type="datetimeFigureOut">
              <a:rPr lang="en-IN" smtClean="0"/>
              <a:t>01-02-2020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211849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3001CB-15CB-4694-AD80-028D40D3BCD3}" type="datetimeFigureOut">
              <a:rPr lang="en-IN" smtClean="0"/>
              <a:t>01-02-2020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319575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3001CB-15CB-4694-AD80-028D40D3BCD3}" type="datetimeFigureOut">
              <a:rPr lang="en-IN" smtClean="0"/>
              <a:t>01-02-2020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317448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3001CB-15CB-4694-AD80-028D40D3BCD3}" type="datetimeFigureOut">
              <a:rPr lang="en-IN" smtClean="0"/>
              <a:t>01-02-2020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43199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001CB-15CB-4694-AD80-028D40D3BCD3}" type="datetimeFigureOut">
              <a:rPr lang="en-IN" smtClean="0"/>
              <a:t>01-02-2020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55484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001CB-15CB-4694-AD80-028D40D3BCD3}" type="datetimeFigureOut">
              <a:rPr lang="en-IN" smtClean="0"/>
              <a:t>01-02-2020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14588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001CB-15CB-4694-AD80-028D40D3BCD3}" type="datetimeFigureOut">
              <a:rPr lang="en-IN" smtClean="0"/>
              <a:t>01-02-2020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28978C-0F47-46D2-80CD-0C87243F05F4}" type="slidenum">
              <a:rPr lang="en-IN" smtClean="0"/>
              <a:t>‹#›</a:t>
            </a:fld>
            <a:endParaRPr lang="en-IN"/>
          </a:p>
        </p:txBody>
      </p:sp>
    </p:spTree>
    <p:extLst>
      <p:ext uri="{BB962C8B-B14F-4D97-AF65-F5344CB8AC3E}">
        <p14:creationId xmlns:p14="http://schemas.microsoft.com/office/powerpoint/2010/main" val="213465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3001CB-15CB-4694-AD80-028D40D3BCD3}" type="datetimeFigureOut">
              <a:rPr lang="en-IN" smtClean="0"/>
              <a:t>01-02-2020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28978C-0F47-46D2-80CD-0C87243F05F4}" type="slidenum">
              <a:rPr lang="en-IN" smtClean="0"/>
              <a:t>‹#›</a:t>
            </a:fld>
            <a:endParaRPr lang="en-IN"/>
          </a:p>
        </p:txBody>
      </p:sp>
    </p:spTree>
    <p:extLst>
      <p:ext uri="{BB962C8B-B14F-4D97-AF65-F5344CB8AC3E}">
        <p14:creationId xmlns:p14="http://schemas.microsoft.com/office/powerpoint/2010/main" val="3898216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1C16-FD90-4FFB-B3BC-30628DE376E2}"/>
              </a:ext>
            </a:extLst>
          </p:cNvPr>
          <p:cNvSpPr>
            <a:spLocks noGrp="1"/>
          </p:cNvSpPr>
          <p:nvPr>
            <p:ph type="title"/>
          </p:nvPr>
        </p:nvSpPr>
        <p:spPr/>
        <p:txBody>
          <a:bodyPr/>
          <a:lstStyle/>
          <a:p>
            <a:r>
              <a:rPr lang="en-IN" dirty="0"/>
              <a:t>Idea/approach details</a:t>
            </a:r>
          </a:p>
        </p:txBody>
      </p:sp>
      <p:sp>
        <p:nvSpPr>
          <p:cNvPr id="3" name="Content Placeholder 2">
            <a:extLst>
              <a:ext uri="{FF2B5EF4-FFF2-40B4-BE49-F238E27FC236}">
                <a16:creationId xmlns:a16="http://schemas.microsoft.com/office/drawing/2014/main" id="{B83104BC-535D-46CB-8FBE-06B33B5E04E2}"/>
              </a:ext>
            </a:extLst>
          </p:cNvPr>
          <p:cNvSpPr>
            <a:spLocks noGrp="1"/>
          </p:cNvSpPr>
          <p:nvPr>
            <p:ph idx="1"/>
          </p:nvPr>
        </p:nvSpPr>
        <p:spPr/>
        <p:txBody>
          <a:bodyPr>
            <a:normAutofit fontScale="92500" lnSpcReduction="10000"/>
          </a:bodyPr>
          <a:lstStyle/>
          <a:p>
            <a:r>
              <a:rPr lang="en-IN" dirty="0"/>
              <a:t>Ministry/Organization Name:- NATIONAL CRIME </a:t>
            </a:r>
            <a:r>
              <a:rPr lang="en-IN"/>
              <a:t>RECORDS BUREAU</a:t>
            </a:r>
            <a:endParaRPr lang="en-IN" dirty="0"/>
          </a:p>
          <a:p>
            <a:r>
              <a:rPr lang="en-IN" dirty="0"/>
              <a:t>Ps no.:- SK215</a:t>
            </a:r>
          </a:p>
          <a:p>
            <a:r>
              <a:rPr lang="en-IN" dirty="0"/>
              <a:t>Problem Statement:-Mobile Apps for Citizens and Police for management of</a:t>
            </a:r>
          </a:p>
          <a:p>
            <a:pPr marL="0" indent="0">
              <a:buNone/>
            </a:pPr>
            <a:r>
              <a:rPr lang="en-IN" dirty="0"/>
              <a:t>		        crime records. </a:t>
            </a:r>
          </a:p>
          <a:p>
            <a:r>
              <a:rPr lang="en-IN" dirty="0"/>
              <a:t>Team Name:- Bits N’ Bytes</a:t>
            </a:r>
          </a:p>
          <a:p>
            <a:r>
              <a:rPr lang="en-IN" dirty="0"/>
              <a:t>Team Leader Name:- </a:t>
            </a:r>
            <a:r>
              <a:rPr lang="en-IN" dirty="0" err="1"/>
              <a:t>Onkar</a:t>
            </a:r>
            <a:r>
              <a:rPr lang="en-IN" dirty="0"/>
              <a:t> </a:t>
            </a:r>
            <a:r>
              <a:rPr lang="en-IN" dirty="0" err="1"/>
              <a:t>Umesh</a:t>
            </a:r>
            <a:r>
              <a:rPr lang="en-IN" dirty="0"/>
              <a:t> </a:t>
            </a:r>
            <a:r>
              <a:rPr lang="en-IN" dirty="0" err="1"/>
              <a:t>Kadam</a:t>
            </a:r>
            <a:endParaRPr lang="en-IN" dirty="0"/>
          </a:p>
          <a:p>
            <a:r>
              <a:rPr lang="en-IN" dirty="0"/>
              <a:t>Team Leader Email ID:- onkarkadam27@gmail.com</a:t>
            </a:r>
          </a:p>
        </p:txBody>
      </p:sp>
    </p:spTree>
    <p:extLst>
      <p:ext uri="{BB962C8B-B14F-4D97-AF65-F5344CB8AC3E}">
        <p14:creationId xmlns:p14="http://schemas.microsoft.com/office/powerpoint/2010/main" val="186407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E37E-4E2A-4656-A615-8CB7DD318271}"/>
              </a:ext>
            </a:extLst>
          </p:cNvPr>
          <p:cNvSpPr>
            <a:spLocks noGrp="1"/>
          </p:cNvSpPr>
          <p:nvPr>
            <p:ph type="title"/>
          </p:nvPr>
        </p:nvSpPr>
        <p:spPr/>
        <p:txBody>
          <a:bodyPr/>
          <a:lstStyle/>
          <a:p>
            <a:r>
              <a:rPr lang="en-IN" dirty="0"/>
              <a:t>Team details</a:t>
            </a:r>
          </a:p>
        </p:txBody>
      </p:sp>
      <p:graphicFrame>
        <p:nvGraphicFramePr>
          <p:cNvPr id="4" name="Table 4">
            <a:extLst>
              <a:ext uri="{FF2B5EF4-FFF2-40B4-BE49-F238E27FC236}">
                <a16:creationId xmlns:a16="http://schemas.microsoft.com/office/drawing/2014/main" id="{CB68D59C-231D-466C-BC4F-D1195E5A6F82}"/>
              </a:ext>
            </a:extLst>
          </p:cNvPr>
          <p:cNvGraphicFramePr>
            <a:graphicFrameLocks noGrp="1"/>
          </p:cNvGraphicFramePr>
          <p:nvPr>
            <p:ph idx="1"/>
            <p:extLst>
              <p:ext uri="{D42A27DB-BD31-4B8C-83A1-F6EECF244321}">
                <p14:modId xmlns:p14="http://schemas.microsoft.com/office/powerpoint/2010/main" val="2008545630"/>
              </p:ext>
            </p:extLst>
          </p:nvPr>
        </p:nvGraphicFramePr>
        <p:xfrm>
          <a:off x="1127464" y="2249488"/>
          <a:ext cx="9919949" cy="2865120"/>
        </p:xfrm>
        <a:graphic>
          <a:graphicData uri="http://schemas.openxmlformats.org/drawingml/2006/table">
            <a:tbl>
              <a:tblPr firstRow="1" bandRow="1">
                <a:tableStyleId>{7DF18680-E054-41AD-8BC1-D1AEF772440D}</a:tableStyleId>
              </a:tblPr>
              <a:tblGrid>
                <a:gridCol w="568171">
                  <a:extLst>
                    <a:ext uri="{9D8B030D-6E8A-4147-A177-3AD203B41FA5}">
                      <a16:colId xmlns:a16="http://schemas.microsoft.com/office/drawing/2014/main" val="234413510"/>
                    </a:ext>
                  </a:extLst>
                </a:gridCol>
                <a:gridCol w="3222594">
                  <a:extLst>
                    <a:ext uri="{9D8B030D-6E8A-4147-A177-3AD203B41FA5}">
                      <a16:colId xmlns:a16="http://schemas.microsoft.com/office/drawing/2014/main" val="3386709344"/>
                    </a:ext>
                  </a:extLst>
                </a:gridCol>
                <a:gridCol w="1606858">
                  <a:extLst>
                    <a:ext uri="{9D8B030D-6E8A-4147-A177-3AD203B41FA5}">
                      <a16:colId xmlns:a16="http://schemas.microsoft.com/office/drawing/2014/main" val="141006835"/>
                    </a:ext>
                  </a:extLst>
                </a:gridCol>
                <a:gridCol w="1651247">
                  <a:extLst>
                    <a:ext uri="{9D8B030D-6E8A-4147-A177-3AD203B41FA5}">
                      <a16:colId xmlns:a16="http://schemas.microsoft.com/office/drawing/2014/main" val="2835511111"/>
                    </a:ext>
                  </a:extLst>
                </a:gridCol>
                <a:gridCol w="1828800">
                  <a:extLst>
                    <a:ext uri="{9D8B030D-6E8A-4147-A177-3AD203B41FA5}">
                      <a16:colId xmlns:a16="http://schemas.microsoft.com/office/drawing/2014/main" val="1571495303"/>
                    </a:ext>
                  </a:extLst>
                </a:gridCol>
                <a:gridCol w="1042279">
                  <a:extLst>
                    <a:ext uri="{9D8B030D-6E8A-4147-A177-3AD203B41FA5}">
                      <a16:colId xmlns:a16="http://schemas.microsoft.com/office/drawing/2014/main" val="1283273103"/>
                    </a:ext>
                  </a:extLst>
                </a:gridCol>
              </a:tblGrid>
              <a:tr h="370840">
                <a:tc>
                  <a:txBody>
                    <a:bodyPr/>
                    <a:lstStyle/>
                    <a:p>
                      <a:pPr algn="just"/>
                      <a:r>
                        <a:rPr lang="en-IN" dirty="0"/>
                        <a:t>Sr no.</a:t>
                      </a:r>
                    </a:p>
                  </a:txBody>
                  <a:tcPr anchor="ctr"/>
                </a:tc>
                <a:tc>
                  <a:txBody>
                    <a:bodyPr/>
                    <a:lstStyle/>
                    <a:p>
                      <a:pPr algn="just"/>
                      <a:r>
                        <a:rPr lang="en-IN" dirty="0"/>
                        <a:t>               </a:t>
                      </a:r>
                    </a:p>
                    <a:p>
                      <a:pPr algn="just"/>
                      <a:r>
                        <a:rPr lang="en-IN" dirty="0"/>
                        <a:t>     TEAM MEMBERS NAME</a:t>
                      </a:r>
                    </a:p>
                  </a:txBody>
                  <a:tcPr anchor="ctr"/>
                </a:tc>
                <a:tc>
                  <a:txBody>
                    <a:bodyPr/>
                    <a:lstStyle/>
                    <a:p>
                      <a:pPr algn="just"/>
                      <a:r>
                        <a:rPr lang="en-IN" dirty="0"/>
                        <a:t>    BRANCH</a:t>
                      </a:r>
                    </a:p>
                  </a:txBody>
                  <a:tcPr anchor="ctr"/>
                </a:tc>
                <a:tc>
                  <a:txBody>
                    <a:bodyPr/>
                    <a:lstStyle/>
                    <a:p>
                      <a:pPr algn="just"/>
                      <a:r>
                        <a:rPr lang="en-IN" dirty="0"/>
                        <a:t>       YEAR</a:t>
                      </a:r>
                    </a:p>
                  </a:txBody>
                  <a:tcPr anchor="ctr"/>
                </a:tc>
                <a:tc>
                  <a:txBody>
                    <a:bodyPr/>
                    <a:lstStyle/>
                    <a:p>
                      <a:pPr algn="just"/>
                      <a:r>
                        <a:rPr lang="en-IN" dirty="0"/>
                        <a:t>     ROLL NO.</a:t>
                      </a:r>
                    </a:p>
                  </a:txBody>
                  <a:tcPr anchor="ctr"/>
                </a:tc>
                <a:tc>
                  <a:txBody>
                    <a:bodyPr/>
                    <a:lstStyle/>
                    <a:p>
                      <a:pPr algn="just"/>
                      <a:r>
                        <a:rPr lang="en-IN" dirty="0"/>
                        <a:t>   M/F</a:t>
                      </a:r>
                    </a:p>
                  </a:txBody>
                  <a:tcPr anchor="ctr"/>
                </a:tc>
                <a:extLst>
                  <a:ext uri="{0D108BD9-81ED-4DB2-BD59-A6C34878D82A}">
                    <a16:rowId xmlns:a16="http://schemas.microsoft.com/office/drawing/2014/main" val="3305962575"/>
                  </a:ext>
                </a:extLst>
              </a:tr>
              <a:tr h="370840">
                <a:tc>
                  <a:txBody>
                    <a:bodyPr/>
                    <a:lstStyle/>
                    <a:p>
                      <a:r>
                        <a:rPr lang="en-IN" dirty="0"/>
                        <a:t>1.</a:t>
                      </a:r>
                    </a:p>
                  </a:txBody>
                  <a:tcPr/>
                </a:tc>
                <a:tc>
                  <a:txBody>
                    <a:bodyPr/>
                    <a:lstStyle/>
                    <a:p>
                      <a:r>
                        <a:rPr lang="en-IN" dirty="0"/>
                        <a:t>ONKAR KADAM</a:t>
                      </a:r>
                    </a:p>
                  </a:txBody>
                  <a:tcPr/>
                </a:tc>
                <a:tc>
                  <a:txBody>
                    <a:bodyPr/>
                    <a:lstStyle/>
                    <a:p>
                      <a:r>
                        <a:rPr lang="en-IN" dirty="0"/>
                        <a:t>IT</a:t>
                      </a:r>
                    </a:p>
                  </a:txBody>
                  <a:tcPr/>
                </a:tc>
                <a:tc>
                  <a:txBody>
                    <a:bodyPr/>
                    <a:lstStyle/>
                    <a:p>
                      <a:r>
                        <a:rPr lang="en-IN" dirty="0"/>
                        <a:t>SY</a:t>
                      </a:r>
                    </a:p>
                  </a:txBody>
                  <a:tcPr/>
                </a:tc>
                <a:tc>
                  <a:txBody>
                    <a:bodyPr/>
                    <a:lstStyle/>
                    <a:p>
                      <a:r>
                        <a:rPr lang="en-IN" dirty="0"/>
                        <a:t>18141239</a:t>
                      </a:r>
                    </a:p>
                  </a:txBody>
                  <a:tcPr/>
                </a:tc>
                <a:tc>
                  <a:txBody>
                    <a:bodyPr/>
                    <a:lstStyle/>
                    <a:p>
                      <a:r>
                        <a:rPr lang="en-IN" dirty="0"/>
                        <a:t>M</a:t>
                      </a:r>
                    </a:p>
                  </a:txBody>
                  <a:tcPr/>
                </a:tc>
                <a:extLst>
                  <a:ext uri="{0D108BD9-81ED-4DB2-BD59-A6C34878D82A}">
                    <a16:rowId xmlns:a16="http://schemas.microsoft.com/office/drawing/2014/main" val="1085151151"/>
                  </a:ext>
                </a:extLst>
              </a:tr>
              <a:tr h="370840">
                <a:tc>
                  <a:txBody>
                    <a:bodyPr/>
                    <a:lstStyle/>
                    <a:p>
                      <a:r>
                        <a:rPr lang="en-IN" dirty="0"/>
                        <a:t>2.</a:t>
                      </a:r>
                    </a:p>
                  </a:txBody>
                  <a:tcPr/>
                </a:tc>
                <a:tc>
                  <a:txBody>
                    <a:bodyPr/>
                    <a:lstStyle/>
                    <a:p>
                      <a:r>
                        <a:rPr lang="en-IN" dirty="0"/>
                        <a:t>KSHITIJ BARGALE</a:t>
                      </a:r>
                    </a:p>
                  </a:txBody>
                  <a:tcPr/>
                </a:tc>
                <a:tc>
                  <a:txBody>
                    <a:bodyPr/>
                    <a:lstStyle/>
                    <a:p>
                      <a:r>
                        <a:rPr lang="en-IN" dirty="0"/>
                        <a:t>IT</a:t>
                      </a:r>
                    </a:p>
                  </a:txBody>
                  <a:tcPr/>
                </a:tc>
                <a:tc>
                  <a:txBody>
                    <a:bodyPr/>
                    <a:lstStyle/>
                    <a:p>
                      <a:r>
                        <a:rPr lang="en-IN" dirty="0"/>
                        <a:t>SY</a:t>
                      </a:r>
                    </a:p>
                  </a:txBody>
                  <a:tcPr/>
                </a:tc>
                <a:tc>
                  <a:txBody>
                    <a:bodyPr/>
                    <a:lstStyle/>
                    <a:p>
                      <a:r>
                        <a:rPr lang="en-IN" dirty="0"/>
                        <a:t>18141231</a:t>
                      </a:r>
                    </a:p>
                  </a:txBody>
                  <a:tcPr/>
                </a:tc>
                <a:tc>
                  <a:txBody>
                    <a:bodyPr/>
                    <a:lstStyle/>
                    <a:p>
                      <a:r>
                        <a:rPr lang="en-IN" dirty="0"/>
                        <a:t>M</a:t>
                      </a:r>
                    </a:p>
                  </a:txBody>
                  <a:tcPr/>
                </a:tc>
                <a:extLst>
                  <a:ext uri="{0D108BD9-81ED-4DB2-BD59-A6C34878D82A}">
                    <a16:rowId xmlns:a16="http://schemas.microsoft.com/office/drawing/2014/main" val="448613181"/>
                  </a:ext>
                </a:extLst>
              </a:tr>
              <a:tr h="370840">
                <a:tc>
                  <a:txBody>
                    <a:bodyPr/>
                    <a:lstStyle/>
                    <a:p>
                      <a:r>
                        <a:rPr lang="en-IN" dirty="0"/>
                        <a:t>3.</a:t>
                      </a:r>
                    </a:p>
                  </a:txBody>
                  <a:tcPr/>
                </a:tc>
                <a:tc>
                  <a:txBody>
                    <a:bodyPr/>
                    <a:lstStyle/>
                    <a:p>
                      <a:r>
                        <a:rPr lang="en-IN" dirty="0"/>
                        <a:t>JASMIN ZARI</a:t>
                      </a:r>
                    </a:p>
                  </a:txBody>
                  <a:tcPr/>
                </a:tc>
                <a:tc>
                  <a:txBody>
                    <a:bodyPr/>
                    <a:lstStyle/>
                    <a:p>
                      <a:r>
                        <a:rPr lang="en-IN" dirty="0"/>
                        <a:t>IT</a:t>
                      </a:r>
                    </a:p>
                  </a:txBody>
                  <a:tcPr/>
                </a:tc>
                <a:tc>
                  <a:txBody>
                    <a:bodyPr/>
                    <a:lstStyle/>
                    <a:p>
                      <a:r>
                        <a:rPr lang="en-IN" dirty="0"/>
                        <a:t>SY</a:t>
                      </a:r>
                    </a:p>
                  </a:txBody>
                  <a:tcPr/>
                </a:tc>
                <a:tc>
                  <a:txBody>
                    <a:bodyPr/>
                    <a:lstStyle/>
                    <a:p>
                      <a:r>
                        <a:rPr lang="en-IN" dirty="0"/>
                        <a:t>18141150</a:t>
                      </a:r>
                    </a:p>
                  </a:txBody>
                  <a:tcPr/>
                </a:tc>
                <a:tc>
                  <a:txBody>
                    <a:bodyPr/>
                    <a:lstStyle/>
                    <a:p>
                      <a:r>
                        <a:rPr lang="en-IN" dirty="0"/>
                        <a:t>F</a:t>
                      </a:r>
                    </a:p>
                  </a:txBody>
                  <a:tcPr/>
                </a:tc>
                <a:extLst>
                  <a:ext uri="{0D108BD9-81ED-4DB2-BD59-A6C34878D82A}">
                    <a16:rowId xmlns:a16="http://schemas.microsoft.com/office/drawing/2014/main" val="2943821701"/>
                  </a:ext>
                </a:extLst>
              </a:tr>
              <a:tr h="370840">
                <a:tc>
                  <a:txBody>
                    <a:bodyPr/>
                    <a:lstStyle/>
                    <a:p>
                      <a:r>
                        <a:rPr lang="en-IN" dirty="0"/>
                        <a:t>4.</a:t>
                      </a:r>
                    </a:p>
                  </a:txBody>
                  <a:tcPr/>
                </a:tc>
                <a:tc>
                  <a:txBody>
                    <a:bodyPr/>
                    <a:lstStyle/>
                    <a:p>
                      <a:r>
                        <a:rPr lang="en-US" dirty="0"/>
                        <a:t>SAGAR</a:t>
                      </a:r>
                      <a:r>
                        <a:rPr lang="en-US" baseline="0" dirty="0"/>
                        <a:t> GAVHANE</a:t>
                      </a:r>
                      <a:endParaRPr lang="en-IN" dirty="0"/>
                    </a:p>
                  </a:txBody>
                  <a:tcPr/>
                </a:tc>
                <a:tc>
                  <a:txBody>
                    <a:bodyPr/>
                    <a:lstStyle/>
                    <a:p>
                      <a:r>
                        <a:rPr lang="en-IN" dirty="0"/>
                        <a:t>IT</a:t>
                      </a:r>
                    </a:p>
                  </a:txBody>
                  <a:tcPr/>
                </a:tc>
                <a:tc>
                  <a:txBody>
                    <a:bodyPr/>
                    <a:lstStyle/>
                    <a:p>
                      <a:r>
                        <a:rPr lang="en-IN" dirty="0"/>
                        <a:t>SY</a:t>
                      </a:r>
                    </a:p>
                  </a:txBody>
                  <a:tcPr/>
                </a:tc>
                <a:tc>
                  <a:txBody>
                    <a:bodyPr/>
                    <a:lstStyle/>
                    <a:p>
                      <a:r>
                        <a:rPr lang="en-IN" dirty="0"/>
                        <a:t>18141237</a:t>
                      </a:r>
                    </a:p>
                  </a:txBody>
                  <a:tcPr/>
                </a:tc>
                <a:tc>
                  <a:txBody>
                    <a:bodyPr/>
                    <a:lstStyle/>
                    <a:p>
                      <a:r>
                        <a:rPr lang="en-IN" dirty="0"/>
                        <a:t>M</a:t>
                      </a:r>
                    </a:p>
                  </a:txBody>
                  <a:tcPr/>
                </a:tc>
                <a:extLst>
                  <a:ext uri="{0D108BD9-81ED-4DB2-BD59-A6C34878D82A}">
                    <a16:rowId xmlns:a16="http://schemas.microsoft.com/office/drawing/2014/main" val="3155491629"/>
                  </a:ext>
                </a:extLst>
              </a:tr>
              <a:tr h="370840">
                <a:tc>
                  <a:txBody>
                    <a:bodyPr/>
                    <a:lstStyle/>
                    <a:p>
                      <a:r>
                        <a:rPr lang="en-IN" dirty="0"/>
                        <a:t>5.</a:t>
                      </a:r>
                    </a:p>
                  </a:txBody>
                  <a:tcPr/>
                </a:tc>
                <a:tc>
                  <a:txBody>
                    <a:bodyPr/>
                    <a:lstStyle/>
                    <a:p>
                      <a:r>
                        <a:rPr lang="en-IN" dirty="0"/>
                        <a:t>SANKET BENDALE</a:t>
                      </a:r>
                    </a:p>
                  </a:txBody>
                  <a:tcPr/>
                </a:tc>
                <a:tc>
                  <a:txBody>
                    <a:bodyPr/>
                    <a:lstStyle/>
                    <a:p>
                      <a:r>
                        <a:rPr lang="en-IN" dirty="0"/>
                        <a:t>IT </a:t>
                      </a:r>
                    </a:p>
                  </a:txBody>
                  <a:tcPr/>
                </a:tc>
                <a:tc>
                  <a:txBody>
                    <a:bodyPr/>
                    <a:lstStyle/>
                    <a:p>
                      <a:r>
                        <a:rPr lang="en-IN" dirty="0"/>
                        <a:t>SY</a:t>
                      </a:r>
                    </a:p>
                  </a:txBody>
                  <a:tcPr/>
                </a:tc>
                <a:tc>
                  <a:txBody>
                    <a:bodyPr/>
                    <a:lstStyle/>
                    <a:p>
                      <a:r>
                        <a:rPr lang="en-IN" dirty="0"/>
                        <a:t>18141233</a:t>
                      </a:r>
                    </a:p>
                  </a:txBody>
                  <a:tcPr/>
                </a:tc>
                <a:tc>
                  <a:txBody>
                    <a:bodyPr/>
                    <a:lstStyle/>
                    <a:p>
                      <a:r>
                        <a:rPr lang="en-IN" dirty="0"/>
                        <a:t>M</a:t>
                      </a:r>
                    </a:p>
                  </a:txBody>
                  <a:tcPr/>
                </a:tc>
                <a:extLst>
                  <a:ext uri="{0D108BD9-81ED-4DB2-BD59-A6C34878D82A}">
                    <a16:rowId xmlns:a16="http://schemas.microsoft.com/office/drawing/2014/main" val="1828051508"/>
                  </a:ext>
                </a:extLst>
              </a:tr>
              <a:tr h="370840">
                <a:tc>
                  <a:txBody>
                    <a:bodyPr/>
                    <a:lstStyle/>
                    <a:p>
                      <a:r>
                        <a:rPr lang="en-IN" dirty="0"/>
                        <a:t>6.</a:t>
                      </a:r>
                    </a:p>
                  </a:txBody>
                  <a:tcPr/>
                </a:tc>
                <a:tc>
                  <a:txBody>
                    <a:bodyPr/>
                    <a:lstStyle/>
                    <a:p>
                      <a:r>
                        <a:rPr lang="en-US" dirty="0"/>
                        <a:t>SOHAM</a:t>
                      </a:r>
                      <a:r>
                        <a:rPr lang="en-US" baseline="0" dirty="0"/>
                        <a:t> DHAWALE</a:t>
                      </a:r>
                      <a:endParaRPr lang="en-IN" dirty="0"/>
                    </a:p>
                  </a:txBody>
                  <a:tcPr/>
                </a:tc>
                <a:tc>
                  <a:txBody>
                    <a:bodyPr/>
                    <a:lstStyle/>
                    <a:p>
                      <a:r>
                        <a:rPr lang="en-IN" dirty="0"/>
                        <a:t>IT</a:t>
                      </a:r>
                    </a:p>
                  </a:txBody>
                  <a:tcPr/>
                </a:tc>
                <a:tc>
                  <a:txBody>
                    <a:bodyPr/>
                    <a:lstStyle/>
                    <a:p>
                      <a:r>
                        <a:rPr lang="en-IN" dirty="0"/>
                        <a:t>SY</a:t>
                      </a:r>
                    </a:p>
                  </a:txBody>
                  <a:tcPr/>
                </a:tc>
                <a:tc>
                  <a:txBody>
                    <a:bodyPr/>
                    <a:lstStyle/>
                    <a:p>
                      <a:r>
                        <a:rPr lang="en-IN" dirty="0"/>
                        <a:t>18141261</a:t>
                      </a:r>
                    </a:p>
                  </a:txBody>
                  <a:tcPr/>
                </a:tc>
                <a:tc>
                  <a:txBody>
                    <a:bodyPr/>
                    <a:lstStyle/>
                    <a:p>
                      <a:r>
                        <a:rPr lang="en-IN" dirty="0"/>
                        <a:t>M</a:t>
                      </a:r>
                    </a:p>
                  </a:txBody>
                  <a:tcPr/>
                </a:tc>
                <a:extLst>
                  <a:ext uri="{0D108BD9-81ED-4DB2-BD59-A6C34878D82A}">
                    <a16:rowId xmlns:a16="http://schemas.microsoft.com/office/drawing/2014/main" val="2806467793"/>
                  </a:ext>
                </a:extLst>
              </a:tr>
            </a:tbl>
          </a:graphicData>
        </a:graphic>
      </p:graphicFrame>
    </p:spTree>
    <p:extLst>
      <p:ext uri="{BB962C8B-B14F-4D97-AF65-F5344CB8AC3E}">
        <p14:creationId xmlns:p14="http://schemas.microsoft.com/office/powerpoint/2010/main" val="3206140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0963B-0A7A-4C16-A951-45E6961A93B9}"/>
              </a:ext>
            </a:extLst>
          </p:cNvPr>
          <p:cNvSpPr>
            <a:spLocks noGrp="1"/>
          </p:cNvSpPr>
          <p:nvPr>
            <p:ph type="title"/>
          </p:nvPr>
        </p:nvSpPr>
        <p:spPr>
          <a:xfrm>
            <a:off x="1141411" y="479181"/>
            <a:ext cx="9905999" cy="809688"/>
          </a:xfrm>
        </p:spPr>
        <p:txBody>
          <a:bodyPr/>
          <a:lstStyle/>
          <a:p>
            <a:r>
              <a:rPr lang="en-IN" dirty="0"/>
              <a:t>IDEA/SOLUTION /PROTOTYPE DESCRIPTION</a:t>
            </a:r>
          </a:p>
        </p:txBody>
      </p:sp>
      <p:sp>
        <p:nvSpPr>
          <p:cNvPr id="3" name="Content Placeholder 2">
            <a:extLst>
              <a:ext uri="{FF2B5EF4-FFF2-40B4-BE49-F238E27FC236}">
                <a16:creationId xmlns:a16="http://schemas.microsoft.com/office/drawing/2014/main" id="{3B842042-801B-45AD-881F-AE5C9534A90D}"/>
              </a:ext>
            </a:extLst>
          </p:cNvPr>
          <p:cNvSpPr>
            <a:spLocks noGrp="1"/>
          </p:cNvSpPr>
          <p:nvPr>
            <p:ph idx="1"/>
          </p:nvPr>
        </p:nvSpPr>
        <p:spPr>
          <a:xfrm>
            <a:off x="1141411" y="1358537"/>
            <a:ext cx="9905999" cy="5233851"/>
          </a:xfrm>
        </p:spPr>
        <p:txBody>
          <a:bodyPr/>
          <a:lstStyle/>
          <a:p>
            <a:pPr marL="0" indent="0">
              <a:buNone/>
            </a:pPr>
            <a:r>
              <a:rPr lang="en-US" dirty="0"/>
              <a:t>	</a:t>
            </a:r>
            <a:r>
              <a:rPr lang="en-US" sz="2200" dirty="0"/>
              <a:t>We have developed a mobile application for citizens and police for management of crime records. The main aim of our app is to remove barrier between citizens and police department. The app mainly focuses on well being of residents. The citizen can run the application remotely from anywhere, any time using Android Mobile. The user has to login into account for provision of services. The app contains various services which are directly helpful to citizen as per their requirement. This app will contains online applications and location based features. The administrator’s work is to provide nearby police stations, etc. This app will provide quick access to users by image capture and sound recording at a crime incident. The app will surely be a personal safety tool for citizens . In this way, the app will provide safety, empowerment and the most important thing convenience to common man.</a:t>
            </a:r>
            <a:endParaRPr lang="en-IN" sz="2200" dirty="0"/>
          </a:p>
        </p:txBody>
      </p:sp>
    </p:spTree>
    <p:extLst>
      <p:ext uri="{BB962C8B-B14F-4D97-AF65-F5344CB8AC3E}">
        <p14:creationId xmlns:p14="http://schemas.microsoft.com/office/powerpoint/2010/main" val="2692133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46FA-C229-46EC-A951-C84E967DC7BF}"/>
              </a:ext>
            </a:extLst>
          </p:cNvPr>
          <p:cNvSpPr>
            <a:spLocks noGrp="1"/>
          </p:cNvSpPr>
          <p:nvPr>
            <p:ph type="title"/>
          </p:nvPr>
        </p:nvSpPr>
        <p:spPr/>
        <p:txBody>
          <a:bodyPr/>
          <a:lstStyle/>
          <a:p>
            <a:r>
              <a:rPr lang="en-IN" dirty="0"/>
              <a:t>Effective Points</a:t>
            </a:r>
          </a:p>
        </p:txBody>
      </p:sp>
      <p:sp>
        <p:nvSpPr>
          <p:cNvPr id="3" name="Content Placeholder 2">
            <a:extLst>
              <a:ext uri="{FF2B5EF4-FFF2-40B4-BE49-F238E27FC236}">
                <a16:creationId xmlns:a16="http://schemas.microsoft.com/office/drawing/2014/main" id="{D0BEE86A-7B6F-41B7-9B73-2DF73EDFB7CE}"/>
              </a:ext>
            </a:extLst>
          </p:cNvPr>
          <p:cNvSpPr>
            <a:spLocks noGrp="1"/>
          </p:cNvSpPr>
          <p:nvPr>
            <p:ph idx="1"/>
          </p:nvPr>
        </p:nvSpPr>
        <p:spPr>
          <a:xfrm>
            <a:off x="1141412" y="1724025"/>
            <a:ext cx="9905999" cy="4067176"/>
          </a:xfrm>
        </p:spPr>
        <p:txBody>
          <a:bodyPr/>
          <a:lstStyle/>
          <a:p>
            <a:pPr marL="0" indent="0">
              <a:buNone/>
            </a:pPr>
            <a:r>
              <a:rPr lang="en-US" dirty="0"/>
              <a:t>1] Quick Access to citizens by image capturing and sound recording features at a crime incident.</a:t>
            </a:r>
          </a:p>
          <a:p>
            <a:pPr marL="0" indent="0">
              <a:buNone/>
            </a:pPr>
            <a:r>
              <a:rPr lang="en-US" dirty="0"/>
              <a:t>2] Help me message! Feature.</a:t>
            </a:r>
          </a:p>
          <a:p>
            <a:pPr marL="0" indent="0">
              <a:buNone/>
            </a:pPr>
            <a:r>
              <a:rPr lang="en-US" dirty="0"/>
              <a:t>3] Location based features.</a:t>
            </a:r>
          </a:p>
          <a:p>
            <a:pPr marL="0" indent="0">
              <a:buNone/>
            </a:pPr>
            <a:r>
              <a:rPr lang="en-US" dirty="0"/>
              <a:t>4] NOC applications and crime reporting feature , etc.</a:t>
            </a:r>
          </a:p>
        </p:txBody>
      </p:sp>
    </p:spTree>
    <p:extLst>
      <p:ext uri="{BB962C8B-B14F-4D97-AF65-F5344CB8AC3E}">
        <p14:creationId xmlns:p14="http://schemas.microsoft.com/office/powerpoint/2010/main" val="406198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818C-8BD7-4B5B-B1C8-FBA0763390FE}"/>
              </a:ext>
            </a:extLst>
          </p:cNvPr>
          <p:cNvSpPr>
            <a:spLocks noGrp="1"/>
          </p:cNvSpPr>
          <p:nvPr>
            <p:ph type="title"/>
          </p:nvPr>
        </p:nvSpPr>
        <p:spPr/>
        <p:txBody>
          <a:bodyPr/>
          <a:lstStyle/>
          <a:p>
            <a:r>
              <a:rPr lang="en-IN" dirty="0" err="1"/>
              <a:t>ADVantages</a:t>
            </a:r>
            <a:endParaRPr lang="en-IN" dirty="0"/>
          </a:p>
        </p:txBody>
      </p:sp>
      <p:sp>
        <p:nvSpPr>
          <p:cNvPr id="3" name="Content Placeholder 2">
            <a:extLst>
              <a:ext uri="{FF2B5EF4-FFF2-40B4-BE49-F238E27FC236}">
                <a16:creationId xmlns:a16="http://schemas.microsoft.com/office/drawing/2014/main" id="{B6088EC9-B46C-4462-A987-DB59CDBC21F6}"/>
              </a:ext>
            </a:extLst>
          </p:cNvPr>
          <p:cNvSpPr>
            <a:spLocks noGrp="1"/>
          </p:cNvSpPr>
          <p:nvPr>
            <p:ph idx="1"/>
          </p:nvPr>
        </p:nvSpPr>
        <p:spPr>
          <a:xfrm>
            <a:off x="1141412" y="1743075"/>
            <a:ext cx="9905999" cy="4048126"/>
          </a:xfrm>
        </p:spPr>
        <p:txBody>
          <a:bodyPr/>
          <a:lstStyle/>
          <a:p>
            <a:r>
              <a:rPr lang="en-IN" dirty="0"/>
              <a:t>Security</a:t>
            </a:r>
          </a:p>
          <a:p>
            <a:r>
              <a:rPr lang="en-IN" dirty="0"/>
              <a:t>Reduces time</a:t>
            </a:r>
          </a:p>
          <a:p>
            <a:r>
              <a:rPr lang="en-IN" dirty="0"/>
              <a:t>Reduces human efforts.</a:t>
            </a:r>
          </a:p>
          <a:p>
            <a:r>
              <a:rPr lang="en-IN" dirty="0"/>
              <a:t>Crime management</a:t>
            </a:r>
          </a:p>
          <a:p>
            <a:r>
              <a:rPr lang="en-IN" dirty="0"/>
              <a:t>Easy to use</a:t>
            </a:r>
          </a:p>
          <a:p>
            <a:r>
              <a:rPr lang="en-IN" dirty="0"/>
              <a:t>Smart Policing</a:t>
            </a:r>
          </a:p>
          <a:p>
            <a:pPr marL="0" indent="0">
              <a:buNone/>
            </a:pPr>
            <a:endParaRPr lang="en-IN" dirty="0"/>
          </a:p>
        </p:txBody>
      </p:sp>
    </p:spTree>
    <p:extLst>
      <p:ext uri="{BB962C8B-B14F-4D97-AF65-F5344CB8AC3E}">
        <p14:creationId xmlns:p14="http://schemas.microsoft.com/office/powerpoint/2010/main" val="79234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3F13-DD94-42AF-8E62-CF10CD41087D}"/>
              </a:ext>
            </a:extLst>
          </p:cNvPr>
          <p:cNvSpPr>
            <a:spLocks noGrp="1"/>
          </p:cNvSpPr>
          <p:nvPr>
            <p:ph type="title"/>
          </p:nvPr>
        </p:nvSpPr>
        <p:spPr/>
        <p:txBody>
          <a:bodyPr/>
          <a:lstStyle/>
          <a:p>
            <a:r>
              <a:rPr lang="en-IN" dirty="0"/>
              <a:t>Market Implementations</a:t>
            </a:r>
          </a:p>
        </p:txBody>
      </p:sp>
      <p:sp>
        <p:nvSpPr>
          <p:cNvPr id="3" name="Content Placeholder 2">
            <a:extLst>
              <a:ext uri="{FF2B5EF4-FFF2-40B4-BE49-F238E27FC236}">
                <a16:creationId xmlns:a16="http://schemas.microsoft.com/office/drawing/2014/main" id="{48EED2E4-E1F6-4C90-A75A-B1382FB623B2}"/>
              </a:ext>
            </a:extLst>
          </p:cNvPr>
          <p:cNvSpPr>
            <a:spLocks noGrp="1"/>
          </p:cNvSpPr>
          <p:nvPr>
            <p:ph idx="1"/>
          </p:nvPr>
        </p:nvSpPr>
        <p:spPr>
          <a:xfrm>
            <a:off x="1141412" y="1876425"/>
            <a:ext cx="9905999" cy="3914776"/>
          </a:xfrm>
        </p:spPr>
        <p:txBody>
          <a:bodyPr/>
          <a:lstStyle/>
          <a:p>
            <a:r>
              <a:rPr lang="en-IN" dirty="0"/>
              <a:t>Sometimes we found distressed at times and required urgent help . Sometimes we become victim. So this app will provide easy way of crime reporting . This app will empower the common man .</a:t>
            </a:r>
          </a:p>
        </p:txBody>
      </p:sp>
    </p:spTree>
    <p:extLst>
      <p:ext uri="{BB962C8B-B14F-4D97-AF65-F5344CB8AC3E}">
        <p14:creationId xmlns:p14="http://schemas.microsoft.com/office/powerpoint/2010/main" val="67185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A507-7131-4A7C-B814-179DF0DA97E5}"/>
              </a:ext>
            </a:extLst>
          </p:cNvPr>
          <p:cNvSpPr>
            <a:spLocks noGrp="1"/>
          </p:cNvSpPr>
          <p:nvPr>
            <p:ph type="title"/>
          </p:nvPr>
        </p:nvSpPr>
        <p:spPr>
          <a:xfrm>
            <a:off x="1141413" y="618518"/>
            <a:ext cx="9905998" cy="762607"/>
          </a:xfrm>
        </p:spPr>
        <p:txBody>
          <a:bodyPr/>
          <a:lstStyle/>
          <a:p>
            <a:r>
              <a:rPr lang="en-IN" dirty="0"/>
              <a:t>Results</a:t>
            </a:r>
          </a:p>
        </p:txBody>
      </p:sp>
      <p:pic>
        <p:nvPicPr>
          <p:cNvPr id="15" name="Content Placeholder 14">
            <a:extLst>
              <a:ext uri="{FF2B5EF4-FFF2-40B4-BE49-F238E27FC236}">
                <a16:creationId xmlns:a16="http://schemas.microsoft.com/office/drawing/2014/main" id="{374272C2-7C45-43C7-A859-16AF8801E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635" y="1381125"/>
            <a:ext cx="1770856" cy="3818731"/>
          </a:xfrm>
        </p:spPr>
      </p:pic>
      <p:pic>
        <p:nvPicPr>
          <p:cNvPr id="17" name="Picture 16">
            <a:extLst>
              <a:ext uri="{FF2B5EF4-FFF2-40B4-BE49-F238E27FC236}">
                <a16:creationId xmlns:a16="http://schemas.microsoft.com/office/drawing/2014/main" id="{C5A2D237-65B9-4F06-932D-4DE940B1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942" y="1381125"/>
            <a:ext cx="1770857" cy="3818730"/>
          </a:xfrm>
          <a:prstGeom prst="rect">
            <a:avLst/>
          </a:prstGeom>
        </p:spPr>
      </p:pic>
      <p:pic>
        <p:nvPicPr>
          <p:cNvPr id="19" name="Picture 18">
            <a:extLst>
              <a:ext uri="{FF2B5EF4-FFF2-40B4-BE49-F238E27FC236}">
                <a16:creationId xmlns:a16="http://schemas.microsoft.com/office/drawing/2014/main" id="{20E1B039-0DB5-4B7A-B1F8-B4E3E9FE93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1381125"/>
            <a:ext cx="2143125" cy="3818730"/>
          </a:xfrm>
          <a:prstGeom prst="rect">
            <a:avLst/>
          </a:prstGeom>
        </p:spPr>
      </p:pic>
      <p:pic>
        <p:nvPicPr>
          <p:cNvPr id="21" name="Picture 20">
            <a:extLst>
              <a:ext uri="{FF2B5EF4-FFF2-40B4-BE49-F238E27FC236}">
                <a16:creationId xmlns:a16="http://schemas.microsoft.com/office/drawing/2014/main" id="{2F5BE6EB-B2AA-43D3-8D47-7AC1E9BBA3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1050" y="1447402"/>
            <a:ext cx="2143125" cy="3686175"/>
          </a:xfrm>
          <a:prstGeom prst="rect">
            <a:avLst/>
          </a:prstGeom>
        </p:spPr>
      </p:pic>
    </p:spTree>
    <p:extLst>
      <p:ext uri="{BB962C8B-B14F-4D97-AF65-F5344CB8AC3E}">
        <p14:creationId xmlns:p14="http://schemas.microsoft.com/office/powerpoint/2010/main" val="174542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358F-F68C-4146-8D78-8D90DE98CB18}"/>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3F35EF9E-1BAD-4DC0-840C-11B5A672E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026" y="1106486"/>
            <a:ext cx="2181224" cy="4103687"/>
          </a:xfrm>
          <a:prstGeom prst="rect">
            <a:avLst/>
          </a:prstGeom>
        </p:spPr>
      </p:pic>
      <p:pic>
        <p:nvPicPr>
          <p:cNvPr id="9" name="Picture 8">
            <a:extLst>
              <a:ext uri="{FF2B5EF4-FFF2-40B4-BE49-F238E27FC236}">
                <a16:creationId xmlns:a16="http://schemas.microsoft.com/office/drawing/2014/main" id="{C5A01C77-9044-457D-9BBD-C582F102B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986" y="1138843"/>
            <a:ext cx="2347914" cy="4103687"/>
          </a:xfrm>
          <a:prstGeom prst="rect">
            <a:avLst/>
          </a:prstGeom>
        </p:spPr>
      </p:pic>
      <p:pic>
        <p:nvPicPr>
          <p:cNvPr id="11" name="Picture 10">
            <a:extLst>
              <a:ext uri="{FF2B5EF4-FFF2-40B4-BE49-F238E27FC236}">
                <a16:creationId xmlns:a16="http://schemas.microsoft.com/office/drawing/2014/main" id="{E5D86AE5-02AE-4EB4-94AF-10FC37931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0022" y="1138843"/>
            <a:ext cx="2229007" cy="4103687"/>
          </a:xfrm>
          <a:prstGeom prst="rect">
            <a:avLst/>
          </a:prstGeom>
        </p:spPr>
      </p:pic>
      <p:pic>
        <p:nvPicPr>
          <p:cNvPr id="8" name="Content Placeholder 7">
            <a:extLst>
              <a:ext uri="{FF2B5EF4-FFF2-40B4-BE49-F238E27FC236}">
                <a16:creationId xmlns:a16="http://schemas.microsoft.com/office/drawing/2014/main" id="{830CB271-D714-4C27-99EC-CB10887FF15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42874" y="1138843"/>
            <a:ext cx="2051993" cy="4103986"/>
          </a:xfrm>
        </p:spPr>
      </p:pic>
    </p:spTree>
    <p:extLst>
      <p:ext uri="{BB962C8B-B14F-4D97-AF65-F5344CB8AC3E}">
        <p14:creationId xmlns:p14="http://schemas.microsoft.com/office/powerpoint/2010/main" val="297567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E0F4-A85C-4D0A-A03C-3973ABCCF296}"/>
              </a:ext>
            </a:extLst>
          </p:cNvPr>
          <p:cNvSpPr>
            <a:spLocks noGrp="1"/>
          </p:cNvSpPr>
          <p:nvPr>
            <p:ph type="title"/>
          </p:nvPr>
        </p:nvSpPr>
        <p:spPr>
          <a:xfrm>
            <a:off x="1141413" y="618518"/>
            <a:ext cx="9905998" cy="1038832"/>
          </a:xfrm>
        </p:spPr>
        <p:txBody>
          <a:bodyPr/>
          <a:lstStyle/>
          <a:p>
            <a:r>
              <a:rPr lang="en-IN" dirty="0"/>
              <a:t>FUTURE SCOPE</a:t>
            </a:r>
          </a:p>
        </p:txBody>
      </p:sp>
      <p:sp>
        <p:nvSpPr>
          <p:cNvPr id="3" name="Content Placeholder 2">
            <a:extLst>
              <a:ext uri="{FF2B5EF4-FFF2-40B4-BE49-F238E27FC236}">
                <a16:creationId xmlns:a16="http://schemas.microsoft.com/office/drawing/2014/main" id="{FB9C96B8-16B5-4D5C-B1A8-191477F44052}"/>
              </a:ext>
            </a:extLst>
          </p:cNvPr>
          <p:cNvSpPr>
            <a:spLocks noGrp="1"/>
          </p:cNvSpPr>
          <p:nvPr>
            <p:ph idx="1"/>
          </p:nvPr>
        </p:nvSpPr>
        <p:spPr>
          <a:xfrm>
            <a:off x="1141412" y="1514475"/>
            <a:ext cx="9905999" cy="4276726"/>
          </a:xfrm>
        </p:spPr>
        <p:txBody>
          <a:bodyPr/>
          <a:lstStyle/>
          <a:p>
            <a:r>
              <a:rPr lang="en-IN" dirty="0"/>
              <a:t>News Feed</a:t>
            </a:r>
          </a:p>
          <a:p>
            <a:r>
              <a:rPr lang="en-IN" dirty="0"/>
              <a:t>All nearby police stations</a:t>
            </a:r>
          </a:p>
          <a:p>
            <a:r>
              <a:rPr lang="en-IN" dirty="0"/>
              <a:t>OTP generation to make it more secure</a:t>
            </a:r>
          </a:p>
        </p:txBody>
      </p:sp>
    </p:spTree>
    <p:extLst>
      <p:ext uri="{BB962C8B-B14F-4D97-AF65-F5344CB8AC3E}">
        <p14:creationId xmlns:p14="http://schemas.microsoft.com/office/powerpoint/2010/main" val="1136019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427</TotalTime>
  <Words>410</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Idea/approach details</vt:lpstr>
      <vt:lpstr>Team details</vt:lpstr>
      <vt:lpstr>IDEA/SOLUTION /PROTOTYPE DESCRIPTION</vt:lpstr>
      <vt:lpstr>Effective Points</vt:lpstr>
      <vt:lpstr>ADVantages</vt:lpstr>
      <vt:lpstr>Market Implementations</vt:lpstr>
      <vt:lpstr>Results</vt:lpstr>
      <vt:lpstr>PowerPoint Presentation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dc:title>
  <dc:creator>Ameya Shastrakar</dc:creator>
  <cp:lastModifiedBy>o k</cp:lastModifiedBy>
  <cp:revision>36</cp:revision>
  <dcterms:created xsi:type="dcterms:W3CDTF">2019-12-24T17:52:34Z</dcterms:created>
  <dcterms:modified xsi:type="dcterms:W3CDTF">2020-02-01T06:41:36Z</dcterms:modified>
</cp:coreProperties>
</file>