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C55A-5468-4954-9FB3-2A4B8DA2AD40}" type="datetimeFigureOut">
              <a:rPr lang="en-IN" smtClean="0"/>
              <a:pPr/>
              <a:t>11/02/2012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52F0-05E6-40BD-8D1F-D69A74C595D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C55A-5468-4954-9FB3-2A4B8DA2AD40}" type="datetimeFigureOut">
              <a:rPr lang="en-IN" smtClean="0"/>
              <a:pPr/>
              <a:t>11/02/2012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52F0-05E6-40BD-8D1F-D69A74C595D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C55A-5468-4954-9FB3-2A4B8DA2AD40}" type="datetimeFigureOut">
              <a:rPr lang="en-IN" smtClean="0"/>
              <a:pPr/>
              <a:t>11/02/2012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52F0-05E6-40BD-8D1F-D69A74C595D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C55A-5468-4954-9FB3-2A4B8DA2AD40}" type="datetimeFigureOut">
              <a:rPr lang="en-IN" smtClean="0"/>
              <a:pPr/>
              <a:t>11/02/2012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52F0-05E6-40BD-8D1F-D69A74C595D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C55A-5468-4954-9FB3-2A4B8DA2AD40}" type="datetimeFigureOut">
              <a:rPr lang="en-IN" smtClean="0"/>
              <a:pPr/>
              <a:t>11/02/2012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52F0-05E6-40BD-8D1F-D69A74C595D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C55A-5468-4954-9FB3-2A4B8DA2AD40}" type="datetimeFigureOut">
              <a:rPr lang="en-IN" smtClean="0"/>
              <a:pPr/>
              <a:t>11/02/2012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52F0-05E6-40BD-8D1F-D69A74C595D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C55A-5468-4954-9FB3-2A4B8DA2AD40}" type="datetimeFigureOut">
              <a:rPr lang="en-IN" smtClean="0"/>
              <a:pPr/>
              <a:t>11/02/2012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52F0-05E6-40BD-8D1F-D69A74C595D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C55A-5468-4954-9FB3-2A4B8DA2AD40}" type="datetimeFigureOut">
              <a:rPr lang="en-IN" smtClean="0"/>
              <a:pPr/>
              <a:t>11/02/2012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52F0-05E6-40BD-8D1F-D69A74C595D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C55A-5468-4954-9FB3-2A4B8DA2AD40}" type="datetimeFigureOut">
              <a:rPr lang="en-IN" smtClean="0"/>
              <a:pPr/>
              <a:t>11/02/2012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52F0-05E6-40BD-8D1F-D69A74C595D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C55A-5468-4954-9FB3-2A4B8DA2AD40}" type="datetimeFigureOut">
              <a:rPr lang="en-IN" smtClean="0"/>
              <a:pPr/>
              <a:t>11/02/2012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52F0-05E6-40BD-8D1F-D69A74C595D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C55A-5468-4954-9FB3-2A4B8DA2AD40}" type="datetimeFigureOut">
              <a:rPr lang="en-IN" smtClean="0"/>
              <a:pPr/>
              <a:t>11/02/2012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52F0-05E6-40BD-8D1F-D69A74C595D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5C55A-5468-4954-9FB3-2A4B8DA2AD40}" type="datetimeFigureOut">
              <a:rPr lang="en-IN" smtClean="0"/>
              <a:pPr/>
              <a:t>11/02/2012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D52F0-05E6-40BD-8D1F-D69A74C595D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FileSystem</a:t>
            </a:r>
            <a:r>
              <a:rPr lang="en-US" dirty="0" smtClean="0"/>
              <a:t> API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5472607"/>
          </a:xfrm>
        </p:spPr>
        <p:txBody>
          <a:bodyPr>
            <a:normAutofit/>
          </a:bodyPr>
          <a:lstStyle/>
          <a:p>
            <a:pPr algn="l"/>
            <a:r>
              <a:rPr lang="en-IN" dirty="0" smtClean="0"/>
              <a:t>Reading and manipulating files: </a:t>
            </a:r>
            <a:r>
              <a:rPr lang="en-IN" i="1" dirty="0" smtClean="0"/>
              <a:t>File/Blob, </a:t>
            </a:r>
            <a:r>
              <a:rPr lang="en-IN" i="1" dirty="0" err="1" smtClean="0"/>
              <a:t>FileList</a:t>
            </a:r>
            <a:r>
              <a:rPr lang="en-IN" i="1" dirty="0" smtClean="0"/>
              <a:t>, </a:t>
            </a:r>
            <a:r>
              <a:rPr lang="en-IN" i="1" dirty="0" err="1" smtClean="0"/>
              <a:t>FileReader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Creating and writing: </a:t>
            </a:r>
            <a:r>
              <a:rPr lang="en-IN" i="1" dirty="0" err="1" smtClean="0"/>
              <a:t>BlobBuilder</a:t>
            </a:r>
            <a:r>
              <a:rPr lang="en-IN" i="1" dirty="0" smtClean="0"/>
              <a:t>, </a:t>
            </a:r>
            <a:r>
              <a:rPr lang="en-IN" i="1" dirty="0" err="1" smtClean="0"/>
              <a:t>FileWriter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Directories and file system access: </a:t>
            </a:r>
            <a:r>
              <a:rPr lang="en-IN" i="1" dirty="0" err="1" smtClean="0"/>
              <a:t>DirectoryReader</a:t>
            </a:r>
            <a:r>
              <a:rPr lang="en-IN" i="1" dirty="0" smtClean="0"/>
              <a:t>, </a:t>
            </a:r>
            <a:r>
              <a:rPr lang="en-IN" i="1" dirty="0" err="1" smtClean="0"/>
              <a:t>FileEntry</a:t>
            </a:r>
            <a:r>
              <a:rPr lang="en-IN" i="1" dirty="0" smtClean="0"/>
              <a:t>/</a:t>
            </a:r>
            <a:r>
              <a:rPr lang="en-IN" i="1" dirty="0" err="1" smtClean="0"/>
              <a:t>DirectoryEntry</a:t>
            </a:r>
            <a:r>
              <a:rPr lang="en-IN" i="1" dirty="0" smtClean="0"/>
              <a:t>, </a:t>
            </a:r>
            <a:r>
              <a:rPr lang="en-IN" i="1" dirty="0" err="1" smtClean="0"/>
              <a:t>LocalFileSystem</a:t>
            </a:r>
            <a:endParaRPr lang="en-IN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1268760"/>
            <a:ext cx="7772400" cy="1470025"/>
          </a:xfrm>
        </p:spPr>
        <p:txBody>
          <a:bodyPr/>
          <a:lstStyle/>
          <a:p>
            <a:r>
              <a:rPr lang="en-US" dirty="0" smtClean="0"/>
              <a:t>Request a File System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564904"/>
            <a:ext cx="7088832" cy="3816424"/>
          </a:xfrm>
        </p:spPr>
        <p:txBody>
          <a:bodyPr>
            <a:normAutofit/>
          </a:bodyPr>
          <a:lstStyle/>
          <a:p>
            <a:pPr algn="l"/>
            <a:r>
              <a:rPr lang="en-IN" sz="2400" b="1" dirty="0" err="1" smtClean="0">
                <a:solidFill>
                  <a:schemeClr val="tx1"/>
                </a:solidFill>
              </a:rPr>
              <a:t>window.requestFileSystem</a:t>
            </a:r>
            <a:r>
              <a:rPr lang="en-IN" sz="2400" b="1" dirty="0" smtClean="0">
                <a:solidFill>
                  <a:schemeClr val="tx1"/>
                </a:solidFill>
              </a:rPr>
              <a:t> = </a:t>
            </a:r>
            <a:r>
              <a:rPr lang="en-IN" sz="2400" b="1" dirty="0" err="1" smtClean="0">
                <a:solidFill>
                  <a:schemeClr val="tx1"/>
                </a:solidFill>
              </a:rPr>
              <a:t>window.requestFileSystem</a:t>
            </a:r>
            <a:r>
              <a:rPr lang="en-IN" sz="2400" b="1" dirty="0" smtClean="0">
                <a:solidFill>
                  <a:schemeClr val="tx1"/>
                </a:solidFill>
              </a:rPr>
              <a:t> || </a:t>
            </a:r>
            <a:r>
              <a:rPr lang="en-IN" sz="2400" b="1" dirty="0" err="1" smtClean="0">
                <a:solidFill>
                  <a:schemeClr val="tx1"/>
                </a:solidFill>
              </a:rPr>
              <a:t>window.webkitRequestFileSystem</a:t>
            </a:r>
            <a:r>
              <a:rPr lang="en-IN" sz="2400" b="1" dirty="0" smtClean="0">
                <a:solidFill>
                  <a:schemeClr val="tx1"/>
                </a:solidFill>
              </a:rPr>
              <a:t>; </a:t>
            </a:r>
          </a:p>
          <a:p>
            <a:pPr algn="l"/>
            <a:endParaRPr lang="en-IN" sz="2400" b="1" dirty="0" smtClean="0">
              <a:solidFill>
                <a:schemeClr val="tx1"/>
              </a:solidFill>
            </a:endParaRPr>
          </a:p>
          <a:p>
            <a:pPr algn="l"/>
            <a:r>
              <a:rPr lang="en-IN" sz="2400" b="1" dirty="0" err="1" smtClean="0">
                <a:solidFill>
                  <a:schemeClr val="tx1"/>
                </a:solidFill>
              </a:rPr>
              <a:t>window.requestFileSystem</a:t>
            </a:r>
            <a:r>
              <a:rPr lang="en-IN" sz="2400" b="1" dirty="0" smtClean="0">
                <a:solidFill>
                  <a:schemeClr val="tx1"/>
                </a:solidFill>
              </a:rPr>
              <a:t>(</a:t>
            </a:r>
            <a:r>
              <a:rPr lang="en-IN" sz="2400" b="1" i="1" dirty="0" smtClean="0">
                <a:solidFill>
                  <a:schemeClr val="tx1"/>
                </a:solidFill>
              </a:rPr>
              <a:t>type</a:t>
            </a:r>
            <a:r>
              <a:rPr lang="en-IN" sz="2400" b="1" dirty="0" smtClean="0">
                <a:solidFill>
                  <a:schemeClr val="tx1"/>
                </a:solidFill>
              </a:rPr>
              <a:t>, </a:t>
            </a:r>
            <a:r>
              <a:rPr lang="en-IN" sz="2400" b="1" i="1" dirty="0" smtClean="0">
                <a:solidFill>
                  <a:schemeClr val="tx1"/>
                </a:solidFill>
              </a:rPr>
              <a:t>size</a:t>
            </a:r>
            <a:r>
              <a:rPr lang="en-IN" sz="2400" b="1" dirty="0" smtClean="0">
                <a:solidFill>
                  <a:schemeClr val="tx1"/>
                </a:solidFill>
              </a:rPr>
              <a:t>, </a:t>
            </a:r>
            <a:r>
              <a:rPr lang="en-IN" sz="2400" b="1" i="1" dirty="0" err="1" smtClean="0">
                <a:solidFill>
                  <a:schemeClr val="tx1"/>
                </a:solidFill>
              </a:rPr>
              <a:t>successCallback</a:t>
            </a:r>
            <a:r>
              <a:rPr lang="en-IN" sz="2400" b="1" dirty="0" smtClean="0">
                <a:solidFill>
                  <a:schemeClr val="tx1"/>
                </a:solidFill>
              </a:rPr>
              <a:t>, </a:t>
            </a:r>
            <a:r>
              <a:rPr lang="en-IN" sz="2400" b="1" i="1" dirty="0" err="1" smtClean="0">
                <a:solidFill>
                  <a:schemeClr val="tx1"/>
                </a:solidFill>
              </a:rPr>
              <a:t>opt_errorCallback</a:t>
            </a:r>
            <a:r>
              <a:rPr lang="en-IN" sz="2400" b="1" dirty="0" smtClean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</a:rPr>
              <a:t>Type: </a:t>
            </a:r>
            <a:r>
              <a:rPr lang="en-IN" sz="2400" dirty="0" smtClean="0"/>
              <a:t> </a:t>
            </a:r>
            <a:r>
              <a:rPr lang="en-IN" sz="2400" b="1" dirty="0" err="1" smtClean="0">
                <a:solidFill>
                  <a:schemeClr val="tx1"/>
                </a:solidFill>
              </a:rPr>
              <a:t>window.TEMPORARY</a:t>
            </a:r>
            <a:r>
              <a:rPr lang="en-IN" sz="2400" b="1" dirty="0" smtClean="0">
                <a:solidFill>
                  <a:schemeClr val="tx1"/>
                </a:solidFill>
              </a:rPr>
              <a:t> or </a:t>
            </a:r>
            <a:r>
              <a:rPr lang="en-IN" sz="2400" b="1" dirty="0" err="1" smtClean="0">
                <a:solidFill>
                  <a:schemeClr val="tx1"/>
                </a:solidFill>
              </a:rPr>
              <a:t>window.PERSISTENT</a:t>
            </a:r>
            <a:r>
              <a:rPr lang="en-IN" sz="2400" b="1" dirty="0" smtClean="0">
                <a:solidFill>
                  <a:schemeClr val="tx1"/>
                </a:solidFill>
              </a:rPr>
              <a:t>. </a:t>
            </a:r>
          </a:p>
          <a:p>
            <a:pPr algn="l"/>
            <a:r>
              <a:rPr lang="en-IN" sz="2400" b="1" i="1" dirty="0" err="1" smtClean="0">
                <a:solidFill>
                  <a:schemeClr val="tx1"/>
                </a:solidFill>
              </a:rPr>
              <a:t>successCallback</a:t>
            </a:r>
            <a:r>
              <a:rPr lang="en-IN" sz="2400" b="1" i="1" dirty="0" smtClean="0">
                <a:solidFill>
                  <a:schemeClr val="tx1"/>
                </a:solidFill>
              </a:rPr>
              <a:t>: A </a:t>
            </a:r>
            <a:r>
              <a:rPr lang="en-IN" sz="2400" b="1" i="1" dirty="0" err="1" smtClean="0">
                <a:solidFill>
                  <a:schemeClr val="tx1"/>
                </a:solidFill>
              </a:rPr>
              <a:t>FIleSystemObject</a:t>
            </a:r>
            <a:endParaRPr lang="en-IN" sz="2400" b="1" i="1" dirty="0" smtClean="0">
              <a:solidFill>
                <a:schemeClr val="tx1"/>
              </a:solidFill>
            </a:endParaRPr>
          </a:p>
          <a:p>
            <a:pPr algn="l"/>
            <a:r>
              <a:rPr lang="en-US" sz="2400" b="1" i="1" dirty="0" err="1" smtClean="0">
                <a:solidFill>
                  <a:schemeClr val="tx1"/>
                </a:solidFill>
              </a:rPr>
              <a:t>Errorcallback</a:t>
            </a:r>
            <a:r>
              <a:rPr lang="en-US" sz="2400" b="1" i="1" dirty="0" smtClean="0">
                <a:solidFill>
                  <a:schemeClr val="tx1"/>
                </a:solidFill>
              </a:rPr>
              <a:t>: an error object</a:t>
            </a:r>
          </a:p>
          <a:p>
            <a:pPr algn="l"/>
            <a:endParaRPr lang="en-IN" sz="2400" b="1" dirty="0" smtClean="0">
              <a:solidFill>
                <a:schemeClr val="tx1"/>
              </a:solidFill>
            </a:endParaRPr>
          </a:p>
          <a:p>
            <a:pPr algn="l"/>
            <a:endParaRPr lang="en-IN" sz="2400" b="1" dirty="0" smtClean="0">
              <a:solidFill>
                <a:schemeClr val="tx1"/>
              </a:solidFill>
            </a:endParaRPr>
          </a:p>
          <a:p>
            <a:pPr algn="l"/>
            <a:endParaRPr lang="en-IN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1268760"/>
            <a:ext cx="7772400" cy="1470025"/>
          </a:xfrm>
        </p:spPr>
        <p:txBody>
          <a:bodyPr/>
          <a:lstStyle/>
          <a:p>
            <a:r>
              <a:rPr lang="en-US" dirty="0" smtClean="0"/>
              <a:t>Persistent Storage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852936"/>
            <a:ext cx="7088832" cy="2785864"/>
          </a:xfrm>
        </p:spPr>
        <p:txBody>
          <a:bodyPr>
            <a:normAutofit/>
          </a:bodyPr>
          <a:lstStyle/>
          <a:p>
            <a:pPr algn="l"/>
            <a:r>
              <a:rPr lang="en-IN" sz="2400" b="1" dirty="0" err="1" smtClean="0">
                <a:solidFill>
                  <a:schemeClr val="tx1"/>
                </a:solidFill>
              </a:rPr>
              <a:t>window.webkitStorageInfo.requestQuota</a:t>
            </a:r>
            <a:r>
              <a:rPr lang="en-IN" sz="2400" b="1" dirty="0" smtClean="0">
                <a:solidFill>
                  <a:schemeClr val="tx1"/>
                </a:solidFill>
              </a:rPr>
              <a:t>(PERSISTENT, 1024*1024, function(</a:t>
            </a:r>
            <a:r>
              <a:rPr lang="en-IN" sz="2400" b="1" dirty="0" err="1" smtClean="0">
                <a:solidFill>
                  <a:schemeClr val="tx1"/>
                </a:solidFill>
              </a:rPr>
              <a:t>grantedBytes</a:t>
            </a:r>
            <a:r>
              <a:rPr lang="en-IN" sz="2400" b="1" dirty="0" smtClean="0">
                <a:solidFill>
                  <a:schemeClr val="tx1"/>
                </a:solidFill>
              </a:rPr>
              <a:t>) { </a:t>
            </a:r>
            <a:r>
              <a:rPr lang="en-IN" sz="2400" b="1" dirty="0" err="1" smtClean="0">
                <a:solidFill>
                  <a:schemeClr val="tx1"/>
                </a:solidFill>
              </a:rPr>
              <a:t>window.requestFileSystem</a:t>
            </a:r>
            <a:r>
              <a:rPr lang="en-IN" sz="2400" b="1" dirty="0" smtClean="0">
                <a:solidFill>
                  <a:schemeClr val="tx1"/>
                </a:solidFill>
              </a:rPr>
              <a:t>(PERSISTENT, </a:t>
            </a:r>
            <a:r>
              <a:rPr lang="en-IN" sz="2400" b="1" dirty="0" err="1" smtClean="0">
                <a:solidFill>
                  <a:schemeClr val="tx1"/>
                </a:solidFill>
              </a:rPr>
              <a:t>grantedBytes</a:t>
            </a:r>
            <a:r>
              <a:rPr lang="en-IN" sz="2400" b="1" dirty="0" smtClean="0">
                <a:solidFill>
                  <a:schemeClr val="tx1"/>
                </a:solidFill>
              </a:rPr>
              <a:t>, </a:t>
            </a:r>
            <a:r>
              <a:rPr lang="en-IN" sz="2400" b="1" dirty="0" err="1" smtClean="0">
                <a:solidFill>
                  <a:schemeClr val="tx1"/>
                </a:solidFill>
              </a:rPr>
              <a:t>onInitFs</a:t>
            </a:r>
            <a:r>
              <a:rPr lang="en-IN" sz="2400" b="1" dirty="0" smtClean="0">
                <a:solidFill>
                  <a:schemeClr val="tx1"/>
                </a:solidFill>
              </a:rPr>
              <a:t>, </a:t>
            </a:r>
            <a:r>
              <a:rPr lang="en-IN" sz="2400" b="1" dirty="0" err="1" smtClean="0">
                <a:solidFill>
                  <a:schemeClr val="tx1"/>
                </a:solidFill>
              </a:rPr>
              <a:t>errorHandler</a:t>
            </a:r>
            <a:r>
              <a:rPr lang="en-IN" sz="2400" b="1" dirty="0" smtClean="0">
                <a:solidFill>
                  <a:schemeClr val="tx1"/>
                </a:solidFill>
              </a:rPr>
              <a:t>); }, function(e) { console.log('Error', e); });</a:t>
            </a:r>
            <a:endParaRPr lang="en-IN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260648"/>
            <a:ext cx="7772400" cy="1470025"/>
          </a:xfrm>
        </p:spPr>
        <p:txBody>
          <a:bodyPr/>
          <a:lstStyle/>
          <a:p>
            <a:r>
              <a:rPr lang="en-US" dirty="0" smtClean="0"/>
              <a:t>Some Considerations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556792"/>
            <a:ext cx="7088832" cy="4082008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b="1" dirty="0" smtClean="0">
                <a:solidFill>
                  <a:schemeClr val="tx1"/>
                </a:solidFill>
              </a:rPr>
              <a:t>It is Sandboxed.</a:t>
            </a:r>
          </a:p>
          <a:p>
            <a:pPr algn="l"/>
            <a:endParaRPr lang="en-US" sz="2400" b="1" dirty="0" smtClean="0">
              <a:solidFill>
                <a:schemeClr val="tx1"/>
              </a:solidFill>
            </a:endParaRPr>
          </a:p>
          <a:p>
            <a:pPr algn="l"/>
            <a:r>
              <a:rPr lang="en-IN" sz="2400" b="1" dirty="0" smtClean="0">
                <a:solidFill>
                  <a:schemeClr val="tx1"/>
                </a:solidFill>
              </a:rPr>
              <a:t>Cannot read/write files to an arbitrary folder on the user's hard drive (for example My Pictures, My Documents, etc.).</a:t>
            </a:r>
          </a:p>
          <a:p>
            <a:pPr algn="l"/>
            <a:endParaRPr lang="en-US" sz="2400" b="1" dirty="0" smtClean="0">
              <a:solidFill>
                <a:schemeClr val="tx1"/>
              </a:solidFill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</a:rPr>
              <a:t>Command to start </a:t>
            </a:r>
            <a:r>
              <a:rPr lang="en-US" sz="2400" b="1" dirty="0" err="1" smtClean="0">
                <a:solidFill>
                  <a:schemeClr val="tx1"/>
                </a:solidFill>
              </a:rPr>
              <a:t>google</a:t>
            </a:r>
            <a:r>
              <a:rPr lang="en-US" sz="2400" b="1" dirty="0" smtClean="0">
                <a:solidFill>
                  <a:schemeClr val="tx1"/>
                </a:solidFill>
              </a:rPr>
              <a:t> chrome from </a:t>
            </a:r>
            <a:r>
              <a:rPr lang="en-US" sz="2400" b="1" dirty="0" err="1" smtClean="0">
                <a:solidFill>
                  <a:schemeClr val="tx1"/>
                </a:solidFill>
              </a:rPr>
              <a:t>cmd</a:t>
            </a:r>
            <a:r>
              <a:rPr lang="en-US" sz="2400" b="1" dirty="0" smtClean="0">
                <a:solidFill>
                  <a:schemeClr val="tx1"/>
                </a:solidFill>
              </a:rPr>
              <a:t> with flags:</a:t>
            </a:r>
          </a:p>
          <a:p>
            <a:pPr algn="l"/>
            <a:r>
              <a:rPr lang="en-IN" sz="2400" b="1" dirty="0" smtClean="0">
                <a:solidFill>
                  <a:schemeClr val="tx1"/>
                </a:solidFill>
              </a:rPr>
              <a:t>&gt;D:\Users\Administrator\AppData\Local\Google\Chrome\Application\chrome.exe  --allow-file-access-from-files --allow-file-access</a:t>
            </a:r>
          </a:p>
          <a:p>
            <a:pPr algn="l"/>
            <a:endParaRPr lang="en-US" sz="2400" b="1" dirty="0" smtClean="0">
              <a:solidFill>
                <a:schemeClr val="tx1"/>
              </a:solidFill>
            </a:endParaRPr>
          </a:p>
          <a:p>
            <a:pPr algn="l"/>
            <a:endParaRPr lang="en-IN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260648"/>
            <a:ext cx="7772400" cy="1470025"/>
          </a:xfrm>
        </p:spPr>
        <p:txBody>
          <a:bodyPr/>
          <a:lstStyle/>
          <a:p>
            <a:r>
              <a:rPr lang="en-US" dirty="0" smtClean="0"/>
              <a:t>Creating a file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556792"/>
            <a:ext cx="7088832" cy="4082008"/>
          </a:xfrm>
        </p:spPr>
        <p:txBody>
          <a:bodyPr>
            <a:normAutofit/>
          </a:bodyPr>
          <a:lstStyle/>
          <a:p>
            <a:pPr algn="l"/>
            <a:r>
              <a:rPr lang="en-IN" sz="2400" dirty="0" err="1" smtClean="0">
                <a:solidFill>
                  <a:schemeClr val="tx1"/>
                </a:solidFill>
              </a:rPr>
              <a:t>fs.root.getFile</a:t>
            </a:r>
            <a:r>
              <a:rPr lang="en-IN" sz="2400" dirty="0" smtClean="0">
                <a:solidFill>
                  <a:schemeClr val="tx1"/>
                </a:solidFill>
              </a:rPr>
              <a:t>('log.txt', {create: true, exclusive: true}, function(</a:t>
            </a:r>
            <a:r>
              <a:rPr lang="en-IN" sz="2400" dirty="0" err="1" smtClean="0">
                <a:solidFill>
                  <a:schemeClr val="tx1"/>
                </a:solidFill>
              </a:rPr>
              <a:t>fileEntry</a:t>
            </a:r>
            <a:r>
              <a:rPr lang="en-IN" sz="2400" dirty="0" smtClean="0">
                <a:solidFill>
                  <a:schemeClr val="tx1"/>
                </a:solidFill>
              </a:rPr>
              <a:t>) </a:t>
            </a:r>
          </a:p>
          <a:p>
            <a:pPr algn="l"/>
            <a:r>
              <a:rPr lang="en-IN" sz="2400" dirty="0" smtClean="0">
                <a:solidFill>
                  <a:schemeClr val="tx1"/>
                </a:solidFill>
              </a:rPr>
              <a:t>{ // </a:t>
            </a:r>
            <a:r>
              <a:rPr lang="en-IN" sz="2400" dirty="0" err="1" smtClean="0">
                <a:solidFill>
                  <a:schemeClr val="tx1"/>
                </a:solidFill>
              </a:rPr>
              <a:t>fileEntry.isFile</a:t>
            </a:r>
            <a:r>
              <a:rPr lang="en-IN" sz="2400" dirty="0" smtClean="0">
                <a:solidFill>
                  <a:schemeClr val="tx1"/>
                </a:solidFill>
              </a:rPr>
              <a:t> === true </a:t>
            </a:r>
          </a:p>
          <a:p>
            <a:pPr algn="l"/>
            <a:r>
              <a:rPr lang="en-IN" sz="2400" dirty="0" smtClean="0">
                <a:solidFill>
                  <a:schemeClr val="tx1"/>
                </a:solidFill>
              </a:rPr>
              <a:t>// fileEntry.name == 'log.txt' </a:t>
            </a:r>
          </a:p>
          <a:p>
            <a:pPr algn="l"/>
            <a:r>
              <a:rPr lang="en-IN" sz="2400" dirty="0" smtClean="0">
                <a:solidFill>
                  <a:schemeClr val="tx1"/>
                </a:solidFill>
              </a:rPr>
              <a:t>// </a:t>
            </a:r>
            <a:r>
              <a:rPr lang="en-IN" sz="2400" dirty="0" err="1" smtClean="0">
                <a:solidFill>
                  <a:schemeClr val="tx1"/>
                </a:solidFill>
              </a:rPr>
              <a:t>fileEntry.fullPath</a:t>
            </a:r>
            <a:r>
              <a:rPr lang="en-IN" sz="2400" dirty="0" smtClean="0">
                <a:solidFill>
                  <a:schemeClr val="tx1"/>
                </a:solidFill>
              </a:rPr>
              <a:t> == '/log.txt‘</a:t>
            </a:r>
          </a:p>
          <a:p>
            <a:pPr algn="l"/>
            <a:r>
              <a:rPr lang="en-IN" sz="2400" dirty="0" smtClean="0">
                <a:solidFill>
                  <a:schemeClr val="tx1"/>
                </a:solidFill>
              </a:rPr>
              <a:t> },</a:t>
            </a:r>
          </a:p>
          <a:p>
            <a:pPr algn="l"/>
            <a:r>
              <a:rPr lang="en-IN" sz="2400" dirty="0" smtClean="0">
                <a:solidFill>
                  <a:schemeClr val="tx1"/>
                </a:solidFill>
              </a:rPr>
              <a:t> </a:t>
            </a:r>
            <a:r>
              <a:rPr lang="en-IN" sz="2400" dirty="0" err="1" smtClean="0">
                <a:solidFill>
                  <a:schemeClr val="tx1"/>
                </a:solidFill>
              </a:rPr>
              <a:t>errorHandler</a:t>
            </a:r>
            <a:r>
              <a:rPr lang="en-IN" sz="2400" dirty="0" smtClean="0">
                <a:solidFill>
                  <a:schemeClr val="tx1"/>
                </a:solidFill>
              </a:rPr>
              <a:t>);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146</Words>
  <Application>Microsoft Office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FileSystem API</vt:lpstr>
      <vt:lpstr>Reading and manipulating files: File/Blob, FileList, FileReader Creating and writing: BlobBuilder, FileWriter Directories and file system access: DirectoryReader, FileEntry/DirectoryEntry, LocalFileSystem</vt:lpstr>
      <vt:lpstr>Request a File System</vt:lpstr>
      <vt:lpstr>Persistent Storage</vt:lpstr>
      <vt:lpstr>Some Considerations</vt:lpstr>
      <vt:lpstr>Creating a file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FileSystem API</dc:title>
  <dc:creator>Administrator</dc:creator>
  <cp:lastModifiedBy>Administrator</cp:lastModifiedBy>
  <cp:revision>22</cp:revision>
  <dcterms:created xsi:type="dcterms:W3CDTF">2012-01-24T17:32:17Z</dcterms:created>
  <dcterms:modified xsi:type="dcterms:W3CDTF">2012-02-11T00:50:04Z</dcterms:modified>
</cp:coreProperties>
</file>