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2F86-83E0-4294-AFA1-7C2E76134511}" type="datetimeFigureOut">
              <a:rPr lang="en-IN" smtClean="0"/>
              <a:pPr/>
              <a:t>11/01/2012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ADB4-F705-4E57-B096-BE79A512A88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772400" cy="1470025"/>
          </a:xfrm>
        </p:spPr>
        <p:txBody>
          <a:bodyPr/>
          <a:lstStyle/>
          <a:p>
            <a:r>
              <a:rPr lang="en-US" dirty="0" smtClean="0"/>
              <a:t>Storage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321791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chemeClr val="tx1"/>
                </a:solidFill>
              </a:rPr>
              <a:t>WebSQLDB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err="1" smtClean="0">
                <a:solidFill>
                  <a:schemeClr val="tx1"/>
                </a:solidFill>
              </a:rPr>
              <a:t>IndexedDB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err="1" smtClean="0">
                <a:solidFill>
                  <a:schemeClr val="tx1"/>
                </a:solidFill>
              </a:rPr>
              <a:t>APPCache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FILE APIS</a:t>
            </a:r>
          </a:p>
          <a:p>
            <a:pPr algn="l"/>
            <a:r>
              <a:rPr lang="en-US" sz="2000" b="1" dirty="0" err="1" smtClean="0">
                <a:solidFill>
                  <a:schemeClr val="tx1"/>
                </a:solidFill>
              </a:rPr>
              <a:t>FileSystemAPIS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772400" cy="1470025"/>
          </a:xfrm>
        </p:spPr>
        <p:txBody>
          <a:bodyPr/>
          <a:lstStyle/>
          <a:p>
            <a:r>
              <a:rPr lang="en-US" dirty="0" smtClean="0"/>
              <a:t>Method, properties and Events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3217912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	</a:t>
            </a:r>
            <a:r>
              <a:rPr lang="en-US" sz="3600" b="1" dirty="0" smtClean="0">
                <a:solidFill>
                  <a:schemeClr val="tx1"/>
                </a:solidFill>
              </a:rPr>
              <a:t>storage Event: </a:t>
            </a:r>
          </a:p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http://html5demos.com/storage-events</a:t>
            </a:r>
          </a:p>
          <a:p>
            <a:pPr algn="l"/>
            <a:endParaRPr lang="en-IN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772400" cy="1470025"/>
          </a:xfrm>
        </p:spPr>
        <p:txBody>
          <a:bodyPr/>
          <a:lstStyle/>
          <a:p>
            <a:r>
              <a:rPr lang="en-US" dirty="0" smtClean="0"/>
              <a:t>Client Side Storage Methodologies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264184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Session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Local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Database</a:t>
            </a:r>
          </a:p>
          <a:p>
            <a:pPr algn="l"/>
            <a:endParaRPr lang="en-IN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772400" cy="1470025"/>
          </a:xfrm>
        </p:spPr>
        <p:txBody>
          <a:bodyPr/>
          <a:lstStyle/>
          <a:p>
            <a:r>
              <a:rPr lang="en-US" dirty="0" smtClean="0"/>
              <a:t>Using Cache, Manifest &amp; Application Cache APIs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2641848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	</a:t>
            </a:r>
            <a:endParaRPr lang="en-I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548680"/>
            <a:ext cx="7772400" cy="1470025"/>
          </a:xfrm>
        </p:spPr>
        <p:txBody>
          <a:bodyPr/>
          <a:lstStyle/>
          <a:p>
            <a:r>
              <a:rPr lang="en-US" dirty="0" smtClean="0"/>
              <a:t>The Local Storage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The storage patterns earlier were specific to a browser or specific to a </a:t>
            </a:r>
            <a:r>
              <a:rPr lang="en-US" b="1" dirty="0" err="1" smtClean="0">
                <a:solidFill>
                  <a:schemeClr val="tx1"/>
                </a:solidFill>
              </a:rPr>
              <a:t>plugin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Flash cookies or Local shared objects can store </a:t>
            </a:r>
            <a:r>
              <a:rPr lang="en-US" b="1" dirty="0" err="1" smtClean="0">
                <a:solidFill>
                  <a:schemeClr val="tx1"/>
                </a:solidFill>
              </a:rPr>
              <a:t>upto</a:t>
            </a:r>
            <a:r>
              <a:rPr lang="en-US" b="1" dirty="0" smtClean="0">
                <a:solidFill>
                  <a:schemeClr val="tx1"/>
                </a:solidFill>
              </a:rPr>
              <a:t> 100 </a:t>
            </a:r>
            <a:r>
              <a:rPr lang="en-US" b="1" dirty="0" err="1" smtClean="0">
                <a:solidFill>
                  <a:schemeClr val="tx1"/>
                </a:solidFill>
              </a:rPr>
              <a:t>kbof</a:t>
            </a:r>
            <a:r>
              <a:rPr lang="en-US" b="1" dirty="0" smtClean="0">
                <a:solidFill>
                  <a:schemeClr val="tx1"/>
                </a:solidFill>
              </a:rPr>
              <a:t> data. Google launched Gears </a:t>
            </a:r>
            <a:r>
              <a:rPr lang="en-US" b="1" dirty="0" err="1" smtClean="0">
                <a:solidFill>
                  <a:schemeClr val="tx1"/>
                </a:solidFill>
              </a:rPr>
              <a:t>Plugin</a:t>
            </a:r>
            <a:r>
              <a:rPr lang="en-US" b="1" dirty="0" smtClean="0">
                <a:solidFill>
                  <a:schemeClr val="tx1"/>
                </a:solidFill>
              </a:rPr>
              <a:t>. IE came up with the concept of </a:t>
            </a:r>
            <a:r>
              <a:rPr lang="en-US" b="1" dirty="0" err="1" smtClean="0">
                <a:solidFill>
                  <a:schemeClr val="tx1"/>
                </a:solidFill>
              </a:rPr>
              <a:t>userdata</a:t>
            </a:r>
            <a:r>
              <a:rPr lang="en-US" b="1" dirty="0" smtClean="0">
                <a:solidFill>
                  <a:schemeClr val="tx1"/>
                </a:solidFill>
              </a:rPr>
              <a:t> to store 64kb of data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HTML5 Storage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It is a way for browsers to store named key/value pairs.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Unlike cookies the data is never transmitted to the server.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HTML5 Storage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Demos on Local Storage and Session Storage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7772400" cy="1470025"/>
          </a:xfrm>
        </p:spPr>
        <p:txBody>
          <a:bodyPr/>
          <a:lstStyle/>
          <a:p>
            <a:r>
              <a:rPr lang="en-US" dirty="0" smtClean="0"/>
              <a:t>Tracking changes to storage Limitations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0888"/>
            <a:ext cx="6400800" cy="32179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If you want to keep track programmatically of when the storage area changes, you can trap the storage event. The storage event is fired on the window object whenever </a:t>
            </a:r>
            <a:r>
              <a:rPr lang="en-IN" b="1" dirty="0" err="1" smtClean="0">
                <a:solidFill>
                  <a:schemeClr val="tx1"/>
                </a:solidFill>
              </a:rPr>
              <a:t>setItem</a:t>
            </a:r>
            <a:r>
              <a:rPr lang="en-IN" b="1" dirty="0" smtClean="0">
                <a:solidFill>
                  <a:schemeClr val="tx1"/>
                </a:solidFill>
              </a:rPr>
              <a:t>(), </a:t>
            </a:r>
            <a:r>
              <a:rPr lang="en-IN" b="1" dirty="0" err="1" smtClean="0">
                <a:solidFill>
                  <a:schemeClr val="tx1"/>
                </a:solidFill>
              </a:rPr>
              <a:t>removeItem</a:t>
            </a:r>
            <a:r>
              <a:rPr lang="en-IN" b="1" dirty="0" smtClean="0">
                <a:solidFill>
                  <a:schemeClr val="tx1"/>
                </a:solidFill>
              </a:rPr>
              <a:t>(), or clear() is called and actually changes something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offline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772400" cy="1470025"/>
          </a:xfrm>
        </p:spPr>
        <p:txBody>
          <a:bodyPr/>
          <a:lstStyle/>
          <a:p>
            <a:r>
              <a:rPr lang="en-US" dirty="0" smtClean="0"/>
              <a:t>The Cache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0888"/>
            <a:ext cx="6400800" cy="321791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CACHE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A list of explicit URLs to request and store</a:t>
            </a:r>
          </a:p>
          <a:p>
            <a:pPr algn="l"/>
            <a:r>
              <a:rPr lang="en-IN" b="1" dirty="0" err="1" smtClean="0">
                <a:solidFill>
                  <a:schemeClr val="tx1"/>
                </a:solidFill>
              </a:rPr>
              <a:t>FALLBACKWhat</a:t>
            </a:r>
            <a:r>
              <a:rPr lang="en-IN" b="1" dirty="0" smtClean="0">
                <a:solidFill>
                  <a:schemeClr val="tx1"/>
                </a:solidFill>
              </a:rPr>
              <a:t> to do when an offline user attempts to access an </a:t>
            </a:r>
            <a:r>
              <a:rPr lang="en-IN" b="1" dirty="0" err="1" smtClean="0">
                <a:solidFill>
                  <a:schemeClr val="tx1"/>
                </a:solidFill>
              </a:rPr>
              <a:t>uncached</a:t>
            </a:r>
            <a:r>
              <a:rPr lang="en-IN" b="1" dirty="0" smtClean="0">
                <a:solidFill>
                  <a:schemeClr val="tx1"/>
                </a:solidFill>
              </a:rPr>
              <a:t> file</a:t>
            </a:r>
          </a:p>
          <a:p>
            <a:pPr algn="l"/>
            <a:r>
              <a:rPr lang="en-IN" b="1" dirty="0" err="1" smtClean="0">
                <a:solidFill>
                  <a:schemeClr val="tx1"/>
                </a:solidFill>
              </a:rPr>
              <a:t>NETWORKWhich</a:t>
            </a:r>
            <a:r>
              <a:rPr lang="en-IN" b="1" dirty="0" smtClean="0">
                <a:solidFill>
                  <a:schemeClr val="tx1"/>
                </a:solidFill>
              </a:rPr>
              <a:t> resources are available only while online.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Example</a:t>
            </a:r>
            <a:endParaRPr lang="en-IN" b="1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772400" cy="1470025"/>
          </a:xfrm>
        </p:spPr>
        <p:txBody>
          <a:bodyPr/>
          <a:lstStyle/>
          <a:p>
            <a:r>
              <a:rPr lang="en-US" dirty="0" smtClean="0"/>
              <a:t>Network Sections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3217912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600" b="1" dirty="0" smtClean="0">
                <a:solidFill>
                  <a:schemeClr val="tx1"/>
                </a:solidFill>
              </a:rPr>
              <a:t>By default, this uses the asterisk * symbol, meaning all resources that are not cached will require a connection. Alternatively we can </a:t>
            </a:r>
            <a:r>
              <a:rPr lang="en-IN" sz="1600" b="1" dirty="0" err="1" smtClean="0">
                <a:solidFill>
                  <a:schemeClr val="tx1"/>
                </a:solidFill>
              </a:rPr>
              <a:t>whitelist</a:t>
            </a:r>
            <a:r>
              <a:rPr lang="en-IN" sz="1600" b="1" dirty="0" smtClean="0">
                <a:solidFill>
                  <a:schemeClr val="tx1"/>
                </a:solidFill>
              </a:rPr>
              <a:t> specific </a:t>
            </a:r>
            <a:r>
              <a:rPr lang="en-IN" sz="1600" b="1" dirty="0" err="1" smtClean="0">
                <a:solidFill>
                  <a:schemeClr val="tx1"/>
                </a:solidFill>
              </a:rPr>
              <a:t>url</a:t>
            </a:r>
            <a:r>
              <a:rPr lang="en-IN" sz="1600" b="1" dirty="0" smtClean="0">
                <a:solidFill>
                  <a:schemeClr val="tx1"/>
                </a:solidFill>
              </a:rPr>
              <a:t> prefixes, like all the avatars if we wish.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CACHE MANIFEST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/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NETWORK: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register.aspx</a:t>
            </a:r>
            <a:r>
              <a:rPr lang="en-IN" b="1" dirty="0" smtClean="0">
                <a:solidFill>
                  <a:schemeClr val="tx1"/>
                </a:solidFill>
              </a:rPr>
              <a:t/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login.aspx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772400" cy="1470025"/>
          </a:xfrm>
        </p:spPr>
        <p:txBody>
          <a:bodyPr/>
          <a:lstStyle/>
          <a:p>
            <a:r>
              <a:rPr lang="en-US" dirty="0" smtClean="0"/>
              <a:t>DOM Storage Vs Cookies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3217912"/>
          </a:xfrm>
        </p:spPr>
        <p:txBody>
          <a:bodyPr>
            <a:normAutofit/>
          </a:bodyPr>
          <a:lstStyle/>
          <a:p>
            <a:pPr algn="l"/>
            <a:r>
              <a:rPr lang="en-IN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unlike cookies, Web Storage makes it easier to control how information stored by one window is visible to another.</a:t>
            </a:r>
          </a:p>
          <a:p>
            <a:pPr algn="l"/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WebStorage</a:t>
            </a: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More disk space cookies 4KB. Web storage 10MB</a:t>
            </a:r>
            <a:endParaRPr lang="en-IN" sz="20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280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HTML5 Web Storage</vt:lpstr>
      <vt:lpstr>The Local Storage</vt:lpstr>
      <vt:lpstr>What is HTML5 Storage </vt:lpstr>
      <vt:lpstr>Using HTML5 Storage</vt:lpstr>
      <vt:lpstr>Tracking changes to storage Limitations</vt:lpstr>
      <vt:lpstr>Working offline</vt:lpstr>
      <vt:lpstr>The Cache</vt:lpstr>
      <vt:lpstr>Network Sections</vt:lpstr>
      <vt:lpstr>DOM Storage Vs Cookies</vt:lpstr>
      <vt:lpstr>Storage types</vt:lpstr>
      <vt:lpstr>Method, properties and Events</vt:lpstr>
      <vt:lpstr>Client Side Storage Methodologies</vt:lpstr>
      <vt:lpstr>Using Cache, Manifest &amp; Application Cache APIs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Web Storage</dc:title>
  <dc:creator>Administrator</dc:creator>
  <cp:lastModifiedBy>Administrator</cp:lastModifiedBy>
  <cp:revision>41</cp:revision>
  <dcterms:created xsi:type="dcterms:W3CDTF">2012-01-08T05:33:22Z</dcterms:created>
  <dcterms:modified xsi:type="dcterms:W3CDTF">2012-01-10T18:08:58Z</dcterms:modified>
</cp:coreProperties>
</file>