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>
      <p:cViewPr varScale="1">
        <p:scale>
          <a:sx n="72" d="100"/>
          <a:sy n="72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20CD-C250-487D-AA0E-C2B5BDC1C88A}" type="datetimeFigureOut">
              <a:rPr lang="en-IN" smtClean="0"/>
              <a:pPr/>
              <a:t>09/02/2012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C917-8195-49FA-B24F-2FFFA865E0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WebWorker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/>
          <a:lstStyle/>
          <a:p>
            <a:r>
              <a:rPr lang="en-US" u="sng" dirty="0" smtClean="0">
                <a:latin typeface="Arial Rounded MT Bold" pitchFamily="34" charset="0"/>
              </a:rPr>
              <a:t>Timeouts and Intervals</a:t>
            </a:r>
            <a:endParaRPr lang="en-IN" u="sng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44824"/>
            <a:ext cx="7448872" cy="439248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b)</a:t>
            </a:r>
            <a:r>
              <a:rPr lang="en-US" b="1" dirty="0" err="1" smtClean="0">
                <a:solidFill>
                  <a:schemeClr val="tx1"/>
                </a:solidFill>
              </a:rPr>
              <a:t>clearTimeOut</a:t>
            </a:r>
            <a:r>
              <a:rPr lang="en-US" b="1" dirty="0" smtClean="0">
                <a:solidFill>
                  <a:schemeClr val="tx1"/>
                </a:solidFill>
              </a:rPr>
              <a:t>(t):Clears the timer set with </a:t>
            </a:r>
            <a:r>
              <a:rPr lang="en-US" b="1" dirty="0" err="1" smtClean="0">
                <a:solidFill>
                  <a:schemeClr val="tx1"/>
                </a:solidFill>
              </a:rPr>
              <a:t>setTimeout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c)t=</a:t>
            </a:r>
            <a:r>
              <a:rPr lang="en-US" b="1" dirty="0" err="1" smtClean="0">
                <a:solidFill>
                  <a:schemeClr val="tx1"/>
                </a:solidFill>
              </a:rPr>
              <a:t>setInterval</a:t>
            </a:r>
            <a:r>
              <a:rPr lang="en-US" b="1" dirty="0" smtClean="0">
                <a:solidFill>
                  <a:schemeClr val="tx1"/>
                </a:solidFill>
              </a:rPr>
              <a:t>(code, ms): Executes code again and again after a delay of ms milliseconds.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d)</a:t>
            </a:r>
            <a:r>
              <a:rPr lang="en-US" b="1" dirty="0" err="1" smtClean="0">
                <a:solidFill>
                  <a:schemeClr val="tx1"/>
                </a:solidFill>
              </a:rPr>
              <a:t>clearInterval</a:t>
            </a:r>
            <a:r>
              <a:rPr lang="en-US" b="1" dirty="0" smtClean="0">
                <a:solidFill>
                  <a:schemeClr val="tx1"/>
                </a:solidFill>
              </a:rPr>
              <a:t>(t): clears a timer set with </a:t>
            </a:r>
            <a:r>
              <a:rPr lang="en-US" b="1" dirty="0" err="1" smtClean="0">
                <a:solidFill>
                  <a:schemeClr val="tx1"/>
                </a:solidFill>
              </a:rPr>
              <a:t>setinterval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/>
          <a:lstStyle/>
          <a:p>
            <a:r>
              <a:rPr lang="en-US" u="sng" dirty="0" smtClean="0"/>
              <a:t>Uses of </a:t>
            </a:r>
            <a:r>
              <a:rPr lang="en-US" u="sng" dirty="0" err="1" smtClean="0"/>
              <a:t>WebWorkers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556792"/>
            <a:ext cx="6800800" cy="408200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1" dirty="0" err="1" smtClean="0">
                <a:solidFill>
                  <a:schemeClr val="tx1"/>
                </a:solidFill>
              </a:rPr>
              <a:t>Prefetching</a:t>
            </a:r>
            <a:r>
              <a:rPr lang="en-IN" b="1" dirty="0" smtClean="0">
                <a:solidFill>
                  <a:schemeClr val="tx1"/>
                </a:solidFill>
              </a:rPr>
              <a:t> and/or caching data for later use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Code syntax highlighting or other real-time text formatting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Spell checker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Analyzing video or audio data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Background I/O or polling of </a:t>
            </a:r>
            <a:r>
              <a:rPr lang="en-IN" b="1" dirty="0" err="1" smtClean="0">
                <a:solidFill>
                  <a:schemeClr val="tx1"/>
                </a:solidFill>
              </a:rPr>
              <a:t>webservices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/>
            <a:endParaRPr lang="en-IN" b="1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Processing </a:t>
            </a:r>
            <a:r>
              <a:rPr lang="en-IN" b="1" dirty="0" smtClean="0">
                <a:solidFill>
                  <a:schemeClr val="tx1"/>
                </a:solidFill>
              </a:rPr>
              <a:t>large arrays</a:t>
            </a:r>
          </a:p>
          <a:p>
            <a:pPr algn="l"/>
            <a:endParaRPr lang="en-IN" b="1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Image </a:t>
            </a:r>
            <a:r>
              <a:rPr lang="en-IN" b="1" dirty="0" smtClean="0">
                <a:solidFill>
                  <a:schemeClr val="tx1"/>
                </a:solidFill>
              </a:rPr>
              <a:t>filtering in &lt;canvas</a:t>
            </a:r>
            <a:r>
              <a:rPr lang="en-IN" b="1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endParaRPr lang="en-IN" b="1" dirty="0" smtClean="0">
              <a:solidFill>
                <a:schemeClr val="tx1"/>
              </a:solidFill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Updating many rows of a local web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700808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o </a:t>
            </a:r>
            <a:r>
              <a:rPr lang="en-US" dirty="0"/>
              <a:t>Running JavaScript in background "threads"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o Detecting Web Worker support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o Updating a client-side DB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o Communicating with workers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o Time-outs and intervals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o Error handling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76470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TOPICS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JavaScript in background "threads"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/>
          <a:lstStyle/>
          <a:p>
            <a:r>
              <a:rPr lang="en-US" dirty="0" smtClean="0"/>
              <a:t>Detecting Web Worker support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641848"/>
          </a:xfrm>
        </p:spPr>
        <p:txBody>
          <a:bodyPr/>
          <a:lstStyle/>
          <a:p>
            <a:pPr algn="l"/>
            <a:r>
              <a:rPr lang="en-IN" dirty="0" smtClean="0"/>
              <a:t> </a:t>
            </a: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typeof</a:t>
            </a:r>
            <a:r>
              <a:rPr lang="en-IN" b="1" dirty="0" smtClean="0">
                <a:solidFill>
                  <a:schemeClr val="tx1"/>
                </a:solidFill>
              </a:rPr>
              <a:t>(Worker) !== "undefined")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/>
          <a:lstStyle/>
          <a:p>
            <a:r>
              <a:rPr lang="en-US" dirty="0" smtClean="0"/>
              <a:t>Updating a client-side DB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348464" cy="1470025"/>
          </a:xfrm>
        </p:spPr>
        <p:txBody>
          <a:bodyPr/>
          <a:lstStyle/>
          <a:p>
            <a:r>
              <a:rPr lang="en-US" u="sng" dirty="0" smtClean="0">
                <a:latin typeface="Arial Rounded MT Bold" pitchFamily="34" charset="0"/>
              </a:rPr>
              <a:t>Features Available to Workers</a:t>
            </a:r>
            <a:endParaRPr lang="en-IN" u="sng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6400800" cy="4010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Due to their multi-threaded </a:t>
            </a:r>
            <a:r>
              <a:rPr lang="en-IN" b="1" dirty="0" err="1" smtClean="0">
                <a:solidFill>
                  <a:schemeClr val="tx1"/>
                </a:solidFill>
              </a:rPr>
              <a:t>behavior</a:t>
            </a:r>
            <a:r>
              <a:rPr lang="en-IN" b="1" dirty="0" smtClean="0">
                <a:solidFill>
                  <a:schemeClr val="tx1"/>
                </a:solidFill>
              </a:rPr>
              <a:t>, web workers only has access to a subset of JavaScript's features: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chemeClr val="tx1"/>
                </a:solidFill>
              </a:rPr>
              <a:t> The navigator object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chemeClr val="tx1"/>
                </a:solidFill>
              </a:rPr>
              <a:t>The location object (read-only)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err="1" smtClean="0">
                <a:solidFill>
                  <a:schemeClr val="tx1"/>
                </a:solidFill>
              </a:rPr>
              <a:t>XMLHttpRequest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b="1" dirty="0" err="1" smtClean="0">
                <a:solidFill>
                  <a:schemeClr val="tx1"/>
                </a:solidFill>
              </a:rPr>
              <a:t>setTimeout</a:t>
            </a:r>
            <a:r>
              <a:rPr lang="en-IN" b="1" dirty="0" smtClean="0">
                <a:solidFill>
                  <a:schemeClr val="tx1"/>
                </a:solidFill>
              </a:rPr>
              <a:t>()/</a:t>
            </a:r>
            <a:r>
              <a:rPr lang="en-IN" b="1" dirty="0" err="1" smtClean="0">
                <a:solidFill>
                  <a:schemeClr val="tx1"/>
                </a:solidFill>
              </a:rPr>
              <a:t>clearTimeout</a:t>
            </a:r>
            <a:r>
              <a:rPr lang="en-IN" b="1" dirty="0" smtClean="0">
                <a:solidFill>
                  <a:schemeClr val="tx1"/>
                </a:solidFill>
              </a:rPr>
              <a:t>() and </a:t>
            </a:r>
            <a:r>
              <a:rPr lang="en-IN" b="1" dirty="0" err="1" smtClean="0">
                <a:solidFill>
                  <a:schemeClr val="tx1"/>
                </a:solidFill>
              </a:rPr>
              <a:t>setInterval</a:t>
            </a:r>
            <a:r>
              <a:rPr lang="en-IN" b="1" dirty="0" smtClean="0">
                <a:solidFill>
                  <a:schemeClr val="tx1"/>
                </a:solidFill>
              </a:rPr>
              <a:t>()/</a:t>
            </a:r>
            <a:r>
              <a:rPr lang="en-IN" b="1" dirty="0" err="1" smtClean="0">
                <a:solidFill>
                  <a:schemeClr val="tx1"/>
                </a:solidFill>
              </a:rPr>
              <a:t>clearInterval</a:t>
            </a:r>
            <a:r>
              <a:rPr lang="en-IN" b="1" dirty="0" smtClean="0">
                <a:solidFill>
                  <a:schemeClr val="tx1"/>
                </a:solidFill>
              </a:rPr>
              <a:t>()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chemeClr val="tx1"/>
                </a:solidFill>
              </a:rPr>
              <a:t>The Application Cache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chemeClr val="tx1"/>
                </a:solidFill>
              </a:rPr>
              <a:t>Importing external scripts using the </a:t>
            </a:r>
            <a:r>
              <a:rPr lang="en-IN" b="1" dirty="0" err="1" smtClean="0">
                <a:solidFill>
                  <a:schemeClr val="tx1"/>
                </a:solidFill>
              </a:rPr>
              <a:t>importScripts</a:t>
            </a:r>
            <a:r>
              <a:rPr lang="en-IN" b="1" dirty="0" smtClean="0">
                <a:solidFill>
                  <a:schemeClr val="tx1"/>
                </a:solidFill>
              </a:rPr>
              <a:t>() method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chemeClr val="tx1"/>
                </a:solidFill>
              </a:rPr>
              <a:t>Spawning other web workers</a:t>
            </a:r>
          </a:p>
          <a:p>
            <a:pPr algn="l"/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/>
          <a:lstStyle/>
          <a:p>
            <a:r>
              <a:rPr lang="en-IN" u="sng" dirty="0" smtClean="0">
                <a:latin typeface="Arial Rounded MT Bold" pitchFamily="34" charset="0"/>
              </a:rPr>
              <a:t>Workers do NOT have access to</a:t>
            </a:r>
            <a:r>
              <a:rPr lang="en-IN" dirty="0" smtClean="0"/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The DOM (it's not thread-safe)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The window object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The document object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The parent object</a:t>
            </a:r>
          </a:p>
          <a:p>
            <a:pPr algn="l"/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/>
          <a:lstStyle/>
          <a:p>
            <a:r>
              <a:rPr lang="en-US" u="sng" dirty="0" smtClean="0">
                <a:latin typeface="Arial Rounded MT Bold" pitchFamily="34" charset="0"/>
              </a:rPr>
              <a:t>Error Handling</a:t>
            </a:r>
            <a:endParaRPr lang="en-IN" u="sng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844824"/>
            <a:ext cx="6440760" cy="37939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If an error occurs while a worker is executing, the an </a:t>
            </a:r>
            <a:r>
              <a:rPr lang="en-IN" dirty="0" err="1" smtClean="0">
                <a:solidFill>
                  <a:schemeClr val="tx1"/>
                </a:solidFill>
              </a:rPr>
              <a:t>ErrorEvent</a:t>
            </a:r>
            <a:r>
              <a:rPr lang="en-IN" dirty="0" smtClean="0">
                <a:solidFill>
                  <a:schemeClr val="tx1"/>
                </a:solidFill>
              </a:rPr>
              <a:t> is fired.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 The interface contains three useful properties for figuring out what went wrong:</a:t>
            </a: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 filename - the name of the worker script that caused the error, </a:t>
            </a:r>
          </a:p>
          <a:p>
            <a:pPr algn="l">
              <a:buFont typeface="Wingdings" pitchFamily="2" charset="2"/>
              <a:buChar char="§"/>
            </a:pPr>
            <a:r>
              <a:rPr lang="en-IN" dirty="0" err="1" smtClean="0">
                <a:solidFill>
                  <a:schemeClr val="tx1"/>
                </a:solidFill>
              </a:rPr>
              <a:t>lineno</a:t>
            </a:r>
            <a:r>
              <a:rPr lang="en-IN" dirty="0" smtClean="0">
                <a:solidFill>
                  <a:schemeClr val="tx1"/>
                </a:solidFill>
              </a:rPr>
              <a:t> - the line number where the error occurred, and </a:t>
            </a:r>
          </a:p>
          <a:p>
            <a:pPr algn="l"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message - a meaningful description of the error.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772400" cy="1470025"/>
          </a:xfrm>
        </p:spPr>
        <p:txBody>
          <a:bodyPr/>
          <a:lstStyle/>
          <a:p>
            <a:r>
              <a:rPr lang="en-US" u="sng" dirty="0" smtClean="0">
                <a:latin typeface="Arial Rounded MT Bold" pitchFamily="34" charset="0"/>
              </a:rPr>
              <a:t>Timeouts and Intervals</a:t>
            </a:r>
            <a:endParaRPr lang="en-IN" u="sng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44824"/>
            <a:ext cx="7448872" cy="4392488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To run the worker thread code periodically instead of nonstop, the following methods can be used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a)</a:t>
            </a:r>
            <a:r>
              <a:rPr lang="en-US" b="1" dirty="0" err="1" smtClean="0">
                <a:solidFill>
                  <a:schemeClr val="tx1"/>
                </a:solidFill>
              </a:rPr>
              <a:t>setTimeOut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IN" b="1" dirty="0" smtClean="0">
                <a:solidFill>
                  <a:schemeClr val="tx1"/>
                </a:solidFill>
              </a:rPr>
              <a:t>The </a:t>
            </a:r>
            <a:r>
              <a:rPr lang="en-IN" b="1" dirty="0" err="1" smtClean="0">
                <a:solidFill>
                  <a:schemeClr val="tx1"/>
                </a:solidFill>
              </a:rPr>
              <a:t>setTimeout</a:t>
            </a:r>
            <a:r>
              <a:rPr lang="en-IN" b="1" dirty="0" smtClean="0">
                <a:solidFill>
                  <a:schemeClr val="tx1"/>
                </a:solidFill>
              </a:rPr>
              <a:t>() method calls a function or evaluates an expression after a specified number of milliseconds. It executes the code only once.</a:t>
            </a:r>
            <a:endParaRPr lang="en-IN" dirty="0" smtClean="0"/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T=</a:t>
            </a:r>
            <a:r>
              <a:rPr lang="en-US" b="1" dirty="0" err="1" smtClean="0">
                <a:solidFill>
                  <a:schemeClr val="tx1"/>
                </a:solidFill>
              </a:rPr>
              <a:t>setTimeOut</a:t>
            </a:r>
            <a:r>
              <a:rPr lang="en-US" b="1" dirty="0" smtClean="0">
                <a:solidFill>
                  <a:schemeClr val="tx1"/>
                </a:solidFill>
              </a:rPr>
              <a:t>(code, milliseconds)</a:t>
            </a:r>
            <a:endParaRPr lang="en-IN" b="1" dirty="0" smtClean="0">
              <a:solidFill>
                <a:schemeClr val="tx1"/>
              </a:solidFill>
            </a:endParaRPr>
          </a:p>
          <a:p>
            <a:pPr algn="l"/>
            <a:endParaRPr lang="en-IN" dirty="0" smtClean="0"/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338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WebWorker</vt:lpstr>
      <vt:lpstr>Slide 2</vt:lpstr>
      <vt:lpstr>Running JavaScript in background "threads"</vt:lpstr>
      <vt:lpstr>Detecting Web Worker support</vt:lpstr>
      <vt:lpstr>Updating a client-side DB</vt:lpstr>
      <vt:lpstr>Features Available to Workers</vt:lpstr>
      <vt:lpstr>Workers do NOT have access to:</vt:lpstr>
      <vt:lpstr>Error Handling</vt:lpstr>
      <vt:lpstr>Timeouts and Intervals</vt:lpstr>
      <vt:lpstr>Timeouts and Intervals</vt:lpstr>
      <vt:lpstr>Uses of WebWorkers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WebWorker</dc:title>
  <dc:creator>Administrator</dc:creator>
  <cp:lastModifiedBy>Administrator</cp:lastModifiedBy>
  <cp:revision>51</cp:revision>
  <dcterms:created xsi:type="dcterms:W3CDTF">2012-01-23T16:01:42Z</dcterms:created>
  <dcterms:modified xsi:type="dcterms:W3CDTF">2012-02-09T11:21:47Z</dcterms:modified>
</cp:coreProperties>
</file>