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14"/>
  </p:notesMasterIdLst>
  <p:sldIdLst>
    <p:sldId id="262" r:id="rId3"/>
    <p:sldId id="263" r:id="rId4"/>
    <p:sldId id="265" r:id="rId5"/>
    <p:sldId id="266" r:id="rId6"/>
    <p:sldId id="267" r:id="rId7"/>
    <p:sldId id="257" r:id="rId8"/>
    <p:sldId id="258" r:id="rId9"/>
    <p:sldId id="259" r:id="rId10"/>
    <p:sldId id="260" r:id="rId11"/>
    <p:sldId id="261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5E3F5-B18F-486C-8AE5-CDCDDC308C55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BFB95-7050-4A1B-B979-0CA5685F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3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</a:t>
            </a:r>
            <a:r>
              <a:rPr lang="en-US" baseline="0" dirty="0" smtClean="0"/>
              <a:t> discuss what is </a:t>
            </a:r>
            <a:r>
              <a:rPr lang="en-US" dirty="0" smtClean="0"/>
              <a:t>Web Data Storage</a:t>
            </a:r>
            <a:r>
              <a:rPr lang="en-US" baseline="0" dirty="0" smtClean="0"/>
              <a:t> in HTML5.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DE053-7E64-4DDF-BE57-81BE484A6365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232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Key Learning Points are</a:t>
            </a:r>
            <a:r>
              <a:rPr lang="en-US" baseline="0" dirty="0" smtClean="0"/>
              <a:t> as follows.</a:t>
            </a:r>
            <a:endParaRPr lang="en-US" dirty="0" smtClean="0"/>
          </a:p>
          <a:p>
            <a:r>
              <a:rPr lang="en-US" dirty="0" smtClean="0"/>
              <a:t>* Existing Cookie based Model and Problems.</a:t>
            </a:r>
          </a:p>
          <a:p>
            <a:r>
              <a:rPr lang="en-US" dirty="0" smtClean="0"/>
              <a:t>* New Storage Options Local storage and Session storage.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5DF4E-83D2-4904-A7D3-02C6322015FD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05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783080"/>
            <a:ext cx="7721600" cy="2743200"/>
          </a:xfrm>
        </p:spPr>
        <p:txBody>
          <a:bodyPr/>
          <a:lstStyle>
            <a:lvl1pPr>
              <a:defRPr i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5257800"/>
            <a:ext cx="7721600" cy="128016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8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600200"/>
            <a:ext cx="4876800" cy="4525963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0"/>
            <a:ext cx="4978400" cy="4525963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Copyright reserved © 2013 Persistent University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3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600200"/>
            <a:ext cx="2438400" cy="2194560"/>
          </a:xfrm>
        </p:spPr>
        <p:txBody>
          <a:bodyPr>
            <a:normAutofit/>
          </a:bodyPr>
          <a:lstStyle>
            <a:lvl1pPr marL="0" indent="0">
              <a:buNone/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3977640"/>
            <a:ext cx="2438400" cy="2194560"/>
          </a:xfrm>
        </p:spPr>
        <p:txBody>
          <a:bodyPr>
            <a:normAutofit/>
          </a:bodyPr>
          <a:lstStyle>
            <a:lvl1pPr marL="0" indent="0">
              <a:buNone/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Copyright reserved © 2013 Persistent University</a:t>
            </a:r>
            <a:endParaRPr lang="en-US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62400" y="1600200"/>
            <a:ext cx="7010400" cy="4572000"/>
          </a:xfrm>
        </p:spPr>
        <p:txBody>
          <a:bodyPr/>
          <a:lstStyle>
            <a:lvl1pPr>
              <a:lnSpc>
                <a:spcPct val="100000"/>
              </a:lnSpc>
              <a:spcAft>
                <a:spcPts val="720"/>
              </a:spcAft>
              <a:defRPr/>
            </a:lvl1pPr>
            <a:lvl2pPr>
              <a:lnSpc>
                <a:spcPct val="100000"/>
              </a:lnSpc>
              <a:spcAft>
                <a:spcPts val="720"/>
              </a:spcAft>
              <a:defRPr/>
            </a:lvl2pPr>
            <a:lvl3pPr>
              <a:lnSpc>
                <a:spcPct val="100000"/>
              </a:lnSpc>
              <a:spcAft>
                <a:spcPts val="720"/>
              </a:spcAft>
              <a:defRPr/>
            </a:lvl3pPr>
            <a:lvl4pPr>
              <a:lnSpc>
                <a:spcPct val="100000"/>
              </a:lnSpc>
              <a:spcAft>
                <a:spcPts val="720"/>
              </a:spcAft>
              <a:defRPr/>
            </a:lvl4pPr>
            <a:lvl5pPr>
              <a:lnSpc>
                <a:spcPct val="100000"/>
              </a:lnSpc>
              <a:spcAft>
                <a:spcPts val="72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93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17324"/>
            <a:ext cx="4876800" cy="639762"/>
          </a:xfrm>
        </p:spPr>
        <p:txBody>
          <a:bodyPr anchor="b"/>
          <a:lstStyle>
            <a:lvl1pPr marL="0" indent="0">
              <a:buNone/>
              <a:defRPr sz="2160" b="0" i="1">
                <a:solidFill>
                  <a:srgbClr val="FF6600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2174875"/>
            <a:ext cx="4876800" cy="3951288"/>
          </a:xfrm>
        </p:spPr>
        <p:txBody>
          <a:bodyPr>
            <a:normAutofit/>
          </a:bodyPr>
          <a:lstStyle>
            <a:lvl1pPr>
              <a:defRPr sz="1920"/>
            </a:lvl1pPr>
            <a:lvl2pPr marL="548640" indent="-266700">
              <a:defRPr sz="1680"/>
            </a:lvl2pPr>
            <a:lvl3pPr marL="836296" indent="-274320">
              <a:defRPr sz="1440"/>
            </a:lvl3pPr>
            <a:lvl4pPr marL="1102996" indent="-274320">
              <a:defRPr sz="1320"/>
            </a:lvl4pPr>
            <a:lvl5pPr marL="1384936" indent="-274320">
              <a:defRPr sz="13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4010" y="1417324"/>
            <a:ext cx="4978401" cy="639762"/>
          </a:xfrm>
        </p:spPr>
        <p:txBody>
          <a:bodyPr anchor="b"/>
          <a:lstStyle>
            <a:lvl1pPr marL="0" indent="0">
              <a:buNone/>
              <a:defRPr sz="2160" b="0" i="1">
                <a:solidFill>
                  <a:srgbClr val="FF6600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10" y="2174875"/>
            <a:ext cx="4978401" cy="3951288"/>
          </a:xfrm>
        </p:spPr>
        <p:txBody>
          <a:bodyPr>
            <a:normAutofit/>
          </a:bodyPr>
          <a:lstStyle>
            <a:lvl1pPr>
              <a:defRPr sz="1920"/>
            </a:lvl1pPr>
            <a:lvl2pPr marL="548640" indent="-266700">
              <a:defRPr sz="1680"/>
            </a:lvl2pPr>
            <a:lvl3pPr marL="836296" indent="-274320">
              <a:defRPr sz="1440"/>
            </a:lvl3pPr>
            <a:lvl4pPr marL="1102996" indent="-274320">
              <a:defRPr sz="1320"/>
            </a:lvl4pPr>
            <a:lvl5pPr marL="1384936" indent="-274320">
              <a:defRPr sz="13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Copyright reserved © 2013 Persistent University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11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0363200" y="0"/>
            <a:ext cx="1828800" cy="1645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15" y="41825"/>
            <a:ext cx="4876799" cy="107441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234441"/>
            <a:ext cx="4876800" cy="731520"/>
          </a:xfrm>
        </p:spPr>
        <p:txBody>
          <a:bodyPr anchor="t"/>
          <a:lstStyle>
            <a:lvl1pPr marL="0" indent="0">
              <a:buNone/>
              <a:defRPr sz="2160" b="0" i="1">
                <a:solidFill>
                  <a:srgbClr val="FF6600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2057400"/>
            <a:ext cx="4876800" cy="4800600"/>
          </a:xfrm>
        </p:spPr>
        <p:txBody>
          <a:bodyPr>
            <a:normAutofit/>
          </a:bodyPr>
          <a:lstStyle>
            <a:lvl1pPr marL="200026" indent="-200026">
              <a:lnSpc>
                <a:spcPct val="100000"/>
              </a:lnSpc>
              <a:spcAft>
                <a:spcPts val="720"/>
              </a:spcAft>
              <a:defRPr sz="1920"/>
            </a:lvl1pPr>
            <a:lvl2pPr marL="548640" indent="-266700">
              <a:lnSpc>
                <a:spcPct val="100000"/>
              </a:lnSpc>
              <a:spcAft>
                <a:spcPts val="720"/>
              </a:spcAft>
              <a:defRPr sz="1680"/>
            </a:lvl2pPr>
            <a:lvl3pPr marL="836296" indent="-274320">
              <a:lnSpc>
                <a:spcPct val="100000"/>
              </a:lnSpc>
              <a:spcAft>
                <a:spcPts val="720"/>
              </a:spcAft>
              <a:defRPr sz="1440"/>
            </a:lvl3pPr>
            <a:lvl4pPr marL="1102996" indent="-274320">
              <a:lnSpc>
                <a:spcPct val="100000"/>
              </a:lnSpc>
              <a:spcAft>
                <a:spcPts val="720"/>
              </a:spcAft>
              <a:defRPr sz="1320"/>
            </a:lvl4pPr>
            <a:lvl5pPr marL="1384936" indent="-274320">
              <a:lnSpc>
                <a:spcPct val="100000"/>
              </a:lnSpc>
              <a:spcAft>
                <a:spcPts val="720"/>
              </a:spcAft>
              <a:defRPr sz="13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0" y="0"/>
            <a:ext cx="5588000" cy="6858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920"/>
            </a:lvl1pPr>
            <a:lvl2pPr marL="548640" indent="-266700">
              <a:defRPr sz="1680"/>
            </a:lvl2pPr>
            <a:lvl3pPr marL="836296" indent="-274320">
              <a:defRPr sz="1440"/>
            </a:lvl3pPr>
            <a:lvl4pPr marL="1102996" indent="-274320">
              <a:defRPr sz="1320"/>
            </a:lvl4pPr>
            <a:lvl5pPr marL="1384936" indent="-274320">
              <a:defRPr sz="13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66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17324"/>
            <a:ext cx="10363200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920" b="0" i="1">
                <a:solidFill>
                  <a:srgbClr val="FF6600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028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325884"/>
            <a:ext cx="10363200" cy="639762"/>
          </a:xfrm>
        </p:spPr>
        <p:txBody>
          <a:bodyPr anchor="ctr"/>
          <a:lstStyle>
            <a:lvl1pPr marL="0" indent="0">
              <a:buNone/>
              <a:defRPr sz="2160" b="0" i="1">
                <a:solidFill>
                  <a:srgbClr val="FF6600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2174875"/>
            <a:ext cx="4876800" cy="395128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920"/>
            </a:lvl1pPr>
            <a:lvl2pPr marL="548640" indent="-266700">
              <a:lnSpc>
                <a:spcPct val="100000"/>
              </a:lnSpc>
              <a:defRPr sz="1680"/>
            </a:lvl2pPr>
            <a:lvl3pPr marL="836296" indent="-274320">
              <a:lnSpc>
                <a:spcPct val="100000"/>
              </a:lnSpc>
              <a:defRPr sz="1440"/>
            </a:lvl3pPr>
            <a:lvl4pPr marL="1102996" indent="-274320">
              <a:lnSpc>
                <a:spcPct val="100000"/>
              </a:lnSpc>
              <a:defRPr sz="1320"/>
            </a:lvl4pPr>
            <a:lvl5pPr marL="1384936" indent="-274320">
              <a:lnSpc>
                <a:spcPct val="100000"/>
              </a:lnSpc>
              <a:defRPr sz="13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10" y="2174875"/>
            <a:ext cx="4978401" cy="395128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920"/>
            </a:lvl1pPr>
            <a:lvl2pPr marL="548640" indent="-266700">
              <a:lnSpc>
                <a:spcPct val="100000"/>
              </a:lnSpc>
              <a:defRPr sz="1680"/>
            </a:lvl2pPr>
            <a:lvl3pPr marL="836296" indent="-274320">
              <a:lnSpc>
                <a:spcPct val="100000"/>
              </a:lnSpc>
              <a:defRPr sz="1440"/>
            </a:lvl3pPr>
            <a:lvl4pPr marL="1102996" indent="-274320">
              <a:lnSpc>
                <a:spcPct val="100000"/>
              </a:lnSpc>
              <a:defRPr sz="1320"/>
            </a:lvl4pPr>
            <a:lvl5pPr marL="1384936" indent="-274320">
              <a:lnSpc>
                <a:spcPct val="100000"/>
              </a:lnSpc>
              <a:defRPr sz="13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Copyright reserved © 2013 Persistent University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77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14" y="41825"/>
            <a:ext cx="9753599" cy="107441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325887"/>
            <a:ext cx="10363200" cy="640079"/>
          </a:xfrm>
        </p:spPr>
        <p:txBody>
          <a:bodyPr anchor="ctr">
            <a:normAutofit/>
          </a:bodyPr>
          <a:lstStyle>
            <a:lvl1pPr marL="0" indent="0">
              <a:buNone/>
              <a:defRPr sz="1920" b="0" i="1">
                <a:solidFill>
                  <a:srgbClr val="FF6600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320800" y="2240280"/>
            <a:ext cx="2336800" cy="21031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320800" y="4526280"/>
            <a:ext cx="2336800" cy="210312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5600" y="2148840"/>
            <a:ext cx="6908800" cy="2103120"/>
          </a:xfrm>
        </p:spPr>
        <p:txBody>
          <a:bodyPr>
            <a:normAutofit/>
          </a:bodyPr>
          <a:lstStyle>
            <a:lvl1pPr marL="200026" indent="-200026">
              <a:defRPr sz="1920"/>
            </a:lvl1pPr>
            <a:lvl2pPr marL="548640" indent="-266700">
              <a:defRPr sz="1680"/>
            </a:lvl2pPr>
            <a:lvl3pPr>
              <a:defRPr sz="1440"/>
            </a:lvl3pPr>
            <a:lvl4pPr>
              <a:defRPr sz="1320"/>
            </a:lvl4pPr>
            <a:lvl5pPr>
              <a:defRPr sz="132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165600" y="4434840"/>
            <a:ext cx="6908800" cy="2194560"/>
          </a:xfrm>
        </p:spPr>
        <p:txBody>
          <a:bodyPr>
            <a:normAutofit/>
          </a:bodyPr>
          <a:lstStyle>
            <a:lvl1pPr marL="200026" indent="-200026">
              <a:defRPr sz="1920"/>
            </a:lvl1pPr>
            <a:lvl2pPr marL="548640" indent="-266700">
              <a:defRPr sz="1680"/>
            </a:lvl2pPr>
            <a:lvl3pPr>
              <a:defRPr sz="1440"/>
            </a:lvl3pPr>
            <a:lvl4pPr>
              <a:defRPr sz="1320"/>
            </a:lvl4pPr>
            <a:lvl5pPr>
              <a:defRPr sz="132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8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14" y="41825"/>
            <a:ext cx="9753599" cy="107441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325887"/>
            <a:ext cx="10363200" cy="640079"/>
          </a:xfrm>
        </p:spPr>
        <p:txBody>
          <a:bodyPr anchor="ctr">
            <a:normAutofit/>
          </a:bodyPr>
          <a:lstStyle>
            <a:lvl1pPr marL="0" indent="0">
              <a:buNone/>
              <a:defRPr sz="1920" b="0" i="1">
                <a:solidFill>
                  <a:srgbClr val="FF6600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737600" y="2240280"/>
            <a:ext cx="2336800" cy="21031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320800" y="4526280"/>
            <a:ext cx="2336800" cy="210312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1219200" y="2148840"/>
            <a:ext cx="6908800" cy="2103120"/>
          </a:xfrm>
        </p:spPr>
        <p:txBody>
          <a:bodyPr>
            <a:normAutofit/>
          </a:bodyPr>
          <a:lstStyle>
            <a:lvl1pPr marL="200026" indent="-200026">
              <a:defRPr sz="1920"/>
            </a:lvl1pPr>
            <a:lvl2pPr marL="548640" indent="-266700">
              <a:defRPr sz="1680"/>
            </a:lvl2pPr>
            <a:lvl3pPr>
              <a:defRPr sz="1440"/>
            </a:lvl3pPr>
            <a:lvl4pPr>
              <a:defRPr sz="1320"/>
            </a:lvl4pPr>
            <a:lvl5pPr>
              <a:defRPr sz="132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165600" y="4434840"/>
            <a:ext cx="6908800" cy="2194560"/>
          </a:xfrm>
        </p:spPr>
        <p:txBody>
          <a:bodyPr>
            <a:normAutofit/>
          </a:bodyPr>
          <a:lstStyle>
            <a:lvl1pPr marL="200026" indent="-200026">
              <a:defRPr sz="1920"/>
            </a:lvl1pPr>
            <a:lvl2pPr marL="548640" indent="-266700">
              <a:defRPr sz="1680"/>
            </a:lvl2pPr>
            <a:lvl3pPr>
              <a:defRPr sz="1440"/>
            </a:lvl3pPr>
            <a:lvl4pPr>
              <a:defRPr sz="1320"/>
            </a:lvl4pPr>
            <a:lvl5pPr>
              <a:defRPr sz="132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1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Copyright reserved © 2013 Persistent University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31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Copyright reserved © 2013 Persistent University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29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8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2"/>
            <a:ext cx="3401485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1435104"/>
            <a:ext cx="3401485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Copyright reserved © 2013 Persistent University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36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5600" y="4800600"/>
            <a:ext cx="61976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65600" y="612775"/>
            <a:ext cx="61976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5600" y="5367338"/>
            <a:ext cx="61976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Copyright reserved © 2013 Persistent University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02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2613224" y="2154239"/>
            <a:ext cx="230519" cy="318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4113" tIns="57055" rIns="114113" bIns="57055">
            <a:spAutoFit/>
          </a:bodyPr>
          <a:lstStyle/>
          <a:p>
            <a:endParaRPr lang="en-US" sz="132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3201" y="6616700"/>
            <a:ext cx="2171692" cy="28142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4113" tIns="57055" rIns="114113" bIns="5705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>
              <a:defRPr/>
            </a:pPr>
            <a:r>
              <a:rPr lang="en-US" sz="1080" dirty="0" smtClean="0">
                <a:solidFill>
                  <a:prstClr val="white">
                    <a:lumMod val="50000"/>
                  </a:prstClr>
                </a:solidFill>
                <a:cs typeface="Arial" charset="0"/>
              </a:rPr>
              <a:t>© 2013 Persistent Systems Ltd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003" y="387532"/>
            <a:ext cx="10363200" cy="1362076"/>
          </a:xfrm>
        </p:spPr>
        <p:txBody>
          <a:bodyPr anchor="t">
            <a:normAutofit/>
          </a:bodyPr>
          <a:lstStyle>
            <a:lvl1pPr algn="l">
              <a:defRPr sz="3000" b="1" cap="none" baseline="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" y="6212543"/>
            <a:ext cx="2581835" cy="6454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190" tIns="32095" rIns="64190" bIns="32095" rtlCol="0" anchor="ctr"/>
          <a:lstStyle/>
          <a:p>
            <a:pPr algn="ctr"/>
            <a:endParaRPr lang="en-US" sz="216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82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2613224" y="2154239"/>
            <a:ext cx="230519" cy="318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4113" tIns="57055" rIns="114113" bIns="57055">
            <a:spAutoFit/>
          </a:bodyPr>
          <a:lstStyle/>
          <a:p>
            <a:endParaRPr lang="en-US" sz="132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3201" y="6616700"/>
            <a:ext cx="2171692" cy="28142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4113" tIns="57055" rIns="114113" bIns="5705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>
              <a:defRPr/>
            </a:pPr>
            <a:r>
              <a:rPr lang="en-US" sz="1080" dirty="0" smtClean="0">
                <a:solidFill>
                  <a:prstClr val="white">
                    <a:lumMod val="50000"/>
                  </a:prstClr>
                </a:solidFill>
                <a:cs typeface="Arial" charset="0"/>
              </a:rPr>
              <a:t>© 2013 Persistent Systems Ltd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003" y="387532"/>
            <a:ext cx="10363200" cy="1362076"/>
          </a:xfrm>
        </p:spPr>
        <p:txBody>
          <a:bodyPr anchor="t">
            <a:normAutofit/>
          </a:bodyPr>
          <a:lstStyle>
            <a:lvl1pPr algn="l">
              <a:defRPr sz="3000" b="1" cap="none" baseline="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" y="6212543"/>
            <a:ext cx="2581835" cy="6454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190" tIns="32095" rIns="64190" bIns="32095" rtlCol="0" anchor="ctr"/>
          <a:lstStyle/>
          <a:p>
            <a:pPr algn="ctr"/>
            <a:endParaRPr lang="en-US" sz="216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62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2613224" y="2154239"/>
            <a:ext cx="230519" cy="318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4113" tIns="57055" rIns="114113" bIns="57055">
            <a:spAutoFit/>
          </a:bodyPr>
          <a:lstStyle/>
          <a:p>
            <a:endParaRPr lang="en-US" sz="132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3201" y="6616700"/>
            <a:ext cx="2171692" cy="28142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4113" tIns="57055" rIns="114113" bIns="5705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>
              <a:defRPr/>
            </a:pPr>
            <a:r>
              <a:rPr lang="en-US" sz="1080" dirty="0" smtClean="0">
                <a:solidFill>
                  <a:prstClr val="white">
                    <a:lumMod val="50000"/>
                  </a:prstClr>
                </a:solidFill>
                <a:cs typeface="Arial" charset="0"/>
              </a:rPr>
              <a:t>© 2013 Persistent Systems Ltd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003" y="387532"/>
            <a:ext cx="10363200" cy="1362076"/>
          </a:xfrm>
        </p:spPr>
        <p:txBody>
          <a:bodyPr anchor="t">
            <a:normAutofit/>
          </a:bodyPr>
          <a:lstStyle>
            <a:lvl1pPr algn="l">
              <a:defRPr sz="3000" b="1" cap="none" baseline="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" y="6212543"/>
            <a:ext cx="2581835" cy="6454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190" tIns="32095" rIns="64190" bIns="32095" rtlCol="0" anchor="ctr"/>
          <a:lstStyle/>
          <a:p>
            <a:pPr algn="ctr"/>
            <a:endParaRPr lang="en-US" sz="216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99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600200"/>
            <a:ext cx="2438400" cy="2194560"/>
          </a:xfrm>
        </p:spPr>
        <p:txBody>
          <a:bodyPr>
            <a:normAutofit/>
          </a:bodyPr>
          <a:lstStyle>
            <a:lvl1pPr marL="0" indent="0">
              <a:buNone/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3977640"/>
            <a:ext cx="2438400" cy="2194560"/>
          </a:xfrm>
        </p:spPr>
        <p:txBody>
          <a:bodyPr>
            <a:normAutofit/>
          </a:bodyPr>
          <a:lstStyle>
            <a:lvl1pPr marL="0" indent="0">
              <a:buNone/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Copyright reserved © 2013 Persistent University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26800" y="548962"/>
            <a:ext cx="406400" cy="365125"/>
          </a:xfrm>
          <a:prstGeom prst="rect">
            <a:avLst/>
          </a:prstGeom>
        </p:spPr>
        <p:txBody>
          <a:bodyPr/>
          <a:lstStyle/>
          <a:p>
            <a:fld id="{5D33D5DC-4CA0-4437-84B9-A6FA2BB5593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62400" y="1600200"/>
            <a:ext cx="7010400" cy="4572000"/>
          </a:xfrm>
        </p:spPr>
        <p:txBody>
          <a:bodyPr/>
          <a:lstStyle>
            <a:lvl1pPr>
              <a:lnSpc>
                <a:spcPct val="100000"/>
              </a:lnSpc>
              <a:spcAft>
                <a:spcPts val="720"/>
              </a:spcAft>
              <a:defRPr/>
            </a:lvl1pPr>
            <a:lvl2pPr>
              <a:lnSpc>
                <a:spcPct val="100000"/>
              </a:lnSpc>
              <a:spcAft>
                <a:spcPts val="720"/>
              </a:spcAft>
              <a:defRPr/>
            </a:lvl2pPr>
            <a:lvl3pPr>
              <a:lnSpc>
                <a:spcPct val="100000"/>
              </a:lnSpc>
              <a:spcAft>
                <a:spcPts val="720"/>
              </a:spcAft>
              <a:defRPr/>
            </a:lvl3pPr>
            <a:lvl4pPr>
              <a:lnSpc>
                <a:spcPct val="100000"/>
              </a:lnSpc>
              <a:spcAft>
                <a:spcPts val="720"/>
              </a:spcAft>
              <a:defRPr/>
            </a:lvl4pPr>
            <a:lvl5pPr>
              <a:lnSpc>
                <a:spcPct val="100000"/>
              </a:lnSpc>
              <a:spcAft>
                <a:spcPts val="72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7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17324"/>
            <a:ext cx="4876800" cy="639762"/>
          </a:xfrm>
        </p:spPr>
        <p:txBody>
          <a:bodyPr anchor="b"/>
          <a:lstStyle>
            <a:lvl1pPr marL="0" indent="0">
              <a:buNone/>
              <a:defRPr sz="2160" b="0" i="1">
                <a:solidFill>
                  <a:srgbClr val="FF6600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2174875"/>
            <a:ext cx="4876800" cy="3951288"/>
          </a:xfrm>
        </p:spPr>
        <p:txBody>
          <a:bodyPr>
            <a:normAutofit/>
          </a:bodyPr>
          <a:lstStyle>
            <a:lvl1pPr>
              <a:defRPr sz="1920"/>
            </a:lvl1pPr>
            <a:lvl2pPr marL="548640" indent="-266700">
              <a:defRPr sz="1680"/>
            </a:lvl2pPr>
            <a:lvl3pPr marL="836296" indent="-274320">
              <a:defRPr sz="1440"/>
            </a:lvl3pPr>
            <a:lvl4pPr marL="1102996" indent="-274320">
              <a:defRPr sz="1320"/>
            </a:lvl4pPr>
            <a:lvl5pPr marL="1384936" indent="-274320">
              <a:defRPr sz="13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4009" y="1417324"/>
            <a:ext cx="4978401" cy="639762"/>
          </a:xfrm>
        </p:spPr>
        <p:txBody>
          <a:bodyPr anchor="b"/>
          <a:lstStyle>
            <a:lvl1pPr marL="0" indent="0">
              <a:buNone/>
              <a:defRPr sz="2160" b="0" i="1">
                <a:solidFill>
                  <a:srgbClr val="FF6600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9" y="2174875"/>
            <a:ext cx="4978401" cy="3951288"/>
          </a:xfrm>
        </p:spPr>
        <p:txBody>
          <a:bodyPr>
            <a:normAutofit/>
          </a:bodyPr>
          <a:lstStyle>
            <a:lvl1pPr>
              <a:defRPr sz="1920"/>
            </a:lvl1pPr>
            <a:lvl2pPr marL="548640" indent="-266700">
              <a:defRPr sz="1680"/>
            </a:lvl2pPr>
            <a:lvl3pPr marL="836296" indent="-274320">
              <a:defRPr sz="1440"/>
            </a:lvl3pPr>
            <a:lvl4pPr marL="1102996" indent="-274320">
              <a:defRPr sz="1320"/>
            </a:lvl4pPr>
            <a:lvl5pPr marL="1384936" indent="-274320">
              <a:defRPr sz="13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Copyright reserved © 2013 Persistent University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26800" y="548962"/>
            <a:ext cx="406400" cy="365125"/>
          </a:xfrm>
          <a:prstGeom prst="rect">
            <a:avLst/>
          </a:prstGeom>
        </p:spPr>
        <p:txBody>
          <a:bodyPr/>
          <a:lstStyle/>
          <a:p>
            <a:fld id="{5D33D5DC-4CA0-4437-84B9-A6FA2BB5593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0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0363200" y="0"/>
            <a:ext cx="1828800" cy="1645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10" y="41823"/>
            <a:ext cx="4876799" cy="107441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234441"/>
            <a:ext cx="4876800" cy="731520"/>
          </a:xfrm>
        </p:spPr>
        <p:txBody>
          <a:bodyPr anchor="t"/>
          <a:lstStyle>
            <a:lvl1pPr marL="0" indent="0">
              <a:buNone/>
              <a:defRPr sz="2160" b="0" i="1">
                <a:solidFill>
                  <a:srgbClr val="FF6600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2057400"/>
            <a:ext cx="4876800" cy="4800600"/>
          </a:xfrm>
        </p:spPr>
        <p:txBody>
          <a:bodyPr>
            <a:normAutofit/>
          </a:bodyPr>
          <a:lstStyle>
            <a:lvl1pPr marL="200026" indent="-200026">
              <a:lnSpc>
                <a:spcPct val="100000"/>
              </a:lnSpc>
              <a:spcAft>
                <a:spcPts val="720"/>
              </a:spcAft>
              <a:defRPr sz="1920"/>
            </a:lvl1pPr>
            <a:lvl2pPr marL="548640" indent="-266700">
              <a:lnSpc>
                <a:spcPct val="100000"/>
              </a:lnSpc>
              <a:spcAft>
                <a:spcPts val="720"/>
              </a:spcAft>
              <a:defRPr sz="1680"/>
            </a:lvl2pPr>
            <a:lvl3pPr marL="836296" indent="-274320">
              <a:lnSpc>
                <a:spcPct val="100000"/>
              </a:lnSpc>
              <a:spcAft>
                <a:spcPts val="720"/>
              </a:spcAft>
              <a:defRPr sz="1440"/>
            </a:lvl3pPr>
            <a:lvl4pPr marL="1102996" indent="-274320">
              <a:lnSpc>
                <a:spcPct val="100000"/>
              </a:lnSpc>
              <a:spcAft>
                <a:spcPts val="720"/>
              </a:spcAft>
              <a:defRPr sz="1320"/>
            </a:lvl4pPr>
            <a:lvl5pPr marL="1384936" indent="-274320">
              <a:lnSpc>
                <a:spcPct val="100000"/>
              </a:lnSpc>
              <a:spcAft>
                <a:spcPts val="720"/>
              </a:spcAft>
              <a:defRPr sz="13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0" y="0"/>
            <a:ext cx="5588000" cy="6858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920"/>
            </a:lvl1pPr>
            <a:lvl2pPr marL="548640" indent="-266700">
              <a:defRPr sz="1680"/>
            </a:lvl2pPr>
            <a:lvl3pPr marL="836296" indent="-274320">
              <a:defRPr sz="1440"/>
            </a:lvl3pPr>
            <a:lvl4pPr marL="1102996" indent="-274320">
              <a:defRPr sz="1320"/>
            </a:lvl4pPr>
            <a:lvl5pPr marL="1384936" indent="-274320">
              <a:defRPr sz="13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17324"/>
            <a:ext cx="10363200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920" b="0" i="1">
                <a:solidFill>
                  <a:srgbClr val="FF6600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26800" y="548962"/>
            <a:ext cx="406400" cy="365125"/>
          </a:xfrm>
          <a:prstGeom prst="rect">
            <a:avLst/>
          </a:prstGeom>
        </p:spPr>
        <p:txBody>
          <a:bodyPr/>
          <a:lstStyle/>
          <a:p>
            <a:fld id="{5D33D5DC-4CA0-4437-84B9-A6FA2BB5593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08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325884"/>
            <a:ext cx="10363200" cy="639762"/>
          </a:xfrm>
        </p:spPr>
        <p:txBody>
          <a:bodyPr anchor="ctr"/>
          <a:lstStyle>
            <a:lvl1pPr marL="0" indent="0">
              <a:buNone/>
              <a:defRPr sz="2160" b="0" i="1">
                <a:solidFill>
                  <a:srgbClr val="FF6600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2174875"/>
            <a:ext cx="4876800" cy="395128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920"/>
            </a:lvl1pPr>
            <a:lvl2pPr marL="548640" indent="-266700">
              <a:lnSpc>
                <a:spcPct val="100000"/>
              </a:lnSpc>
              <a:defRPr sz="1680"/>
            </a:lvl2pPr>
            <a:lvl3pPr marL="836296" indent="-274320">
              <a:lnSpc>
                <a:spcPct val="100000"/>
              </a:lnSpc>
              <a:defRPr sz="1440"/>
            </a:lvl3pPr>
            <a:lvl4pPr marL="1102996" indent="-274320">
              <a:lnSpc>
                <a:spcPct val="100000"/>
              </a:lnSpc>
              <a:defRPr sz="1320"/>
            </a:lvl4pPr>
            <a:lvl5pPr marL="1384936" indent="-274320">
              <a:lnSpc>
                <a:spcPct val="100000"/>
              </a:lnSpc>
              <a:defRPr sz="13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9" y="2174875"/>
            <a:ext cx="4978401" cy="395128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920"/>
            </a:lvl1pPr>
            <a:lvl2pPr marL="548640" indent="-266700">
              <a:lnSpc>
                <a:spcPct val="100000"/>
              </a:lnSpc>
              <a:defRPr sz="1680"/>
            </a:lvl2pPr>
            <a:lvl3pPr marL="836296" indent="-274320">
              <a:lnSpc>
                <a:spcPct val="100000"/>
              </a:lnSpc>
              <a:defRPr sz="1440"/>
            </a:lvl3pPr>
            <a:lvl4pPr marL="1102996" indent="-274320">
              <a:lnSpc>
                <a:spcPct val="100000"/>
              </a:lnSpc>
              <a:defRPr sz="1320"/>
            </a:lvl4pPr>
            <a:lvl5pPr marL="1384936" indent="-274320">
              <a:lnSpc>
                <a:spcPct val="100000"/>
              </a:lnSpc>
              <a:defRPr sz="13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Copyright reserved © 2013 Persistent University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26800" y="548962"/>
            <a:ext cx="406400" cy="365125"/>
          </a:xfrm>
          <a:prstGeom prst="rect">
            <a:avLst/>
          </a:prstGeom>
        </p:spPr>
        <p:txBody>
          <a:bodyPr/>
          <a:lstStyle/>
          <a:p>
            <a:fld id="{5D33D5DC-4CA0-4437-84B9-A6FA2BB5593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5166360"/>
            <a:ext cx="6096001" cy="1463040"/>
          </a:xfrm>
        </p:spPr>
        <p:txBody>
          <a:bodyPr anchor="ctr">
            <a:normAutofit/>
          </a:bodyPr>
          <a:lstStyle>
            <a:lvl1pPr algn="l">
              <a:defRPr sz="3840" b="0" i="0" cap="none" baseline="0">
                <a:solidFill>
                  <a:srgbClr val="0070C0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0" y="1234441"/>
            <a:ext cx="6096001" cy="3657599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868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8" y="41823"/>
            <a:ext cx="9753599" cy="107441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325884"/>
            <a:ext cx="10363200" cy="640079"/>
          </a:xfrm>
        </p:spPr>
        <p:txBody>
          <a:bodyPr anchor="ctr">
            <a:normAutofit/>
          </a:bodyPr>
          <a:lstStyle>
            <a:lvl1pPr marL="0" indent="0">
              <a:buNone/>
              <a:defRPr sz="1920" b="0" i="1">
                <a:solidFill>
                  <a:srgbClr val="FF6600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26800" y="548962"/>
            <a:ext cx="406400" cy="365125"/>
          </a:xfrm>
          <a:prstGeom prst="rect">
            <a:avLst/>
          </a:prstGeom>
        </p:spPr>
        <p:txBody>
          <a:bodyPr/>
          <a:lstStyle/>
          <a:p>
            <a:fld id="{5D33D5DC-4CA0-4437-84B9-A6FA2BB5593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320800" y="2240280"/>
            <a:ext cx="2336800" cy="21031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320800" y="4526280"/>
            <a:ext cx="2336800" cy="210312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5600" y="2148840"/>
            <a:ext cx="6908800" cy="2103120"/>
          </a:xfrm>
        </p:spPr>
        <p:txBody>
          <a:bodyPr>
            <a:normAutofit/>
          </a:bodyPr>
          <a:lstStyle>
            <a:lvl1pPr marL="200026" indent="-200026">
              <a:defRPr sz="1920"/>
            </a:lvl1pPr>
            <a:lvl2pPr marL="548640" indent="-266700">
              <a:defRPr sz="1680"/>
            </a:lvl2pPr>
            <a:lvl3pPr>
              <a:defRPr sz="1440"/>
            </a:lvl3pPr>
            <a:lvl4pPr>
              <a:defRPr sz="1320"/>
            </a:lvl4pPr>
            <a:lvl5pPr>
              <a:defRPr sz="132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165600" y="4434840"/>
            <a:ext cx="6908800" cy="2194560"/>
          </a:xfrm>
        </p:spPr>
        <p:txBody>
          <a:bodyPr>
            <a:normAutofit/>
          </a:bodyPr>
          <a:lstStyle>
            <a:lvl1pPr marL="200026" indent="-200026">
              <a:defRPr sz="1920"/>
            </a:lvl1pPr>
            <a:lvl2pPr marL="548640" indent="-266700">
              <a:defRPr sz="1680"/>
            </a:lvl2pPr>
            <a:lvl3pPr>
              <a:defRPr sz="1440"/>
            </a:lvl3pPr>
            <a:lvl4pPr>
              <a:defRPr sz="1320"/>
            </a:lvl4pPr>
            <a:lvl5pPr>
              <a:defRPr sz="132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8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8" y="41823"/>
            <a:ext cx="9753599" cy="107441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325884"/>
            <a:ext cx="10363200" cy="640079"/>
          </a:xfrm>
        </p:spPr>
        <p:txBody>
          <a:bodyPr anchor="ctr">
            <a:normAutofit/>
          </a:bodyPr>
          <a:lstStyle>
            <a:lvl1pPr marL="0" indent="0">
              <a:buNone/>
              <a:defRPr sz="1920" b="0" i="1">
                <a:solidFill>
                  <a:srgbClr val="FF6600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26800" y="548962"/>
            <a:ext cx="406400" cy="365125"/>
          </a:xfrm>
          <a:prstGeom prst="rect">
            <a:avLst/>
          </a:prstGeom>
        </p:spPr>
        <p:txBody>
          <a:bodyPr/>
          <a:lstStyle/>
          <a:p>
            <a:fld id="{5D33D5DC-4CA0-4437-84B9-A6FA2BB5593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737600" y="2240280"/>
            <a:ext cx="2336800" cy="21031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320800" y="4526280"/>
            <a:ext cx="2336800" cy="210312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1219200" y="2148840"/>
            <a:ext cx="6908800" cy="2103120"/>
          </a:xfrm>
        </p:spPr>
        <p:txBody>
          <a:bodyPr>
            <a:normAutofit/>
          </a:bodyPr>
          <a:lstStyle>
            <a:lvl1pPr marL="200026" indent="-200026">
              <a:defRPr sz="1920"/>
            </a:lvl1pPr>
            <a:lvl2pPr marL="548640" indent="-266700">
              <a:defRPr sz="1680"/>
            </a:lvl2pPr>
            <a:lvl3pPr>
              <a:defRPr sz="1440"/>
            </a:lvl3pPr>
            <a:lvl4pPr>
              <a:defRPr sz="1320"/>
            </a:lvl4pPr>
            <a:lvl5pPr>
              <a:defRPr sz="132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165600" y="4434840"/>
            <a:ext cx="6908800" cy="2194560"/>
          </a:xfrm>
        </p:spPr>
        <p:txBody>
          <a:bodyPr>
            <a:normAutofit/>
          </a:bodyPr>
          <a:lstStyle>
            <a:lvl1pPr marL="200026" indent="-200026">
              <a:defRPr sz="1920"/>
            </a:lvl1pPr>
            <a:lvl2pPr marL="548640" indent="-266700">
              <a:defRPr sz="1680"/>
            </a:lvl2pPr>
            <a:lvl3pPr>
              <a:defRPr sz="1440"/>
            </a:lvl3pPr>
            <a:lvl4pPr>
              <a:defRPr sz="1320"/>
            </a:lvl4pPr>
            <a:lvl5pPr>
              <a:defRPr sz="132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0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2613224" y="2154239"/>
            <a:ext cx="230519" cy="318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4113" tIns="57055" rIns="114113" bIns="57055">
            <a:spAutoFit/>
          </a:bodyPr>
          <a:lstStyle/>
          <a:p>
            <a:endParaRPr lang="en-US" sz="132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3201" y="6616700"/>
            <a:ext cx="2171692" cy="28142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4113" tIns="57055" rIns="114113" bIns="5705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>
              <a:defRPr/>
            </a:pPr>
            <a:r>
              <a:rPr lang="en-US" sz="1080" dirty="0" smtClean="0">
                <a:solidFill>
                  <a:prstClr val="white">
                    <a:lumMod val="50000"/>
                  </a:prstClr>
                </a:solidFill>
                <a:cs typeface="Arial" charset="0"/>
              </a:rPr>
              <a:t>© 2013 Persistent Systems Ltd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003" y="387532"/>
            <a:ext cx="10363200" cy="1362076"/>
          </a:xfrm>
        </p:spPr>
        <p:txBody>
          <a:bodyPr anchor="t">
            <a:normAutofit/>
          </a:bodyPr>
          <a:lstStyle>
            <a:lvl1pPr algn="l">
              <a:defRPr sz="3000" b="1" cap="none" baseline="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" y="6212543"/>
            <a:ext cx="2581835" cy="6454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190" tIns="32095" rIns="64190" bIns="32095" rtlCol="0" anchor="ctr"/>
          <a:lstStyle/>
          <a:p>
            <a:pPr algn="ctr"/>
            <a:endParaRPr lang="en-US" sz="216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60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2613224" y="2154239"/>
            <a:ext cx="230519" cy="318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4113" tIns="57055" rIns="114113" bIns="57055">
            <a:spAutoFit/>
          </a:bodyPr>
          <a:lstStyle/>
          <a:p>
            <a:endParaRPr lang="en-US" sz="132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3201" y="6616700"/>
            <a:ext cx="2171692" cy="28142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4113" tIns="57055" rIns="114113" bIns="5705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>
              <a:defRPr/>
            </a:pPr>
            <a:r>
              <a:rPr lang="en-US" sz="1080" dirty="0" smtClean="0">
                <a:solidFill>
                  <a:prstClr val="white">
                    <a:lumMod val="50000"/>
                  </a:prstClr>
                </a:solidFill>
                <a:cs typeface="Arial" charset="0"/>
              </a:rPr>
              <a:t>© 2013 Persistent Systems Ltd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003" y="387532"/>
            <a:ext cx="10363200" cy="1362076"/>
          </a:xfrm>
        </p:spPr>
        <p:txBody>
          <a:bodyPr anchor="t">
            <a:normAutofit/>
          </a:bodyPr>
          <a:lstStyle>
            <a:lvl1pPr algn="l">
              <a:defRPr sz="3000" b="1" cap="none" baseline="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" y="6212543"/>
            <a:ext cx="2581835" cy="6454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190" tIns="32095" rIns="64190" bIns="32095" rtlCol="0" anchor="ctr"/>
          <a:lstStyle/>
          <a:p>
            <a:pPr algn="ctr"/>
            <a:endParaRPr lang="en-US" sz="216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31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2613224" y="2154239"/>
            <a:ext cx="230519" cy="318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4113" tIns="57055" rIns="114113" bIns="57055">
            <a:spAutoFit/>
          </a:bodyPr>
          <a:lstStyle/>
          <a:p>
            <a:endParaRPr lang="en-US" sz="132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3201" y="6616700"/>
            <a:ext cx="2171692" cy="28142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4113" tIns="57055" rIns="114113" bIns="5705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>
              <a:defRPr/>
            </a:pPr>
            <a:r>
              <a:rPr lang="en-US" sz="1080" dirty="0" smtClean="0">
                <a:solidFill>
                  <a:prstClr val="white">
                    <a:lumMod val="50000"/>
                  </a:prstClr>
                </a:solidFill>
                <a:cs typeface="Arial" charset="0"/>
              </a:rPr>
              <a:t>© 2013 Persistent Systems Ltd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003" y="387532"/>
            <a:ext cx="10363200" cy="1362076"/>
          </a:xfrm>
        </p:spPr>
        <p:txBody>
          <a:bodyPr anchor="t">
            <a:normAutofit/>
          </a:bodyPr>
          <a:lstStyle>
            <a:lvl1pPr algn="l">
              <a:defRPr sz="3000" b="1" cap="none" baseline="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" y="6212543"/>
            <a:ext cx="2581835" cy="6454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190" tIns="32095" rIns="64190" bIns="32095" rtlCol="0" anchor="ctr"/>
          <a:lstStyle/>
          <a:p>
            <a:pPr algn="ctr"/>
            <a:endParaRPr lang="en-US" sz="216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51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600200"/>
            <a:ext cx="2438400" cy="2194560"/>
          </a:xfrm>
        </p:spPr>
        <p:txBody>
          <a:bodyPr>
            <a:normAutofit/>
          </a:bodyPr>
          <a:lstStyle>
            <a:lvl1pPr marL="0" indent="0">
              <a:buNone/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3977640"/>
            <a:ext cx="2438400" cy="2194560"/>
          </a:xfrm>
        </p:spPr>
        <p:txBody>
          <a:bodyPr>
            <a:normAutofit/>
          </a:bodyPr>
          <a:lstStyle>
            <a:lvl1pPr marL="0" indent="0">
              <a:buNone/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Copyright reserved © 2013 Persistent University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26800" y="548962"/>
            <a:ext cx="406400" cy="365125"/>
          </a:xfrm>
          <a:prstGeom prst="rect">
            <a:avLst/>
          </a:prstGeom>
        </p:spPr>
        <p:txBody>
          <a:bodyPr/>
          <a:lstStyle/>
          <a:p>
            <a:fld id="{5D33D5DC-4CA0-4437-84B9-A6FA2BB5593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62400" y="1600200"/>
            <a:ext cx="7010400" cy="4572000"/>
          </a:xfrm>
        </p:spPr>
        <p:txBody>
          <a:bodyPr/>
          <a:lstStyle>
            <a:lvl1pPr>
              <a:lnSpc>
                <a:spcPct val="100000"/>
              </a:lnSpc>
              <a:spcAft>
                <a:spcPts val="720"/>
              </a:spcAft>
              <a:defRPr/>
            </a:lvl1pPr>
            <a:lvl2pPr>
              <a:lnSpc>
                <a:spcPct val="100000"/>
              </a:lnSpc>
              <a:spcAft>
                <a:spcPts val="720"/>
              </a:spcAft>
              <a:defRPr/>
            </a:lvl2pPr>
            <a:lvl3pPr>
              <a:lnSpc>
                <a:spcPct val="100000"/>
              </a:lnSpc>
              <a:spcAft>
                <a:spcPts val="720"/>
              </a:spcAft>
              <a:defRPr/>
            </a:lvl3pPr>
            <a:lvl4pPr>
              <a:lnSpc>
                <a:spcPct val="100000"/>
              </a:lnSpc>
              <a:spcAft>
                <a:spcPts val="720"/>
              </a:spcAft>
              <a:defRPr/>
            </a:lvl4pPr>
            <a:lvl5pPr>
              <a:lnSpc>
                <a:spcPct val="100000"/>
              </a:lnSpc>
              <a:spcAft>
                <a:spcPts val="72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68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17324"/>
            <a:ext cx="4876800" cy="639762"/>
          </a:xfrm>
        </p:spPr>
        <p:txBody>
          <a:bodyPr anchor="b"/>
          <a:lstStyle>
            <a:lvl1pPr marL="0" indent="0">
              <a:buNone/>
              <a:defRPr sz="2160" b="0" i="1">
                <a:solidFill>
                  <a:srgbClr val="FF6600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2174875"/>
            <a:ext cx="4876800" cy="3951288"/>
          </a:xfrm>
        </p:spPr>
        <p:txBody>
          <a:bodyPr>
            <a:normAutofit/>
          </a:bodyPr>
          <a:lstStyle>
            <a:lvl1pPr>
              <a:defRPr sz="1920"/>
            </a:lvl1pPr>
            <a:lvl2pPr marL="548640" indent="-266700">
              <a:defRPr sz="1680"/>
            </a:lvl2pPr>
            <a:lvl3pPr marL="836296" indent="-274320">
              <a:defRPr sz="1440"/>
            </a:lvl3pPr>
            <a:lvl4pPr marL="1102996" indent="-274320">
              <a:defRPr sz="1320"/>
            </a:lvl4pPr>
            <a:lvl5pPr marL="1384936" indent="-274320">
              <a:defRPr sz="13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4009" y="1417324"/>
            <a:ext cx="4978401" cy="639762"/>
          </a:xfrm>
        </p:spPr>
        <p:txBody>
          <a:bodyPr anchor="b"/>
          <a:lstStyle>
            <a:lvl1pPr marL="0" indent="0">
              <a:buNone/>
              <a:defRPr sz="2160" b="0" i="1">
                <a:solidFill>
                  <a:srgbClr val="FF6600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9" y="2174875"/>
            <a:ext cx="4978401" cy="3951288"/>
          </a:xfrm>
        </p:spPr>
        <p:txBody>
          <a:bodyPr>
            <a:normAutofit/>
          </a:bodyPr>
          <a:lstStyle>
            <a:lvl1pPr>
              <a:defRPr sz="1920"/>
            </a:lvl1pPr>
            <a:lvl2pPr marL="548640" indent="-266700">
              <a:defRPr sz="1680"/>
            </a:lvl2pPr>
            <a:lvl3pPr marL="836296" indent="-274320">
              <a:defRPr sz="1440"/>
            </a:lvl3pPr>
            <a:lvl4pPr marL="1102996" indent="-274320">
              <a:defRPr sz="1320"/>
            </a:lvl4pPr>
            <a:lvl5pPr marL="1384936" indent="-274320">
              <a:defRPr sz="13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Copyright reserved © 2013 Persistent University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26800" y="548962"/>
            <a:ext cx="406400" cy="365125"/>
          </a:xfrm>
          <a:prstGeom prst="rect">
            <a:avLst/>
          </a:prstGeom>
        </p:spPr>
        <p:txBody>
          <a:bodyPr/>
          <a:lstStyle/>
          <a:p>
            <a:fld id="{5D33D5DC-4CA0-4437-84B9-A6FA2BB5593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0363200" y="0"/>
            <a:ext cx="1828800" cy="1645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10" y="41823"/>
            <a:ext cx="4876799" cy="107441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234441"/>
            <a:ext cx="4876800" cy="731520"/>
          </a:xfrm>
        </p:spPr>
        <p:txBody>
          <a:bodyPr anchor="t"/>
          <a:lstStyle>
            <a:lvl1pPr marL="0" indent="0">
              <a:buNone/>
              <a:defRPr sz="2160" b="0" i="1">
                <a:solidFill>
                  <a:srgbClr val="FF6600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2057400"/>
            <a:ext cx="4876800" cy="4800600"/>
          </a:xfrm>
        </p:spPr>
        <p:txBody>
          <a:bodyPr>
            <a:normAutofit/>
          </a:bodyPr>
          <a:lstStyle>
            <a:lvl1pPr marL="200026" indent="-200026">
              <a:lnSpc>
                <a:spcPct val="100000"/>
              </a:lnSpc>
              <a:spcAft>
                <a:spcPts val="720"/>
              </a:spcAft>
              <a:defRPr sz="1920"/>
            </a:lvl1pPr>
            <a:lvl2pPr marL="548640" indent="-266700">
              <a:lnSpc>
                <a:spcPct val="100000"/>
              </a:lnSpc>
              <a:spcAft>
                <a:spcPts val="720"/>
              </a:spcAft>
              <a:defRPr sz="1680"/>
            </a:lvl2pPr>
            <a:lvl3pPr marL="836296" indent="-274320">
              <a:lnSpc>
                <a:spcPct val="100000"/>
              </a:lnSpc>
              <a:spcAft>
                <a:spcPts val="720"/>
              </a:spcAft>
              <a:defRPr sz="1440"/>
            </a:lvl3pPr>
            <a:lvl4pPr marL="1102996" indent="-274320">
              <a:lnSpc>
                <a:spcPct val="100000"/>
              </a:lnSpc>
              <a:spcAft>
                <a:spcPts val="720"/>
              </a:spcAft>
              <a:defRPr sz="1320"/>
            </a:lvl4pPr>
            <a:lvl5pPr marL="1384936" indent="-274320">
              <a:lnSpc>
                <a:spcPct val="100000"/>
              </a:lnSpc>
              <a:spcAft>
                <a:spcPts val="720"/>
              </a:spcAft>
              <a:defRPr sz="13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0" y="0"/>
            <a:ext cx="5588000" cy="6858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920"/>
            </a:lvl1pPr>
            <a:lvl2pPr marL="548640" indent="-266700">
              <a:defRPr sz="1680"/>
            </a:lvl2pPr>
            <a:lvl3pPr marL="836296" indent="-274320">
              <a:defRPr sz="1440"/>
            </a:lvl3pPr>
            <a:lvl4pPr marL="1102996" indent="-274320">
              <a:defRPr sz="1320"/>
            </a:lvl4pPr>
            <a:lvl5pPr marL="1384936" indent="-274320">
              <a:defRPr sz="13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17324"/>
            <a:ext cx="10363200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920" b="0" i="1">
                <a:solidFill>
                  <a:srgbClr val="FF6600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26800" y="548962"/>
            <a:ext cx="406400" cy="365125"/>
          </a:xfrm>
          <a:prstGeom prst="rect">
            <a:avLst/>
          </a:prstGeom>
        </p:spPr>
        <p:txBody>
          <a:bodyPr/>
          <a:lstStyle/>
          <a:p>
            <a:fld id="{5D33D5DC-4CA0-4437-84B9-A6FA2BB5593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08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325884"/>
            <a:ext cx="10363200" cy="639762"/>
          </a:xfrm>
        </p:spPr>
        <p:txBody>
          <a:bodyPr anchor="ctr"/>
          <a:lstStyle>
            <a:lvl1pPr marL="0" indent="0">
              <a:buNone/>
              <a:defRPr sz="2160" b="0" i="1">
                <a:solidFill>
                  <a:srgbClr val="FF6600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2174875"/>
            <a:ext cx="4876800" cy="395128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920"/>
            </a:lvl1pPr>
            <a:lvl2pPr marL="548640" indent="-266700">
              <a:lnSpc>
                <a:spcPct val="100000"/>
              </a:lnSpc>
              <a:defRPr sz="1680"/>
            </a:lvl2pPr>
            <a:lvl3pPr marL="836296" indent="-274320">
              <a:lnSpc>
                <a:spcPct val="100000"/>
              </a:lnSpc>
              <a:defRPr sz="1440"/>
            </a:lvl3pPr>
            <a:lvl4pPr marL="1102996" indent="-274320">
              <a:lnSpc>
                <a:spcPct val="100000"/>
              </a:lnSpc>
              <a:defRPr sz="1320"/>
            </a:lvl4pPr>
            <a:lvl5pPr marL="1384936" indent="-274320">
              <a:lnSpc>
                <a:spcPct val="100000"/>
              </a:lnSpc>
              <a:defRPr sz="13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9" y="2174875"/>
            <a:ext cx="4978401" cy="395128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920"/>
            </a:lvl1pPr>
            <a:lvl2pPr marL="548640" indent="-266700">
              <a:lnSpc>
                <a:spcPct val="100000"/>
              </a:lnSpc>
              <a:defRPr sz="1680"/>
            </a:lvl2pPr>
            <a:lvl3pPr marL="836296" indent="-274320">
              <a:lnSpc>
                <a:spcPct val="100000"/>
              </a:lnSpc>
              <a:defRPr sz="1440"/>
            </a:lvl3pPr>
            <a:lvl4pPr marL="1102996" indent="-274320">
              <a:lnSpc>
                <a:spcPct val="100000"/>
              </a:lnSpc>
              <a:defRPr sz="1320"/>
            </a:lvl4pPr>
            <a:lvl5pPr marL="1384936" indent="-274320">
              <a:lnSpc>
                <a:spcPct val="100000"/>
              </a:lnSpc>
              <a:defRPr sz="13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Copyright reserved © 2013 Persistent University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26800" y="548962"/>
            <a:ext cx="406400" cy="365125"/>
          </a:xfrm>
          <a:prstGeom prst="rect">
            <a:avLst/>
          </a:prstGeom>
        </p:spPr>
        <p:txBody>
          <a:bodyPr/>
          <a:lstStyle/>
          <a:p>
            <a:fld id="{5D33D5DC-4CA0-4437-84B9-A6FA2BB5593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06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6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8" y="41823"/>
            <a:ext cx="9753599" cy="107441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325884"/>
            <a:ext cx="10363200" cy="640079"/>
          </a:xfrm>
        </p:spPr>
        <p:txBody>
          <a:bodyPr anchor="ctr">
            <a:normAutofit/>
          </a:bodyPr>
          <a:lstStyle>
            <a:lvl1pPr marL="0" indent="0">
              <a:buNone/>
              <a:defRPr sz="1920" b="0" i="1">
                <a:solidFill>
                  <a:srgbClr val="FF6600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26800" y="548962"/>
            <a:ext cx="406400" cy="365125"/>
          </a:xfrm>
          <a:prstGeom prst="rect">
            <a:avLst/>
          </a:prstGeom>
        </p:spPr>
        <p:txBody>
          <a:bodyPr/>
          <a:lstStyle/>
          <a:p>
            <a:fld id="{5D33D5DC-4CA0-4437-84B9-A6FA2BB5593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320800" y="2240280"/>
            <a:ext cx="2336800" cy="21031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320800" y="4526280"/>
            <a:ext cx="2336800" cy="210312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5600" y="2148840"/>
            <a:ext cx="6908800" cy="2103120"/>
          </a:xfrm>
        </p:spPr>
        <p:txBody>
          <a:bodyPr>
            <a:normAutofit/>
          </a:bodyPr>
          <a:lstStyle>
            <a:lvl1pPr marL="200026" indent="-200026">
              <a:defRPr sz="1920"/>
            </a:lvl1pPr>
            <a:lvl2pPr marL="548640" indent="-266700">
              <a:defRPr sz="1680"/>
            </a:lvl2pPr>
            <a:lvl3pPr>
              <a:defRPr sz="1440"/>
            </a:lvl3pPr>
            <a:lvl4pPr>
              <a:defRPr sz="1320"/>
            </a:lvl4pPr>
            <a:lvl5pPr>
              <a:defRPr sz="132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165600" y="4434840"/>
            <a:ext cx="6908800" cy="2194560"/>
          </a:xfrm>
        </p:spPr>
        <p:txBody>
          <a:bodyPr>
            <a:normAutofit/>
          </a:bodyPr>
          <a:lstStyle>
            <a:lvl1pPr marL="200026" indent="-200026">
              <a:defRPr sz="1920"/>
            </a:lvl1pPr>
            <a:lvl2pPr marL="548640" indent="-266700">
              <a:defRPr sz="1680"/>
            </a:lvl2pPr>
            <a:lvl3pPr>
              <a:defRPr sz="1440"/>
            </a:lvl3pPr>
            <a:lvl4pPr>
              <a:defRPr sz="1320"/>
            </a:lvl4pPr>
            <a:lvl5pPr>
              <a:defRPr sz="132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8" y="41823"/>
            <a:ext cx="9753599" cy="107441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325884"/>
            <a:ext cx="10363200" cy="640079"/>
          </a:xfrm>
        </p:spPr>
        <p:txBody>
          <a:bodyPr anchor="ctr">
            <a:normAutofit/>
          </a:bodyPr>
          <a:lstStyle>
            <a:lvl1pPr marL="0" indent="0">
              <a:buNone/>
              <a:defRPr sz="1920" b="0" i="1">
                <a:solidFill>
                  <a:srgbClr val="FF6600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26800" y="548962"/>
            <a:ext cx="406400" cy="365125"/>
          </a:xfrm>
          <a:prstGeom prst="rect">
            <a:avLst/>
          </a:prstGeom>
        </p:spPr>
        <p:txBody>
          <a:bodyPr/>
          <a:lstStyle/>
          <a:p>
            <a:fld id="{5D33D5DC-4CA0-4437-84B9-A6FA2BB5593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737600" y="2240280"/>
            <a:ext cx="2336800" cy="21031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320800" y="4526280"/>
            <a:ext cx="2336800" cy="210312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1219200" y="2148840"/>
            <a:ext cx="6908800" cy="2103120"/>
          </a:xfrm>
        </p:spPr>
        <p:txBody>
          <a:bodyPr>
            <a:normAutofit/>
          </a:bodyPr>
          <a:lstStyle>
            <a:lvl1pPr marL="200026" indent="-200026">
              <a:defRPr sz="1920"/>
            </a:lvl1pPr>
            <a:lvl2pPr marL="548640" indent="-266700">
              <a:defRPr sz="1680"/>
            </a:lvl2pPr>
            <a:lvl3pPr>
              <a:defRPr sz="1440"/>
            </a:lvl3pPr>
            <a:lvl4pPr>
              <a:defRPr sz="1320"/>
            </a:lvl4pPr>
            <a:lvl5pPr>
              <a:defRPr sz="132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165600" y="4434840"/>
            <a:ext cx="6908800" cy="2194560"/>
          </a:xfrm>
        </p:spPr>
        <p:txBody>
          <a:bodyPr>
            <a:normAutofit/>
          </a:bodyPr>
          <a:lstStyle>
            <a:lvl1pPr marL="200026" indent="-200026">
              <a:defRPr sz="1920"/>
            </a:lvl1pPr>
            <a:lvl2pPr marL="548640" indent="-266700">
              <a:defRPr sz="1680"/>
            </a:lvl2pPr>
            <a:lvl3pPr>
              <a:defRPr sz="1440"/>
            </a:lvl3pPr>
            <a:lvl4pPr>
              <a:defRPr sz="1320"/>
            </a:lvl4pPr>
            <a:lvl5pPr>
              <a:defRPr sz="132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5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2613224" y="2154239"/>
            <a:ext cx="230519" cy="318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4113" tIns="57055" rIns="114113" bIns="57055">
            <a:spAutoFit/>
          </a:bodyPr>
          <a:lstStyle/>
          <a:p>
            <a:endParaRPr lang="en-US" sz="132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3201" y="6616700"/>
            <a:ext cx="2171692" cy="28142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4113" tIns="57055" rIns="114113" bIns="5705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>
              <a:defRPr/>
            </a:pPr>
            <a:r>
              <a:rPr lang="en-US" sz="1080" dirty="0" smtClean="0">
                <a:solidFill>
                  <a:prstClr val="white">
                    <a:lumMod val="50000"/>
                  </a:prstClr>
                </a:solidFill>
                <a:cs typeface="Arial" charset="0"/>
              </a:rPr>
              <a:t>© 2013 Persistent Systems Ltd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003" y="387532"/>
            <a:ext cx="10363200" cy="1362076"/>
          </a:xfrm>
        </p:spPr>
        <p:txBody>
          <a:bodyPr anchor="t">
            <a:normAutofit/>
          </a:bodyPr>
          <a:lstStyle>
            <a:lvl1pPr algn="l">
              <a:defRPr sz="3000" b="1" cap="none" baseline="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" y="6212543"/>
            <a:ext cx="2581835" cy="6454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190" tIns="32095" rIns="64190" bIns="32095" rtlCol="0" anchor="ctr"/>
          <a:lstStyle/>
          <a:p>
            <a:pPr algn="ctr"/>
            <a:endParaRPr lang="en-US" sz="216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7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2613224" y="2154239"/>
            <a:ext cx="230519" cy="318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4113" tIns="57055" rIns="114113" bIns="57055">
            <a:spAutoFit/>
          </a:bodyPr>
          <a:lstStyle/>
          <a:p>
            <a:endParaRPr lang="en-US" sz="132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3201" y="6616700"/>
            <a:ext cx="2171692" cy="28142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4113" tIns="57055" rIns="114113" bIns="5705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>
              <a:defRPr/>
            </a:pPr>
            <a:r>
              <a:rPr lang="en-US" sz="1080" dirty="0" smtClean="0">
                <a:solidFill>
                  <a:prstClr val="white">
                    <a:lumMod val="50000"/>
                  </a:prstClr>
                </a:solidFill>
                <a:cs typeface="Arial" charset="0"/>
              </a:rPr>
              <a:t>© 2013 Persistent Systems Ltd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003" y="387532"/>
            <a:ext cx="10363200" cy="1362076"/>
          </a:xfrm>
        </p:spPr>
        <p:txBody>
          <a:bodyPr anchor="t">
            <a:normAutofit/>
          </a:bodyPr>
          <a:lstStyle>
            <a:lvl1pPr algn="l">
              <a:defRPr sz="3000" b="1" cap="none" baseline="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" y="6212543"/>
            <a:ext cx="2581835" cy="6454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190" tIns="32095" rIns="64190" bIns="32095" rtlCol="0" anchor="ctr"/>
          <a:lstStyle/>
          <a:p>
            <a:pPr algn="ctr"/>
            <a:endParaRPr lang="en-US" sz="216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58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2613224" y="2154239"/>
            <a:ext cx="230519" cy="318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4113" tIns="57055" rIns="114113" bIns="57055">
            <a:spAutoFit/>
          </a:bodyPr>
          <a:lstStyle/>
          <a:p>
            <a:endParaRPr lang="en-US" sz="132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3201" y="6616700"/>
            <a:ext cx="2171692" cy="28142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4113" tIns="57055" rIns="114113" bIns="5705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>
              <a:defRPr/>
            </a:pPr>
            <a:r>
              <a:rPr lang="en-US" sz="1080" dirty="0" smtClean="0">
                <a:solidFill>
                  <a:prstClr val="white">
                    <a:lumMod val="50000"/>
                  </a:prstClr>
                </a:solidFill>
                <a:cs typeface="Arial" charset="0"/>
              </a:rPr>
              <a:t>© 2013 Persistent Systems Ltd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003" y="387532"/>
            <a:ext cx="10363200" cy="1362076"/>
          </a:xfrm>
        </p:spPr>
        <p:txBody>
          <a:bodyPr anchor="t">
            <a:normAutofit/>
          </a:bodyPr>
          <a:lstStyle>
            <a:lvl1pPr algn="l">
              <a:defRPr sz="3000" b="1" cap="none" baseline="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" y="6212543"/>
            <a:ext cx="2581835" cy="6454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190" tIns="32095" rIns="64190" bIns="32095" rtlCol="0" anchor="ctr"/>
          <a:lstStyle/>
          <a:p>
            <a:pPr algn="ctr"/>
            <a:endParaRPr lang="en-US" sz="216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72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600200"/>
            <a:ext cx="2438400" cy="2194560"/>
          </a:xfrm>
        </p:spPr>
        <p:txBody>
          <a:bodyPr>
            <a:normAutofit/>
          </a:bodyPr>
          <a:lstStyle>
            <a:lvl1pPr marL="0" indent="0">
              <a:buNone/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3977640"/>
            <a:ext cx="2438400" cy="2194560"/>
          </a:xfrm>
        </p:spPr>
        <p:txBody>
          <a:bodyPr>
            <a:normAutofit/>
          </a:bodyPr>
          <a:lstStyle>
            <a:lvl1pPr marL="0" indent="0">
              <a:buNone/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Copyright reserved © 2013 Persistent University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26800" y="548959"/>
            <a:ext cx="406400" cy="365125"/>
          </a:xfrm>
          <a:prstGeom prst="rect">
            <a:avLst/>
          </a:prstGeom>
        </p:spPr>
        <p:txBody>
          <a:bodyPr/>
          <a:lstStyle/>
          <a:p>
            <a:fld id="{5D33D5DC-4CA0-4437-84B9-A6FA2BB5593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62400" y="1600200"/>
            <a:ext cx="7010400" cy="4572000"/>
          </a:xfrm>
        </p:spPr>
        <p:txBody>
          <a:bodyPr/>
          <a:lstStyle>
            <a:lvl1pPr>
              <a:lnSpc>
                <a:spcPct val="100000"/>
              </a:lnSpc>
              <a:spcAft>
                <a:spcPts val="720"/>
              </a:spcAft>
              <a:defRPr/>
            </a:lvl1pPr>
            <a:lvl2pPr>
              <a:lnSpc>
                <a:spcPct val="100000"/>
              </a:lnSpc>
              <a:spcAft>
                <a:spcPts val="720"/>
              </a:spcAft>
              <a:defRPr/>
            </a:lvl2pPr>
            <a:lvl3pPr>
              <a:lnSpc>
                <a:spcPct val="100000"/>
              </a:lnSpc>
              <a:spcAft>
                <a:spcPts val="720"/>
              </a:spcAft>
              <a:defRPr/>
            </a:lvl3pPr>
            <a:lvl4pPr>
              <a:lnSpc>
                <a:spcPct val="100000"/>
              </a:lnSpc>
              <a:spcAft>
                <a:spcPts val="720"/>
              </a:spcAft>
              <a:defRPr/>
            </a:lvl4pPr>
            <a:lvl5pPr>
              <a:lnSpc>
                <a:spcPct val="100000"/>
              </a:lnSpc>
              <a:spcAft>
                <a:spcPts val="72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17321"/>
            <a:ext cx="4876800" cy="639762"/>
          </a:xfrm>
        </p:spPr>
        <p:txBody>
          <a:bodyPr anchor="b"/>
          <a:lstStyle>
            <a:lvl1pPr marL="0" indent="0">
              <a:buNone/>
              <a:defRPr sz="2160" b="0" i="1">
                <a:solidFill>
                  <a:srgbClr val="FF6600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2174875"/>
            <a:ext cx="4876800" cy="3951288"/>
          </a:xfrm>
        </p:spPr>
        <p:txBody>
          <a:bodyPr>
            <a:normAutofit/>
          </a:bodyPr>
          <a:lstStyle>
            <a:lvl1pPr>
              <a:defRPr sz="1920"/>
            </a:lvl1pPr>
            <a:lvl2pPr marL="548640" indent="-266700">
              <a:defRPr sz="1680"/>
            </a:lvl2pPr>
            <a:lvl3pPr marL="836296" indent="-274320">
              <a:defRPr sz="1440"/>
            </a:lvl3pPr>
            <a:lvl4pPr marL="1102996" indent="-274320">
              <a:defRPr sz="1320"/>
            </a:lvl4pPr>
            <a:lvl5pPr marL="1384936" indent="-274320">
              <a:defRPr sz="13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4001" y="1417321"/>
            <a:ext cx="4978401" cy="639762"/>
          </a:xfrm>
        </p:spPr>
        <p:txBody>
          <a:bodyPr anchor="b"/>
          <a:lstStyle>
            <a:lvl1pPr marL="0" indent="0">
              <a:buNone/>
              <a:defRPr sz="2160" b="0" i="1">
                <a:solidFill>
                  <a:srgbClr val="FF6600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2174875"/>
            <a:ext cx="4978401" cy="3951288"/>
          </a:xfrm>
        </p:spPr>
        <p:txBody>
          <a:bodyPr>
            <a:normAutofit/>
          </a:bodyPr>
          <a:lstStyle>
            <a:lvl1pPr>
              <a:defRPr sz="1920"/>
            </a:lvl1pPr>
            <a:lvl2pPr marL="548640" indent="-266700">
              <a:defRPr sz="1680"/>
            </a:lvl2pPr>
            <a:lvl3pPr marL="836296" indent="-274320">
              <a:defRPr sz="1440"/>
            </a:lvl3pPr>
            <a:lvl4pPr marL="1102996" indent="-274320">
              <a:defRPr sz="1320"/>
            </a:lvl4pPr>
            <a:lvl5pPr marL="1384936" indent="-274320">
              <a:defRPr sz="13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Copyright reserved © 2013 Persistent University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26800" y="548959"/>
            <a:ext cx="406400" cy="365125"/>
          </a:xfrm>
          <a:prstGeom prst="rect">
            <a:avLst/>
          </a:prstGeom>
        </p:spPr>
        <p:txBody>
          <a:bodyPr/>
          <a:lstStyle/>
          <a:p>
            <a:fld id="{5D33D5DC-4CA0-4437-84B9-A6FA2BB5593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0363200" y="0"/>
            <a:ext cx="1828800" cy="1645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2" y="41819"/>
            <a:ext cx="4876799" cy="107441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234441"/>
            <a:ext cx="4876800" cy="731520"/>
          </a:xfrm>
        </p:spPr>
        <p:txBody>
          <a:bodyPr anchor="t"/>
          <a:lstStyle>
            <a:lvl1pPr marL="0" indent="0">
              <a:buNone/>
              <a:defRPr sz="2160" b="0" i="1">
                <a:solidFill>
                  <a:srgbClr val="FF6600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2057400"/>
            <a:ext cx="4876800" cy="4800600"/>
          </a:xfrm>
        </p:spPr>
        <p:txBody>
          <a:bodyPr>
            <a:normAutofit/>
          </a:bodyPr>
          <a:lstStyle>
            <a:lvl1pPr marL="200026" indent="-200026">
              <a:lnSpc>
                <a:spcPct val="100000"/>
              </a:lnSpc>
              <a:spcAft>
                <a:spcPts val="720"/>
              </a:spcAft>
              <a:defRPr sz="1920"/>
            </a:lvl1pPr>
            <a:lvl2pPr marL="548640" indent="-266700">
              <a:lnSpc>
                <a:spcPct val="100000"/>
              </a:lnSpc>
              <a:spcAft>
                <a:spcPts val="720"/>
              </a:spcAft>
              <a:defRPr sz="1680"/>
            </a:lvl2pPr>
            <a:lvl3pPr marL="836296" indent="-274320">
              <a:lnSpc>
                <a:spcPct val="100000"/>
              </a:lnSpc>
              <a:spcAft>
                <a:spcPts val="720"/>
              </a:spcAft>
              <a:defRPr sz="1440"/>
            </a:lvl3pPr>
            <a:lvl4pPr marL="1102996" indent="-274320">
              <a:lnSpc>
                <a:spcPct val="100000"/>
              </a:lnSpc>
              <a:spcAft>
                <a:spcPts val="720"/>
              </a:spcAft>
              <a:defRPr sz="1320"/>
            </a:lvl4pPr>
            <a:lvl5pPr marL="1384936" indent="-274320">
              <a:lnSpc>
                <a:spcPct val="100000"/>
              </a:lnSpc>
              <a:spcAft>
                <a:spcPts val="720"/>
              </a:spcAft>
              <a:defRPr sz="13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0" y="0"/>
            <a:ext cx="5588000" cy="6858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920"/>
            </a:lvl1pPr>
            <a:lvl2pPr marL="548640" indent="-266700">
              <a:defRPr sz="1680"/>
            </a:lvl2pPr>
            <a:lvl3pPr marL="836296" indent="-274320">
              <a:defRPr sz="1440"/>
            </a:lvl3pPr>
            <a:lvl4pPr marL="1102996" indent="-274320">
              <a:defRPr sz="1320"/>
            </a:lvl4pPr>
            <a:lvl5pPr marL="1384936" indent="-274320">
              <a:defRPr sz="13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4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17321"/>
            <a:ext cx="10363200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920" b="0" i="1">
                <a:solidFill>
                  <a:srgbClr val="FF6600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26800" y="548959"/>
            <a:ext cx="406400" cy="365125"/>
          </a:xfrm>
          <a:prstGeom prst="rect">
            <a:avLst/>
          </a:prstGeom>
        </p:spPr>
        <p:txBody>
          <a:bodyPr/>
          <a:lstStyle/>
          <a:p>
            <a:fld id="{5D33D5DC-4CA0-4437-84B9-A6FA2BB5593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79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325881"/>
            <a:ext cx="10363200" cy="639762"/>
          </a:xfrm>
        </p:spPr>
        <p:txBody>
          <a:bodyPr anchor="ctr"/>
          <a:lstStyle>
            <a:lvl1pPr marL="0" indent="0">
              <a:buNone/>
              <a:defRPr sz="2160" b="0" i="1">
                <a:solidFill>
                  <a:srgbClr val="FF6600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2174875"/>
            <a:ext cx="4876800" cy="395128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920"/>
            </a:lvl1pPr>
            <a:lvl2pPr marL="548640" indent="-266700">
              <a:lnSpc>
                <a:spcPct val="100000"/>
              </a:lnSpc>
              <a:defRPr sz="1680"/>
            </a:lvl2pPr>
            <a:lvl3pPr marL="836296" indent="-274320">
              <a:lnSpc>
                <a:spcPct val="100000"/>
              </a:lnSpc>
              <a:defRPr sz="1440"/>
            </a:lvl3pPr>
            <a:lvl4pPr marL="1102996" indent="-274320">
              <a:lnSpc>
                <a:spcPct val="100000"/>
              </a:lnSpc>
              <a:defRPr sz="1320"/>
            </a:lvl4pPr>
            <a:lvl5pPr marL="1384936" indent="-274320">
              <a:lnSpc>
                <a:spcPct val="100000"/>
              </a:lnSpc>
              <a:defRPr sz="13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2174875"/>
            <a:ext cx="4978401" cy="395128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920"/>
            </a:lvl1pPr>
            <a:lvl2pPr marL="548640" indent="-266700">
              <a:lnSpc>
                <a:spcPct val="100000"/>
              </a:lnSpc>
              <a:defRPr sz="1680"/>
            </a:lvl2pPr>
            <a:lvl3pPr marL="836296" indent="-274320">
              <a:lnSpc>
                <a:spcPct val="100000"/>
              </a:lnSpc>
              <a:defRPr sz="1440"/>
            </a:lvl3pPr>
            <a:lvl4pPr marL="1102996" indent="-274320">
              <a:lnSpc>
                <a:spcPct val="100000"/>
              </a:lnSpc>
              <a:defRPr sz="1320"/>
            </a:lvl4pPr>
            <a:lvl5pPr marL="1384936" indent="-274320">
              <a:lnSpc>
                <a:spcPct val="100000"/>
              </a:lnSpc>
              <a:defRPr sz="13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Copyright reserved © 2013 Persistent University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26800" y="548959"/>
            <a:ext cx="406400" cy="365125"/>
          </a:xfrm>
          <a:prstGeom prst="rect">
            <a:avLst/>
          </a:prstGeom>
        </p:spPr>
        <p:txBody>
          <a:bodyPr/>
          <a:lstStyle/>
          <a:p>
            <a:fld id="{5D33D5DC-4CA0-4437-84B9-A6FA2BB5593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36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52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41819"/>
            <a:ext cx="9753599" cy="107441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325881"/>
            <a:ext cx="10363200" cy="640079"/>
          </a:xfrm>
        </p:spPr>
        <p:txBody>
          <a:bodyPr anchor="ctr">
            <a:normAutofit/>
          </a:bodyPr>
          <a:lstStyle>
            <a:lvl1pPr marL="0" indent="0">
              <a:buNone/>
              <a:defRPr sz="1920" b="0" i="1">
                <a:solidFill>
                  <a:srgbClr val="FF6600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26800" y="548959"/>
            <a:ext cx="406400" cy="365125"/>
          </a:xfrm>
          <a:prstGeom prst="rect">
            <a:avLst/>
          </a:prstGeom>
        </p:spPr>
        <p:txBody>
          <a:bodyPr/>
          <a:lstStyle/>
          <a:p>
            <a:fld id="{5D33D5DC-4CA0-4437-84B9-A6FA2BB5593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320800" y="2240280"/>
            <a:ext cx="2336800" cy="21031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320800" y="4526280"/>
            <a:ext cx="2336800" cy="210312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65600" y="2148840"/>
            <a:ext cx="6908800" cy="2103120"/>
          </a:xfrm>
        </p:spPr>
        <p:txBody>
          <a:bodyPr>
            <a:normAutofit/>
          </a:bodyPr>
          <a:lstStyle>
            <a:lvl1pPr marL="200026" indent="-200026">
              <a:defRPr sz="1920"/>
            </a:lvl1pPr>
            <a:lvl2pPr marL="548640" indent="-266700">
              <a:defRPr sz="1680"/>
            </a:lvl2pPr>
            <a:lvl3pPr>
              <a:defRPr sz="1440"/>
            </a:lvl3pPr>
            <a:lvl4pPr>
              <a:defRPr sz="1320"/>
            </a:lvl4pPr>
            <a:lvl5pPr>
              <a:defRPr sz="132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165600" y="4434840"/>
            <a:ext cx="6908800" cy="2194560"/>
          </a:xfrm>
        </p:spPr>
        <p:txBody>
          <a:bodyPr>
            <a:normAutofit/>
          </a:bodyPr>
          <a:lstStyle>
            <a:lvl1pPr marL="200026" indent="-200026">
              <a:defRPr sz="1920"/>
            </a:lvl1pPr>
            <a:lvl2pPr marL="548640" indent="-266700">
              <a:defRPr sz="1680"/>
            </a:lvl2pPr>
            <a:lvl3pPr>
              <a:defRPr sz="1440"/>
            </a:lvl3pPr>
            <a:lvl4pPr>
              <a:defRPr sz="1320"/>
            </a:lvl4pPr>
            <a:lvl5pPr>
              <a:defRPr sz="132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4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41819"/>
            <a:ext cx="9753599" cy="107441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325881"/>
            <a:ext cx="10363200" cy="640079"/>
          </a:xfrm>
        </p:spPr>
        <p:txBody>
          <a:bodyPr anchor="ctr">
            <a:normAutofit/>
          </a:bodyPr>
          <a:lstStyle>
            <a:lvl1pPr marL="0" indent="0">
              <a:buNone/>
              <a:defRPr sz="1920" b="0" i="1">
                <a:solidFill>
                  <a:srgbClr val="FF6600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26800" y="548959"/>
            <a:ext cx="406400" cy="365125"/>
          </a:xfrm>
          <a:prstGeom prst="rect">
            <a:avLst/>
          </a:prstGeom>
        </p:spPr>
        <p:txBody>
          <a:bodyPr/>
          <a:lstStyle/>
          <a:p>
            <a:fld id="{5D33D5DC-4CA0-4437-84B9-A6FA2BB5593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737600" y="2240280"/>
            <a:ext cx="2336800" cy="21031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320800" y="4526280"/>
            <a:ext cx="2336800" cy="210312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1219200" y="2148840"/>
            <a:ext cx="6908800" cy="2103120"/>
          </a:xfrm>
        </p:spPr>
        <p:txBody>
          <a:bodyPr>
            <a:normAutofit/>
          </a:bodyPr>
          <a:lstStyle>
            <a:lvl1pPr marL="200026" indent="-200026">
              <a:defRPr sz="1920"/>
            </a:lvl1pPr>
            <a:lvl2pPr marL="548640" indent="-266700">
              <a:defRPr sz="1680"/>
            </a:lvl2pPr>
            <a:lvl3pPr>
              <a:defRPr sz="1440"/>
            </a:lvl3pPr>
            <a:lvl4pPr>
              <a:defRPr sz="1320"/>
            </a:lvl4pPr>
            <a:lvl5pPr>
              <a:defRPr sz="132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165600" y="4434840"/>
            <a:ext cx="6908800" cy="2194560"/>
          </a:xfrm>
        </p:spPr>
        <p:txBody>
          <a:bodyPr>
            <a:normAutofit/>
          </a:bodyPr>
          <a:lstStyle>
            <a:lvl1pPr marL="200026" indent="-200026">
              <a:defRPr sz="1920"/>
            </a:lvl1pPr>
            <a:lvl2pPr marL="548640" indent="-266700">
              <a:defRPr sz="1680"/>
            </a:lvl2pPr>
            <a:lvl3pPr>
              <a:defRPr sz="1440"/>
            </a:lvl3pPr>
            <a:lvl4pPr>
              <a:defRPr sz="1320"/>
            </a:lvl4pPr>
            <a:lvl5pPr>
              <a:defRPr sz="132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4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2613224" y="2154239"/>
            <a:ext cx="230519" cy="318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4113" tIns="57055" rIns="114113" bIns="57055">
            <a:spAutoFit/>
          </a:bodyPr>
          <a:lstStyle/>
          <a:p>
            <a:endParaRPr lang="en-US" sz="132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3201" y="6616700"/>
            <a:ext cx="2171692" cy="28142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4113" tIns="57055" rIns="114113" bIns="5705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>
              <a:defRPr/>
            </a:pPr>
            <a:r>
              <a:rPr lang="en-US" sz="1080" dirty="0" smtClean="0">
                <a:solidFill>
                  <a:prstClr val="white">
                    <a:lumMod val="50000"/>
                  </a:prstClr>
                </a:solidFill>
                <a:cs typeface="Arial" charset="0"/>
              </a:rPr>
              <a:t>© 2013 Persistent Systems Ltd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003" y="387532"/>
            <a:ext cx="10363200" cy="1362076"/>
          </a:xfrm>
        </p:spPr>
        <p:txBody>
          <a:bodyPr anchor="t">
            <a:normAutofit/>
          </a:bodyPr>
          <a:lstStyle>
            <a:lvl1pPr algn="l">
              <a:defRPr sz="3000" b="1" cap="none" baseline="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" y="6212541"/>
            <a:ext cx="2581835" cy="6454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190" tIns="32095" rIns="64190" bIns="32095" rtlCol="0" anchor="ctr"/>
          <a:lstStyle/>
          <a:p>
            <a:pPr algn="ctr"/>
            <a:endParaRPr lang="en-US" sz="216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95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2613224" y="2154239"/>
            <a:ext cx="230519" cy="318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4113" tIns="57055" rIns="114113" bIns="57055">
            <a:spAutoFit/>
          </a:bodyPr>
          <a:lstStyle/>
          <a:p>
            <a:endParaRPr lang="en-US" sz="132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3201" y="6616700"/>
            <a:ext cx="2171692" cy="28142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4113" tIns="57055" rIns="114113" bIns="5705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>
              <a:defRPr/>
            </a:pPr>
            <a:r>
              <a:rPr lang="en-US" sz="1080" dirty="0" smtClean="0">
                <a:solidFill>
                  <a:prstClr val="white">
                    <a:lumMod val="50000"/>
                  </a:prstClr>
                </a:solidFill>
                <a:cs typeface="Arial" charset="0"/>
              </a:rPr>
              <a:t>© 2013 Persistent Systems Ltd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003" y="387532"/>
            <a:ext cx="10363200" cy="1362076"/>
          </a:xfrm>
        </p:spPr>
        <p:txBody>
          <a:bodyPr anchor="t">
            <a:normAutofit/>
          </a:bodyPr>
          <a:lstStyle>
            <a:lvl1pPr algn="l">
              <a:defRPr sz="3000" b="1" cap="none" baseline="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" y="6212541"/>
            <a:ext cx="2581835" cy="6454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190" tIns="32095" rIns="64190" bIns="32095" rtlCol="0" anchor="ctr"/>
          <a:lstStyle/>
          <a:p>
            <a:pPr algn="ctr"/>
            <a:endParaRPr lang="en-US" sz="216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88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2613224" y="2154239"/>
            <a:ext cx="230519" cy="318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4113" tIns="57055" rIns="114113" bIns="57055">
            <a:spAutoFit/>
          </a:bodyPr>
          <a:lstStyle/>
          <a:p>
            <a:endParaRPr lang="en-US" sz="132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3201" y="6616700"/>
            <a:ext cx="2171692" cy="28142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4113" tIns="57055" rIns="114113" bIns="5705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>
              <a:defRPr/>
            </a:pPr>
            <a:r>
              <a:rPr lang="en-US" sz="1080" dirty="0" smtClean="0">
                <a:solidFill>
                  <a:prstClr val="white">
                    <a:lumMod val="50000"/>
                  </a:prstClr>
                </a:solidFill>
                <a:cs typeface="Arial" charset="0"/>
              </a:rPr>
              <a:t>© 2013 Persistent Systems Ltd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003" y="387532"/>
            <a:ext cx="10363200" cy="1362076"/>
          </a:xfrm>
        </p:spPr>
        <p:txBody>
          <a:bodyPr anchor="t">
            <a:normAutofit/>
          </a:bodyPr>
          <a:lstStyle>
            <a:lvl1pPr algn="l">
              <a:defRPr sz="3000" b="1" cap="none" baseline="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" y="6212541"/>
            <a:ext cx="2581835" cy="6454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190" tIns="32095" rIns="64190" bIns="32095" rtlCol="0" anchor="ctr"/>
          <a:lstStyle/>
          <a:p>
            <a:pPr algn="ctr"/>
            <a:endParaRPr lang="en-US" sz="216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77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057407"/>
            <a:ext cx="10363200" cy="1470025"/>
          </a:xfrm>
        </p:spPr>
        <p:txBody>
          <a:bodyPr>
            <a:normAutofit/>
          </a:bodyPr>
          <a:lstStyle>
            <a:lvl1pPr>
              <a:defRPr sz="43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520440"/>
            <a:ext cx="10363200" cy="2026920"/>
          </a:xfrm>
        </p:spPr>
        <p:txBody>
          <a:bodyPr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8"/>
            <a:ext cx="48768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Copyright reserved © 2013 Persistent University</a:t>
            </a:r>
            <a:endParaRPr lang="en-US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72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41819"/>
            <a:ext cx="9753600" cy="10097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325880"/>
            <a:ext cx="10363200" cy="4846320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1440"/>
              </a:spcBef>
              <a:spcAft>
                <a:spcPts val="720"/>
              </a:spcAft>
              <a:defRPr sz="21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85000"/>
              </a:lnSpc>
              <a:spcBef>
                <a:spcPts val="720"/>
              </a:spcBef>
              <a:spcAft>
                <a:spcPts val="720"/>
              </a:spcAft>
              <a:defRPr sz="192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85000"/>
              </a:lnSpc>
              <a:spcBef>
                <a:spcPts val="720"/>
              </a:spcBef>
              <a:spcAft>
                <a:spcPts val="720"/>
              </a:spcAft>
              <a:defRPr sz="168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85000"/>
              </a:lnSpc>
              <a:spcBef>
                <a:spcPts val="720"/>
              </a:spcBef>
              <a:spcAft>
                <a:spcPts val="720"/>
              </a:spcAft>
              <a:defRPr sz="144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85000"/>
              </a:lnSpc>
              <a:spcBef>
                <a:spcPts val="720"/>
              </a:spcBef>
              <a:spcAft>
                <a:spcPts val="720"/>
              </a:spcAft>
              <a:defRPr sz="144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8"/>
            <a:ext cx="48768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Copyright reserved © 2013 Persistent University</a:t>
            </a:r>
            <a:endParaRPr lang="en-US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74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1" y="41824"/>
            <a:ext cx="6096000" cy="12344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417320"/>
            <a:ext cx="6096000" cy="470884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8"/>
            <a:ext cx="4876800" cy="365125"/>
          </a:xfrm>
        </p:spPr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Copyright reserved © 2013 Persistent University</a:t>
            </a:r>
            <a:endParaRPr lang="en-US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67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13" y="3429001"/>
            <a:ext cx="10363201" cy="2339976"/>
          </a:xfrm>
        </p:spPr>
        <p:txBody>
          <a:bodyPr anchor="t"/>
          <a:lstStyle>
            <a:lvl1pPr algn="l">
              <a:defRPr sz="4800" b="0" i="1" cap="none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13" y="2057401"/>
            <a:ext cx="10363201" cy="1371600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Copyright reserved © 2013 Persistent University</a:t>
            </a:r>
            <a:endParaRPr lang="en-US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0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31.xml"/><Relationship Id="rId39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6.xml"/><Relationship Id="rId34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7.xml"/><Relationship Id="rId47" Type="http://schemas.openxmlformats.org/officeDocument/2006/relationships/slideLayout" Target="../slideLayouts/slideLayout52.xml"/><Relationship Id="rId50" Type="http://schemas.openxmlformats.org/officeDocument/2006/relationships/theme" Target="../theme/theme2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9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16.xml"/><Relationship Id="rId24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7.xml"/><Relationship Id="rId37" Type="http://schemas.openxmlformats.org/officeDocument/2006/relationships/slideLayout" Target="../slideLayouts/slideLayout42.xml"/><Relationship Id="rId40" Type="http://schemas.openxmlformats.org/officeDocument/2006/relationships/slideLayout" Target="../slideLayouts/slideLayout45.xml"/><Relationship Id="rId45" Type="http://schemas.openxmlformats.org/officeDocument/2006/relationships/slideLayout" Target="../slideLayouts/slideLayout50.xml"/><Relationship Id="rId53" Type="http://schemas.openxmlformats.org/officeDocument/2006/relationships/image" Target="../media/image4.png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31" Type="http://schemas.openxmlformats.org/officeDocument/2006/relationships/slideLayout" Target="../slideLayouts/slideLayout36.xml"/><Relationship Id="rId44" Type="http://schemas.openxmlformats.org/officeDocument/2006/relationships/slideLayout" Target="../slideLayouts/slideLayout49.xml"/><Relationship Id="rId52" Type="http://schemas.openxmlformats.org/officeDocument/2006/relationships/image" Target="cid:image003.png@01CB9BB7.5A85F500" TargetMode="Externa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32.xml"/><Relationship Id="rId30" Type="http://schemas.openxmlformats.org/officeDocument/2006/relationships/slideLayout" Target="../slideLayouts/slideLayout35.xml"/><Relationship Id="rId35" Type="http://schemas.openxmlformats.org/officeDocument/2006/relationships/slideLayout" Target="../slideLayouts/slideLayout40.xml"/><Relationship Id="rId43" Type="http://schemas.openxmlformats.org/officeDocument/2006/relationships/slideLayout" Target="../slideLayouts/slideLayout48.xml"/><Relationship Id="rId48" Type="http://schemas.openxmlformats.org/officeDocument/2006/relationships/slideLayout" Target="../slideLayouts/slideLayout53.xml"/><Relationship Id="rId8" Type="http://schemas.openxmlformats.org/officeDocument/2006/relationships/slideLayout" Target="../slideLayouts/slideLayout13.xml"/><Relationship Id="rId51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8.xml"/><Relationship Id="rId38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25.xml"/><Relationship Id="rId41" Type="http://schemas.openxmlformats.org/officeDocument/2006/relationships/slideLayout" Target="../slideLayouts/slideLayout4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8.xml"/><Relationship Id="rId28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41.xml"/><Relationship Id="rId4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5074920"/>
          </a:xfrm>
          <a:prstGeom prst="rect">
            <a:avLst/>
          </a:prstGeom>
          <a:gradFill>
            <a:gsLst>
              <a:gs pos="17000">
                <a:srgbClr val="0B70B0"/>
              </a:gs>
              <a:gs pos="0">
                <a:srgbClr val="02539C"/>
              </a:gs>
              <a:gs pos="100000">
                <a:srgbClr val="138DC3"/>
              </a:gs>
            </a:gsLst>
            <a:lin ang="5400000" scaled="0"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09718" tIns="54860" rIns="109718" bIns="54860" numCol="1" rtlCol="0" anchor="t" anchorCtr="0" compatLnSpc="1">
            <a:prstTxWarp prst="textNoShape">
              <a:avLst/>
            </a:prstTxWarp>
          </a:bodyPr>
          <a:lstStyle/>
          <a:p>
            <a:endParaRPr lang="en-US" sz="2160" dirty="0">
              <a:solidFill>
                <a:prstClr val="black"/>
              </a:solidFill>
              <a:latin typeface="Segoe UI Semibold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02" y="1325880"/>
            <a:ext cx="7721599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2" y="5166360"/>
            <a:ext cx="7721599" cy="128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 flipH="1">
            <a:off x="0" y="6697980"/>
            <a:ext cx="12192000" cy="160020"/>
            <a:chOff x="-16449" y="6264732"/>
            <a:chExt cx="923899" cy="727278"/>
          </a:xfrm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 flipH="1">
              <a:off x="741148" y="6264732"/>
              <a:ext cx="166302" cy="727278"/>
            </a:xfrm>
            <a:prstGeom prst="rect">
              <a:avLst/>
            </a:prstGeom>
            <a:solidFill>
              <a:srgbClr val="99CC3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sz="2160">
                <a:solidFill>
                  <a:prstClr val="black"/>
                </a:solidFill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 flipH="1">
              <a:off x="445500" y="6264732"/>
              <a:ext cx="295648" cy="727278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sz="2160">
                <a:solidFill>
                  <a:prstClr val="black"/>
                </a:solidFill>
              </a:endParaRP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 bwMode="auto">
            <a:xfrm flipH="1">
              <a:off x="-16449" y="6264732"/>
              <a:ext cx="461949" cy="727278"/>
            </a:xfrm>
            <a:prstGeom prst="rect">
              <a:avLst/>
            </a:prstGeom>
            <a:solidFill>
              <a:srgbClr val="2087B5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sz="2160">
                <a:solidFill>
                  <a:prstClr val="black"/>
                </a:solidFill>
              </a:endParaRPr>
            </a:p>
          </p:txBody>
        </p:sp>
      </p:grpSp>
      <p:pic>
        <p:nvPicPr>
          <p:cNvPr id="12" name="Picture 1"/>
          <p:cNvPicPr>
            <a:picLocks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"/>
            <a:ext cx="4936213" cy="141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655" t="15261" r="18863" b="6756"/>
          <a:stretch/>
        </p:blipFill>
        <p:spPr>
          <a:xfrm>
            <a:off x="10160000" y="5297944"/>
            <a:ext cx="1714349" cy="115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1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1097280" rtl="0" eaLnBrk="1" latinLnBrk="0" hangingPunct="1">
        <a:spcBef>
          <a:spcPct val="0"/>
        </a:spcBef>
        <a:buNone/>
        <a:defRPr sz="4320" i="0" kern="1200">
          <a:solidFill>
            <a:schemeClr val="bg1"/>
          </a:solidFill>
          <a:latin typeface="Segoe UI Semibold" pitchFamily="34" charset="0"/>
          <a:ea typeface="Segoe UI" pitchFamily="34" charset="0"/>
          <a:cs typeface="Segoe UI" pitchFamily="34" charset="0"/>
        </a:defRPr>
      </a:lvl1pPr>
    </p:titleStyle>
    <p:bodyStyle>
      <a:lvl1pPr marL="281940" indent="-281940" algn="l" defTabSz="109728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681990" indent="-266700" algn="l" defTabSz="1097280" rtl="0" eaLnBrk="1" latinLnBrk="0" hangingPunct="1">
        <a:spcBef>
          <a:spcPct val="20000"/>
        </a:spcBef>
        <a:buFont typeface="Arial" pitchFamily="34" charset="0"/>
        <a:buChar char="–"/>
        <a:defRPr sz="2160" kern="1200">
          <a:solidFill>
            <a:schemeClr val="tx1">
              <a:lumMod val="50000"/>
              <a:lumOff val="50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02996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1920" kern="1200">
          <a:solidFill>
            <a:schemeClr val="tx1">
              <a:lumMod val="50000"/>
              <a:lumOff val="50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384936" indent="-274320" algn="l" defTabSz="1097280" rtl="0" eaLnBrk="1" latinLnBrk="0" hangingPunct="1">
        <a:spcBef>
          <a:spcPct val="20000"/>
        </a:spcBef>
        <a:buFont typeface="Arial" pitchFamily="34" charset="0"/>
        <a:buChar char="–"/>
        <a:defRPr sz="1680" kern="1200">
          <a:solidFill>
            <a:schemeClr val="tx1">
              <a:lumMod val="50000"/>
              <a:lumOff val="50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784986" indent="-274320" algn="l" defTabSz="1097280" rtl="0" eaLnBrk="1" latinLnBrk="0" hangingPunct="1">
        <a:spcBef>
          <a:spcPct val="20000"/>
        </a:spcBef>
        <a:buFont typeface="Arial" pitchFamily="34" charset="0"/>
        <a:buChar char="»"/>
        <a:defRPr sz="1680" kern="1200">
          <a:solidFill>
            <a:schemeClr val="tx1">
              <a:lumMod val="50000"/>
              <a:lumOff val="50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1" y="41825"/>
            <a:ext cx="9144000" cy="1074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17320"/>
            <a:ext cx="10363200" cy="4708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6356358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8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ctr"/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Copyright reserved © 2013 Persistent University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 rot="5400000">
            <a:off x="-3352812" y="3352800"/>
            <a:ext cx="6858000" cy="152403"/>
            <a:chOff x="-16449" y="6264732"/>
            <a:chExt cx="923899" cy="727278"/>
          </a:xfrm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 flipH="1">
              <a:off x="741148" y="6264732"/>
              <a:ext cx="166302" cy="72727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sz="2160">
                <a:solidFill>
                  <a:prstClr val="black"/>
                </a:solidFill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 flipH="1">
              <a:off x="445500" y="6264732"/>
              <a:ext cx="295648" cy="727275"/>
            </a:xfrm>
            <a:prstGeom prst="rect">
              <a:avLst/>
            </a:prstGeom>
            <a:solidFill>
              <a:srgbClr val="99CC33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sz="2160">
                <a:solidFill>
                  <a:prstClr val="black"/>
                </a:solidFill>
              </a:endParaRP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 bwMode="auto">
            <a:xfrm flipH="1">
              <a:off x="-16449" y="6264734"/>
              <a:ext cx="461949" cy="727276"/>
            </a:xfrm>
            <a:prstGeom prst="rect">
              <a:avLst/>
            </a:prstGeom>
            <a:solidFill>
              <a:srgbClr val="2087B5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sz="2160">
                <a:solidFill>
                  <a:prstClr val="black"/>
                </a:solidFill>
              </a:endParaRPr>
            </a:p>
          </p:txBody>
        </p:sp>
      </p:grpSp>
      <p:pic>
        <p:nvPicPr>
          <p:cNvPr id="12" name="Picture 11" descr="cid:image003.png@01CB9BB7.5A85F500"/>
          <p:cNvPicPr>
            <a:picLocks noChangeAspect="1" noChangeArrowheads="1"/>
          </p:cNvPicPr>
          <p:nvPr userDrawn="1"/>
        </p:nvPicPr>
        <p:blipFill>
          <a:blip r:embed="rId51" r:link="rId52"/>
          <a:srcRect/>
          <a:stretch>
            <a:fillRect/>
          </a:stretch>
        </p:blipFill>
        <p:spPr bwMode="auto">
          <a:xfrm>
            <a:off x="203200" y="34082"/>
            <a:ext cx="946149" cy="74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D:\F drive backup\2011-2012\Gurukul Logo\logo.png"/>
          <p:cNvPicPr>
            <a:picLocks noChangeAspect="1" noChangeArrowheads="1"/>
          </p:cNvPicPr>
          <p:nvPr userDrawn="1"/>
        </p:nvPicPr>
        <p:blipFill>
          <a:blip r:embed="rId53" cstate="print"/>
          <a:srcRect/>
          <a:stretch>
            <a:fillRect/>
          </a:stretch>
        </p:blipFill>
        <p:spPr bwMode="auto">
          <a:xfrm>
            <a:off x="11176000" y="34082"/>
            <a:ext cx="914400" cy="8229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537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  <p:sldLayoutId id="2147483691" r:id="rId25"/>
    <p:sldLayoutId id="2147483692" r:id="rId26"/>
    <p:sldLayoutId id="2147483693" r:id="rId27"/>
    <p:sldLayoutId id="2147483694" r:id="rId28"/>
    <p:sldLayoutId id="2147483695" r:id="rId29"/>
    <p:sldLayoutId id="2147483696" r:id="rId30"/>
    <p:sldLayoutId id="2147483697" r:id="rId31"/>
    <p:sldLayoutId id="2147483698" r:id="rId32"/>
    <p:sldLayoutId id="2147483699" r:id="rId33"/>
    <p:sldLayoutId id="2147483700" r:id="rId34"/>
    <p:sldLayoutId id="2147483701" r:id="rId35"/>
    <p:sldLayoutId id="2147483702" r:id="rId36"/>
    <p:sldLayoutId id="2147483703" r:id="rId37"/>
    <p:sldLayoutId id="2147483704" r:id="rId38"/>
    <p:sldLayoutId id="2147483705" r:id="rId39"/>
    <p:sldLayoutId id="2147483706" r:id="rId40"/>
    <p:sldLayoutId id="2147483707" r:id="rId41"/>
    <p:sldLayoutId id="2147483708" r:id="rId42"/>
    <p:sldLayoutId id="2147483709" r:id="rId43"/>
    <p:sldLayoutId id="2147483710" r:id="rId44"/>
    <p:sldLayoutId id="2147483711" r:id="rId45"/>
    <p:sldLayoutId id="2147483712" r:id="rId46"/>
    <p:sldLayoutId id="2147483713" r:id="rId47"/>
    <p:sldLayoutId id="2147483714" r:id="rId48"/>
    <p:sldLayoutId id="2147483715" r:id="rId49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1097280" rtl="0" eaLnBrk="1" latinLnBrk="0" hangingPunct="1">
        <a:spcBef>
          <a:spcPct val="0"/>
        </a:spcBef>
        <a:buNone/>
        <a:defRPr sz="3360" kern="1200">
          <a:solidFill>
            <a:srgbClr val="0070C0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81940" indent="-281940" algn="l" defTabSz="1097280" rtl="0" eaLnBrk="1" latinLnBrk="0" hangingPunct="1">
        <a:lnSpc>
          <a:spcPct val="90000"/>
        </a:lnSpc>
        <a:spcBef>
          <a:spcPts val="0"/>
        </a:spcBef>
        <a:spcAft>
          <a:spcPts val="1440"/>
        </a:spcAft>
        <a:buClr>
          <a:srgbClr val="0070C0"/>
        </a:buClr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681990" indent="-266700" algn="l" defTabSz="1097280" rtl="0" eaLnBrk="1" latinLnBrk="0" hangingPunct="1">
        <a:lnSpc>
          <a:spcPct val="90000"/>
        </a:lnSpc>
        <a:spcBef>
          <a:spcPts val="0"/>
        </a:spcBef>
        <a:spcAft>
          <a:spcPts val="1440"/>
        </a:spcAft>
        <a:buFont typeface="Arial" pitchFamily="34" charset="0"/>
        <a:buChar char="–"/>
        <a:defRPr sz="216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02996" indent="-274320" algn="l" defTabSz="1097280" rtl="0" eaLnBrk="1" latinLnBrk="0" hangingPunct="1">
        <a:lnSpc>
          <a:spcPct val="90000"/>
        </a:lnSpc>
        <a:spcBef>
          <a:spcPts val="0"/>
        </a:spcBef>
        <a:spcAft>
          <a:spcPts val="1440"/>
        </a:spcAft>
        <a:buFont typeface="Arial" pitchFamily="34" charset="0"/>
        <a:buChar char="•"/>
        <a:defRPr sz="192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384936" indent="-274320" algn="l" defTabSz="1097280" rtl="0" eaLnBrk="1" latinLnBrk="0" hangingPunct="1">
        <a:lnSpc>
          <a:spcPct val="90000"/>
        </a:lnSpc>
        <a:spcBef>
          <a:spcPts val="0"/>
        </a:spcBef>
        <a:spcAft>
          <a:spcPts val="1440"/>
        </a:spcAft>
        <a:buFont typeface="Arial" pitchFamily="34" charset="0"/>
        <a:buChar char="–"/>
        <a:defRPr sz="168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784986" indent="-274320" algn="l" defTabSz="1097280" rtl="0" eaLnBrk="1" latinLnBrk="0" hangingPunct="1">
        <a:lnSpc>
          <a:spcPct val="90000"/>
        </a:lnSpc>
        <a:spcBef>
          <a:spcPts val="0"/>
        </a:spcBef>
        <a:spcAft>
          <a:spcPts val="1440"/>
        </a:spcAft>
        <a:buFont typeface="Arial" pitchFamily="34" charset="0"/>
        <a:buChar char="»"/>
        <a:defRPr sz="168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ersistentuniversity.persistent.co.in/CollaborativeLearningGroup/View.aspx?SkillID=5558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80" b="1" dirty="0" smtClean="0">
                <a:solidFill>
                  <a:srgbClr val="FFC000"/>
                </a:solidFill>
              </a:rPr>
              <a:t>HTML5 Workshop 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Shopping Cart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sz="2160">
                <a:solidFill>
                  <a:prstClr val="white">
                    <a:lumMod val="50000"/>
                  </a:prstClr>
                </a:solidFill>
              </a:rPr>
              <a:t>Persistent Interactive  |   Persistent University</a:t>
            </a:r>
            <a:endParaRPr lang="en-US" sz="216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62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Discounts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 click of “discount”, create a web worker and post the items array.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a listener for ‘message’ event in the worker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worker will iterate over items and give a 1000/- discount for each item.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worker must return the final price to be paid by user.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a listener for ‘message’ event in the </a:t>
            </a:r>
            <a:r>
              <a:rPr lang="en-US" dirty="0" err="1" smtClean="0"/>
              <a:t>mainPage</a:t>
            </a:r>
            <a:r>
              <a:rPr lang="en-US" dirty="0" smtClean="0"/>
              <a:t> script.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 the listener function, fetch the </a:t>
            </a:r>
            <a:r>
              <a:rPr lang="en-US" dirty="0" err="1" smtClean="0"/>
              <a:t>finalPrice</a:t>
            </a:r>
            <a:r>
              <a:rPr lang="en-US" dirty="0" smtClean="0"/>
              <a:t> and display in the span.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0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Why use </a:t>
            </a:r>
            <a:r>
              <a:rPr lang="en-US" b="1" dirty="0" err="1" smtClean="0"/>
              <a:t>margin:auto</a:t>
            </a:r>
            <a:endParaRPr lang="en-US" b="1" dirty="0" smtClean="0"/>
          </a:p>
          <a:p>
            <a:pPr lvl="1"/>
            <a:r>
              <a:rPr lang="en-US" dirty="0" smtClean="0"/>
              <a:t>http://www.w3schools.com/css/css_align.asp</a:t>
            </a:r>
          </a:p>
          <a:p>
            <a:pPr lvl="1"/>
            <a:r>
              <a:rPr lang="en-US" dirty="0" smtClean="0"/>
              <a:t>http://stackoverflow.com/questions/3170772/what-does-auto-do-in-margin0-auto</a:t>
            </a:r>
          </a:p>
          <a:p>
            <a:r>
              <a:rPr lang="en-US" b="1" dirty="0" smtClean="0"/>
              <a:t>CSS3 generator</a:t>
            </a:r>
          </a:p>
          <a:p>
            <a:pPr lvl="1"/>
            <a:r>
              <a:rPr lang="en-US" dirty="0" smtClean="0"/>
              <a:t>http://www.css3generator.in/default.html#box-shadow-generator</a:t>
            </a:r>
          </a:p>
          <a:p>
            <a:r>
              <a:rPr lang="en-US" b="1" dirty="0" smtClean="0"/>
              <a:t>Why use </a:t>
            </a:r>
            <a:r>
              <a:rPr lang="en-US" b="1" dirty="0" err="1" smtClean="0"/>
              <a:t>inline:block</a:t>
            </a:r>
            <a:endParaRPr lang="en-US" b="1" dirty="0" smtClean="0"/>
          </a:p>
          <a:p>
            <a:pPr lvl="1"/>
            <a:r>
              <a:rPr lang="en-US" dirty="0" smtClean="0"/>
              <a:t>http://joshnh.com/2012/02/07/why-you-should-use-inline-block-when-positioning-elements/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88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Key learning points :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Workshop session </a:t>
            </a:r>
            <a:r>
              <a:rPr lang="en-US" dirty="0" smtClean="0"/>
              <a:t>to give hands on practice.</a:t>
            </a:r>
          </a:p>
          <a:p>
            <a:r>
              <a:rPr lang="en-US" dirty="0" smtClean="0"/>
              <a:t>Content is available on </a:t>
            </a:r>
            <a:r>
              <a:rPr lang="en-US" b="1" dirty="0" smtClean="0"/>
              <a:t>Knowledge center</a:t>
            </a:r>
            <a:r>
              <a:rPr lang="en-US" dirty="0" smtClean="0"/>
              <a:t>.</a:t>
            </a:r>
          </a:p>
          <a:p>
            <a:r>
              <a:rPr lang="en-US" dirty="0"/>
              <a:t>Queries on concepts to be avoided to be able to finish the example in time.</a:t>
            </a:r>
          </a:p>
          <a:p>
            <a:r>
              <a:rPr lang="en-US" dirty="0" smtClean="0"/>
              <a:t>Any queries can be noted down and posted on the </a:t>
            </a:r>
            <a:r>
              <a:rPr lang="en-US" b="1" dirty="0" smtClean="0"/>
              <a:t>learning group</a:t>
            </a:r>
            <a:r>
              <a:rPr lang="en-US" dirty="0" smtClean="0"/>
              <a:t>. </a:t>
            </a:r>
          </a:p>
          <a:p>
            <a:r>
              <a:rPr lang="en-US" dirty="0" smtClean="0"/>
              <a:t>Design </a:t>
            </a:r>
            <a:r>
              <a:rPr lang="en-US" dirty="0"/>
              <a:t>and layout can be lot more customized.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we will stick to </a:t>
            </a:r>
            <a:r>
              <a:rPr lang="en-US" dirty="0" smtClean="0"/>
              <a:t>one design in this session.</a:t>
            </a:r>
          </a:p>
          <a:p>
            <a:r>
              <a:rPr lang="en-US" dirty="0" smtClean="0"/>
              <a:t>Use </a:t>
            </a:r>
            <a:r>
              <a:rPr lang="en-US" b="1" dirty="0" smtClean="0"/>
              <a:t>browser debuggers </a:t>
            </a:r>
            <a:r>
              <a:rPr lang="en-US" dirty="0" smtClean="0"/>
              <a:t>for code issues as session is on web ex. </a:t>
            </a:r>
          </a:p>
          <a:p>
            <a:r>
              <a:rPr lang="en-US" dirty="0" smtClean="0"/>
              <a:t>Application is </a:t>
            </a:r>
            <a:r>
              <a:rPr lang="en-US" dirty="0"/>
              <a:t>from </a:t>
            </a:r>
            <a:r>
              <a:rPr lang="en-US" b="1" dirty="0"/>
              <a:t>SLT</a:t>
            </a:r>
            <a:r>
              <a:rPr lang="en-US" dirty="0"/>
              <a:t> point of </a:t>
            </a:r>
            <a:r>
              <a:rPr lang="en-US" dirty="0" smtClean="0"/>
              <a:t>view</a:t>
            </a:r>
          </a:p>
          <a:p>
            <a:r>
              <a:rPr lang="en-US" b="1" dirty="0" smtClean="0"/>
              <a:t>Prerequisite is </a:t>
            </a:r>
            <a:r>
              <a:rPr lang="en-US" b="1" dirty="0" err="1" smtClean="0"/>
              <a:t>Javascript</a:t>
            </a:r>
            <a:r>
              <a:rPr lang="en-US" b="1" dirty="0" smtClean="0"/>
              <a:t>, </a:t>
            </a:r>
            <a:r>
              <a:rPr lang="en-US" b="1" dirty="0" err="1" smtClean="0"/>
              <a:t>Jquery</a:t>
            </a:r>
            <a:r>
              <a:rPr lang="en-US" b="1" dirty="0"/>
              <a:t> </a:t>
            </a:r>
            <a:r>
              <a:rPr lang="en-US" b="1" dirty="0" smtClean="0"/>
              <a:t>and Basic HTML5 concepts.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Copyright reserved © 2013 Persistent University</a:t>
            </a:r>
            <a:endParaRPr lang="en-US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92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Code Structure with html files has been shared with you on learning group.</a:t>
            </a:r>
            <a:br>
              <a:rPr lang="en-US" b="1" dirty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persistentuniversity.persistent.co.in/CollaborativeLearningGroup/View.aspx?SkillID=5558</a:t>
            </a:r>
            <a:r>
              <a:rPr lang="en-US" u="sng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Copyright reserved © 2013 Persistent University</a:t>
            </a:r>
            <a:endParaRPr lang="en-US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35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 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230" y="1325563"/>
            <a:ext cx="9379140" cy="484663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Copyright reserved © 2013 Persistent University</a:t>
            </a:r>
            <a:endParaRPr lang="en-US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15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1" y="1554911"/>
            <a:ext cx="10363200" cy="289676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Copyright reserved © 2013 Persistent University</a:t>
            </a:r>
            <a:endParaRPr lang="en-US" dirty="0" smtClean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28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form with 3 fields with appropriate input types and a submit button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Place the form in the center and apply </a:t>
            </a:r>
            <a:r>
              <a:rPr lang="en-US" dirty="0" err="1" smtClean="0"/>
              <a:t>css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Give a background color to form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Give a heading to page and align to center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Make name as required field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 form submit, store the name in </a:t>
            </a:r>
            <a:r>
              <a:rPr lang="en-US" dirty="0" err="1" smtClean="0"/>
              <a:t>sessionStorage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 form submit, redirect to </a:t>
            </a:r>
            <a:r>
              <a:rPr lang="en-US" dirty="0" err="1" smtClean="0"/>
              <a:t>mainPage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4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Display username from session Storage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simplicity assume static images.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Place 3 images in a 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Remove the list-style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Apply float to place them side by 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quantity, price and “add to cart” button.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handler for “add to cart”.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82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to Cart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Fetch the quantity, price and </a:t>
            </a:r>
            <a:r>
              <a:rPr lang="en-US" dirty="0" err="1" smtClean="0"/>
              <a:t>productId</a:t>
            </a:r>
            <a:r>
              <a:rPr lang="en-US" dirty="0" smtClean="0"/>
              <a:t> using jQuery selectors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an item list and add the item to it.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Store the item list in session storage.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Also append the new item to the cart table.</a:t>
            </a:r>
          </a:p>
        </p:txBody>
      </p:sp>
    </p:spTree>
    <p:extLst>
      <p:ext uri="{BB962C8B-B14F-4D97-AF65-F5344CB8AC3E}">
        <p14:creationId xmlns:p14="http://schemas.microsoft.com/office/powerpoint/2010/main" val="10381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music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&lt;audio&gt; to page with given mp3.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an icon to put off music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a handler for the icon to put off music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 the handler, call </a:t>
            </a:r>
            <a:r>
              <a:rPr lang="en-US" dirty="0" err="1" smtClean="0"/>
              <a:t>audio.pause</a:t>
            </a:r>
            <a:r>
              <a:rPr lang="en-US" dirty="0" smtClean="0"/>
              <a:t>() and set </a:t>
            </a:r>
            <a:r>
              <a:rPr lang="en-US" dirty="0" err="1" smtClean="0"/>
              <a:t>currentTime</a:t>
            </a:r>
            <a:r>
              <a:rPr lang="en-US" dirty="0" smtClean="0"/>
              <a:t>=0;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488</Words>
  <Application>Microsoft Office PowerPoint</Application>
  <PresentationFormat>Widescreen</PresentationFormat>
  <Paragraphs>71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Arial</vt:lpstr>
      <vt:lpstr>Calibri</vt:lpstr>
      <vt:lpstr>Segoe UI</vt:lpstr>
      <vt:lpstr>Segoe UI Semibold</vt:lpstr>
      <vt:lpstr>2_Office Theme</vt:lpstr>
      <vt:lpstr>3_Office Theme</vt:lpstr>
      <vt:lpstr>HTML5 Workshop : Shopping Cart </vt:lpstr>
      <vt:lpstr> Key learning points :</vt:lpstr>
      <vt:lpstr>Code Structure with html files has been shared with you on learning group. </vt:lpstr>
      <vt:lpstr>Startup Page</vt:lpstr>
      <vt:lpstr>Main Page</vt:lpstr>
      <vt:lpstr>First Page</vt:lpstr>
      <vt:lpstr>Second Page</vt:lpstr>
      <vt:lpstr>Add to Cart</vt:lpstr>
      <vt:lpstr>Add music</vt:lpstr>
      <vt:lpstr>Fetching Discounts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Cart </dc:title>
  <dc:creator>Archana Ghatigar</dc:creator>
  <cp:lastModifiedBy>Darshana Gangwal</cp:lastModifiedBy>
  <cp:revision>14</cp:revision>
  <dcterms:created xsi:type="dcterms:W3CDTF">2015-08-12T04:32:04Z</dcterms:created>
  <dcterms:modified xsi:type="dcterms:W3CDTF">2016-06-29T04:36:35Z</dcterms:modified>
</cp:coreProperties>
</file>