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87EFC6-8263-4C1A-8772-21D64395574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7382858-2D6A-4052-BB88-218898FE8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and Screens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Shashank Dixit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459663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296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Health Officer’s Console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48768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Various Dashboards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1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6729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Login Screen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Patient Search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7" y="1066800"/>
            <a:ext cx="6888163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7" y="990600"/>
            <a:ext cx="6183313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Patient </a:t>
            </a:r>
            <a:r>
              <a:rPr lang="en-US" sz="3200" dirty="0" smtClean="0">
                <a:latin typeface="Plantagenet Cherokee" panose="02020602070100000000" pitchFamily="18" charset="0"/>
              </a:rPr>
              <a:t>Details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35476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Patient </a:t>
            </a:r>
            <a:r>
              <a:rPr lang="en-US" sz="3200" dirty="0" smtClean="0">
                <a:latin typeface="Plantagenet Cherokee" panose="02020602070100000000" pitchFamily="18" charset="0"/>
              </a:rPr>
              <a:t>Monitoring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14450"/>
            <a:ext cx="6335713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Patient </a:t>
            </a:r>
            <a:r>
              <a:rPr lang="en-US" sz="3200" dirty="0" smtClean="0">
                <a:latin typeface="Plantagenet Cherokee" panose="02020602070100000000" pitchFamily="18" charset="0"/>
              </a:rPr>
              <a:t>Monitoring – Data from all the devices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219200"/>
            <a:ext cx="6773863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296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Calendar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3912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296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lantagenet Cherokee" panose="02020602070100000000" pitchFamily="18" charset="0"/>
              </a:rPr>
              <a:t>Day</a:t>
            </a:r>
            <a:endParaRPr lang="en-US" sz="32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294</TotalTime>
  <Words>28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Architecture and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Dixit</dc:creator>
  <cp:lastModifiedBy>Shashank Dixit</cp:lastModifiedBy>
  <cp:revision>13</cp:revision>
  <dcterms:created xsi:type="dcterms:W3CDTF">2016-02-01T07:30:57Z</dcterms:created>
  <dcterms:modified xsi:type="dcterms:W3CDTF">2016-02-01T12:26:48Z</dcterms:modified>
</cp:coreProperties>
</file>