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2"/>
    <p:sldId id="257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xboroughCF" charset="1" panose="00000500000000000000"/>
      <p:regular r:id="rId10"/>
    </p:embeddedFont>
    <p:embeddedFont>
      <p:font typeface="RoxboroughCF Bold" charset="1" panose="00000800000000000000"/>
      <p:regular r:id="rId11"/>
    </p:embeddedFont>
    <p:embeddedFont>
      <p:font typeface="RoxboroughCF Italics" charset="1" panose="00000500000000000000"/>
      <p:regular r:id="rId12"/>
    </p:embeddedFont>
    <p:embeddedFont>
      <p:font typeface="RoxboroughCF Bold Italics" charset="1" panose="00000800000000000000"/>
      <p:regular r:id="rId13"/>
    </p:embeddedFont>
    <p:embeddedFont>
      <p:font typeface="RoxboroughCF Thin" charset="1" panose="00000200000000000000"/>
      <p:regular r:id="rId14"/>
    </p:embeddedFont>
    <p:embeddedFont>
      <p:font typeface="RoxboroughCF Thin Italics" charset="1" panose="00000200000000000000"/>
      <p:regular r:id="rId15"/>
    </p:embeddedFont>
    <p:embeddedFont>
      <p:font typeface="RoxboroughCF Light" charset="1" panose="00000400000000000000"/>
      <p:regular r:id="rId16"/>
    </p:embeddedFont>
    <p:embeddedFont>
      <p:font typeface="RoxboroughCF Light Italics" charset="1" panose="00000400000000000000"/>
      <p:regular r:id="rId17"/>
    </p:embeddedFont>
    <p:embeddedFont>
      <p:font typeface="RoxboroughCF Medium" charset="1" panose="00000600000000000000"/>
      <p:regular r:id="rId18"/>
    </p:embeddedFont>
    <p:embeddedFont>
      <p:font typeface="RoxboroughCF Medium Italics" charset="1" panose="00000600000000000000"/>
      <p:regular r:id="rId19"/>
    </p:embeddedFont>
    <p:embeddedFont>
      <p:font typeface="RoxboroughCF Semi-Bold" charset="1" panose="00000700000000000000"/>
      <p:regular r:id="rId20"/>
    </p:embeddedFont>
    <p:embeddedFont>
      <p:font typeface="RoxboroughCF Semi-Bold Italics" charset="1" panose="00000700000000000000"/>
      <p:regular r:id="rId21"/>
    </p:embeddedFont>
    <p:embeddedFont>
      <p:font typeface="RoxboroughCF Heavy" charset="1" panose="00000A00000000000000"/>
      <p:regular r:id="rId22"/>
    </p:embeddedFont>
    <p:embeddedFont>
      <p:font typeface="RoxboroughCF Heavy Italics" charset="1" panose="00000A00000000000000"/>
      <p:regular r:id="rId23"/>
    </p:embeddedFont>
    <p:embeddedFont>
      <p:font typeface="Montserrat" charset="1" panose="00000500000000000000"/>
      <p:regular r:id="rId24"/>
    </p:embeddedFont>
    <p:embeddedFont>
      <p:font typeface="Montserrat Bold" charset="1" panose="00000800000000000000"/>
      <p:regular r:id="rId25"/>
    </p:embeddedFont>
    <p:embeddedFont>
      <p:font typeface="Montserrat Italics" charset="1" panose="00000500000000000000"/>
      <p:regular r:id="rId26"/>
    </p:embeddedFont>
    <p:embeddedFont>
      <p:font typeface="Montserrat Bold Italics" charset="1" panose="00000800000000000000"/>
      <p:regular r:id="rId27"/>
    </p:embeddedFont>
    <p:embeddedFont>
      <p:font typeface="Montserrat Thin" charset="1" panose="00000300000000000000"/>
      <p:regular r:id="rId28"/>
    </p:embeddedFont>
    <p:embeddedFont>
      <p:font typeface="Montserrat Thin Italics" charset="1" panose="00000300000000000000"/>
      <p:regular r:id="rId29"/>
    </p:embeddedFont>
    <p:embeddedFont>
      <p:font typeface="Montserrat Extra-Light" charset="1" panose="00000300000000000000"/>
      <p:regular r:id="rId30"/>
    </p:embeddedFont>
    <p:embeddedFont>
      <p:font typeface="Montserrat Extra-Light Italics" charset="1" panose="00000300000000000000"/>
      <p:regular r:id="rId31"/>
    </p:embeddedFont>
    <p:embeddedFont>
      <p:font typeface="Montserrat Light" charset="1" panose="00000400000000000000"/>
      <p:regular r:id="rId32"/>
    </p:embeddedFont>
    <p:embeddedFont>
      <p:font typeface="Montserrat Light Italics" charset="1" panose="00000400000000000000"/>
      <p:regular r:id="rId33"/>
    </p:embeddedFont>
    <p:embeddedFont>
      <p:font typeface="Montserrat Medium" charset="1" panose="00000600000000000000"/>
      <p:regular r:id="rId34"/>
    </p:embeddedFont>
    <p:embeddedFont>
      <p:font typeface="Montserrat Medium Italics" charset="1" panose="00000600000000000000"/>
      <p:regular r:id="rId35"/>
    </p:embeddedFont>
    <p:embeddedFont>
      <p:font typeface="Montserrat Semi-Bold" charset="1" panose="00000700000000000000"/>
      <p:regular r:id="rId36"/>
    </p:embeddedFont>
    <p:embeddedFont>
      <p:font typeface="Montserrat Semi-Bold Italics" charset="1" panose="00000700000000000000"/>
      <p:regular r:id="rId37"/>
    </p:embeddedFont>
    <p:embeddedFont>
      <p:font typeface="Montserrat Ultra-Bold" charset="1" panose="00000900000000000000"/>
      <p:regular r:id="rId38"/>
    </p:embeddedFont>
    <p:embeddedFont>
      <p:font typeface="Montserrat Ultra-Bold Italics" charset="1" panose="00000900000000000000"/>
      <p:regular r:id="rId39"/>
    </p:embeddedFont>
    <p:embeddedFont>
      <p:font typeface="Montserrat Heavy" charset="1" panose="00000A00000000000000"/>
      <p:regular r:id="rId40"/>
    </p:embeddedFont>
    <p:embeddedFont>
      <p:font typeface="Montserrat Heavy Italics" charset="1" panose="00000A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slides/slide1.xml" Type="http://schemas.openxmlformats.org/officeDocument/2006/relationships/slide"/><Relationship Id="rId43" Target="slides/slide2.xml" Type="http://schemas.openxmlformats.org/officeDocument/2006/relationships/slide"/><Relationship Id="rId44" Target="slides/slide3.xml" Type="http://schemas.openxmlformats.org/officeDocument/2006/relationships/slide"/><Relationship Id="rId45" Target="slides/slide4.xml" Type="http://schemas.openxmlformats.org/officeDocument/2006/relationships/slide"/><Relationship Id="rId46" Target="slides/slide5.xml" Type="http://schemas.openxmlformats.org/officeDocument/2006/relationships/slide"/><Relationship Id="rId47" Target="slides/slide6.xml" Type="http://schemas.openxmlformats.org/officeDocument/2006/relationships/slide"/><Relationship Id="rId48" Target="slides/slide7.xml" Type="http://schemas.openxmlformats.org/officeDocument/2006/relationships/slide"/><Relationship Id="rId49" Target="slides/slide8.xml" Type="http://schemas.openxmlformats.org/officeDocument/2006/relationships/slide"/><Relationship Id="rId5" Target="tableStyles.xml" Type="http://schemas.openxmlformats.org/officeDocument/2006/relationships/tableStyles"/><Relationship Id="rId50" Target="slides/slide9.xml" Type="http://schemas.openxmlformats.org/officeDocument/2006/relationships/slide"/><Relationship Id="rId51" Target="slides/slide10.xml" Type="http://schemas.openxmlformats.org/officeDocument/2006/relationships/slide"/><Relationship Id="rId52" Target="slides/slide11.xml" Type="http://schemas.openxmlformats.org/officeDocument/2006/relationships/slide"/><Relationship Id="rId53" Target="slides/slide12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14889" y="5143500"/>
            <a:ext cx="4058222" cy="4114800"/>
          </a:xfrm>
          <a:custGeom>
            <a:avLst/>
            <a:gdLst/>
            <a:ahLst/>
            <a:cxnLst/>
            <a:rect r="r" b="b" t="t" l="l"/>
            <a:pathLst>
              <a:path h="4114800" w="4058222">
                <a:moveTo>
                  <a:pt x="0" y="0"/>
                </a:moveTo>
                <a:lnTo>
                  <a:pt x="4058222" y="0"/>
                </a:lnTo>
                <a:lnTo>
                  <a:pt x="40582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1199" y="1151061"/>
            <a:ext cx="772560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200"/>
              </a:lnSpc>
            </a:pPr>
            <a:r>
              <a:rPr lang="en-US" sz="8000" spc="400">
                <a:solidFill>
                  <a:srgbClr val="000000"/>
                </a:solidFill>
                <a:latin typeface="RoxboroughCF"/>
              </a:rPr>
              <a:t>Generative AI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3726" y="3348948"/>
            <a:ext cx="15420547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223">
                <a:solidFill>
                  <a:srgbClr val="000000"/>
                </a:solidFill>
                <a:latin typeface="Montserrat"/>
              </a:rPr>
              <a:t>BY</a:t>
            </a:r>
          </a:p>
          <a:p>
            <a:pPr algn="ctr"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JASMIN RUTTER, JADE MATZEL, ARYA MAZANDARANI, SHAAN MALIK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Future Trends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62050"/>
            <a:ext cx="1092440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What is Generative AI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0167232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Generative AI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2590173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How Generative AI 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Applications of Generative 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Challenges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Generative AI in Healthcare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Natural Language 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436952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7200" spc="381">
                <a:solidFill>
                  <a:srgbClr val="000000"/>
                </a:solidFill>
                <a:latin typeface="RoxboroughCF"/>
              </a:rPr>
              <a:t>Case Studies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239" y="2726274"/>
            <a:ext cx="565306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spc="224">
                <a:solidFill>
                  <a:srgbClr val="000000"/>
                </a:solidFill>
                <a:latin typeface="Montserrat"/>
              </a:rPr>
              <a:t>[INSERT]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DAFy9iRqgR8</dc:identifier>
  <dcterms:modified xsi:type="dcterms:W3CDTF">2011-08-01T06:04:30Z</dcterms:modified>
  <cp:revision>1</cp:revision>
  <dc:title>YWCC307 Generative AI</dc:title>
</cp:coreProperties>
</file>