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4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FA3E3-D3CC-42E7-BA2D-7667FA22C985}" v="45" dt="2020-12-14T01:18:39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19" autoAdjust="0"/>
  </p:normalViewPr>
  <p:slideViewPr>
    <p:cSldViewPr snapToGrid="0">
      <p:cViewPr>
        <p:scale>
          <a:sx n="86" d="100"/>
          <a:sy n="86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Marcil" userId="04f8b20b0a156f18" providerId="LiveId" clId="{490FA3E3-D3CC-42E7-BA2D-7667FA22C985}"/>
    <pc:docChg chg="undo redo custSel mod addSld modSld sldOrd">
      <pc:chgData name="Jason Marcil" userId="04f8b20b0a156f18" providerId="LiveId" clId="{490FA3E3-D3CC-42E7-BA2D-7667FA22C985}" dt="2020-12-14T01:29:26.893" v="5313" actId="20577"/>
      <pc:docMkLst>
        <pc:docMk/>
      </pc:docMkLst>
      <pc:sldChg chg="addSp modSp mod">
        <pc:chgData name="Jason Marcil" userId="04f8b20b0a156f18" providerId="LiveId" clId="{490FA3E3-D3CC-42E7-BA2D-7667FA22C985}" dt="2020-12-14T01:11:54.594" v="5116" actId="14100"/>
        <pc:sldMkLst>
          <pc:docMk/>
          <pc:sldMk cId="1292513021" sldId="286"/>
        </pc:sldMkLst>
        <pc:spChg chg="mod">
          <ac:chgData name="Jason Marcil" userId="04f8b20b0a156f18" providerId="LiveId" clId="{490FA3E3-D3CC-42E7-BA2D-7667FA22C985}" dt="2020-12-13T02:07:47.115" v="1522" actId="20577"/>
          <ac:spMkLst>
            <pc:docMk/>
            <pc:sldMk cId="1292513021" sldId="286"/>
            <ac:spMk id="2" creationId="{0AE422CB-EBC9-4703-870C-8981A495893A}"/>
          </ac:spMkLst>
        </pc:spChg>
        <pc:spChg chg="mod">
          <ac:chgData name="Jason Marcil" userId="04f8b20b0a156f18" providerId="LiveId" clId="{490FA3E3-D3CC-42E7-BA2D-7667FA22C985}" dt="2020-12-13T02:08:01.195" v="1534" actId="20577"/>
          <ac:spMkLst>
            <pc:docMk/>
            <pc:sldMk cId="1292513021" sldId="286"/>
            <ac:spMk id="5" creationId="{3EFE70C5-E7D8-4930-8BC1-B40A9EDE603A}"/>
          </ac:spMkLst>
        </pc:spChg>
        <pc:spChg chg="add mod">
          <ac:chgData name="Jason Marcil" userId="04f8b20b0a156f18" providerId="LiveId" clId="{490FA3E3-D3CC-42E7-BA2D-7667FA22C985}" dt="2020-12-14T01:11:48.884" v="5115" actId="1076"/>
          <ac:spMkLst>
            <pc:docMk/>
            <pc:sldMk cId="1292513021" sldId="286"/>
            <ac:spMk id="11" creationId="{7CC55A48-88EC-49A1-9D21-61616C083436}"/>
          </ac:spMkLst>
        </pc:spChg>
        <pc:graphicFrameChg chg="mod modGraphic">
          <ac:chgData name="Jason Marcil" userId="04f8b20b0a156f18" providerId="LiveId" clId="{490FA3E3-D3CC-42E7-BA2D-7667FA22C985}" dt="2020-12-14T01:11:54.594" v="5116" actId="14100"/>
          <ac:graphicFrameMkLst>
            <pc:docMk/>
            <pc:sldMk cId="1292513021" sldId="286"/>
            <ac:graphicFrameMk id="9" creationId="{D0CD7C60-0426-40B9-B0D4-5784420841A5}"/>
          </ac:graphicFrameMkLst>
        </pc:graphicFrameChg>
      </pc:sldChg>
      <pc:sldChg chg="addSp delSp modSp new mod setBg setClrOvrMap">
        <pc:chgData name="Jason Marcil" userId="04f8b20b0a156f18" providerId="LiveId" clId="{490FA3E3-D3CC-42E7-BA2D-7667FA22C985}" dt="2020-12-14T01:11:31.156" v="5114" actId="207"/>
        <pc:sldMkLst>
          <pc:docMk/>
          <pc:sldMk cId="2657137004" sldId="287"/>
        </pc:sldMkLst>
        <pc:spChg chg="mod ord">
          <ac:chgData name="Jason Marcil" userId="04f8b20b0a156f18" providerId="LiveId" clId="{490FA3E3-D3CC-42E7-BA2D-7667FA22C985}" dt="2020-12-14T00:28:23.311" v="3447" actId="26606"/>
          <ac:spMkLst>
            <pc:docMk/>
            <pc:sldMk cId="2657137004" sldId="287"/>
            <ac:spMk id="2" creationId="{88BC8AB3-C5E8-4AC8-81FD-6DB0B112B8B8}"/>
          </ac:spMkLst>
        </pc:spChg>
        <pc:spChg chg="del mod">
          <ac:chgData name="Jason Marcil" userId="04f8b20b0a156f18" providerId="LiveId" clId="{490FA3E3-D3CC-42E7-BA2D-7667FA22C985}" dt="2020-12-12T21:29:34.123" v="65" actId="931"/>
          <ac:spMkLst>
            <pc:docMk/>
            <pc:sldMk cId="2657137004" sldId="287"/>
            <ac:spMk id="3" creationId="{AF7AA911-AF4A-44A8-863A-E6C994C96DB3}"/>
          </ac:spMkLst>
        </pc:spChg>
        <pc:spChg chg="add mod">
          <ac:chgData name="Jason Marcil" userId="04f8b20b0a156f18" providerId="LiveId" clId="{490FA3E3-D3CC-42E7-BA2D-7667FA22C985}" dt="2020-12-14T00:57:22.862" v="4926" actId="20577"/>
          <ac:spMkLst>
            <pc:docMk/>
            <pc:sldMk cId="2657137004" sldId="287"/>
            <ac:spMk id="6" creationId="{5E543672-1EC8-4E38-A799-077B413758A9}"/>
          </ac:spMkLst>
        </pc:spChg>
        <pc:spChg chg="add mod">
          <ac:chgData name="Jason Marcil" userId="04f8b20b0a156f18" providerId="LiveId" clId="{490FA3E3-D3CC-42E7-BA2D-7667FA22C985}" dt="2020-12-14T01:11:31.156" v="5114" actId="207"/>
          <ac:spMkLst>
            <pc:docMk/>
            <pc:sldMk cId="2657137004" sldId="287"/>
            <ac:spMk id="7" creationId="{6FD5C49F-0E4B-4D71-BA6C-ECEF6DF84B10}"/>
          </ac:spMkLst>
        </pc:spChg>
        <pc:spChg chg="add del">
          <ac:chgData name="Jason Marcil" userId="04f8b20b0a156f18" providerId="LiveId" clId="{490FA3E3-D3CC-42E7-BA2D-7667FA22C985}" dt="2020-12-12T21:29:47.594" v="66" actId="26606"/>
          <ac:spMkLst>
            <pc:docMk/>
            <pc:sldMk cId="2657137004" sldId="287"/>
            <ac:spMk id="8" creationId="{F5FE1B2C-7BC1-4AE2-9A50-2A4A70A9D6A1}"/>
          </ac:spMkLst>
        </pc:spChg>
        <pc:spChg chg="add del">
          <ac:chgData name="Jason Marcil" userId="04f8b20b0a156f18" providerId="LiveId" clId="{490FA3E3-D3CC-42E7-BA2D-7667FA22C985}" dt="2020-12-12T21:29:47.594" v="66" actId="26606"/>
          <ac:spMkLst>
            <pc:docMk/>
            <pc:sldMk cId="2657137004" sldId="287"/>
            <ac:spMk id="10" creationId="{97E8244A-2C81-4C0E-A929-3EC8EFF35564}"/>
          </ac:spMkLst>
        </pc:spChg>
        <pc:spChg chg="add del">
          <ac:chgData name="Jason Marcil" userId="04f8b20b0a156f18" providerId="LiveId" clId="{490FA3E3-D3CC-42E7-BA2D-7667FA22C985}" dt="2020-12-12T21:31:12.042" v="177" actId="26606"/>
          <ac:spMkLst>
            <pc:docMk/>
            <pc:sldMk cId="2657137004" sldId="287"/>
            <ac:spMk id="17" creationId="{39E3965E-AC41-4711-9D10-E25ABB132D86}"/>
          </ac:spMkLst>
        </pc:spChg>
        <pc:spChg chg="add del">
          <ac:chgData name="Jason Marcil" userId="04f8b20b0a156f18" providerId="LiveId" clId="{490FA3E3-D3CC-42E7-BA2D-7667FA22C985}" dt="2020-12-12T21:31:12.042" v="177" actId="26606"/>
          <ac:spMkLst>
            <pc:docMk/>
            <pc:sldMk cId="2657137004" sldId="287"/>
            <ac:spMk id="21" creationId="{6482F060-A4AF-4E0B-B364-7C6BA4AE9C03}"/>
          </ac:spMkLst>
        </pc:spChg>
        <pc:spChg chg="add del">
          <ac:chgData name="Jason Marcil" userId="04f8b20b0a156f18" providerId="LiveId" clId="{490FA3E3-D3CC-42E7-BA2D-7667FA22C985}" dt="2020-12-12T21:31:06.094" v="172" actId="26606"/>
          <ac:spMkLst>
            <pc:docMk/>
            <pc:sldMk cId="2657137004" sldId="287"/>
            <ac:spMk id="28" creationId="{990D0034-F768-41E7-85D4-F38C4DE85770}"/>
          </ac:spMkLst>
        </pc:spChg>
        <pc:spChg chg="add del">
          <ac:chgData name="Jason Marcil" userId="04f8b20b0a156f18" providerId="LiveId" clId="{490FA3E3-D3CC-42E7-BA2D-7667FA22C985}" dt="2020-12-12T21:31:06.094" v="172" actId="26606"/>
          <ac:spMkLst>
            <pc:docMk/>
            <pc:sldMk cId="2657137004" sldId="287"/>
            <ac:spMk id="30" creationId="{95B38FD6-641F-41BF-B466-C1C6366420F0}"/>
          </ac:spMkLst>
        </pc:spChg>
        <pc:spChg chg="add del">
          <ac:chgData name="Jason Marcil" userId="04f8b20b0a156f18" providerId="LiveId" clId="{490FA3E3-D3CC-42E7-BA2D-7667FA22C985}" dt="2020-12-12T21:31:06.094" v="172" actId="26606"/>
          <ac:spMkLst>
            <pc:docMk/>
            <pc:sldMk cId="2657137004" sldId="287"/>
            <ac:spMk id="34" creationId="{7363FFA6-C551-4935-A474-8B2482E55BAC}"/>
          </ac:spMkLst>
        </pc:spChg>
        <pc:spChg chg="add del">
          <ac:chgData name="Jason Marcil" userId="04f8b20b0a156f18" providerId="LiveId" clId="{490FA3E3-D3CC-42E7-BA2D-7667FA22C985}" dt="2020-12-12T21:31:10.013" v="174" actId="26606"/>
          <ac:spMkLst>
            <pc:docMk/>
            <pc:sldMk cId="2657137004" sldId="287"/>
            <ac:spMk id="36" creationId="{E844E128-FF69-4E9F-8327-6B504B3C5AE1}"/>
          </ac:spMkLst>
        </pc:spChg>
        <pc:spChg chg="add del">
          <ac:chgData name="Jason Marcil" userId="04f8b20b0a156f18" providerId="LiveId" clId="{490FA3E3-D3CC-42E7-BA2D-7667FA22C985}" dt="2020-12-12T21:31:12.034" v="176" actId="26606"/>
          <ac:spMkLst>
            <pc:docMk/>
            <pc:sldMk cId="2657137004" sldId="287"/>
            <ac:spMk id="39" creationId="{990D0034-F768-41E7-85D4-F38C4DE85770}"/>
          </ac:spMkLst>
        </pc:spChg>
        <pc:spChg chg="add del">
          <ac:chgData name="Jason Marcil" userId="04f8b20b0a156f18" providerId="LiveId" clId="{490FA3E3-D3CC-42E7-BA2D-7667FA22C985}" dt="2020-12-14T00:28:23.311" v="3447" actId="26606"/>
          <ac:spMkLst>
            <pc:docMk/>
            <pc:sldMk cId="2657137004" sldId="287"/>
            <ac:spMk id="42" creationId="{E844E128-FF69-4E9F-8327-6B504B3C5AE1}"/>
          </ac:spMkLst>
        </pc:spChg>
        <pc:spChg chg="add">
          <ac:chgData name="Jason Marcil" userId="04f8b20b0a156f18" providerId="LiveId" clId="{490FA3E3-D3CC-42E7-BA2D-7667FA22C985}" dt="2020-12-14T00:28:23.311" v="3447" actId="26606"/>
          <ac:spMkLst>
            <pc:docMk/>
            <pc:sldMk cId="2657137004" sldId="287"/>
            <ac:spMk id="48" creationId="{D40791F6-715D-481A-9C4A-3645AECFD5A0}"/>
          </ac:spMkLst>
        </pc:spChg>
        <pc:spChg chg="add">
          <ac:chgData name="Jason Marcil" userId="04f8b20b0a156f18" providerId="LiveId" clId="{490FA3E3-D3CC-42E7-BA2D-7667FA22C985}" dt="2020-12-14T00:28:23.311" v="3447" actId="26606"/>
          <ac:spMkLst>
            <pc:docMk/>
            <pc:sldMk cId="2657137004" sldId="287"/>
            <ac:spMk id="52" creationId="{811CBAFA-D7E0-40A7-BB94-2C05304B407B}"/>
          </ac:spMkLst>
        </pc:spChg>
        <pc:picChg chg="add mod ord">
          <ac:chgData name="Jason Marcil" userId="04f8b20b0a156f18" providerId="LiveId" clId="{490FA3E3-D3CC-42E7-BA2D-7667FA22C985}" dt="2020-12-14T00:28:23.311" v="3447" actId="26606"/>
          <ac:picMkLst>
            <pc:docMk/>
            <pc:sldMk cId="2657137004" sldId="287"/>
            <ac:picMk id="5" creationId="{E512686B-2FDD-4FB9-ACF1-5B30A236C1D6}"/>
          </ac:picMkLst>
        </pc:picChg>
        <pc:cxnChg chg="add del">
          <ac:chgData name="Jason Marcil" userId="04f8b20b0a156f18" providerId="LiveId" clId="{490FA3E3-D3CC-42E7-BA2D-7667FA22C985}" dt="2020-12-12T21:29:47.594" v="66" actId="26606"/>
          <ac:cxnSpMkLst>
            <pc:docMk/>
            <pc:sldMk cId="2657137004" sldId="287"/>
            <ac:cxnSpMk id="12" creationId="{02CC3441-26B3-4381-B3DF-8AE3C288BC0D}"/>
          </ac:cxnSpMkLst>
        </pc:cxnChg>
        <pc:cxnChg chg="add del">
          <ac:chgData name="Jason Marcil" userId="04f8b20b0a156f18" providerId="LiveId" clId="{490FA3E3-D3CC-42E7-BA2D-7667FA22C985}" dt="2020-12-12T21:31:12.042" v="177" actId="26606"/>
          <ac:cxnSpMkLst>
            <pc:docMk/>
            <pc:sldMk cId="2657137004" sldId="287"/>
            <ac:cxnSpMk id="19" creationId="{1F5DC8C3-BA5F-4EED-BB9A-A14272BD82A1}"/>
          </ac:cxnSpMkLst>
        </pc:cxnChg>
        <pc:cxnChg chg="add del">
          <ac:chgData name="Jason Marcil" userId="04f8b20b0a156f18" providerId="LiveId" clId="{490FA3E3-D3CC-42E7-BA2D-7667FA22C985}" dt="2020-12-12T21:31:12.042" v="177" actId="26606"/>
          <ac:cxnSpMkLst>
            <pc:docMk/>
            <pc:sldMk cId="2657137004" sldId="287"/>
            <ac:cxnSpMk id="23" creationId="{B9EB6DAA-2F0C-43D5-A577-15D5D2C4E3F5}"/>
          </ac:cxnSpMkLst>
        </pc:cxnChg>
        <pc:cxnChg chg="add del">
          <ac:chgData name="Jason Marcil" userId="04f8b20b0a156f18" providerId="LiveId" clId="{490FA3E3-D3CC-42E7-BA2D-7667FA22C985}" dt="2020-12-12T21:31:06.094" v="172" actId="26606"/>
          <ac:cxnSpMkLst>
            <pc:docMk/>
            <pc:sldMk cId="2657137004" sldId="287"/>
            <ac:cxnSpMk id="32" creationId="{6BF9119E-766E-4526-AAE5-639F577C0493}"/>
          </ac:cxnSpMkLst>
        </pc:cxnChg>
        <pc:cxnChg chg="add del">
          <ac:chgData name="Jason Marcil" userId="04f8b20b0a156f18" providerId="LiveId" clId="{490FA3E3-D3CC-42E7-BA2D-7667FA22C985}" dt="2020-12-12T21:31:10.013" v="174" actId="26606"/>
          <ac:cxnSpMkLst>
            <pc:docMk/>
            <pc:sldMk cId="2657137004" sldId="287"/>
            <ac:cxnSpMk id="37" creationId="{055CEADF-09EA-423C-8C45-F94AF44D5AF0}"/>
          </ac:cxnSpMkLst>
        </pc:cxnChg>
        <pc:cxnChg chg="add del">
          <ac:chgData name="Jason Marcil" userId="04f8b20b0a156f18" providerId="LiveId" clId="{490FA3E3-D3CC-42E7-BA2D-7667FA22C985}" dt="2020-12-12T21:31:12.034" v="176" actId="26606"/>
          <ac:cxnSpMkLst>
            <pc:docMk/>
            <pc:sldMk cId="2657137004" sldId="287"/>
            <ac:cxnSpMk id="40" creationId="{5A0A5CF6-407C-4691-8122-49DF69D0020D}"/>
          </ac:cxnSpMkLst>
        </pc:cxnChg>
        <pc:cxnChg chg="add del">
          <ac:chgData name="Jason Marcil" userId="04f8b20b0a156f18" providerId="LiveId" clId="{490FA3E3-D3CC-42E7-BA2D-7667FA22C985}" dt="2020-12-14T00:28:23.311" v="3447" actId="26606"/>
          <ac:cxnSpMkLst>
            <pc:docMk/>
            <pc:sldMk cId="2657137004" sldId="287"/>
            <ac:cxnSpMk id="43" creationId="{055CEADF-09EA-423C-8C45-F94AF44D5AF0}"/>
          </ac:cxnSpMkLst>
        </pc:cxnChg>
        <pc:cxnChg chg="add">
          <ac:chgData name="Jason Marcil" userId="04f8b20b0a156f18" providerId="LiveId" clId="{490FA3E3-D3CC-42E7-BA2D-7667FA22C985}" dt="2020-12-14T00:28:23.311" v="3447" actId="26606"/>
          <ac:cxnSpMkLst>
            <pc:docMk/>
            <pc:sldMk cId="2657137004" sldId="287"/>
            <ac:cxnSpMk id="50" creationId="{740F83A4-FAC4-4867-95A5-BBFD280C7BF5}"/>
          </ac:cxnSpMkLst>
        </pc:cxnChg>
      </pc:sldChg>
      <pc:sldChg chg="addSp delSp modSp new mod setBg">
        <pc:chgData name="Jason Marcil" userId="04f8b20b0a156f18" providerId="LiveId" clId="{490FA3E3-D3CC-42E7-BA2D-7667FA22C985}" dt="2020-12-13T02:00:32.329" v="1380" actId="20577"/>
        <pc:sldMkLst>
          <pc:docMk/>
          <pc:sldMk cId="3830669942" sldId="288"/>
        </pc:sldMkLst>
        <pc:spChg chg="mod">
          <ac:chgData name="Jason Marcil" userId="04f8b20b0a156f18" providerId="LiveId" clId="{490FA3E3-D3CC-42E7-BA2D-7667FA22C985}" dt="2020-12-13T01:38:58.367" v="832" actId="26606"/>
          <ac:spMkLst>
            <pc:docMk/>
            <pc:sldMk cId="3830669942" sldId="288"/>
            <ac:spMk id="2" creationId="{1F2D8D0D-3408-4D90-8E83-2F618050B793}"/>
          </ac:spMkLst>
        </pc:spChg>
        <pc:spChg chg="del mod">
          <ac:chgData name="Jason Marcil" userId="04f8b20b0a156f18" providerId="LiveId" clId="{490FA3E3-D3CC-42E7-BA2D-7667FA22C985}" dt="2020-12-13T01:38:58.367" v="832" actId="26606"/>
          <ac:spMkLst>
            <pc:docMk/>
            <pc:sldMk cId="3830669942" sldId="288"/>
            <ac:spMk id="3" creationId="{8C3B7B27-DA05-47DE-8BCD-FB3406AE8920}"/>
          </ac:spMkLst>
        </pc:spChg>
        <pc:spChg chg="add">
          <ac:chgData name="Jason Marcil" userId="04f8b20b0a156f18" providerId="LiveId" clId="{490FA3E3-D3CC-42E7-BA2D-7667FA22C985}" dt="2020-12-13T01:38:58.367" v="832" actId="26606"/>
          <ac:spMkLst>
            <pc:docMk/>
            <pc:sldMk cId="3830669942" sldId="288"/>
            <ac:spMk id="9" creationId="{EE1530B0-6F96-46C0-8B3E-3215CB756BE4}"/>
          </ac:spMkLst>
        </pc:spChg>
        <pc:spChg chg="add">
          <ac:chgData name="Jason Marcil" userId="04f8b20b0a156f18" providerId="LiveId" clId="{490FA3E3-D3CC-42E7-BA2D-7667FA22C985}" dt="2020-12-13T01:38:58.367" v="832" actId="26606"/>
          <ac:spMkLst>
            <pc:docMk/>
            <pc:sldMk cId="3830669942" sldId="288"/>
            <ac:spMk id="11" creationId="{754910CF-1B56-45D3-960A-E89F7B3B9131}"/>
          </ac:spMkLst>
        </pc:spChg>
        <pc:graphicFrameChg chg="add mod">
          <ac:chgData name="Jason Marcil" userId="04f8b20b0a156f18" providerId="LiveId" clId="{490FA3E3-D3CC-42E7-BA2D-7667FA22C985}" dt="2020-12-13T02:00:32.329" v="1380" actId="20577"/>
          <ac:graphicFrameMkLst>
            <pc:docMk/>
            <pc:sldMk cId="3830669942" sldId="288"/>
            <ac:graphicFrameMk id="5" creationId="{FF4AE0E1-FFED-419A-B1D0-B893888E425C}"/>
          </ac:graphicFrameMkLst>
        </pc:graphicFrameChg>
      </pc:sldChg>
      <pc:sldChg chg="addSp delSp modSp new mod setBg setClrOvrMap">
        <pc:chgData name="Jason Marcil" userId="04f8b20b0a156f18" providerId="LiveId" clId="{490FA3E3-D3CC-42E7-BA2D-7667FA22C985}" dt="2020-12-14T01:12:14.982" v="5117"/>
        <pc:sldMkLst>
          <pc:docMk/>
          <pc:sldMk cId="856675480" sldId="289"/>
        </pc:sldMkLst>
        <pc:spChg chg="mod">
          <ac:chgData name="Jason Marcil" userId="04f8b20b0a156f18" providerId="LiveId" clId="{490FA3E3-D3CC-42E7-BA2D-7667FA22C985}" dt="2020-12-13T02:05:15.387" v="1484" actId="26606"/>
          <ac:spMkLst>
            <pc:docMk/>
            <pc:sldMk cId="856675480" sldId="289"/>
            <ac:spMk id="2" creationId="{AE045553-A89F-4FF7-9B61-833F2B0A85F3}"/>
          </ac:spMkLst>
        </pc:spChg>
        <pc:spChg chg="mod">
          <ac:chgData name="Jason Marcil" userId="04f8b20b0a156f18" providerId="LiveId" clId="{490FA3E3-D3CC-42E7-BA2D-7667FA22C985}" dt="2020-12-14T00:53:35.314" v="4871" actId="20577"/>
          <ac:spMkLst>
            <pc:docMk/>
            <pc:sldMk cId="856675480" sldId="289"/>
            <ac:spMk id="3" creationId="{EDD851C1-0B24-4368-B321-B9D752DC22F0}"/>
          </ac:spMkLst>
        </pc:spChg>
        <pc:spChg chg="add mod">
          <ac:chgData name="Jason Marcil" userId="04f8b20b0a156f18" providerId="LiveId" clId="{490FA3E3-D3CC-42E7-BA2D-7667FA22C985}" dt="2020-12-14T01:12:14.982" v="5117"/>
          <ac:spMkLst>
            <pc:docMk/>
            <pc:sldMk cId="856675480" sldId="289"/>
            <ac:spMk id="7" creationId="{9C624843-CA6F-4A06-A025-B223D0294503}"/>
          </ac:spMkLst>
        </pc:spChg>
        <pc:spChg chg="add del">
          <ac:chgData name="Jason Marcil" userId="04f8b20b0a156f18" providerId="LiveId" clId="{490FA3E3-D3CC-42E7-BA2D-7667FA22C985}" dt="2020-12-13T01:42:32.877" v="964" actId="26606"/>
          <ac:spMkLst>
            <pc:docMk/>
            <pc:sldMk cId="856675480" sldId="289"/>
            <ac:spMk id="8" creationId="{F5FE1B2C-7BC1-4AE2-9A50-2A4A70A9D6A1}"/>
          </ac:spMkLst>
        </pc:spChg>
        <pc:spChg chg="add del">
          <ac:chgData name="Jason Marcil" userId="04f8b20b0a156f18" providerId="LiveId" clId="{490FA3E3-D3CC-42E7-BA2D-7667FA22C985}" dt="2020-12-13T01:42:40.116" v="970" actId="26606"/>
          <ac:spMkLst>
            <pc:docMk/>
            <pc:sldMk cId="856675480" sldId="289"/>
            <ac:spMk id="9" creationId="{E844E128-FF69-4E9F-8327-6B504B3C5AE1}"/>
          </ac:spMkLst>
        </pc:spChg>
        <pc:spChg chg="add del">
          <ac:chgData name="Jason Marcil" userId="04f8b20b0a156f18" providerId="LiveId" clId="{490FA3E3-D3CC-42E7-BA2D-7667FA22C985}" dt="2020-12-13T01:42:32.877" v="964" actId="26606"/>
          <ac:spMkLst>
            <pc:docMk/>
            <pc:sldMk cId="856675480" sldId="289"/>
            <ac:spMk id="10" creationId="{97E8244A-2C81-4C0E-A929-3EC8EFF35564}"/>
          </ac:spMkLst>
        </pc:spChg>
        <pc:spChg chg="add del">
          <ac:chgData name="Jason Marcil" userId="04f8b20b0a156f18" providerId="LiveId" clId="{490FA3E3-D3CC-42E7-BA2D-7667FA22C985}" dt="2020-12-13T01:42:44.107" v="972" actId="26606"/>
          <ac:spMkLst>
            <pc:docMk/>
            <pc:sldMk cId="856675480" sldId="289"/>
            <ac:spMk id="13" creationId="{E844E128-FF69-4E9F-8327-6B504B3C5AE1}"/>
          </ac:spMkLst>
        </pc:spChg>
        <pc:spChg chg="add del">
          <ac:chgData name="Jason Marcil" userId="04f8b20b0a156f18" providerId="LiveId" clId="{490FA3E3-D3CC-42E7-BA2D-7667FA22C985}" dt="2020-12-13T01:42:34.498" v="966" actId="26606"/>
          <ac:spMkLst>
            <pc:docMk/>
            <pc:sldMk cId="856675480" sldId="289"/>
            <ac:spMk id="14" creationId="{3741B58E-3B65-4A01-A276-975AB2CF8A08}"/>
          </ac:spMkLst>
        </pc:spChg>
        <pc:spChg chg="add del">
          <ac:chgData name="Jason Marcil" userId="04f8b20b0a156f18" providerId="LiveId" clId="{490FA3E3-D3CC-42E7-BA2D-7667FA22C985}" dt="2020-12-13T01:42:34.498" v="966" actId="26606"/>
          <ac:spMkLst>
            <pc:docMk/>
            <pc:sldMk cId="856675480" sldId="289"/>
            <ac:spMk id="15" creationId="{7AAC67C3-831B-4AB1-A259-DFB839CAFAFC}"/>
          </ac:spMkLst>
        </pc:spChg>
        <pc:spChg chg="add del">
          <ac:chgData name="Jason Marcil" userId="04f8b20b0a156f18" providerId="LiveId" clId="{490FA3E3-D3CC-42E7-BA2D-7667FA22C985}" dt="2020-12-13T01:42:38.046" v="968" actId="26606"/>
          <ac:spMkLst>
            <pc:docMk/>
            <pc:sldMk cId="856675480" sldId="289"/>
            <ac:spMk id="17" creationId="{F5FE1B2C-7BC1-4AE2-9A50-2A4A70A9D6A1}"/>
          </ac:spMkLst>
        </pc:spChg>
        <pc:spChg chg="add del">
          <ac:chgData name="Jason Marcil" userId="04f8b20b0a156f18" providerId="LiveId" clId="{490FA3E3-D3CC-42E7-BA2D-7667FA22C985}" dt="2020-12-13T01:42:38.046" v="968" actId="26606"/>
          <ac:spMkLst>
            <pc:docMk/>
            <pc:sldMk cId="856675480" sldId="289"/>
            <ac:spMk id="18" creationId="{97E8244A-2C81-4C0E-A929-3EC8EFF35564}"/>
          </ac:spMkLst>
        </pc:spChg>
        <pc:spChg chg="add del">
          <ac:chgData name="Jason Marcil" userId="04f8b20b0a156f18" providerId="LiveId" clId="{490FA3E3-D3CC-42E7-BA2D-7667FA22C985}" dt="2020-12-13T01:42:45.988" v="974" actId="26606"/>
          <ac:spMkLst>
            <pc:docMk/>
            <pc:sldMk cId="856675480" sldId="289"/>
            <ac:spMk id="22" creationId="{3741B58E-3B65-4A01-A276-975AB2CF8A08}"/>
          </ac:spMkLst>
        </pc:spChg>
        <pc:spChg chg="add del">
          <ac:chgData name="Jason Marcil" userId="04f8b20b0a156f18" providerId="LiveId" clId="{490FA3E3-D3CC-42E7-BA2D-7667FA22C985}" dt="2020-12-13T01:42:45.988" v="974" actId="26606"/>
          <ac:spMkLst>
            <pc:docMk/>
            <pc:sldMk cId="856675480" sldId="289"/>
            <ac:spMk id="23" creationId="{7AAC67C3-831B-4AB1-A259-DFB839CAFAFC}"/>
          </ac:spMkLst>
        </pc:spChg>
        <pc:spChg chg="add del">
          <ac:chgData name="Jason Marcil" userId="04f8b20b0a156f18" providerId="LiveId" clId="{490FA3E3-D3CC-42E7-BA2D-7667FA22C985}" dt="2020-12-13T01:42:47.361" v="976" actId="26606"/>
          <ac:spMkLst>
            <pc:docMk/>
            <pc:sldMk cId="856675480" sldId="289"/>
            <ac:spMk id="25" creationId="{F5FE1B2C-7BC1-4AE2-9A50-2A4A70A9D6A1}"/>
          </ac:spMkLst>
        </pc:spChg>
        <pc:spChg chg="add del">
          <ac:chgData name="Jason Marcil" userId="04f8b20b0a156f18" providerId="LiveId" clId="{490FA3E3-D3CC-42E7-BA2D-7667FA22C985}" dt="2020-12-13T01:42:47.361" v="976" actId="26606"/>
          <ac:spMkLst>
            <pc:docMk/>
            <pc:sldMk cId="856675480" sldId="289"/>
            <ac:spMk id="26" creationId="{97E8244A-2C81-4C0E-A929-3EC8EFF35564}"/>
          </ac:spMkLst>
        </pc:spChg>
        <pc:spChg chg="add del">
          <ac:chgData name="Jason Marcil" userId="04f8b20b0a156f18" providerId="LiveId" clId="{490FA3E3-D3CC-42E7-BA2D-7667FA22C985}" dt="2020-12-13T01:42:48.406" v="978" actId="26606"/>
          <ac:spMkLst>
            <pc:docMk/>
            <pc:sldMk cId="856675480" sldId="289"/>
            <ac:spMk id="29" creationId="{08CB54FC-0B2A-4107-9A70-958B90B76585}"/>
          </ac:spMkLst>
        </pc:spChg>
        <pc:spChg chg="add del">
          <ac:chgData name="Jason Marcil" userId="04f8b20b0a156f18" providerId="LiveId" clId="{490FA3E3-D3CC-42E7-BA2D-7667FA22C985}" dt="2020-12-13T01:42:48.406" v="978" actId="26606"/>
          <ac:spMkLst>
            <pc:docMk/>
            <pc:sldMk cId="856675480" sldId="289"/>
            <ac:spMk id="31" creationId="{9AA76026-5689-4584-8D93-D71D739E61B5}"/>
          </ac:spMkLst>
        </pc:spChg>
        <pc:spChg chg="add del">
          <ac:chgData name="Jason Marcil" userId="04f8b20b0a156f18" providerId="LiveId" clId="{490FA3E3-D3CC-42E7-BA2D-7667FA22C985}" dt="2020-12-13T01:42:50.995" v="980" actId="26606"/>
          <ac:spMkLst>
            <pc:docMk/>
            <pc:sldMk cId="856675480" sldId="289"/>
            <ac:spMk id="33" creationId="{E9BA134F-37B6-498A-B46D-040B86E5DA35}"/>
          </ac:spMkLst>
        </pc:spChg>
        <pc:spChg chg="add del">
          <ac:chgData name="Jason Marcil" userId="04f8b20b0a156f18" providerId="LiveId" clId="{490FA3E3-D3CC-42E7-BA2D-7667FA22C985}" dt="2020-12-13T01:42:50.995" v="980" actId="26606"/>
          <ac:spMkLst>
            <pc:docMk/>
            <pc:sldMk cId="856675480" sldId="289"/>
            <ac:spMk id="35" creationId="{2BFE3F30-11E0-4842-8523-7222538C8293}"/>
          </ac:spMkLst>
        </pc:spChg>
        <pc:spChg chg="add del">
          <ac:chgData name="Jason Marcil" userId="04f8b20b0a156f18" providerId="LiveId" clId="{490FA3E3-D3CC-42E7-BA2D-7667FA22C985}" dt="2020-12-13T01:42:54.481" v="982" actId="26606"/>
          <ac:spMkLst>
            <pc:docMk/>
            <pc:sldMk cId="856675480" sldId="289"/>
            <ac:spMk id="38" creationId="{3558DB37-9FEE-48A2-8578-ED0401573943}"/>
          </ac:spMkLst>
        </pc:spChg>
        <pc:spChg chg="add del">
          <ac:chgData name="Jason Marcil" userId="04f8b20b0a156f18" providerId="LiveId" clId="{490FA3E3-D3CC-42E7-BA2D-7667FA22C985}" dt="2020-12-13T01:42:54.481" v="982" actId="26606"/>
          <ac:spMkLst>
            <pc:docMk/>
            <pc:sldMk cId="856675480" sldId="289"/>
            <ac:spMk id="39" creationId="{5F7FCCA6-00E2-4F74-A105-0D769872F243}"/>
          </ac:spMkLst>
        </pc:spChg>
        <pc:spChg chg="add del">
          <ac:chgData name="Jason Marcil" userId="04f8b20b0a156f18" providerId="LiveId" clId="{490FA3E3-D3CC-42E7-BA2D-7667FA22C985}" dt="2020-12-13T01:44:43.149" v="1017" actId="26606"/>
          <ac:spMkLst>
            <pc:docMk/>
            <pc:sldMk cId="856675480" sldId="289"/>
            <ac:spMk id="41" creationId="{C8DD82D3-D002-45B0-B16A-82B3DA4EFDDB}"/>
          </ac:spMkLst>
        </pc:spChg>
        <pc:spChg chg="add del">
          <ac:chgData name="Jason Marcil" userId="04f8b20b0a156f18" providerId="LiveId" clId="{490FA3E3-D3CC-42E7-BA2D-7667FA22C985}" dt="2020-12-13T01:44:22.978" v="1000" actId="26606"/>
          <ac:spMkLst>
            <pc:docMk/>
            <pc:sldMk cId="856675480" sldId="289"/>
            <ac:spMk id="47" creationId="{3741B58E-3B65-4A01-A276-975AB2CF8A08}"/>
          </ac:spMkLst>
        </pc:spChg>
        <pc:spChg chg="add del">
          <ac:chgData name="Jason Marcil" userId="04f8b20b0a156f18" providerId="LiveId" clId="{490FA3E3-D3CC-42E7-BA2D-7667FA22C985}" dt="2020-12-13T01:44:22.978" v="1000" actId="26606"/>
          <ac:spMkLst>
            <pc:docMk/>
            <pc:sldMk cId="856675480" sldId="289"/>
            <ac:spMk id="49" creationId="{7AAC67C3-831B-4AB1-A259-DFB839CAFAFC}"/>
          </ac:spMkLst>
        </pc:spChg>
        <pc:spChg chg="add del">
          <ac:chgData name="Jason Marcil" userId="04f8b20b0a156f18" providerId="LiveId" clId="{490FA3E3-D3CC-42E7-BA2D-7667FA22C985}" dt="2020-12-13T01:44:23.572" v="1002" actId="26606"/>
          <ac:spMkLst>
            <pc:docMk/>
            <pc:sldMk cId="856675480" sldId="289"/>
            <ac:spMk id="51" creationId="{C8DD82D3-D002-45B0-B16A-82B3DA4EFDDB}"/>
          </ac:spMkLst>
        </pc:spChg>
        <pc:spChg chg="add del">
          <ac:chgData name="Jason Marcil" userId="04f8b20b0a156f18" providerId="LiveId" clId="{490FA3E3-D3CC-42E7-BA2D-7667FA22C985}" dt="2020-12-13T01:44:32.234" v="1004" actId="26606"/>
          <ac:spMkLst>
            <pc:docMk/>
            <pc:sldMk cId="856675480" sldId="289"/>
            <ac:spMk id="54" creationId="{3558DB37-9FEE-48A2-8578-ED0401573943}"/>
          </ac:spMkLst>
        </pc:spChg>
        <pc:spChg chg="add del">
          <ac:chgData name="Jason Marcil" userId="04f8b20b0a156f18" providerId="LiveId" clId="{490FA3E3-D3CC-42E7-BA2D-7667FA22C985}" dt="2020-12-13T01:44:32.234" v="1004" actId="26606"/>
          <ac:spMkLst>
            <pc:docMk/>
            <pc:sldMk cId="856675480" sldId="289"/>
            <ac:spMk id="55" creationId="{5F7FCCA6-00E2-4F74-A105-0D769872F243}"/>
          </ac:spMkLst>
        </pc:spChg>
        <pc:spChg chg="add del">
          <ac:chgData name="Jason Marcil" userId="04f8b20b0a156f18" providerId="LiveId" clId="{490FA3E3-D3CC-42E7-BA2D-7667FA22C985}" dt="2020-12-13T01:44:32.234" v="1004" actId="26606"/>
          <ac:spMkLst>
            <pc:docMk/>
            <pc:sldMk cId="856675480" sldId="289"/>
            <ac:spMk id="56" creationId="{359CEC61-F44B-43B3-B40F-AE38C5AF1D5F}"/>
          </ac:spMkLst>
        </pc:spChg>
        <pc:spChg chg="add del">
          <ac:chgData name="Jason Marcil" userId="04f8b20b0a156f18" providerId="LiveId" clId="{490FA3E3-D3CC-42E7-BA2D-7667FA22C985}" dt="2020-12-13T01:44:33.693" v="1006" actId="26606"/>
          <ac:spMkLst>
            <pc:docMk/>
            <pc:sldMk cId="856675480" sldId="289"/>
            <ac:spMk id="58" creationId="{3741B58E-3B65-4A01-A276-975AB2CF8A08}"/>
          </ac:spMkLst>
        </pc:spChg>
        <pc:spChg chg="add del">
          <ac:chgData name="Jason Marcil" userId="04f8b20b0a156f18" providerId="LiveId" clId="{490FA3E3-D3CC-42E7-BA2D-7667FA22C985}" dt="2020-12-13T01:44:33.693" v="1006" actId="26606"/>
          <ac:spMkLst>
            <pc:docMk/>
            <pc:sldMk cId="856675480" sldId="289"/>
            <ac:spMk id="59" creationId="{7AAC67C3-831B-4AB1-A259-DFB839CAFAFC}"/>
          </ac:spMkLst>
        </pc:spChg>
        <pc:spChg chg="add del">
          <ac:chgData name="Jason Marcil" userId="04f8b20b0a156f18" providerId="LiveId" clId="{490FA3E3-D3CC-42E7-BA2D-7667FA22C985}" dt="2020-12-13T01:44:33.693" v="1006" actId="26606"/>
          <ac:spMkLst>
            <pc:docMk/>
            <pc:sldMk cId="856675480" sldId="289"/>
            <ac:spMk id="60" creationId="{FCAEED9E-BB91-43A0-911B-1ACD8803E3CE}"/>
          </ac:spMkLst>
        </pc:spChg>
        <pc:spChg chg="add del">
          <ac:chgData name="Jason Marcil" userId="04f8b20b0a156f18" providerId="LiveId" clId="{490FA3E3-D3CC-42E7-BA2D-7667FA22C985}" dt="2020-12-13T01:44:35.979" v="1008" actId="26606"/>
          <ac:spMkLst>
            <pc:docMk/>
            <pc:sldMk cId="856675480" sldId="289"/>
            <ac:spMk id="62" creationId="{F5FE1B2C-7BC1-4AE2-9A50-2A4A70A9D6A1}"/>
          </ac:spMkLst>
        </pc:spChg>
        <pc:spChg chg="add del">
          <ac:chgData name="Jason Marcil" userId="04f8b20b0a156f18" providerId="LiveId" clId="{490FA3E3-D3CC-42E7-BA2D-7667FA22C985}" dt="2020-12-13T01:44:35.979" v="1008" actId="26606"/>
          <ac:spMkLst>
            <pc:docMk/>
            <pc:sldMk cId="856675480" sldId="289"/>
            <ac:spMk id="63" creationId="{97E8244A-2C81-4C0E-A929-3EC8EFF35564}"/>
          </ac:spMkLst>
        </pc:spChg>
        <pc:spChg chg="add del">
          <ac:chgData name="Jason Marcil" userId="04f8b20b0a156f18" providerId="LiveId" clId="{490FA3E3-D3CC-42E7-BA2D-7667FA22C985}" dt="2020-12-13T01:44:37.933" v="1010" actId="26606"/>
          <ac:spMkLst>
            <pc:docMk/>
            <pc:sldMk cId="856675480" sldId="289"/>
            <ac:spMk id="66" creationId="{3558DB37-9FEE-48A2-8578-ED0401573943}"/>
          </ac:spMkLst>
        </pc:spChg>
        <pc:spChg chg="add del">
          <ac:chgData name="Jason Marcil" userId="04f8b20b0a156f18" providerId="LiveId" clId="{490FA3E3-D3CC-42E7-BA2D-7667FA22C985}" dt="2020-12-13T01:44:37.933" v="1010" actId="26606"/>
          <ac:spMkLst>
            <pc:docMk/>
            <pc:sldMk cId="856675480" sldId="289"/>
            <ac:spMk id="67" creationId="{5F7FCCA6-00E2-4F74-A105-0D769872F243}"/>
          </ac:spMkLst>
        </pc:spChg>
        <pc:spChg chg="add del">
          <ac:chgData name="Jason Marcil" userId="04f8b20b0a156f18" providerId="LiveId" clId="{490FA3E3-D3CC-42E7-BA2D-7667FA22C985}" dt="2020-12-13T01:44:37.933" v="1010" actId="26606"/>
          <ac:spMkLst>
            <pc:docMk/>
            <pc:sldMk cId="856675480" sldId="289"/>
            <ac:spMk id="68" creationId="{9B834327-03F1-4931-8261-971373A5A694}"/>
          </ac:spMkLst>
        </pc:spChg>
        <pc:spChg chg="add del">
          <ac:chgData name="Jason Marcil" userId="04f8b20b0a156f18" providerId="LiveId" clId="{490FA3E3-D3CC-42E7-BA2D-7667FA22C985}" dt="2020-12-13T01:44:39.169" v="1012" actId="26606"/>
          <ac:spMkLst>
            <pc:docMk/>
            <pc:sldMk cId="856675480" sldId="289"/>
            <ac:spMk id="70" creationId="{C8DD82D3-D002-45B0-B16A-82B3DA4EFDDB}"/>
          </ac:spMkLst>
        </pc:spChg>
        <pc:spChg chg="add del">
          <ac:chgData name="Jason Marcil" userId="04f8b20b0a156f18" providerId="LiveId" clId="{490FA3E3-D3CC-42E7-BA2D-7667FA22C985}" dt="2020-12-13T01:44:39.169" v="1012" actId="26606"/>
          <ac:spMkLst>
            <pc:docMk/>
            <pc:sldMk cId="856675480" sldId="289"/>
            <ac:spMk id="72" creationId="{14552793-7DFF-4EC7-AC69-D34A75D01880}"/>
          </ac:spMkLst>
        </pc:spChg>
        <pc:spChg chg="add del">
          <ac:chgData name="Jason Marcil" userId="04f8b20b0a156f18" providerId="LiveId" clId="{490FA3E3-D3CC-42E7-BA2D-7667FA22C985}" dt="2020-12-13T01:44:41.511" v="1014" actId="26606"/>
          <ac:spMkLst>
            <pc:docMk/>
            <pc:sldMk cId="856675480" sldId="289"/>
            <ac:spMk id="74" creationId="{CECF0FC6-D57B-48B6-9036-F4FFD91A4B34}"/>
          </ac:spMkLst>
        </pc:spChg>
        <pc:spChg chg="add del">
          <ac:chgData name="Jason Marcil" userId="04f8b20b0a156f18" providerId="LiveId" clId="{490FA3E3-D3CC-42E7-BA2D-7667FA22C985}" dt="2020-12-13T01:44:41.511" v="1014" actId="26606"/>
          <ac:spMkLst>
            <pc:docMk/>
            <pc:sldMk cId="856675480" sldId="289"/>
            <ac:spMk id="75" creationId="{717A211C-5863-4303-AC3D-AEBFDF6D6A4C}"/>
          </ac:spMkLst>
        </pc:spChg>
        <pc:spChg chg="add del">
          <ac:chgData name="Jason Marcil" userId="04f8b20b0a156f18" providerId="LiveId" clId="{490FA3E3-D3CC-42E7-BA2D-7667FA22C985}" dt="2020-12-13T01:44:41.511" v="1014" actId="26606"/>
          <ac:spMkLst>
            <pc:docMk/>
            <pc:sldMk cId="856675480" sldId="289"/>
            <ac:spMk id="76" creationId="{70FA2369-10B3-4A99-93ED-036A92FD9C47}"/>
          </ac:spMkLst>
        </pc:spChg>
        <pc:spChg chg="add del">
          <ac:chgData name="Jason Marcil" userId="04f8b20b0a156f18" providerId="LiveId" clId="{490FA3E3-D3CC-42E7-BA2D-7667FA22C985}" dt="2020-12-13T01:44:43.144" v="1016" actId="26606"/>
          <ac:spMkLst>
            <pc:docMk/>
            <pc:sldMk cId="856675480" sldId="289"/>
            <ac:spMk id="78" creationId="{3558DB37-9FEE-48A2-8578-ED0401573943}"/>
          </ac:spMkLst>
        </pc:spChg>
        <pc:spChg chg="add del">
          <ac:chgData name="Jason Marcil" userId="04f8b20b0a156f18" providerId="LiveId" clId="{490FA3E3-D3CC-42E7-BA2D-7667FA22C985}" dt="2020-12-13T01:44:43.144" v="1016" actId="26606"/>
          <ac:spMkLst>
            <pc:docMk/>
            <pc:sldMk cId="856675480" sldId="289"/>
            <ac:spMk id="79" creationId="{5F7FCCA6-00E2-4F74-A105-0D769872F243}"/>
          </ac:spMkLst>
        </pc:spChg>
        <pc:spChg chg="add del">
          <ac:chgData name="Jason Marcil" userId="04f8b20b0a156f18" providerId="LiveId" clId="{490FA3E3-D3CC-42E7-BA2D-7667FA22C985}" dt="2020-12-13T01:44:43.144" v="1016" actId="26606"/>
          <ac:spMkLst>
            <pc:docMk/>
            <pc:sldMk cId="856675480" sldId="289"/>
            <ac:spMk id="80" creationId="{359CEC61-F44B-43B3-B40F-AE38C5AF1D5F}"/>
          </ac:spMkLst>
        </pc:spChg>
        <pc:spChg chg="add del">
          <ac:chgData name="Jason Marcil" userId="04f8b20b0a156f18" providerId="LiveId" clId="{490FA3E3-D3CC-42E7-BA2D-7667FA22C985}" dt="2020-12-13T02:05:15.387" v="1484" actId="26606"/>
          <ac:spMkLst>
            <pc:docMk/>
            <pc:sldMk cId="856675480" sldId="289"/>
            <ac:spMk id="82" creationId="{C8DD82D3-D002-45B0-B16A-82B3DA4EFDDB}"/>
          </ac:spMkLst>
        </pc:spChg>
        <pc:spChg chg="add">
          <ac:chgData name="Jason Marcil" userId="04f8b20b0a156f18" providerId="LiveId" clId="{490FA3E3-D3CC-42E7-BA2D-7667FA22C985}" dt="2020-12-13T02:05:15.387" v="1484" actId="26606"/>
          <ac:spMkLst>
            <pc:docMk/>
            <pc:sldMk cId="856675480" sldId="289"/>
            <ac:spMk id="88" creationId="{C8DD82D3-D002-45B0-B16A-82B3DA4EFDDB}"/>
          </ac:spMkLst>
        </pc:spChg>
        <pc:spChg chg="add">
          <ac:chgData name="Jason Marcil" userId="04f8b20b0a156f18" providerId="LiveId" clId="{490FA3E3-D3CC-42E7-BA2D-7667FA22C985}" dt="2020-12-13T02:05:15.387" v="1484" actId="26606"/>
          <ac:spMkLst>
            <pc:docMk/>
            <pc:sldMk cId="856675480" sldId="289"/>
            <ac:spMk id="92" creationId="{14552793-7DFF-4EC7-AC69-D34A75D01880}"/>
          </ac:spMkLst>
        </pc:spChg>
        <pc:picChg chg="add del">
          <ac:chgData name="Jason Marcil" userId="04f8b20b0a156f18" providerId="LiveId" clId="{490FA3E3-D3CC-42E7-BA2D-7667FA22C985}" dt="2020-12-13T01:42:40.116" v="970" actId="26606"/>
          <ac:picMkLst>
            <pc:docMk/>
            <pc:sldMk cId="856675480" sldId="289"/>
            <ac:picMk id="5" creationId="{35E64852-B9A2-47A6-B79A-5D3BD065C885}"/>
          </ac:picMkLst>
        </pc:picChg>
        <pc:picChg chg="add del">
          <ac:chgData name="Jason Marcil" userId="04f8b20b0a156f18" providerId="LiveId" clId="{490FA3E3-D3CC-42E7-BA2D-7667FA22C985}" dt="2020-12-13T01:42:48.406" v="978" actId="26606"/>
          <ac:picMkLst>
            <pc:docMk/>
            <pc:sldMk cId="856675480" sldId="289"/>
            <ac:picMk id="7" creationId="{99326B71-EA71-46EC-B294-36EDD356AE1F}"/>
          </ac:picMkLst>
        </pc:picChg>
        <pc:picChg chg="add del">
          <ac:chgData name="Jason Marcil" userId="04f8b20b0a156f18" providerId="LiveId" clId="{490FA3E3-D3CC-42E7-BA2D-7667FA22C985}" dt="2020-12-13T01:42:44.107" v="972" actId="26606"/>
          <ac:picMkLst>
            <pc:docMk/>
            <pc:sldMk cId="856675480" sldId="289"/>
            <ac:picMk id="16" creationId="{EF5357F7-CEF5-4A6F-BBE3-2534864CD1E1}"/>
          </ac:picMkLst>
        </pc:picChg>
        <pc:picChg chg="add del">
          <ac:chgData name="Jason Marcil" userId="04f8b20b0a156f18" providerId="LiveId" clId="{490FA3E3-D3CC-42E7-BA2D-7667FA22C985}" dt="2020-12-13T01:42:50.995" v="980" actId="26606"/>
          <ac:picMkLst>
            <pc:docMk/>
            <pc:sldMk cId="856675480" sldId="289"/>
            <ac:picMk id="34" creationId="{6F1F2AF9-9B59-4413-A92B-9705B7A4B5A8}"/>
          </ac:picMkLst>
        </pc:picChg>
        <pc:cxnChg chg="add del">
          <ac:chgData name="Jason Marcil" userId="04f8b20b0a156f18" providerId="LiveId" clId="{490FA3E3-D3CC-42E7-BA2D-7667FA22C985}" dt="2020-12-13T01:42:40.116" v="970" actId="26606"/>
          <ac:cxnSpMkLst>
            <pc:docMk/>
            <pc:sldMk cId="856675480" sldId="289"/>
            <ac:cxnSpMk id="11" creationId="{055CEADF-09EA-423C-8C45-F94AF44D5AF0}"/>
          </ac:cxnSpMkLst>
        </pc:cxnChg>
        <pc:cxnChg chg="add del">
          <ac:chgData name="Jason Marcil" userId="04f8b20b0a156f18" providerId="LiveId" clId="{490FA3E3-D3CC-42E7-BA2D-7667FA22C985}" dt="2020-12-13T01:42:32.877" v="964" actId="26606"/>
          <ac:cxnSpMkLst>
            <pc:docMk/>
            <pc:sldMk cId="856675480" sldId="289"/>
            <ac:cxnSpMk id="12" creationId="{02CC3441-26B3-4381-B3DF-8AE3C288BC0D}"/>
          </ac:cxnSpMkLst>
        </pc:cxnChg>
        <pc:cxnChg chg="add del">
          <ac:chgData name="Jason Marcil" userId="04f8b20b0a156f18" providerId="LiveId" clId="{490FA3E3-D3CC-42E7-BA2D-7667FA22C985}" dt="2020-12-13T01:42:38.046" v="968" actId="26606"/>
          <ac:cxnSpMkLst>
            <pc:docMk/>
            <pc:sldMk cId="856675480" sldId="289"/>
            <ac:cxnSpMk id="19" creationId="{02CC3441-26B3-4381-B3DF-8AE3C288BC0D}"/>
          </ac:cxnSpMkLst>
        </pc:cxnChg>
        <pc:cxnChg chg="add del">
          <ac:chgData name="Jason Marcil" userId="04f8b20b0a156f18" providerId="LiveId" clId="{490FA3E3-D3CC-42E7-BA2D-7667FA22C985}" dt="2020-12-13T01:42:44.107" v="972" actId="26606"/>
          <ac:cxnSpMkLst>
            <pc:docMk/>
            <pc:sldMk cId="856675480" sldId="289"/>
            <ac:cxnSpMk id="20" creationId="{055CEADF-09EA-423C-8C45-F94AF44D5AF0}"/>
          </ac:cxnSpMkLst>
        </pc:cxnChg>
        <pc:cxnChg chg="add del">
          <ac:chgData name="Jason Marcil" userId="04f8b20b0a156f18" providerId="LiveId" clId="{490FA3E3-D3CC-42E7-BA2D-7667FA22C985}" dt="2020-12-13T01:42:47.361" v="976" actId="26606"/>
          <ac:cxnSpMkLst>
            <pc:docMk/>
            <pc:sldMk cId="856675480" sldId="289"/>
            <ac:cxnSpMk id="27" creationId="{02CC3441-26B3-4381-B3DF-8AE3C288BC0D}"/>
          </ac:cxnSpMkLst>
        </pc:cxnChg>
        <pc:cxnChg chg="add del">
          <ac:chgData name="Jason Marcil" userId="04f8b20b0a156f18" providerId="LiveId" clId="{490FA3E3-D3CC-42E7-BA2D-7667FA22C985}" dt="2020-12-13T01:42:48.406" v="978" actId="26606"/>
          <ac:cxnSpMkLst>
            <pc:docMk/>
            <pc:sldMk cId="856675480" sldId="289"/>
            <ac:cxnSpMk id="30" creationId="{7855A9B5-1710-4B19-B0F1-CDFDD4ED5B7E}"/>
          </ac:cxnSpMkLst>
        </pc:cxnChg>
        <pc:cxnChg chg="add del">
          <ac:chgData name="Jason Marcil" userId="04f8b20b0a156f18" providerId="LiveId" clId="{490FA3E3-D3CC-42E7-BA2D-7667FA22C985}" dt="2020-12-13T01:42:50.995" v="980" actId="26606"/>
          <ac:cxnSpMkLst>
            <pc:docMk/>
            <pc:sldMk cId="856675480" sldId="289"/>
            <ac:cxnSpMk id="36" creationId="{67E7D319-545A-41CD-95DF-4DE4FA8A46B1}"/>
          </ac:cxnSpMkLst>
        </pc:cxnChg>
        <pc:cxnChg chg="add del">
          <ac:chgData name="Jason Marcil" userId="04f8b20b0a156f18" providerId="LiveId" clId="{490FA3E3-D3CC-42E7-BA2D-7667FA22C985}" dt="2020-12-13T01:44:43.149" v="1017" actId="26606"/>
          <ac:cxnSpMkLst>
            <pc:docMk/>
            <pc:sldMk cId="856675480" sldId="289"/>
            <ac:cxnSpMk id="42" creationId="{9F09C252-16FE-4557-AD6D-BB5CA773496C}"/>
          </ac:cxnSpMkLst>
        </pc:cxnChg>
        <pc:cxnChg chg="add del">
          <ac:chgData name="Jason Marcil" userId="04f8b20b0a156f18" providerId="LiveId" clId="{490FA3E3-D3CC-42E7-BA2D-7667FA22C985}" dt="2020-12-13T01:44:23.572" v="1002" actId="26606"/>
          <ac:cxnSpMkLst>
            <pc:docMk/>
            <pc:sldMk cId="856675480" sldId="289"/>
            <ac:cxnSpMk id="52" creationId="{9F09C252-16FE-4557-AD6D-BB5CA773496C}"/>
          </ac:cxnSpMkLst>
        </pc:cxnChg>
        <pc:cxnChg chg="add del">
          <ac:chgData name="Jason Marcil" userId="04f8b20b0a156f18" providerId="LiveId" clId="{490FA3E3-D3CC-42E7-BA2D-7667FA22C985}" dt="2020-12-13T01:44:35.979" v="1008" actId="26606"/>
          <ac:cxnSpMkLst>
            <pc:docMk/>
            <pc:sldMk cId="856675480" sldId="289"/>
            <ac:cxnSpMk id="64" creationId="{02CC3441-26B3-4381-B3DF-8AE3C288BC0D}"/>
          </ac:cxnSpMkLst>
        </pc:cxnChg>
        <pc:cxnChg chg="add del">
          <ac:chgData name="Jason Marcil" userId="04f8b20b0a156f18" providerId="LiveId" clId="{490FA3E3-D3CC-42E7-BA2D-7667FA22C985}" dt="2020-12-13T01:44:39.169" v="1012" actId="26606"/>
          <ac:cxnSpMkLst>
            <pc:docMk/>
            <pc:sldMk cId="856675480" sldId="289"/>
            <ac:cxnSpMk id="71" creationId="{9F09C252-16FE-4557-AD6D-BB5CA773496C}"/>
          </ac:cxnSpMkLst>
        </pc:cxnChg>
        <pc:cxnChg chg="add del">
          <ac:chgData name="Jason Marcil" userId="04f8b20b0a156f18" providerId="LiveId" clId="{490FA3E3-D3CC-42E7-BA2D-7667FA22C985}" dt="2020-12-13T02:05:15.387" v="1484" actId="26606"/>
          <ac:cxnSpMkLst>
            <pc:docMk/>
            <pc:sldMk cId="856675480" sldId="289"/>
            <ac:cxnSpMk id="83" creationId="{9F09C252-16FE-4557-AD6D-BB5CA773496C}"/>
          </ac:cxnSpMkLst>
        </pc:cxnChg>
        <pc:cxnChg chg="add">
          <ac:chgData name="Jason Marcil" userId="04f8b20b0a156f18" providerId="LiveId" clId="{490FA3E3-D3CC-42E7-BA2D-7667FA22C985}" dt="2020-12-13T02:05:15.387" v="1484" actId="26606"/>
          <ac:cxnSpMkLst>
            <pc:docMk/>
            <pc:sldMk cId="856675480" sldId="289"/>
            <ac:cxnSpMk id="90" creationId="{9F09C252-16FE-4557-AD6D-BB5CA773496C}"/>
          </ac:cxnSpMkLst>
        </pc:cxnChg>
      </pc:sldChg>
      <pc:sldChg chg="addSp delSp modSp new mod setBg setClrOvrMap">
        <pc:chgData name="Jason Marcil" userId="04f8b20b0a156f18" providerId="LiveId" clId="{490FA3E3-D3CC-42E7-BA2D-7667FA22C985}" dt="2020-12-14T01:12:20.182" v="5118"/>
        <pc:sldMkLst>
          <pc:docMk/>
          <pc:sldMk cId="1421538531" sldId="290"/>
        </pc:sldMkLst>
        <pc:spChg chg="mod">
          <ac:chgData name="Jason Marcil" userId="04f8b20b0a156f18" providerId="LiveId" clId="{490FA3E3-D3CC-42E7-BA2D-7667FA22C985}" dt="2020-12-13T02:04:50.649" v="1482" actId="26606"/>
          <ac:spMkLst>
            <pc:docMk/>
            <pc:sldMk cId="1421538531" sldId="290"/>
            <ac:spMk id="2" creationId="{10FAB4B8-2361-4DF3-9827-0F1FB4779C21}"/>
          </ac:spMkLst>
        </pc:spChg>
        <pc:spChg chg="add del mod">
          <ac:chgData name="Jason Marcil" userId="04f8b20b0a156f18" providerId="LiveId" clId="{490FA3E3-D3CC-42E7-BA2D-7667FA22C985}" dt="2020-12-13T01:50:56.320" v="1098" actId="26606"/>
          <ac:spMkLst>
            <pc:docMk/>
            <pc:sldMk cId="1421538531" sldId="290"/>
            <ac:spMk id="3" creationId="{624B6438-2DB3-4DD1-B8E0-D1E1C44F00D7}"/>
          </ac:spMkLst>
        </pc:spChg>
        <pc:spChg chg="add mod">
          <ac:chgData name="Jason Marcil" userId="04f8b20b0a156f18" providerId="LiveId" clId="{490FA3E3-D3CC-42E7-BA2D-7667FA22C985}" dt="2020-12-14T01:12:20.182" v="5118"/>
          <ac:spMkLst>
            <pc:docMk/>
            <pc:sldMk cId="1421538531" sldId="290"/>
            <ac:spMk id="7" creationId="{C88B14F3-5118-44B5-9ED0-EDC46CA0FC54}"/>
          </ac:spMkLst>
        </pc:spChg>
        <pc:spChg chg="add del">
          <ac:chgData name="Jason Marcil" userId="04f8b20b0a156f18" providerId="LiveId" clId="{490FA3E3-D3CC-42E7-BA2D-7667FA22C985}" dt="2020-12-13T01:50:56.320" v="1098" actId="26606"/>
          <ac:spMkLst>
            <pc:docMk/>
            <pc:sldMk cId="1421538531" sldId="290"/>
            <ac:spMk id="8" creationId="{C8DD82D3-D002-45B0-B16A-82B3DA4EFDDB}"/>
          </ac:spMkLst>
        </pc:spChg>
        <pc:spChg chg="add del">
          <ac:chgData name="Jason Marcil" userId="04f8b20b0a156f18" providerId="LiveId" clId="{490FA3E3-D3CC-42E7-BA2D-7667FA22C985}" dt="2020-12-13T02:04:50.649" v="1482" actId="26606"/>
          <ac:spMkLst>
            <pc:docMk/>
            <pc:sldMk cId="1421538531" sldId="290"/>
            <ac:spMk id="15" creationId="{C8DD82D3-D002-45B0-B16A-82B3DA4EFDDB}"/>
          </ac:spMkLst>
        </pc:spChg>
        <pc:spChg chg="add del">
          <ac:chgData name="Jason Marcil" userId="04f8b20b0a156f18" providerId="LiveId" clId="{490FA3E3-D3CC-42E7-BA2D-7667FA22C985}" dt="2020-12-13T01:50:50.792" v="1091" actId="26606"/>
          <ac:spMkLst>
            <pc:docMk/>
            <pc:sldMk cId="1421538531" sldId="290"/>
            <ac:spMk id="16" creationId="{0F6F1E82-F603-49E4-9641-09EEA984A343}"/>
          </ac:spMkLst>
        </pc:spChg>
        <pc:spChg chg="add del">
          <ac:chgData name="Jason Marcil" userId="04f8b20b0a156f18" providerId="LiveId" clId="{490FA3E3-D3CC-42E7-BA2D-7667FA22C985}" dt="2020-12-13T01:50:50.792" v="1091" actId="26606"/>
          <ac:spMkLst>
            <pc:docMk/>
            <pc:sldMk cId="1421538531" sldId="290"/>
            <ac:spMk id="20" creationId="{9D1595AB-90F6-488F-B5E3-F8CFCC8FAA19}"/>
          </ac:spMkLst>
        </pc:spChg>
        <pc:spChg chg="add del">
          <ac:chgData name="Jason Marcil" userId="04f8b20b0a156f18" providerId="LiveId" clId="{490FA3E3-D3CC-42E7-BA2D-7667FA22C985}" dt="2020-12-13T01:50:52.016" v="1093" actId="26606"/>
          <ac:spMkLst>
            <pc:docMk/>
            <pc:sldMk cId="1421538531" sldId="290"/>
            <ac:spMk id="22" creationId="{68BDBE5C-BBE9-4E89-BEE5-DEB6EAB8702D}"/>
          </ac:spMkLst>
        </pc:spChg>
        <pc:spChg chg="add del">
          <ac:chgData name="Jason Marcil" userId="04f8b20b0a156f18" providerId="LiveId" clId="{490FA3E3-D3CC-42E7-BA2D-7667FA22C985}" dt="2020-12-13T01:50:52.016" v="1093" actId="26606"/>
          <ac:spMkLst>
            <pc:docMk/>
            <pc:sldMk cId="1421538531" sldId="290"/>
            <ac:spMk id="24" creationId="{DFC4168B-AA75-4715-9B96-CF84B170A68B}"/>
          </ac:spMkLst>
        </pc:spChg>
        <pc:spChg chg="add del">
          <ac:chgData name="Jason Marcil" userId="04f8b20b0a156f18" providerId="LiveId" clId="{490FA3E3-D3CC-42E7-BA2D-7667FA22C985}" dt="2020-12-13T01:50:53.072" v="1095" actId="26606"/>
          <ac:spMkLst>
            <pc:docMk/>
            <pc:sldMk cId="1421538531" sldId="290"/>
            <ac:spMk id="27" creationId="{0F6F1E82-F603-49E4-9641-09EEA984A343}"/>
          </ac:spMkLst>
        </pc:spChg>
        <pc:spChg chg="add del">
          <ac:chgData name="Jason Marcil" userId="04f8b20b0a156f18" providerId="LiveId" clId="{490FA3E3-D3CC-42E7-BA2D-7667FA22C985}" dt="2020-12-13T01:50:53.072" v="1095" actId="26606"/>
          <ac:spMkLst>
            <pc:docMk/>
            <pc:sldMk cId="1421538531" sldId="290"/>
            <ac:spMk id="29" creationId="{9D1595AB-90F6-488F-B5E3-F8CFCC8FAA19}"/>
          </ac:spMkLst>
        </pc:spChg>
        <pc:spChg chg="add del">
          <ac:chgData name="Jason Marcil" userId="04f8b20b0a156f18" providerId="LiveId" clId="{490FA3E3-D3CC-42E7-BA2D-7667FA22C985}" dt="2020-12-13T01:50:56.309" v="1097" actId="26606"/>
          <ac:spMkLst>
            <pc:docMk/>
            <pc:sldMk cId="1421538531" sldId="290"/>
            <ac:spMk id="32" creationId="{0F6F1E82-F603-49E4-9641-09EEA984A343}"/>
          </ac:spMkLst>
        </pc:spChg>
        <pc:spChg chg="add del">
          <ac:chgData name="Jason Marcil" userId="04f8b20b0a156f18" providerId="LiveId" clId="{490FA3E3-D3CC-42E7-BA2D-7667FA22C985}" dt="2020-12-13T01:50:56.309" v="1097" actId="26606"/>
          <ac:spMkLst>
            <pc:docMk/>
            <pc:sldMk cId="1421538531" sldId="290"/>
            <ac:spMk id="34" creationId="{9D1595AB-90F6-488F-B5E3-F8CFCC8FAA19}"/>
          </ac:spMkLst>
        </pc:spChg>
        <pc:spChg chg="add mod">
          <ac:chgData name="Jason Marcil" userId="04f8b20b0a156f18" providerId="LiveId" clId="{490FA3E3-D3CC-42E7-BA2D-7667FA22C985}" dt="2020-12-14T00:52:47.029" v="4851" actId="20577"/>
          <ac:spMkLst>
            <pc:docMk/>
            <pc:sldMk cId="1421538531" sldId="290"/>
            <ac:spMk id="37" creationId="{624B6438-2DB3-4DD1-B8E0-D1E1C44F00D7}"/>
          </ac:spMkLst>
        </pc:spChg>
        <pc:spChg chg="add">
          <ac:chgData name="Jason Marcil" userId="04f8b20b0a156f18" providerId="LiveId" clId="{490FA3E3-D3CC-42E7-BA2D-7667FA22C985}" dt="2020-12-13T02:04:50.649" v="1482" actId="26606"/>
          <ac:spMkLst>
            <pc:docMk/>
            <pc:sldMk cId="1421538531" sldId="290"/>
            <ac:spMk id="42" creationId="{C8DD82D3-D002-45B0-B16A-82B3DA4EFDDB}"/>
          </ac:spMkLst>
        </pc:spChg>
        <pc:spChg chg="add">
          <ac:chgData name="Jason Marcil" userId="04f8b20b0a156f18" providerId="LiveId" clId="{490FA3E3-D3CC-42E7-BA2D-7667FA22C985}" dt="2020-12-13T02:04:50.649" v="1482" actId="26606"/>
          <ac:spMkLst>
            <pc:docMk/>
            <pc:sldMk cId="1421538531" sldId="290"/>
            <ac:spMk id="46" creationId="{14552793-7DFF-4EC7-AC69-D34A75D01880}"/>
          </ac:spMkLst>
        </pc:spChg>
        <pc:graphicFrameChg chg="add del">
          <ac:chgData name="Jason Marcil" userId="04f8b20b0a156f18" providerId="LiveId" clId="{490FA3E3-D3CC-42E7-BA2D-7667FA22C985}" dt="2020-12-13T01:50:50.792" v="1091" actId="26606"/>
          <ac:graphicFrameMkLst>
            <pc:docMk/>
            <pc:sldMk cId="1421538531" sldId="290"/>
            <ac:graphicFrameMk id="12" creationId="{A55E8542-B12C-4DC4-8B9B-4C06728FC0F8}"/>
          </ac:graphicFrameMkLst>
        </pc:graphicFrameChg>
        <pc:graphicFrameChg chg="add del">
          <ac:chgData name="Jason Marcil" userId="04f8b20b0a156f18" providerId="LiveId" clId="{490FA3E3-D3CC-42E7-BA2D-7667FA22C985}" dt="2020-12-13T01:50:52.016" v="1093" actId="26606"/>
          <ac:graphicFrameMkLst>
            <pc:docMk/>
            <pc:sldMk cId="1421538531" sldId="290"/>
            <ac:graphicFrameMk id="25" creationId="{A9237F81-0707-421F-BD20-6A698F987505}"/>
          </ac:graphicFrameMkLst>
        </pc:graphicFrameChg>
        <pc:graphicFrameChg chg="add del">
          <ac:chgData name="Jason Marcil" userId="04f8b20b0a156f18" providerId="LiveId" clId="{490FA3E3-D3CC-42E7-BA2D-7667FA22C985}" dt="2020-12-13T01:50:53.072" v="1095" actId="26606"/>
          <ac:graphicFrameMkLst>
            <pc:docMk/>
            <pc:sldMk cId="1421538531" sldId="290"/>
            <ac:graphicFrameMk id="30" creationId="{A55E8542-B12C-4DC4-8B9B-4C06728FC0F8}"/>
          </ac:graphicFrameMkLst>
        </pc:graphicFrameChg>
        <pc:graphicFrameChg chg="add del">
          <ac:chgData name="Jason Marcil" userId="04f8b20b0a156f18" providerId="LiveId" clId="{490FA3E3-D3CC-42E7-BA2D-7667FA22C985}" dt="2020-12-13T01:50:56.309" v="1097" actId="26606"/>
          <ac:graphicFrameMkLst>
            <pc:docMk/>
            <pc:sldMk cId="1421538531" sldId="290"/>
            <ac:graphicFrameMk id="35" creationId="{A71FB93D-5E25-41A4-99CD-5C007169F259}"/>
          </ac:graphicFrameMkLst>
        </pc:graphicFrameChg>
        <pc:cxnChg chg="add del">
          <ac:chgData name="Jason Marcil" userId="04f8b20b0a156f18" providerId="LiveId" clId="{490FA3E3-D3CC-42E7-BA2D-7667FA22C985}" dt="2020-12-13T01:50:56.320" v="1098" actId="26606"/>
          <ac:cxnSpMkLst>
            <pc:docMk/>
            <pc:sldMk cId="1421538531" sldId="290"/>
            <ac:cxnSpMk id="10" creationId="{9F09C252-16FE-4557-AD6D-BB5CA773496C}"/>
          </ac:cxnSpMkLst>
        </pc:cxnChg>
        <pc:cxnChg chg="add del">
          <ac:chgData name="Jason Marcil" userId="04f8b20b0a156f18" providerId="LiveId" clId="{490FA3E3-D3CC-42E7-BA2D-7667FA22C985}" dt="2020-12-13T02:04:50.649" v="1482" actId="26606"/>
          <ac:cxnSpMkLst>
            <pc:docMk/>
            <pc:sldMk cId="1421538531" sldId="290"/>
            <ac:cxnSpMk id="17" creationId="{9F09C252-16FE-4557-AD6D-BB5CA773496C}"/>
          </ac:cxnSpMkLst>
        </pc:cxnChg>
        <pc:cxnChg chg="add del">
          <ac:chgData name="Jason Marcil" userId="04f8b20b0a156f18" providerId="LiveId" clId="{490FA3E3-D3CC-42E7-BA2D-7667FA22C985}" dt="2020-12-13T01:50:50.792" v="1091" actId="26606"/>
          <ac:cxnSpMkLst>
            <pc:docMk/>
            <pc:sldMk cId="1421538531" sldId="290"/>
            <ac:cxnSpMk id="18" creationId="{C81CFD00-FC30-4AFB-A61F-3127B2C90F71}"/>
          </ac:cxnSpMkLst>
        </pc:cxnChg>
        <pc:cxnChg chg="add del">
          <ac:chgData name="Jason Marcil" userId="04f8b20b0a156f18" providerId="LiveId" clId="{490FA3E3-D3CC-42E7-BA2D-7667FA22C985}" dt="2020-12-13T01:50:52.016" v="1093" actId="26606"/>
          <ac:cxnSpMkLst>
            <pc:docMk/>
            <pc:sldMk cId="1421538531" sldId="290"/>
            <ac:cxnSpMk id="23" creationId="{2752F38C-F560-47AA-90AD-209F39C04150}"/>
          </ac:cxnSpMkLst>
        </pc:cxnChg>
        <pc:cxnChg chg="add del">
          <ac:chgData name="Jason Marcil" userId="04f8b20b0a156f18" providerId="LiveId" clId="{490FA3E3-D3CC-42E7-BA2D-7667FA22C985}" dt="2020-12-13T01:50:53.072" v="1095" actId="26606"/>
          <ac:cxnSpMkLst>
            <pc:docMk/>
            <pc:sldMk cId="1421538531" sldId="290"/>
            <ac:cxnSpMk id="28" creationId="{C81CFD00-FC30-4AFB-A61F-3127B2C90F71}"/>
          </ac:cxnSpMkLst>
        </pc:cxnChg>
        <pc:cxnChg chg="add del">
          <ac:chgData name="Jason Marcil" userId="04f8b20b0a156f18" providerId="LiveId" clId="{490FA3E3-D3CC-42E7-BA2D-7667FA22C985}" dt="2020-12-13T01:50:56.309" v="1097" actId="26606"/>
          <ac:cxnSpMkLst>
            <pc:docMk/>
            <pc:sldMk cId="1421538531" sldId="290"/>
            <ac:cxnSpMk id="33" creationId="{C81CFD00-FC30-4AFB-A61F-3127B2C90F71}"/>
          </ac:cxnSpMkLst>
        </pc:cxnChg>
        <pc:cxnChg chg="add">
          <ac:chgData name="Jason Marcil" userId="04f8b20b0a156f18" providerId="LiveId" clId="{490FA3E3-D3CC-42E7-BA2D-7667FA22C985}" dt="2020-12-13T02:04:50.649" v="1482" actId="26606"/>
          <ac:cxnSpMkLst>
            <pc:docMk/>
            <pc:sldMk cId="1421538531" sldId="290"/>
            <ac:cxnSpMk id="44" creationId="{9F09C252-16FE-4557-AD6D-BB5CA773496C}"/>
          </ac:cxnSpMkLst>
        </pc:cxnChg>
      </pc:sldChg>
      <pc:sldChg chg="addSp delSp modSp add mod setBg setClrOvrMap">
        <pc:chgData name="Jason Marcil" userId="04f8b20b0a156f18" providerId="LiveId" clId="{490FA3E3-D3CC-42E7-BA2D-7667FA22C985}" dt="2020-12-14T01:19:47.151" v="5168" actId="20577"/>
        <pc:sldMkLst>
          <pc:docMk/>
          <pc:sldMk cId="2143328690" sldId="291"/>
        </pc:sldMkLst>
        <pc:spChg chg="mod">
          <ac:chgData name="Jason Marcil" userId="04f8b20b0a156f18" providerId="LiveId" clId="{490FA3E3-D3CC-42E7-BA2D-7667FA22C985}" dt="2020-12-13T02:05:10.255" v="1483" actId="255"/>
          <ac:spMkLst>
            <pc:docMk/>
            <pc:sldMk cId="2143328690" sldId="291"/>
            <ac:spMk id="2" creationId="{10FAB4B8-2361-4DF3-9827-0F1FB4779C21}"/>
          </ac:spMkLst>
        </pc:spChg>
        <pc:spChg chg="add mod">
          <ac:chgData name="Jason Marcil" userId="04f8b20b0a156f18" providerId="LiveId" clId="{490FA3E3-D3CC-42E7-BA2D-7667FA22C985}" dt="2020-12-14T01:12:25.485" v="5119"/>
          <ac:spMkLst>
            <pc:docMk/>
            <pc:sldMk cId="2143328690" sldId="291"/>
            <ac:spMk id="7" creationId="{0BD9FE93-4477-42D2-84E9-1D55D59320DC}"/>
          </ac:spMkLst>
        </pc:spChg>
        <pc:spChg chg="add del">
          <ac:chgData name="Jason Marcil" userId="04f8b20b0a156f18" providerId="LiveId" clId="{490FA3E3-D3CC-42E7-BA2D-7667FA22C985}" dt="2020-12-13T02:04:36.581" v="1468" actId="26606"/>
          <ac:spMkLst>
            <pc:docMk/>
            <pc:sldMk cId="2143328690" sldId="291"/>
            <ac:spMk id="15" creationId="{C8DD82D3-D002-45B0-B16A-82B3DA4EFDDB}"/>
          </ac:spMkLst>
        </pc:spChg>
        <pc:spChg chg="mod">
          <ac:chgData name="Jason Marcil" userId="04f8b20b0a156f18" providerId="LiveId" clId="{490FA3E3-D3CC-42E7-BA2D-7667FA22C985}" dt="2020-12-14T01:19:47.151" v="5168" actId="20577"/>
          <ac:spMkLst>
            <pc:docMk/>
            <pc:sldMk cId="2143328690" sldId="291"/>
            <ac:spMk id="37" creationId="{624B6438-2DB3-4DD1-B8E0-D1E1C44F00D7}"/>
          </ac:spMkLst>
        </pc:spChg>
        <pc:spChg chg="add del">
          <ac:chgData name="Jason Marcil" userId="04f8b20b0a156f18" providerId="LiveId" clId="{490FA3E3-D3CC-42E7-BA2D-7667FA22C985}" dt="2020-12-13T02:04:34.087" v="1465" actId="26606"/>
          <ac:spMkLst>
            <pc:docMk/>
            <pc:sldMk cId="2143328690" sldId="291"/>
            <ac:spMk id="42" creationId="{C8DD82D3-D002-45B0-B16A-82B3DA4EFDDB}"/>
          </ac:spMkLst>
        </pc:spChg>
        <pc:spChg chg="add del">
          <ac:chgData name="Jason Marcil" userId="04f8b20b0a156f18" providerId="LiveId" clId="{490FA3E3-D3CC-42E7-BA2D-7667FA22C985}" dt="2020-12-13T02:04:34.087" v="1465" actId="26606"/>
          <ac:spMkLst>
            <pc:docMk/>
            <pc:sldMk cId="2143328690" sldId="291"/>
            <ac:spMk id="46" creationId="{14552793-7DFF-4EC7-AC69-D34A75D01880}"/>
          </ac:spMkLst>
        </pc:spChg>
        <pc:spChg chg="add del">
          <ac:chgData name="Jason Marcil" userId="04f8b20b0a156f18" providerId="LiveId" clId="{490FA3E3-D3CC-42E7-BA2D-7667FA22C985}" dt="2020-12-13T02:04:36.571" v="1467" actId="26606"/>
          <ac:spMkLst>
            <pc:docMk/>
            <pc:sldMk cId="2143328690" sldId="291"/>
            <ac:spMk id="48" creationId="{F5FE1B2C-7BC1-4AE2-9A50-2A4A70A9D6A1}"/>
          </ac:spMkLst>
        </pc:spChg>
        <pc:spChg chg="add del">
          <ac:chgData name="Jason Marcil" userId="04f8b20b0a156f18" providerId="LiveId" clId="{490FA3E3-D3CC-42E7-BA2D-7667FA22C985}" dt="2020-12-13T02:04:36.571" v="1467" actId="26606"/>
          <ac:spMkLst>
            <pc:docMk/>
            <pc:sldMk cId="2143328690" sldId="291"/>
            <ac:spMk id="49" creationId="{97E8244A-2C81-4C0E-A929-3EC8EFF35564}"/>
          </ac:spMkLst>
        </pc:spChg>
        <pc:spChg chg="add">
          <ac:chgData name="Jason Marcil" userId="04f8b20b0a156f18" providerId="LiveId" clId="{490FA3E3-D3CC-42E7-BA2D-7667FA22C985}" dt="2020-12-13T02:04:36.581" v="1468" actId="26606"/>
          <ac:spMkLst>
            <pc:docMk/>
            <pc:sldMk cId="2143328690" sldId="291"/>
            <ac:spMk id="52" creationId="{C8DD82D3-D002-45B0-B16A-82B3DA4EFDDB}"/>
          </ac:spMkLst>
        </pc:spChg>
        <pc:spChg chg="add">
          <ac:chgData name="Jason Marcil" userId="04f8b20b0a156f18" providerId="LiveId" clId="{490FA3E3-D3CC-42E7-BA2D-7667FA22C985}" dt="2020-12-13T02:04:36.581" v="1468" actId="26606"/>
          <ac:spMkLst>
            <pc:docMk/>
            <pc:sldMk cId="2143328690" sldId="291"/>
            <ac:spMk id="54" creationId="{14552793-7DFF-4EC7-AC69-D34A75D01880}"/>
          </ac:spMkLst>
        </pc:spChg>
        <pc:cxnChg chg="add del">
          <ac:chgData name="Jason Marcil" userId="04f8b20b0a156f18" providerId="LiveId" clId="{490FA3E3-D3CC-42E7-BA2D-7667FA22C985}" dt="2020-12-13T02:04:36.581" v="1468" actId="26606"/>
          <ac:cxnSpMkLst>
            <pc:docMk/>
            <pc:sldMk cId="2143328690" sldId="291"/>
            <ac:cxnSpMk id="17" creationId="{9F09C252-16FE-4557-AD6D-BB5CA773496C}"/>
          </ac:cxnSpMkLst>
        </pc:cxnChg>
        <pc:cxnChg chg="add del">
          <ac:chgData name="Jason Marcil" userId="04f8b20b0a156f18" providerId="LiveId" clId="{490FA3E3-D3CC-42E7-BA2D-7667FA22C985}" dt="2020-12-13T02:04:34.087" v="1465" actId="26606"/>
          <ac:cxnSpMkLst>
            <pc:docMk/>
            <pc:sldMk cId="2143328690" sldId="291"/>
            <ac:cxnSpMk id="44" creationId="{9F09C252-16FE-4557-AD6D-BB5CA773496C}"/>
          </ac:cxnSpMkLst>
        </pc:cxnChg>
        <pc:cxnChg chg="add del">
          <ac:chgData name="Jason Marcil" userId="04f8b20b0a156f18" providerId="LiveId" clId="{490FA3E3-D3CC-42E7-BA2D-7667FA22C985}" dt="2020-12-13T02:04:36.571" v="1467" actId="26606"/>
          <ac:cxnSpMkLst>
            <pc:docMk/>
            <pc:sldMk cId="2143328690" sldId="291"/>
            <ac:cxnSpMk id="50" creationId="{02CC3441-26B3-4381-B3DF-8AE3C288BC0D}"/>
          </ac:cxnSpMkLst>
        </pc:cxnChg>
        <pc:cxnChg chg="add">
          <ac:chgData name="Jason Marcil" userId="04f8b20b0a156f18" providerId="LiveId" clId="{490FA3E3-D3CC-42E7-BA2D-7667FA22C985}" dt="2020-12-13T02:04:36.581" v="1468" actId="26606"/>
          <ac:cxnSpMkLst>
            <pc:docMk/>
            <pc:sldMk cId="2143328690" sldId="291"/>
            <ac:cxnSpMk id="53" creationId="{9F09C252-16FE-4557-AD6D-BB5CA773496C}"/>
          </ac:cxnSpMkLst>
        </pc:cxnChg>
      </pc:sldChg>
      <pc:sldChg chg="addSp delSp modSp new mod setBg">
        <pc:chgData name="Jason Marcil" userId="04f8b20b0a156f18" providerId="LiveId" clId="{490FA3E3-D3CC-42E7-BA2D-7667FA22C985}" dt="2020-12-14T01:29:26.893" v="5313" actId="20577"/>
        <pc:sldMkLst>
          <pc:docMk/>
          <pc:sldMk cId="580715695" sldId="292"/>
        </pc:sldMkLst>
        <pc:spChg chg="mod">
          <ac:chgData name="Jason Marcil" userId="04f8b20b0a156f18" providerId="LiveId" clId="{490FA3E3-D3CC-42E7-BA2D-7667FA22C985}" dt="2020-12-13T02:04:21.562" v="1463" actId="26606"/>
          <ac:spMkLst>
            <pc:docMk/>
            <pc:sldMk cId="580715695" sldId="292"/>
            <ac:spMk id="2" creationId="{ED8EF837-893E-4C49-BEA1-D32541D6BC24}"/>
          </ac:spMkLst>
        </pc:spChg>
        <pc:spChg chg="mod">
          <ac:chgData name="Jason Marcil" userId="04f8b20b0a156f18" providerId="LiveId" clId="{490FA3E3-D3CC-42E7-BA2D-7667FA22C985}" dt="2020-12-14T01:29:26.893" v="5313" actId="20577"/>
          <ac:spMkLst>
            <pc:docMk/>
            <pc:sldMk cId="580715695" sldId="292"/>
            <ac:spMk id="3" creationId="{076C3303-6EDA-4F56-BCF0-9FE733CE2936}"/>
          </ac:spMkLst>
        </pc:spChg>
        <pc:spChg chg="add mod">
          <ac:chgData name="Jason Marcil" userId="04f8b20b0a156f18" providerId="LiveId" clId="{490FA3E3-D3CC-42E7-BA2D-7667FA22C985}" dt="2020-12-14T01:12:29.457" v="5120"/>
          <ac:spMkLst>
            <pc:docMk/>
            <pc:sldMk cId="580715695" sldId="292"/>
            <ac:spMk id="7" creationId="{389DEAEA-61B5-42A9-B17F-4DFBF54ED586}"/>
          </ac:spMkLst>
        </pc:spChg>
        <pc:spChg chg="add del">
          <ac:chgData name="Jason Marcil" userId="04f8b20b0a156f18" providerId="LiveId" clId="{490FA3E3-D3CC-42E7-BA2D-7667FA22C985}" dt="2020-12-13T02:04:21.549" v="1462" actId="26606"/>
          <ac:spMkLst>
            <pc:docMk/>
            <pc:sldMk cId="580715695" sldId="292"/>
            <ac:spMk id="8" creationId="{F5FE1B2C-7BC1-4AE2-9A50-2A4A70A9D6A1}"/>
          </ac:spMkLst>
        </pc:spChg>
        <pc:spChg chg="add del">
          <ac:chgData name="Jason Marcil" userId="04f8b20b0a156f18" providerId="LiveId" clId="{490FA3E3-D3CC-42E7-BA2D-7667FA22C985}" dt="2020-12-13T02:04:21.549" v="1462" actId="26606"/>
          <ac:spMkLst>
            <pc:docMk/>
            <pc:sldMk cId="580715695" sldId="292"/>
            <ac:spMk id="10" creationId="{97E8244A-2C81-4C0E-A929-3EC8EFF35564}"/>
          </ac:spMkLst>
        </pc:spChg>
        <pc:spChg chg="add">
          <ac:chgData name="Jason Marcil" userId="04f8b20b0a156f18" providerId="LiveId" clId="{490FA3E3-D3CC-42E7-BA2D-7667FA22C985}" dt="2020-12-13T02:04:21.562" v="1463" actId="26606"/>
          <ac:spMkLst>
            <pc:docMk/>
            <pc:sldMk cId="580715695" sldId="292"/>
            <ac:spMk id="14" creationId="{C8DD82D3-D002-45B0-B16A-82B3DA4EFDDB}"/>
          </ac:spMkLst>
        </pc:spChg>
        <pc:spChg chg="add">
          <ac:chgData name="Jason Marcil" userId="04f8b20b0a156f18" providerId="LiveId" clId="{490FA3E3-D3CC-42E7-BA2D-7667FA22C985}" dt="2020-12-13T02:04:21.562" v="1463" actId="26606"/>
          <ac:spMkLst>
            <pc:docMk/>
            <pc:sldMk cId="580715695" sldId="292"/>
            <ac:spMk id="16" creationId="{14552793-7DFF-4EC7-AC69-D34A75D01880}"/>
          </ac:spMkLst>
        </pc:spChg>
        <pc:cxnChg chg="add del">
          <ac:chgData name="Jason Marcil" userId="04f8b20b0a156f18" providerId="LiveId" clId="{490FA3E3-D3CC-42E7-BA2D-7667FA22C985}" dt="2020-12-13T02:04:21.549" v="1462" actId="26606"/>
          <ac:cxnSpMkLst>
            <pc:docMk/>
            <pc:sldMk cId="580715695" sldId="292"/>
            <ac:cxnSpMk id="12" creationId="{02CC3441-26B3-4381-B3DF-8AE3C288BC0D}"/>
          </ac:cxnSpMkLst>
        </pc:cxnChg>
        <pc:cxnChg chg="add">
          <ac:chgData name="Jason Marcil" userId="04f8b20b0a156f18" providerId="LiveId" clId="{490FA3E3-D3CC-42E7-BA2D-7667FA22C985}" dt="2020-12-13T02:04:21.562" v="1463" actId="26606"/>
          <ac:cxnSpMkLst>
            <pc:docMk/>
            <pc:sldMk cId="580715695" sldId="292"/>
            <ac:cxnSpMk id="15" creationId="{9F09C252-16FE-4557-AD6D-BB5CA773496C}"/>
          </ac:cxnSpMkLst>
        </pc:cxnChg>
      </pc:sldChg>
      <pc:sldChg chg="addSp modSp new mod">
        <pc:chgData name="Jason Marcil" userId="04f8b20b0a156f18" providerId="LiveId" clId="{490FA3E3-D3CC-42E7-BA2D-7667FA22C985}" dt="2020-12-14T01:12:33.327" v="5121"/>
        <pc:sldMkLst>
          <pc:docMk/>
          <pc:sldMk cId="2554534947" sldId="293"/>
        </pc:sldMkLst>
        <pc:spChg chg="mod">
          <ac:chgData name="Jason Marcil" userId="04f8b20b0a156f18" providerId="LiveId" clId="{490FA3E3-D3CC-42E7-BA2D-7667FA22C985}" dt="2020-12-13T02:08:57.169" v="1536" actId="20577"/>
          <ac:spMkLst>
            <pc:docMk/>
            <pc:sldMk cId="2554534947" sldId="293"/>
            <ac:spMk id="2" creationId="{D57B9C13-9C78-410E-881C-7BCE179F9AAB}"/>
          </ac:spMkLst>
        </pc:spChg>
        <pc:spChg chg="mod">
          <ac:chgData name="Jason Marcil" userId="04f8b20b0a156f18" providerId="LiveId" clId="{490FA3E3-D3CC-42E7-BA2D-7667FA22C985}" dt="2020-12-13T02:20:50.504" v="2034" actId="20577"/>
          <ac:spMkLst>
            <pc:docMk/>
            <pc:sldMk cId="2554534947" sldId="293"/>
            <ac:spMk id="3" creationId="{E1B310BA-FBCE-4CA0-96C9-D516A11E05FF}"/>
          </ac:spMkLst>
        </pc:spChg>
        <pc:spChg chg="add mod">
          <ac:chgData name="Jason Marcil" userId="04f8b20b0a156f18" providerId="LiveId" clId="{490FA3E3-D3CC-42E7-BA2D-7667FA22C985}" dt="2020-12-14T01:12:33.327" v="5121"/>
          <ac:spMkLst>
            <pc:docMk/>
            <pc:sldMk cId="2554534947" sldId="293"/>
            <ac:spMk id="4" creationId="{7D71FC4D-2261-4739-A83C-CCC0E841C9E6}"/>
          </ac:spMkLst>
        </pc:spChg>
      </pc:sldChg>
      <pc:sldChg chg="addSp delSp modSp new mod ord">
        <pc:chgData name="Jason Marcil" userId="04f8b20b0a156f18" providerId="LiveId" clId="{490FA3E3-D3CC-42E7-BA2D-7667FA22C985}" dt="2020-12-14T01:17:18.392" v="5146" actId="1076"/>
        <pc:sldMkLst>
          <pc:docMk/>
          <pc:sldMk cId="137225839" sldId="294"/>
        </pc:sldMkLst>
        <pc:spChg chg="mod">
          <ac:chgData name="Jason Marcil" userId="04f8b20b0a156f18" providerId="LiveId" clId="{490FA3E3-D3CC-42E7-BA2D-7667FA22C985}" dt="2020-12-13T02:10:53.685" v="1623" actId="122"/>
          <ac:spMkLst>
            <pc:docMk/>
            <pc:sldMk cId="137225839" sldId="294"/>
            <ac:spMk id="2" creationId="{4ED51935-F09F-4E95-9011-A9783F00CE4E}"/>
          </ac:spMkLst>
        </pc:spChg>
        <pc:spChg chg="del">
          <ac:chgData name="Jason Marcil" userId="04f8b20b0a156f18" providerId="LiveId" clId="{490FA3E3-D3CC-42E7-BA2D-7667FA22C985}" dt="2020-12-13T02:10:42.567" v="1607" actId="22"/>
          <ac:spMkLst>
            <pc:docMk/>
            <pc:sldMk cId="137225839" sldId="294"/>
            <ac:spMk id="3" creationId="{94321B5A-BB17-493F-BC78-AD8A70BFF405}"/>
          </ac:spMkLst>
        </pc:spChg>
        <pc:spChg chg="add mod">
          <ac:chgData name="Jason Marcil" userId="04f8b20b0a156f18" providerId="LiveId" clId="{490FA3E3-D3CC-42E7-BA2D-7667FA22C985}" dt="2020-12-14T01:17:18.392" v="5146" actId="1076"/>
          <ac:spMkLst>
            <pc:docMk/>
            <pc:sldMk cId="137225839" sldId="294"/>
            <ac:spMk id="4" creationId="{F059184D-F43D-4653-B825-A326D9DF5FC5}"/>
          </ac:spMkLst>
        </pc:spChg>
        <pc:picChg chg="add mod ord">
          <ac:chgData name="Jason Marcil" userId="04f8b20b0a156f18" providerId="LiveId" clId="{490FA3E3-D3CC-42E7-BA2D-7667FA22C985}" dt="2020-12-13T02:24:25.761" v="2101" actId="1076"/>
          <ac:picMkLst>
            <pc:docMk/>
            <pc:sldMk cId="137225839" sldId="294"/>
            <ac:picMk id="5" creationId="{D32E7FF9-B23F-40A7-ABAD-C2E51BF6A3C3}"/>
          </ac:picMkLst>
        </pc:picChg>
      </pc:sldChg>
      <pc:sldChg chg="addSp delSp modSp new mod setBg">
        <pc:chgData name="Jason Marcil" userId="04f8b20b0a156f18" providerId="LiveId" clId="{490FA3E3-D3CC-42E7-BA2D-7667FA22C985}" dt="2020-12-14T01:12:39.665" v="5122"/>
        <pc:sldMkLst>
          <pc:docMk/>
          <pc:sldMk cId="570898060" sldId="295"/>
        </pc:sldMkLst>
        <pc:spChg chg="mod">
          <ac:chgData name="Jason Marcil" userId="04f8b20b0a156f18" providerId="LiveId" clId="{490FA3E3-D3CC-42E7-BA2D-7667FA22C985}" dt="2020-12-14T00:29:41.354" v="3470" actId="26606"/>
          <ac:spMkLst>
            <pc:docMk/>
            <pc:sldMk cId="570898060" sldId="295"/>
            <ac:spMk id="2" creationId="{C5940608-BD77-43EE-87EF-E4FA863B8CDC}"/>
          </ac:spMkLst>
        </pc:spChg>
        <pc:spChg chg="add del mod">
          <ac:chgData name="Jason Marcil" userId="04f8b20b0a156f18" providerId="LiveId" clId="{490FA3E3-D3CC-42E7-BA2D-7667FA22C985}" dt="2020-12-13T02:18:22.296" v="1966" actId="26606"/>
          <ac:spMkLst>
            <pc:docMk/>
            <pc:sldMk cId="570898060" sldId="295"/>
            <ac:spMk id="3" creationId="{CAD63D75-A7B2-4551-B207-BE20D5C8DCDF}"/>
          </ac:spMkLst>
        </pc:spChg>
        <pc:spChg chg="add del">
          <ac:chgData name="Jason Marcil" userId="04f8b20b0a156f18" providerId="LiveId" clId="{490FA3E3-D3CC-42E7-BA2D-7667FA22C985}" dt="2020-12-13T02:36:56.447" v="2843" actId="26606"/>
          <ac:spMkLst>
            <pc:docMk/>
            <pc:sldMk cId="570898060" sldId="295"/>
            <ac:spMk id="8" creationId="{C8DD82D3-D002-45B0-B16A-82B3DA4EFDDB}"/>
          </ac:spMkLst>
        </pc:spChg>
        <pc:spChg chg="add mod">
          <ac:chgData name="Jason Marcil" userId="04f8b20b0a156f18" providerId="LiveId" clId="{490FA3E3-D3CC-42E7-BA2D-7667FA22C985}" dt="2020-12-14T01:12:39.665" v="5122"/>
          <ac:spMkLst>
            <pc:docMk/>
            <pc:sldMk cId="570898060" sldId="295"/>
            <ac:spMk id="9" creationId="{541ABCAF-D347-43D5-A792-F8869729ABA7}"/>
          </ac:spMkLst>
        </pc:spChg>
        <pc:spChg chg="add del">
          <ac:chgData name="Jason Marcil" userId="04f8b20b0a156f18" providerId="LiveId" clId="{490FA3E3-D3CC-42E7-BA2D-7667FA22C985}" dt="2020-12-13T02:18:01.105" v="1957" actId="26606"/>
          <ac:spMkLst>
            <pc:docMk/>
            <pc:sldMk cId="570898060" sldId="295"/>
            <ac:spMk id="9" creationId="{88F0A37D-2337-4AAF-98B0-7E4E9B98719A}"/>
          </ac:spMkLst>
        </pc:spChg>
        <pc:spChg chg="add del">
          <ac:chgData name="Jason Marcil" userId="04f8b20b0a156f18" providerId="LiveId" clId="{490FA3E3-D3CC-42E7-BA2D-7667FA22C985}" dt="2020-12-13T02:18:06.345" v="1961" actId="26606"/>
          <ac:spMkLst>
            <pc:docMk/>
            <pc:sldMk cId="570898060" sldId="295"/>
            <ac:spMk id="10" creationId="{13BCCAE5-A35B-4B66-A4A7-E23C34A403A4}"/>
          </ac:spMkLst>
        </pc:spChg>
        <pc:spChg chg="add del">
          <ac:chgData name="Jason Marcil" userId="04f8b20b0a156f18" providerId="LiveId" clId="{490FA3E3-D3CC-42E7-BA2D-7667FA22C985}" dt="2020-12-13T02:18:01.105" v="1957" actId="26606"/>
          <ac:spMkLst>
            <pc:docMk/>
            <pc:sldMk cId="570898060" sldId="295"/>
            <ac:spMk id="13" creationId="{F7234D70-FB65-4E99-985E-64D219674D45}"/>
          </ac:spMkLst>
        </pc:spChg>
        <pc:spChg chg="add del">
          <ac:chgData name="Jason Marcil" userId="04f8b20b0a156f18" providerId="LiveId" clId="{490FA3E3-D3CC-42E7-BA2D-7667FA22C985}" dt="2020-12-13T02:18:06.345" v="1961" actId="26606"/>
          <ac:spMkLst>
            <pc:docMk/>
            <pc:sldMk cId="570898060" sldId="295"/>
            <ac:spMk id="14" creationId="{CB06839E-D8C3-4A74-BA2B-3B97E7B2CDB5}"/>
          </ac:spMkLst>
        </pc:spChg>
        <pc:spChg chg="add del">
          <ac:chgData name="Jason Marcil" userId="04f8b20b0a156f18" providerId="LiveId" clId="{490FA3E3-D3CC-42E7-BA2D-7667FA22C985}" dt="2020-12-13T02:18:02.985" v="1959" actId="26606"/>
          <ac:spMkLst>
            <pc:docMk/>
            <pc:sldMk cId="570898060" sldId="295"/>
            <ac:spMk id="15" creationId="{88F0A37D-2337-4AAF-98B0-7E4E9B98719A}"/>
          </ac:spMkLst>
        </pc:spChg>
        <pc:spChg chg="add del">
          <ac:chgData name="Jason Marcil" userId="04f8b20b0a156f18" providerId="LiveId" clId="{490FA3E3-D3CC-42E7-BA2D-7667FA22C985}" dt="2020-12-13T02:18:02.985" v="1959" actId="26606"/>
          <ac:spMkLst>
            <pc:docMk/>
            <pc:sldMk cId="570898060" sldId="295"/>
            <ac:spMk id="17" creationId="{F7234D70-FB65-4E99-985E-64D219674D45}"/>
          </ac:spMkLst>
        </pc:spChg>
        <pc:spChg chg="add del">
          <ac:chgData name="Jason Marcil" userId="04f8b20b0a156f18" providerId="LiveId" clId="{490FA3E3-D3CC-42E7-BA2D-7667FA22C985}" dt="2020-12-13T02:18:06.345" v="1961" actId="26606"/>
          <ac:spMkLst>
            <pc:docMk/>
            <pc:sldMk cId="570898060" sldId="295"/>
            <ac:spMk id="20" creationId="{CAD63D75-A7B2-4551-B207-BE20D5C8DCDF}"/>
          </ac:spMkLst>
        </pc:spChg>
        <pc:spChg chg="add del">
          <ac:chgData name="Jason Marcil" userId="04f8b20b0a156f18" providerId="LiveId" clId="{490FA3E3-D3CC-42E7-BA2D-7667FA22C985}" dt="2020-12-13T02:18:22.287" v="1965" actId="26606"/>
          <ac:spMkLst>
            <pc:docMk/>
            <pc:sldMk cId="570898060" sldId="295"/>
            <ac:spMk id="24" creationId="{68BDBE5C-BBE9-4E89-BEE5-DEB6EAB8702D}"/>
          </ac:spMkLst>
        </pc:spChg>
        <pc:spChg chg="add del">
          <ac:chgData name="Jason Marcil" userId="04f8b20b0a156f18" providerId="LiveId" clId="{490FA3E3-D3CC-42E7-BA2D-7667FA22C985}" dt="2020-12-13T02:18:22.287" v="1965" actId="26606"/>
          <ac:spMkLst>
            <pc:docMk/>
            <pc:sldMk cId="570898060" sldId="295"/>
            <ac:spMk id="26" creationId="{DFC4168B-AA75-4715-9B96-CF84B170A68B}"/>
          </ac:spMkLst>
        </pc:spChg>
        <pc:spChg chg="add mod">
          <ac:chgData name="Jason Marcil" userId="04f8b20b0a156f18" providerId="LiveId" clId="{490FA3E3-D3CC-42E7-BA2D-7667FA22C985}" dt="2020-12-14T00:59:28.395" v="5110" actId="20577"/>
          <ac:spMkLst>
            <pc:docMk/>
            <pc:sldMk cId="570898060" sldId="295"/>
            <ac:spMk id="30" creationId="{CAD63D75-A7B2-4551-B207-BE20D5C8DCDF}"/>
          </ac:spMkLst>
        </pc:spChg>
        <pc:spChg chg="add del">
          <ac:chgData name="Jason Marcil" userId="04f8b20b0a156f18" providerId="LiveId" clId="{490FA3E3-D3CC-42E7-BA2D-7667FA22C985}" dt="2020-12-13T02:36:56.447" v="2843" actId="26606"/>
          <ac:spMkLst>
            <pc:docMk/>
            <pc:sldMk cId="570898060" sldId="295"/>
            <ac:spMk id="31" creationId="{14552793-7DFF-4EC7-AC69-D34A75D01880}"/>
          </ac:spMkLst>
        </pc:spChg>
        <pc:spChg chg="add del">
          <ac:chgData name="Jason Marcil" userId="04f8b20b0a156f18" providerId="LiveId" clId="{490FA3E3-D3CC-42E7-BA2D-7667FA22C985}" dt="2020-12-13T02:36:56.439" v="2842" actId="26606"/>
          <ac:spMkLst>
            <pc:docMk/>
            <pc:sldMk cId="570898060" sldId="295"/>
            <ac:spMk id="36" creationId="{CECF0FC6-D57B-48B6-9036-F4FFD91A4B34}"/>
          </ac:spMkLst>
        </pc:spChg>
        <pc:spChg chg="add del">
          <ac:chgData name="Jason Marcil" userId="04f8b20b0a156f18" providerId="LiveId" clId="{490FA3E3-D3CC-42E7-BA2D-7667FA22C985}" dt="2020-12-13T02:36:56.439" v="2842" actId="26606"/>
          <ac:spMkLst>
            <pc:docMk/>
            <pc:sldMk cId="570898060" sldId="295"/>
            <ac:spMk id="38" creationId="{717A211C-5863-4303-AC3D-AEBFDF6D6A4C}"/>
          </ac:spMkLst>
        </pc:spChg>
        <pc:spChg chg="add del">
          <ac:chgData name="Jason Marcil" userId="04f8b20b0a156f18" providerId="LiveId" clId="{490FA3E3-D3CC-42E7-BA2D-7667FA22C985}" dt="2020-12-13T02:36:56.439" v="2842" actId="26606"/>
          <ac:spMkLst>
            <pc:docMk/>
            <pc:sldMk cId="570898060" sldId="295"/>
            <ac:spMk id="40" creationId="{70FA2369-10B3-4A99-93ED-036A92FD9C47}"/>
          </ac:spMkLst>
        </pc:spChg>
        <pc:spChg chg="add del">
          <ac:chgData name="Jason Marcil" userId="04f8b20b0a156f18" providerId="LiveId" clId="{490FA3E3-D3CC-42E7-BA2D-7667FA22C985}" dt="2020-12-14T00:29:41.354" v="3470" actId="26606"/>
          <ac:spMkLst>
            <pc:docMk/>
            <pc:sldMk cId="570898060" sldId="295"/>
            <ac:spMk id="42" creationId="{3741B58E-3B65-4A01-A276-975AB2CF8A08}"/>
          </ac:spMkLst>
        </pc:spChg>
        <pc:spChg chg="add del">
          <ac:chgData name="Jason Marcil" userId="04f8b20b0a156f18" providerId="LiveId" clId="{490FA3E3-D3CC-42E7-BA2D-7667FA22C985}" dt="2020-12-14T00:29:41.354" v="3470" actId="26606"/>
          <ac:spMkLst>
            <pc:docMk/>
            <pc:sldMk cId="570898060" sldId="295"/>
            <ac:spMk id="43" creationId="{7AAC67C3-831B-4AB1-A259-DFB839CAFAFC}"/>
          </ac:spMkLst>
        </pc:spChg>
        <pc:spChg chg="add">
          <ac:chgData name="Jason Marcil" userId="04f8b20b0a156f18" providerId="LiveId" clId="{490FA3E3-D3CC-42E7-BA2D-7667FA22C985}" dt="2020-12-14T00:29:41.354" v="3470" actId="26606"/>
          <ac:spMkLst>
            <pc:docMk/>
            <pc:sldMk cId="570898060" sldId="295"/>
            <ac:spMk id="48" creationId="{C8DD82D3-D002-45B0-B16A-82B3DA4EFDDB}"/>
          </ac:spMkLst>
        </pc:spChg>
        <pc:spChg chg="add">
          <ac:chgData name="Jason Marcil" userId="04f8b20b0a156f18" providerId="LiveId" clId="{490FA3E3-D3CC-42E7-BA2D-7667FA22C985}" dt="2020-12-14T00:29:41.354" v="3470" actId="26606"/>
          <ac:spMkLst>
            <pc:docMk/>
            <pc:sldMk cId="570898060" sldId="295"/>
            <ac:spMk id="52" creationId="{14552793-7DFF-4EC7-AC69-D34A75D01880}"/>
          </ac:spMkLst>
        </pc:spChg>
        <pc:graphicFrameChg chg="add del">
          <ac:chgData name="Jason Marcil" userId="04f8b20b0a156f18" providerId="LiveId" clId="{490FA3E3-D3CC-42E7-BA2D-7667FA22C985}" dt="2020-12-13T02:18:01.105" v="1957" actId="26606"/>
          <ac:graphicFrameMkLst>
            <pc:docMk/>
            <pc:sldMk cId="570898060" sldId="295"/>
            <ac:graphicFrameMk id="5" creationId="{FE0E7789-DC27-4A6E-979B-E6DE8CC9E4C8}"/>
          </ac:graphicFrameMkLst>
        </pc:graphicFrameChg>
        <pc:graphicFrameChg chg="add del">
          <ac:chgData name="Jason Marcil" userId="04f8b20b0a156f18" providerId="LiveId" clId="{490FA3E3-D3CC-42E7-BA2D-7667FA22C985}" dt="2020-12-13T02:18:02.985" v="1959" actId="26606"/>
          <ac:graphicFrameMkLst>
            <pc:docMk/>
            <pc:sldMk cId="570898060" sldId="295"/>
            <ac:graphicFrameMk id="18" creationId="{9F4414C8-9A91-4009-B6ED-D3E4DB61D5BE}"/>
          </ac:graphicFrameMkLst>
        </pc:graphicFrameChg>
        <pc:graphicFrameChg chg="add del">
          <ac:chgData name="Jason Marcil" userId="04f8b20b0a156f18" providerId="LiveId" clId="{490FA3E3-D3CC-42E7-BA2D-7667FA22C985}" dt="2020-12-13T02:18:14.265" v="1963" actId="26606"/>
          <ac:graphicFrameMkLst>
            <pc:docMk/>
            <pc:sldMk cId="570898060" sldId="295"/>
            <ac:graphicFrameMk id="22" creationId="{01AA6DCA-D20F-427F-A957-D12EB4C24F46}"/>
          </ac:graphicFrameMkLst>
        </pc:graphicFrameChg>
        <pc:graphicFrameChg chg="add del">
          <ac:chgData name="Jason Marcil" userId="04f8b20b0a156f18" providerId="LiveId" clId="{490FA3E3-D3CC-42E7-BA2D-7667FA22C985}" dt="2020-12-13T02:18:22.287" v="1965" actId="26606"/>
          <ac:graphicFrameMkLst>
            <pc:docMk/>
            <pc:sldMk cId="570898060" sldId="295"/>
            <ac:graphicFrameMk id="27" creationId="{BF15CA93-E9C2-43BB-B0FA-13AB6D6C1ACA}"/>
          </ac:graphicFrameMkLst>
        </pc:graphicFrameChg>
        <pc:picChg chg="add del">
          <ac:chgData name="Jason Marcil" userId="04f8b20b0a156f18" providerId="LiveId" clId="{490FA3E3-D3CC-42E7-BA2D-7667FA22C985}" dt="2020-12-13T02:18:06.345" v="1961" actId="26606"/>
          <ac:picMkLst>
            <pc:docMk/>
            <pc:sldMk cId="570898060" sldId="295"/>
            <ac:picMk id="7" creationId="{7A302881-359A-4E13-934B-D3FAC7D3B632}"/>
          </ac:picMkLst>
        </pc:picChg>
        <pc:cxnChg chg="add del">
          <ac:chgData name="Jason Marcil" userId="04f8b20b0a156f18" providerId="LiveId" clId="{490FA3E3-D3CC-42E7-BA2D-7667FA22C985}" dt="2020-12-13T02:18:01.105" v="1957" actId="26606"/>
          <ac:cxnSpMkLst>
            <pc:docMk/>
            <pc:sldMk cId="570898060" sldId="295"/>
            <ac:cxnSpMk id="11" creationId="{F15CCCF0-E573-463A-9760-1FDC0B2CFBD7}"/>
          </ac:cxnSpMkLst>
        </pc:cxnChg>
        <pc:cxnChg chg="add del">
          <ac:chgData name="Jason Marcil" userId="04f8b20b0a156f18" providerId="LiveId" clId="{490FA3E3-D3CC-42E7-BA2D-7667FA22C985}" dt="2020-12-13T02:18:06.345" v="1961" actId="26606"/>
          <ac:cxnSpMkLst>
            <pc:docMk/>
            <pc:sldMk cId="570898060" sldId="295"/>
            <ac:cxnSpMk id="12" creationId="{6987BDFB-DE64-4B56-B44F-45FAE19FA94E}"/>
          </ac:cxnSpMkLst>
        </pc:cxnChg>
        <pc:cxnChg chg="add del">
          <ac:chgData name="Jason Marcil" userId="04f8b20b0a156f18" providerId="LiveId" clId="{490FA3E3-D3CC-42E7-BA2D-7667FA22C985}" dt="2020-12-13T02:18:02.985" v="1959" actId="26606"/>
          <ac:cxnSpMkLst>
            <pc:docMk/>
            <pc:sldMk cId="570898060" sldId="295"/>
            <ac:cxnSpMk id="16" creationId="{F15CCCF0-E573-463A-9760-1FDC0B2CFBD7}"/>
          </ac:cxnSpMkLst>
        </pc:cxnChg>
        <pc:cxnChg chg="add del">
          <ac:chgData name="Jason Marcil" userId="04f8b20b0a156f18" providerId="LiveId" clId="{490FA3E3-D3CC-42E7-BA2D-7667FA22C985}" dt="2020-12-13T02:18:22.287" v="1965" actId="26606"/>
          <ac:cxnSpMkLst>
            <pc:docMk/>
            <pc:sldMk cId="570898060" sldId="295"/>
            <ac:cxnSpMk id="25" creationId="{2752F38C-F560-47AA-90AD-209F39C04150}"/>
          </ac:cxnSpMkLst>
        </pc:cxnChg>
        <pc:cxnChg chg="add del">
          <ac:chgData name="Jason Marcil" userId="04f8b20b0a156f18" providerId="LiveId" clId="{490FA3E3-D3CC-42E7-BA2D-7667FA22C985}" dt="2020-12-13T02:36:56.447" v="2843" actId="26606"/>
          <ac:cxnSpMkLst>
            <pc:docMk/>
            <pc:sldMk cId="570898060" sldId="295"/>
            <ac:cxnSpMk id="29" creationId="{9F09C252-16FE-4557-AD6D-BB5CA773496C}"/>
          </ac:cxnSpMkLst>
        </pc:cxnChg>
        <pc:cxnChg chg="add">
          <ac:chgData name="Jason Marcil" userId="04f8b20b0a156f18" providerId="LiveId" clId="{490FA3E3-D3CC-42E7-BA2D-7667FA22C985}" dt="2020-12-14T00:29:41.354" v="3470" actId="26606"/>
          <ac:cxnSpMkLst>
            <pc:docMk/>
            <pc:sldMk cId="570898060" sldId="295"/>
            <ac:cxnSpMk id="50" creationId="{9F09C252-16FE-4557-AD6D-BB5CA773496C}"/>
          </ac:cxnSpMkLst>
        </pc:cxnChg>
      </pc:sldChg>
      <pc:sldChg chg="addSp delSp modSp add mod">
        <pc:chgData name="Jason Marcil" userId="04f8b20b0a156f18" providerId="LiveId" clId="{490FA3E3-D3CC-42E7-BA2D-7667FA22C985}" dt="2020-12-14T01:12:43.791" v="5123"/>
        <pc:sldMkLst>
          <pc:docMk/>
          <pc:sldMk cId="3529554823" sldId="296"/>
        </pc:sldMkLst>
        <pc:spChg chg="mod">
          <ac:chgData name="Jason Marcil" userId="04f8b20b0a156f18" providerId="LiveId" clId="{490FA3E3-D3CC-42E7-BA2D-7667FA22C985}" dt="2020-12-14T00:30:10.125" v="3472" actId="26606"/>
          <ac:spMkLst>
            <pc:docMk/>
            <pc:sldMk cId="3529554823" sldId="296"/>
            <ac:spMk id="2" creationId="{C5940608-BD77-43EE-87EF-E4FA863B8CDC}"/>
          </ac:spMkLst>
        </pc:spChg>
        <pc:spChg chg="del">
          <ac:chgData name="Jason Marcil" userId="04f8b20b0a156f18" providerId="LiveId" clId="{490FA3E3-D3CC-42E7-BA2D-7667FA22C985}" dt="2020-12-13T02:37:00.009" v="2844" actId="26606"/>
          <ac:spMkLst>
            <pc:docMk/>
            <pc:sldMk cId="3529554823" sldId="296"/>
            <ac:spMk id="8" creationId="{C8DD82D3-D002-45B0-B16A-82B3DA4EFDDB}"/>
          </ac:spMkLst>
        </pc:spChg>
        <pc:spChg chg="add mod">
          <ac:chgData name="Jason Marcil" userId="04f8b20b0a156f18" providerId="LiveId" clId="{490FA3E3-D3CC-42E7-BA2D-7667FA22C985}" dt="2020-12-14T01:12:43.791" v="5123"/>
          <ac:spMkLst>
            <pc:docMk/>
            <pc:sldMk cId="3529554823" sldId="296"/>
            <ac:spMk id="10" creationId="{B9F1D2BF-B627-46EB-8B99-5539E2B52C35}"/>
          </ac:spMkLst>
        </pc:spChg>
        <pc:spChg chg="mod">
          <ac:chgData name="Jason Marcil" userId="04f8b20b0a156f18" providerId="LiveId" clId="{490FA3E3-D3CC-42E7-BA2D-7667FA22C985}" dt="2020-12-14T00:44:42.380" v="4177" actId="403"/>
          <ac:spMkLst>
            <pc:docMk/>
            <pc:sldMk cId="3529554823" sldId="296"/>
            <ac:spMk id="30" creationId="{CAD63D75-A7B2-4551-B207-BE20D5C8DCDF}"/>
          </ac:spMkLst>
        </pc:spChg>
        <pc:spChg chg="del">
          <ac:chgData name="Jason Marcil" userId="04f8b20b0a156f18" providerId="LiveId" clId="{490FA3E3-D3CC-42E7-BA2D-7667FA22C985}" dt="2020-12-13T02:37:00.009" v="2844" actId="26606"/>
          <ac:spMkLst>
            <pc:docMk/>
            <pc:sldMk cId="3529554823" sldId="296"/>
            <ac:spMk id="31" creationId="{14552793-7DFF-4EC7-AC69-D34A75D01880}"/>
          </ac:spMkLst>
        </pc:spChg>
        <pc:spChg chg="add del">
          <ac:chgData name="Jason Marcil" userId="04f8b20b0a156f18" providerId="LiveId" clId="{490FA3E3-D3CC-42E7-BA2D-7667FA22C985}" dt="2020-12-14T00:30:10.125" v="3472" actId="26606"/>
          <ac:spMkLst>
            <pc:docMk/>
            <pc:sldMk cId="3529554823" sldId="296"/>
            <ac:spMk id="36" creationId="{3741B58E-3B65-4A01-A276-975AB2CF8A08}"/>
          </ac:spMkLst>
        </pc:spChg>
        <pc:spChg chg="add del">
          <ac:chgData name="Jason Marcil" userId="04f8b20b0a156f18" providerId="LiveId" clId="{490FA3E3-D3CC-42E7-BA2D-7667FA22C985}" dt="2020-12-14T00:30:10.125" v="3472" actId="26606"/>
          <ac:spMkLst>
            <pc:docMk/>
            <pc:sldMk cId="3529554823" sldId="296"/>
            <ac:spMk id="38" creationId="{7AAC67C3-831B-4AB1-A259-DFB839CAFAFC}"/>
          </ac:spMkLst>
        </pc:spChg>
        <pc:spChg chg="add">
          <ac:chgData name="Jason Marcil" userId="04f8b20b0a156f18" providerId="LiveId" clId="{490FA3E3-D3CC-42E7-BA2D-7667FA22C985}" dt="2020-12-14T00:30:10.125" v="3472" actId="26606"/>
          <ac:spMkLst>
            <pc:docMk/>
            <pc:sldMk cId="3529554823" sldId="296"/>
            <ac:spMk id="45" creationId="{13BCCAE5-A35B-4B66-A4A7-E23C34A403A4}"/>
          </ac:spMkLst>
        </pc:spChg>
        <pc:spChg chg="add">
          <ac:chgData name="Jason Marcil" userId="04f8b20b0a156f18" providerId="LiveId" clId="{490FA3E3-D3CC-42E7-BA2D-7667FA22C985}" dt="2020-12-14T00:30:10.125" v="3472" actId="26606"/>
          <ac:spMkLst>
            <pc:docMk/>
            <pc:sldMk cId="3529554823" sldId="296"/>
            <ac:spMk id="49" creationId="{0B2EDFE5-9478-4774-9D3D-FEC7DC7082EF}"/>
          </ac:spMkLst>
        </pc:spChg>
        <pc:picChg chg="add">
          <ac:chgData name="Jason Marcil" userId="04f8b20b0a156f18" providerId="LiveId" clId="{490FA3E3-D3CC-42E7-BA2D-7667FA22C985}" dt="2020-12-14T00:30:10.125" v="3472" actId="26606"/>
          <ac:picMkLst>
            <pc:docMk/>
            <pc:sldMk cId="3529554823" sldId="296"/>
            <ac:picMk id="42" creationId="{FCD88A3F-A12B-4C9C-AF29-EBD795206578}"/>
          </ac:picMkLst>
        </pc:picChg>
        <pc:cxnChg chg="del">
          <ac:chgData name="Jason Marcil" userId="04f8b20b0a156f18" providerId="LiveId" clId="{490FA3E3-D3CC-42E7-BA2D-7667FA22C985}" dt="2020-12-13T02:37:00.009" v="2844" actId="26606"/>
          <ac:cxnSpMkLst>
            <pc:docMk/>
            <pc:sldMk cId="3529554823" sldId="296"/>
            <ac:cxnSpMk id="29" creationId="{9F09C252-16FE-4557-AD6D-BB5CA773496C}"/>
          </ac:cxnSpMkLst>
        </pc:cxnChg>
        <pc:cxnChg chg="add">
          <ac:chgData name="Jason Marcil" userId="04f8b20b0a156f18" providerId="LiveId" clId="{490FA3E3-D3CC-42E7-BA2D-7667FA22C985}" dt="2020-12-14T00:30:10.125" v="3472" actId="26606"/>
          <ac:cxnSpMkLst>
            <pc:docMk/>
            <pc:sldMk cId="3529554823" sldId="296"/>
            <ac:cxnSpMk id="47" creationId="{6987BDFB-DE64-4B56-B44F-45FAE19FA94E}"/>
          </ac:cxnSpMkLst>
        </pc:cxnChg>
      </pc:sldChg>
      <pc:sldChg chg="addSp delSp modSp new mod setBg setClrOvrMap">
        <pc:chgData name="Jason Marcil" userId="04f8b20b0a156f18" providerId="LiveId" clId="{490FA3E3-D3CC-42E7-BA2D-7667FA22C985}" dt="2020-12-13T02:36:13.816" v="2839" actId="20577"/>
        <pc:sldMkLst>
          <pc:docMk/>
          <pc:sldMk cId="81581488" sldId="297"/>
        </pc:sldMkLst>
        <pc:spChg chg="mod">
          <ac:chgData name="Jason Marcil" userId="04f8b20b0a156f18" providerId="LiveId" clId="{490FA3E3-D3CC-42E7-BA2D-7667FA22C985}" dt="2020-12-13T02:35:20.239" v="2719" actId="26606"/>
          <ac:spMkLst>
            <pc:docMk/>
            <pc:sldMk cId="81581488" sldId="297"/>
            <ac:spMk id="2" creationId="{19776329-35BB-4991-8D09-DA6C04044A6B}"/>
          </ac:spMkLst>
        </pc:spChg>
        <pc:spChg chg="add del mod">
          <ac:chgData name="Jason Marcil" userId="04f8b20b0a156f18" providerId="LiveId" clId="{490FA3E3-D3CC-42E7-BA2D-7667FA22C985}" dt="2020-12-13T02:35:20.239" v="2719" actId="26606"/>
          <ac:spMkLst>
            <pc:docMk/>
            <pc:sldMk cId="81581488" sldId="297"/>
            <ac:spMk id="3" creationId="{452AE3DC-1ABB-44C2-B67D-C0AF50257489}"/>
          </ac:spMkLst>
        </pc:spChg>
        <pc:spChg chg="add del">
          <ac:chgData name="Jason Marcil" userId="04f8b20b0a156f18" providerId="LiveId" clId="{490FA3E3-D3CC-42E7-BA2D-7667FA22C985}" dt="2020-12-13T02:35:17.558" v="2716" actId="26606"/>
          <ac:spMkLst>
            <pc:docMk/>
            <pc:sldMk cId="81581488" sldId="297"/>
            <ac:spMk id="9" creationId="{88F0A37D-2337-4AAF-98B0-7E4E9B98719A}"/>
          </ac:spMkLst>
        </pc:spChg>
        <pc:spChg chg="add del">
          <ac:chgData name="Jason Marcil" userId="04f8b20b0a156f18" providerId="LiveId" clId="{490FA3E3-D3CC-42E7-BA2D-7667FA22C985}" dt="2020-12-13T02:35:17.558" v="2716" actId="26606"/>
          <ac:spMkLst>
            <pc:docMk/>
            <pc:sldMk cId="81581488" sldId="297"/>
            <ac:spMk id="13" creationId="{F7234D70-FB65-4E99-985E-64D219674D45}"/>
          </ac:spMkLst>
        </pc:spChg>
        <pc:spChg chg="add del">
          <ac:chgData name="Jason Marcil" userId="04f8b20b0a156f18" providerId="LiveId" clId="{490FA3E3-D3CC-42E7-BA2D-7667FA22C985}" dt="2020-12-13T02:35:20.228" v="2718" actId="26606"/>
          <ac:spMkLst>
            <pc:docMk/>
            <pc:sldMk cId="81581488" sldId="297"/>
            <ac:spMk id="15" creationId="{68BDBE5C-BBE9-4E89-BEE5-DEB6EAB8702D}"/>
          </ac:spMkLst>
        </pc:spChg>
        <pc:spChg chg="add del">
          <ac:chgData name="Jason Marcil" userId="04f8b20b0a156f18" providerId="LiveId" clId="{490FA3E3-D3CC-42E7-BA2D-7667FA22C985}" dt="2020-12-13T02:35:20.228" v="2718" actId="26606"/>
          <ac:spMkLst>
            <pc:docMk/>
            <pc:sldMk cId="81581488" sldId="297"/>
            <ac:spMk id="17" creationId="{DFC4168B-AA75-4715-9B96-CF84B170A68B}"/>
          </ac:spMkLst>
        </pc:spChg>
        <pc:spChg chg="add">
          <ac:chgData name="Jason Marcil" userId="04f8b20b0a156f18" providerId="LiveId" clId="{490FA3E3-D3CC-42E7-BA2D-7667FA22C985}" dt="2020-12-13T02:35:20.239" v="2719" actId="26606"/>
          <ac:spMkLst>
            <pc:docMk/>
            <pc:sldMk cId="81581488" sldId="297"/>
            <ac:spMk id="20" creationId="{E844E128-FF69-4E9F-8327-6B504B3C5AE1}"/>
          </ac:spMkLst>
        </pc:spChg>
        <pc:spChg chg="add mod">
          <ac:chgData name="Jason Marcil" userId="04f8b20b0a156f18" providerId="LiveId" clId="{490FA3E3-D3CC-42E7-BA2D-7667FA22C985}" dt="2020-12-13T02:36:13.816" v="2839" actId="20577"/>
          <ac:spMkLst>
            <pc:docMk/>
            <pc:sldMk cId="81581488" sldId="297"/>
            <ac:spMk id="23" creationId="{452AE3DC-1ABB-44C2-B67D-C0AF50257489}"/>
          </ac:spMkLst>
        </pc:spChg>
        <pc:graphicFrameChg chg="add del">
          <ac:chgData name="Jason Marcil" userId="04f8b20b0a156f18" providerId="LiveId" clId="{490FA3E3-D3CC-42E7-BA2D-7667FA22C985}" dt="2020-12-13T02:35:17.558" v="2716" actId="26606"/>
          <ac:graphicFrameMkLst>
            <pc:docMk/>
            <pc:sldMk cId="81581488" sldId="297"/>
            <ac:graphicFrameMk id="5" creationId="{ED988170-EB11-4899-A22B-07D9EA8B9935}"/>
          </ac:graphicFrameMkLst>
        </pc:graphicFrameChg>
        <pc:graphicFrameChg chg="add del">
          <ac:chgData name="Jason Marcil" userId="04f8b20b0a156f18" providerId="LiveId" clId="{490FA3E3-D3CC-42E7-BA2D-7667FA22C985}" dt="2020-12-13T02:35:20.228" v="2718" actId="26606"/>
          <ac:graphicFrameMkLst>
            <pc:docMk/>
            <pc:sldMk cId="81581488" sldId="297"/>
            <ac:graphicFrameMk id="18" creationId="{5D1BD26A-C9A4-4F4C-BAB3-035974796EDF}"/>
          </ac:graphicFrameMkLst>
        </pc:graphicFrameChg>
        <pc:picChg chg="add">
          <ac:chgData name="Jason Marcil" userId="04f8b20b0a156f18" providerId="LiveId" clId="{490FA3E3-D3CC-42E7-BA2D-7667FA22C985}" dt="2020-12-13T02:35:20.239" v="2719" actId="26606"/>
          <ac:picMkLst>
            <pc:docMk/>
            <pc:sldMk cId="81581488" sldId="297"/>
            <ac:picMk id="21" creationId="{73EA8DAE-DFF6-4B4A-BF56-AE0CC8509E28}"/>
          </ac:picMkLst>
        </pc:picChg>
        <pc:cxnChg chg="add del">
          <ac:chgData name="Jason Marcil" userId="04f8b20b0a156f18" providerId="LiveId" clId="{490FA3E3-D3CC-42E7-BA2D-7667FA22C985}" dt="2020-12-13T02:35:17.558" v="2716" actId="26606"/>
          <ac:cxnSpMkLst>
            <pc:docMk/>
            <pc:sldMk cId="81581488" sldId="297"/>
            <ac:cxnSpMk id="11" creationId="{F15CCCF0-E573-463A-9760-1FDC0B2CFBD7}"/>
          </ac:cxnSpMkLst>
        </pc:cxnChg>
        <pc:cxnChg chg="add del">
          <ac:chgData name="Jason Marcil" userId="04f8b20b0a156f18" providerId="LiveId" clId="{490FA3E3-D3CC-42E7-BA2D-7667FA22C985}" dt="2020-12-13T02:35:20.228" v="2718" actId="26606"/>
          <ac:cxnSpMkLst>
            <pc:docMk/>
            <pc:sldMk cId="81581488" sldId="297"/>
            <ac:cxnSpMk id="16" creationId="{2752F38C-F560-47AA-90AD-209F39C04150}"/>
          </ac:cxnSpMkLst>
        </pc:cxnChg>
        <pc:cxnChg chg="add">
          <ac:chgData name="Jason Marcil" userId="04f8b20b0a156f18" providerId="LiveId" clId="{490FA3E3-D3CC-42E7-BA2D-7667FA22C985}" dt="2020-12-13T02:35:20.239" v="2719" actId="26606"/>
          <ac:cxnSpMkLst>
            <pc:docMk/>
            <pc:sldMk cId="81581488" sldId="297"/>
            <ac:cxnSpMk id="22" creationId="{055CEADF-09EA-423C-8C45-F94AF44D5AF0}"/>
          </ac:cxnSpMkLst>
        </pc:cxnChg>
      </pc:sldChg>
      <pc:sldChg chg="addSp delSp modSp new mod">
        <pc:chgData name="Jason Marcil" userId="04f8b20b0a156f18" providerId="LiveId" clId="{490FA3E3-D3CC-42E7-BA2D-7667FA22C985}" dt="2020-12-14T01:16:24.346" v="5126" actId="207"/>
        <pc:sldMkLst>
          <pc:docMk/>
          <pc:sldMk cId="4190212941" sldId="298"/>
        </pc:sldMkLst>
        <pc:spChg chg="mod">
          <ac:chgData name="Jason Marcil" userId="04f8b20b0a156f18" providerId="LiveId" clId="{490FA3E3-D3CC-42E7-BA2D-7667FA22C985}" dt="2020-12-13T02:37:33.248" v="2908" actId="20577"/>
          <ac:spMkLst>
            <pc:docMk/>
            <pc:sldMk cId="4190212941" sldId="298"/>
            <ac:spMk id="2" creationId="{1F2960E0-8D17-4A65-A67D-942AC3E95214}"/>
          </ac:spMkLst>
        </pc:spChg>
        <pc:spChg chg="del">
          <ac:chgData name="Jason Marcil" userId="04f8b20b0a156f18" providerId="LiveId" clId="{490FA3E3-D3CC-42E7-BA2D-7667FA22C985}" dt="2020-12-14T00:14:05.169" v="2922" actId="3680"/>
          <ac:spMkLst>
            <pc:docMk/>
            <pc:sldMk cId="4190212941" sldId="298"/>
            <ac:spMk id="3" creationId="{2F4B4C76-2807-4384-B83F-BD67E61EAA3F}"/>
          </ac:spMkLst>
        </pc:spChg>
        <pc:spChg chg="add del mod">
          <ac:chgData name="Jason Marcil" userId="04f8b20b0a156f18" providerId="LiveId" clId="{490FA3E3-D3CC-42E7-BA2D-7667FA22C985}" dt="2020-12-14T00:24:24.900" v="3425"/>
          <ac:spMkLst>
            <pc:docMk/>
            <pc:sldMk cId="4190212941" sldId="298"/>
            <ac:spMk id="5" creationId="{12252D97-BFE4-4015-8764-8A3621CC01A0}"/>
          </ac:spMkLst>
        </pc:spChg>
        <pc:spChg chg="add mod">
          <ac:chgData name="Jason Marcil" userId="04f8b20b0a156f18" providerId="LiveId" clId="{490FA3E3-D3CC-42E7-BA2D-7667FA22C985}" dt="2020-12-14T01:16:24.346" v="5126" actId="207"/>
          <ac:spMkLst>
            <pc:docMk/>
            <pc:sldMk cId="4190212941" sldId="298"/>
            <ac:spMk id="6" creationId="{0FCF4E1C-C5CA-4BA0-AA20-115AC5F20638}"/>
          </ac:spMkLst>
        </pc:spChg>
        <pc:spChg chg="add del mod">
          <ac:chgData name="Jason Marcil" userId="04f8b20b0a156f18" providerId="LiveId" clId="{490FA3E3-D3CC-42E7-BA2D-7667FA22C985}" dt="2020-12-14T00:31:15.014" v="3480" actId="478"/>
          <ac:spMkLst>
            <pc:docMk/>
            <pc:sldMk cId="4190212941" sldId="298"/>
            <ac:spMk id="8" creationId="{93C03E73-2B40-467E-983E-6AC7A758C1E3}"/>
          </ac:spMkLst>
        </pc:spChg>
        <pc:graphicFrameChg chg="add mod ord modGraphic">
          <ac:chgData name="Jason Marcil" userId="04f8b20b0a156f18" providerId="LiveId" clId="{490FA3E3-D3CC-42E7-BA2D-7667FA22C985}" dt="2020-12-14T00:32:42.965" v="3504" actId="14100"/>
          <ac:graphicFrameMkLst>
            <pc:docMk/>
            <pc:sldMk cId="4190212941" sldId="298"/>
            <ac:graphicFrameMk id="4" creationId="{B0DF6206-3056-459E-A6FB-470CBA8B661B}"/>
          </ac:graphicFrameMkLst>
        </pc:graphicFrameChg>
      </pc:sldChg>
      <pc:sldChg chg="addSp delSp modSp new mod">
        <pc:chgData name="Jason Marcil" userId="04f8b20b0a156f18" providerId="LiveId" clId="{490FA3E3-D3CC-42E7-BA2D-7667FA22C985}" dt="2020-12-14T01:18:39.885" v="5163" actId="478"/>
        <pc:sldMkLst>
          <pc:docMk/>
          <pc:sldMk cId="531928241" sldId="299"/>
        </pc:sldMkLst>
        <pc:spChg chg="mod">
          <ac:chgData name="Jason Marcil" userId="04f8b20b0a156f18" providerId="LiveId" clId="{490FA3E3-D3CC-42E7-BA2D-7667FA22C985}" dt="2020-12-14T00:25:03.635" v="3442" actId="20577"/>
          <ac:spMkLst>
            <pc:docMk/>
            <pc:sldMk cId="531928241" sldId="299"/>
            <ac:spMk id="2" creationId="{D94FD838-75BB-49E4-A0FF-969FF6E67A89}"/>
          </ac:spMkLst>
        </pc:spChg>
        <pc:spChg chg="mod">
          <ac:chgData name="Jason Marcil" userId="04f8b20b0a156f18" providerId="LiveId" clId="{490FA3E3-D3CC-42E7-BA2D-7667FA22C985}" dt="2020-12-14T01:18:30.215" v="5159" actId="20577"/>
          <ac:spMkLst>
            <pc:docMk/>
            <pc:sldMk cId="531928241" sldId="299"/>
            <ac:spMk id="3" creationId="{2E2D8867-2703-4C9E-A25F-DE0DAA0FAB15}"/>
          </ac:spMkLst>
        </pc:spChg>
        <pc:spChg chg="add del">
          <ac:chgData name="Jason Marcil" userId="04f8b20b0a156f18" providerId="LiveId" clId="{490FA3E3-D3CC-42E7-BA2D-7667FA22C985}" dt="2020-12-14T01:18:01.654" v="5150"/>
          <ac:spMkLst>
            <pc:docMk/>
            <pc:sldMk cId="531928241" sldId="299"/>
            <ac:spMk id="6" creationId="{CD588484-85DD-4DAF-B949-A67CED89467B}"/>
          </ac:spMkLst>
        </pc:spChg>
        <pc:spChg chg="add mod">
          <ac:chgData name="Jason Marcil" userId="04f8b20b0a156f18" providerId="LiveId" clId="{490FA3E3-D3CC-42E7-BA2D-7667FA22C985}" dt="2020-12-14T01:18:23.544" v="5156" actId="21"/>
          <ac:spMkLst>
            <pc:docMk/>
            <pc:sldMk cId="531928241" sldId="299"/>
            <ac:spMk id="7" creationId="{8C112DA9-7FED-41D5-8F8E-62EFFB574E98}"/>
          </ac:spMkLst>
        </pc:spChg>
        <pc:spChg chg="add del mod">
          <ac:chgData name="Jason Marcil" userId="04f8b20b0a156f18" providerId="LiveId" clId="{490FA3E3-D3CC-42E7-BA2D-7667FA22C985}" dt="2020-12-14T01:18:39.885" v="5163" actId="478"/>
          <ac:spMkLst>
            <pc:docMk/>
            <pc:sldMk cId="531928241" sldId="299"/>
            <ac:spMk id="8" creationId="{5C690C90-A31F-45F8-9988-E924536D38D7}"/>
          </ac:spMkLst>
        </pc:spChg>
        <pc:picChg chg="add del">
          <ac:chgData name="Jason Marcil" userId="04f8b20b0a156f18" providerId="LiveId" clId="{490FA3E3-D3CC-42E7-BA2D-7667FA22C985}" dt="2020-12-14T01:17:28.129" v="5148" actId="478"/>
          <ac:picMkLst>
            <pc:docMk/>
            <pc:sldMk cId="531928241" sldId="299"/>
            <ac:picMk id="5" creationId="{E9B3BC8B-F6C0-4B7A-9A66-8DD2459A51D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F8AEF-A7F9-41D9-9C55-BF7E1163B7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77C405-3805-464D-935C-45A2A013821D}">
      <dgm:prSet/>
      <dgm:spPr/>
      <dgm:t>
        <a:bodyPr/>
        <a:lstStyle/>
        <a:p>
          <a:r>
            <a:rPr lang="en-US"/>
            <a:t>Product Owner </a:t>
          </a:r>
        </a:p>
      </dgm:t>
    </dgm:pt>
    <dgm:pt modelId="{2D392E9F-FA1F-4BAC-961C-43AA968088FE}" type="parTrans" cxnId="{6D6A4BA2-D4CD-4B98-A492-7A05B13DEA3F}">
      <dgm:prSet/>
      <dgm:spPr/>
      <dgm:t>
        <a:bodyPr/>
        <a:lstStyle/>
        <a:p>
          <a:endParaRPr lang="en-US"/>
        </a:p>
      </dgm:t>
    </dgm:pt>
    <dgm:pt modelId="{2CAAAE8D-E450-48CE-B4B6-1FC7B6C79D63}" type="sibTrans" cxnId="{6D6A4BA2-D4CD-4B98-A492-7A05B13DEA3F}">
      <dgm:prSet/>
      <dgm:spPr/>
      <dgm:t>
        <a:bodyPr/>
        <a:lstStyle/>
        <a:p>
          <a:endParaRPr lang="en-US"/>
        </a:p>
      </dgm:t>
    </dgm:pt>
    <dgm:pt modelId="{674A20DF-2D07-4EE9-BC1F-087B11392551}">
      <dgm:prSet/>
      <dgm:spPr/>
      <dgm:t>
        <a:bodyPr/>
        <a:lstStyle/>
        <a:p>
          <a:r>
            <a:rPr lang="en-US"/>
            <a:t>Scrum Master </a:t>
          </a:r>
        </a:p>
      </dgm:t>
    </dgm:pt>
    <dgm:pt modelId="{CB64EA5F-46CF-4F6A-B020-1C61CCA2F342}" type="parTrans" cxnId="{211458D7-DFCA-4E53-9CB1-D919912A74AD}">
      <dgm:prSet/>
      <dgm:spPr/>
      <dgm:t>
        <a:bodyPr/>
        <a:lstStyle/>
        <a:p>
          <a:endParaRPr lang="en-US"/>
        </a:p>
      </dgm:t>
    </dgm:pt>
    <dgm:pt modelId="{FB6D191B-E33A-4B58-BCBD-E798BAF2AFF8}" type="sibTrans" cxnId="{211458D7-DFCA-4E53-9CB1-D919912A74AD}">
      <dgm:prSet/>
      <dgm:spPr/>
      <dgm:t>
        <a:bodyPr/>
        <a:lstStyle/>
        <a:p>
          <a:endParaRPr lang="en-US"/>
        </a:p>
      </dgm:t>
    </dgm:pt>
    <dgm:pt modelId="{EE7BECD2-5EB5-41D3-873D-7917C450C796}">
      <dgm:prSet/>
      <dgm:spPr/>
      <dgm:t>
        <a:bodyPr/>
        <a:lstStyle/>
        <a:p>
          <a:r>
            <a:rPr lang="en-US" dirty="0"/>
            <a:t>Development Team</a:t>
          </a:r>
        </a:p>
      </dgm:t>
    </dgm:pt>
    <dgm:pt modelId="{F95A0FC1-4018-4DE1-BDE2-DD5F4D25C29A}" type="parTrans" cxnId="{8D38F03F-091F-4ED1-97B1-C2FCB67EB3E1}">
      <dgm:prSet/>
      <dgm:spPr/>
      <dgm:t>
        <a:bodyPr/>
        <a:lstStyle/>
        <a:p>
          <a:endParaRPr lang="en-US"/>
        </a:p>
      </dgm:t>
    </dgm:pt>
    <dgm:pt modelId="{9AD42CAE-26E2-4E1C-BE53-5B1D5BD393D5}" type="sibTrans" cxnId="{8D38F03F-091F-4ED1-97B1-C2FCB67EB3E1}">
      <dgm:prSet/>
      <dgm:spPr/>
      <dgm:t>
        <a:bodyPr/>
        <a:lstStyle/>
        <a:p>
          <a:endParaRPr lang="en-US"/>
        </a:p>
      </dgm:t>
    </dgm:pt>
    <dgm:pt modelId="{0835AA51-BD24-4B4D-B6E4-E939667EF7C6}" type="pres">
      <dgm:prSet presAssocID="{541F8AEF-A7F9-41D9-9C55-BF7E1163B7CA}" presName="linear" presStyleCnt="0">
        <dgm:presLayoutVars>
          <dgm:animLvl val="lvl"/>
          <dgm:resizeHandles val="exact"/>
        </dgm:presLayoutVars>
      </dgm:prSet>
      <dgm:spPr/>
    </dgm:pt>
    <dgm:pt modelId="{999A882B-861F-4A75-9139-9600DD18C146}" type="pres">
      <dgm:prSet presAssocID="{1A77C405-3805-464D-935C-45A2A01382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9600CA-D27D-45BF-9507-E5F13D1DC8A3}" type="pres">
      <dgm:prSet presAssocID="{2CAAAE8D-E450-48CE-B4B6-1FC7B6C79D63}" presName="spacer" presStyleCnt="0"/>
      <dgm:spPr/>
    </dgm:pt>
    <dgm:pt modelId="{B6D9AF87-85A3-4A59-8929-54142954E355}" type="pres">
      <dgm:prSet presAssocID="{674A20DF-2D07-4EE9-BC1F-087B113925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ADF275-38E3-4228-92E5-FB4ED0FE8A26}" type="pres">
      <dgm:prSet presAssocID="{FB6D191B-E33A-4B58-BCBD-E798BAF2AFF8}" presName="spacer" presStyleCnt="0"/>
      <dgm:spPr/>
    </dgm:pt>
    <dgm:pt modelId="{69F82E03-D70E-4123-B4AA-1BFF4FFA9520}" type="pres">
      <dgm:prSet presAssocID="{EE7BECD2-5EB5-41D3-873D-7917C450C7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38F03F-091F-4ED1-97B1-C2FCB67EB3E1}" srcId="{541F8AEF-A7F9-41D9-9C55-BF7E1163B7CA}" destId="{EE7BECD2-5EB5-41D3-873D-7917C450C796}" srcOrd="2" destOrd="0" parTransId="{F95A0FC1-4018-4DE1-BDE2-DD5F4D25C29A}" sibTransId="{9AD42CAE-26E2-4E1C-BE53-5B1D5BD393D5}"/>
    <dgm:cxn modelId="{4A78BF64-BAB3-4F5D-912B-A20DA8160AB9}" type="presOf" srcId="{541F8AEF-A7F9-41D9-9C55-BF7E1163B7CA}" destId="{0835AA51-BD24-4B4D-B6E4-E939667EF7C6}" srcOrd="0" destOrd="0" presId="urn:microsoft.com/office/officeart/2005/8/layout/vList2"/>
    <dgm:cxn modelId="{3EE5C849-E572-49DA-97BF-2ADFD96C226B}" type="presOf" srcId="{674A20DF-2D07-4EE9-BC1F-087B11392551}" destId="{B6D9AF87-85A3-4A59-8929-54142954E355}" srcOrd="0" destOrd="0" presId="urn:microsoft.com/office/officeart/2005/8/layout/vList2"/>
    <dgm:cxn modelId="{2BA0D377-74F4-4D63-BB4F-A173C859CC5F}" type="presOf" srcId="{1A77C405-3805-464D-935C-45A2A013821D}" destId="{999A882B-861F-4A75-9139-9600DD18C146}" srcOrd="0" destOrd="0" presId="urn:microsoft.com/office/officeart/2005/8/layout/vList2"/>
    <dgm:cxn modelId="{E70D2989-C1F2-402C-9829-836581512009}" type="presOf" srcId="{EE7BECD2-5EB5-41D3-873D-7917C450C796}" destId="{69F82E03-D70E-4123-B4AA-1BFF4FFA9520}" srcOrd="0" destOrd="0" presId="urn:microsoft.com/office/officeart/2005/8/layout/vList2"/>
    <dgm:cxn modelId="{6D6A4BA2-D4CD-4B98-A492-7A05B13DEA3F}" srcId="{541F8AEF-A7F9-41D9-9C55-BF7E1163B7CA}" destId="{1A77C405-3805-464D-935C-45A2A013821D}" srcOrd="0" destOrd="0" parTransId="{2D392E9F-FA1F-4BAC-961C-43AA968088FE}" sibTransId="{2CAAAE8D-E450-48CE-B4B6-1FC7B6C79D63}"/>
    <dgm:cxn modelId="{211458D7-DFCA-4E53-9CB1-D919912A74AD}" srcId="{541F8AEF-A7F9-41D9-9C55-BF7E1163B7CA}" destId="{674A20DF-2D07-4EE9-BC1F-087B11392551}" srcOrd="1" destOrd="0" parTransId="{CB64EA5F-46CF-4F6A-B020-1C61CCA2F342}" sibTransId="{FB6D191B-E33A-4B58-BCBD-E798BAF2AFF8}"/>
    <dgm:cxn modelId="{C30B3F10-AD2C-4546-9B2A-60D8A1E07942}" type="presParOf" srcId="{0835AA51-BD24-4B4D-B6E4-E939667EF7C6}" destId="{999A882B-861F-4A75-9139-9600DD18C146}" srcOrd="0" destOrd="0" presId="urn:microsoft.com/office/officeart/2005/8/layout/vList2"/>
    <dgm:cxn modelId="{B49713CA-7497-44A6-A3B3-59173800AFF0}" type="presParOf" srcId="{0835AA51-BD24-4B4D-B6E4-E939667EF7C6}" destId="{049600CA-D27D-45BF-9507-E5F13D1DC8A3}" srcOrd="1" destOrd="0" presId="urn:microsoft.com/office/officeart/2005/8/layout/vList2"/>
    <dgm:cxn modelId="{B37EBD41-7EF5-4899-BCC2-59AA996B10E8}" type="presParOf" srcId="{0835AA51-BD24-4B4D-B6E4-E939667EF7C6}" destId="{B6D9AF87-85A3-4A59-8929-54142954E355}" srcOrd="2" destOrd="0" presId="urn:microsoft.com/office/officeart/2005/8/layout/vList2"/>
    <dgm:cxn modelId="{260F61F3-307B-49AD-BD6E-550E1EF4986C}" type="presParOf" srcId="{0835AA51-BD24-4B4D-B6E4-E939667EF7C6}" destId="{36ADF275-38E3-4228-92E5-FB4ED0FE8A26}" srcOrd="3" destOrd="0" presId="urn:microsoft.com/office/officeart/2005/8/layout/vList2"/>
    <dgm:cxn modelId="{FC9064BE-9742-44D8-BA99-277D08D9A78E}" type="presParOf" srcId="{0835AA51-BD24-4B4D-B6E4-E939667EF7C6}" destId="{69F82E03-D70E-4123-B4AA-1BFF4FFA95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A882B-861F-4A75-9139-9600DD18C146}">
      <dsp:nvSpPr>
        <dsp:cNvPr id="0" name=""/>
        <dsp:cNvSpPr/>
      </dsp:nvSpPr>
      <dsp:spPr>
        <a:xfrm>
          <a:off x="0" y="598805"/>
          <a:ext cx="6797675" cy="1368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Product Owner </a:t>
          </a:r>
        </a:p>
      </dsp:txBody>
      <dsp:txXfrm>
        <a:off x="66824" y="665629"/>
        <a:ext cx="6664027" cy="1235252"/>
      </dsp:txXfrm>
    </dsp:sp>
    <dsp:sp modelId="{B6D9AF87-85A3-4A59-8929-54142954E355}">
      <dsp:nvSpPr>
        <dsp:cNvPr id="0" name=""/>
        <dsp:cNvSpPr/>
      </dsp:nvSpPr>
      <dsp:spPr>
        <a:xfrm>
          <a:off x="0" y="2140506"/>
          <a:ext cx="6797675" cy="1368900"/>
        </a:xfrm>
        <a:prstGeom prst="roundRect">
          <a:avLst/>
        </a:prstGeom>
        <a:solidFill>
          <a:schemeClr val="accent5">
            <a:hueOff val="-1413758"/>
            <a:satOff val="-39920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Scrum Master </a:t>
          </a:r>
        </a:p>
      </dsp:txBody>
      <dsp:txXfrm>
        <a:off x="66824" y="2207330"/>
        <a:ext cx="6664027" cy="1235252"/>
      </dsp:txXfrm>
    </dsp:sp>
    <dsp:sp modelId="{69F82E03-D70E-4123-B4AA-1BFF4FFA9520}">
      <dsp:nvSpPr>
        <dsp:cNvPr id="0" name=""/>
        <dsp:cNvSpPr/>
      </dsp:nvSpPr>
      <dsp:spPr>
        <a:xfrm>
          <a:off x="0" y="3682206"/>
          <a:ext cx="6797675" cy="1368900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Development Team</a:t>
          </a:r>
        </a:p>
      </dsp:txBody>
      <dsp:txXfrm>
        <a:off x="66824" y="3749030"/>
        <a:ext cx="6664027" cy="1235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wo colleagues planning on board with sticky notes">
            <a:extLst>
              <a:ext uri="{FF2B5EF4-FFF2-40B4-BE49-F238E27FC236}">
                <a16:creationId xmlns:a16="http://schemas.microsoft.com/office/drawing/2014/main" id="{0FCC678C-1EEC-4F7A-AEEF-6EAFD7F35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75" b="775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The Scrum-Agile Approach to the 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Jason Marcil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40608-BD77-43EE-87EF-E4FA863B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Phases of SDLC with Agile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D63D75-A7B2-4551-B207-BE20D5C8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5" y="621697"/>
            <a:ext cx="7562743" cy="5356316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300" b="1" dirty="0"/>
              <a:t>Sprint Planning Meeting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Involves all members of the Scrum team.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The product owner and development team determine which user stories will be part of the sprint.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User stories undergo final revisions and are prioritized.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The team decides how many stories can be completed in the sprint based on the size and level of effort each story will require.</a:t>
            </a:r>
          </a:p>
          <a:p>
            <a:pPr>
              <a:lnSpc>
                <a:spcPct val="100000"/>
              </a:lnSpc>
            </a:pPr>
            <a:r>
              <a:rPr lang="en-US" sz="2300" b="1" dirty="0"/>
              <a:t>Daily Scrum (or Daily Standup)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A daily check-in for everyone on the team to coordinate what’s going on, monitor progress, and to identify any obstacles that may be inhibiting progress.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During the Daily Scrum, each person on the team typically answers three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What did you accomplish yesterday?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What are you going to accomplish today?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What obstacles are in your way?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The meeting is facilitated by the Scrum Master and it is often done in front of a Scrum board that indicates the progress of the tasks in the current sprint. This is also called a Daily Standup because team members usually stand during these meetings. They should only last about 15 minutes.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ABCAF-D347-43D5-A792-F8869729ABA7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57089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40608-BD77-43EE-87EF-E4FA863B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Phases of SDLC with Agile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rawl">
            <a:extLst>
              <a:ext uri="{FF2B5EF4-FFF2-40B4-BE49-F238E27FC236}">
                <a16:creationId xmlns:a16="http://schemas.microsoft.com/office/drawing/2014/main" id="{FCD88A3F-A12B-4C9C-AF29-EBD79520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D63D75-A7B2-4551-B207-BE20D5C8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59" y="2108201"/>
            <a:ext cx="7200405" cy="397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Sprint Review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team presents the finished work to the product owner for their final review and approval.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brief user acceptance test at the end of the sprint.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Product defects should be resolved before the sprint review unless the product owner has approved deferment of the issue to a later sprint.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Any significant changes to the user stories will be added to the product backlog for future sprints.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Sprint Retrospective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Review and discuss lessons learned from the sprint.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Look back and reflect on what went well and what did not go well.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“How can we make the next sprint better?”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1D2BF-B627-46EB-8B99-5539E2B52C35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352955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1935-F09F-4E95-9011-A9783F00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E7FF9-B23F-40A7-ABAD-C2E51BF6A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50" y="2025904"/>
            <a:ext cx="6906900" cy="42350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59184D-F43D-4653-B825-A326D9DF5FC5}"/>
              </a:ext>
            </a:extLst>
          </p:cNvPr>
          <p:cNvSpPr txBox="1"/>
          <p:nvPr/>
        </p:nvSpPr>
        <p:spPr>
          <a:xfrm>
            <a:off x="-2" y="6431131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13722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76329-35BB-4991-8D09-DA6C0404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If we used the waterfall method…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73EA8DAE-DFF6-4B4A-BF56-AE0CC8509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22" r="-1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52AE3DC-1ABB-44C2-B67D-C0AF5025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There would have been one plan created at the beginning of the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The entire development process of the SNHU Travel booking tool would have been based on the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It would have been difficult to adapt to the changes that the client brought to the Product Owner.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Everything that was finished along the process would not have been able to be revisited to make changes.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60E0-8D17-4A65-A67D-942AC3E9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to consider when choosing a waterfall or agile approach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DF6206-3056-459E-A6FB-470CBA8B6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175330"/>
              </p:ext>
            </p:extLst>
          </p:nvPr>
        </p:nvGraphicFramePr>
        <p:xfrm>
          <a:off x="1096963" y="2310581"/>
          <a:ext cx="10058400" cy="361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7756113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95839275"/>
                    </a:ext>
                  </a:extLst>
                </a:gridCol>
              </a:tblGrid>
              <a:tr h="413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74183"/>
                  </a:ext>
                </a:extLst>
              </a:tr>
              <a:tr h="32047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Requirements are uncertain.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Customer likes to be involved.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Rapid changing market.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Management wants working software, not artifacts.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Few dependencies.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Team members are multi-skilled.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Requirements are clear.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Customer prefers to set requirements and see results.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Quality over speed.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Management demands metrics and documents.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Many dependencies.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Team members only know one role.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152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CF4E1C-C5CA-4BA0-AA20-115AC5F20638}"/>
              </a:ext>
            </a:extLst>
          </p:cNvPr>
          <p:cNvSpPr txBox="1"/>
          <p:nvPr/>
        </p:nvSpPr>
        <p:spPr>
          <a:xfrm>
            <a:off x="0" y="6372644"/>
            <a:ext cx="1212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chemeClr val="bg1"/>
                </a:solidFill>
                <a:effectLst/>
                <a:latin typeface="Circular"/>
              </a:rPr>
              <a:t>Eby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Circular"/>
              </a:rPr>
              <a:t>, K. (2016, September 28).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Circular"/>
              </a:rPr>
              <a:t>When to Choose Waterfall Project Management Over Agile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Circular"/>
              </a:rPr>
              <a:t>. Smartsheet. https://www.smartsheet.com/when-choose-waterfall-project-management-over-agile#:~:text=An%20Agile%20methodology%20is%20a,preferable%20when%20dependencies%20are%20minimal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1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D838-75BB-49E4-A0FF-969FF6E6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8867-2703-4C9E-A25F-DE0DAA0F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. Wiley.</a:t>
            </a:r>
            <a:endParaRPr lang="en-US" sz="2000" dirty="0">
              <a:latin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Helvetica" panose="020B0604020202020204" pitchFamily="34" charset="0"/>
              </a:rPr>
              <a:t>Eby</a:t>
            </a:r>
            <a:r>
              <a:rPr lang="en-US" sz="2000" dirty="0">
                <a:latin typeface="Helvetica" panose="020B0604020202020204" pitchFamily="34" charset="0"/>
              </a:rPr>
              <a:t>, K. (2016, September 28). When to Choose Waterfall Project Management Over Agile. Smartsheet. https://www.smartsheet.com/when-choose-waterfall-project-management-over-agile#:~:text=An%20Agile%20methodology%20is%20a,preferable%20when%20dependencies%20are%20minimal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112DA9-7FED-41D5-8F8E-62EFFB5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4" y="2392225"/>
            <a:ext cx="65" cy="4001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2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Agile?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E70C5-E7D8-4930-8BC1-B40A9EDE603A}"/>
              </a:ext>
            </a:extLst>
          </p:cNvPr>
          <p:cNvSpPr txBox="1"/>
          <p:nvPr/>
        </p:nvSpPr>
        <p:spPr>
          <a:xfrm>
            <a:off x="4337824" y="355383"/>
            <a:ext cx="751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fully understand the Scrum-agile approach, we must first understand the agile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primary methods used for the Software Development Lifecycle; the </a:t>
            </a:r>
            <a:r>
              <a:rPr lang="en-US" b="1" dirty="0"/>
              <a:t>agile method</a:t>
            </a:r>
            <a:r>
              <a:rPr lang="en-US" dirty="0"/>
              <a:t> and the </a:t>
            </a:r>
            <a:r>
              <a:rPr lang="en-US" b="1" dirty="0"/>
              <a:t>waterfall method</a:t>
            </a:r>
            <a:r>
              <a:rPr lang="en-US" dirty="0"/>
              <a:t>.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D0CD7C60-0426-40B9-B0D4-578442084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9977"/>
              </p:ext>
            </p:extLst>
          </p:nvPr>
        </p:nvGraphicFramePr>
        <p:xfrm>
          <a:off x="4337824" y="1555712"/>
          <a:ext cx="7515922" cy="459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961">
                  <a:extLst>
                    <a:ext uri="{9D8B030D-6E8A-4147-A177-3AD203B41FA5}">
                      <a16:colId xmlns:a16="http://schemas.microsoft.com/office/drawing/2014/main" val="451795977"/>
                    </a:ext>
                  </a:extLst>
                </a:gridCol>
                <a:gridCol w="3757961">
                  <a:extLst>
                    <a:ext uri="{9D8B030D-6E8A-4147-A177-3AD203B41FA5}">
                      <a16:colId xmlns:a16="http://schemas.microsoft.com/office/drawing/2014/main" val="560410853"/>
                    </a:ext>
                  </a:extLst>
                </a:gridCol>
              </a:tblGrid>
              <a:tr h="636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Waterfall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39724"/>
                  </a:ext>
                </a:extLst>
              </a:tr>
              <a:tr h="39550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decision-making approach.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to changes that come up in the SDLC.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Encourages collaboration between team members.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Increased focus of client satisfaction.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Reduced time to market.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result in higher productivity and lower costs.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Imagine a waterfall. Once the water goes over the cliff, it cannot turn back.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Strict plan driven approach.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Linear and sequential.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Has distinct goals for each phase of development.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Once a phase of development is completed, the development proceeds to the next phase and there is not turning back.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Very little room to accept changes from the original plan.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80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C55A48-88EC-49A1-9D21-61616C083436}"/>
              </a:ext>
            </a:extLst>
          </p:cNvPr>
          <p:cNvSpPr txBox="1"/>
          <p:nvPr/>
        </p:nvSpPr>
        <p:spPr>
          <a:xfrm>
            <a:off x="4337824" y="6202535"/>
            <a:ext cx="7515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1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10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100" b="0" i="1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10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. Wiley.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8AB3-C5E8-4AC8-81FD-6DB0B112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Scrum?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543672-1EC8-4E38-A799-077B413758A9}"/>
              </a:ext>
            </a:extLst>
          </p:cNvPr>
          <p:cNvSpPr txBox="1"/>
          <p:nvPr/>
        </p:nvSpPr>
        <p:spPr>
          <a:xfrm>
            <a:off x="642257" y="2407436"/>
            <a:ext cx="6432434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offers a framework and set of practices that keep everything visible.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practitioners to know exactly what is going on and to make on-the-spot adjustments to keep the project moving towards desired goals.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Scrum is an empirical process as opposed to a “defined and predictive process.”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 between team members is a primary focus.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 descr="People in a office discussing work over a laptop">
            <a:extLst>
              <a:ext uri="{FF2B5EF4-FFF2-40B4-BE49-F238E27FC236}">
                <a16:creationId xmlns:a16="http://schemas.microsoft.com/office/drawing/2014/main" id="{E512686B-2FDD-4FB9-ACF1-5B30A236C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26" r="38028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5C49F-0E4B-4D71-BA6C-ECEF6DF84B10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  <a:r>
              <a:rPr lang="en-US" sz="105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13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D8D0D-3408-4D90-8E83-2F618050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Scrum 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AE0E1-FFED-419A-B1D0-B893888E4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690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66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45553-A89F-4FF7-9B61-833F2B0A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Product Owner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51C1-0B24-4368-B321-B9D752DC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5" y="621697"/>
            <a:ext cx="7415255" cy="51479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Responsible for managing the Product Backlog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Product Backlog management includes: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Clearly expressing the Product Backlog items.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Ordering the items in the Product Backlog to achieve goals and missions.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Optimizing the value of the work the Development Team performs.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Ensuring that the Product Backlog is visible, transparent, and clear to all, and shows what the Scrum Team will work on next.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Ensuring the Development Team understands items in the Product Backlog to the level needed.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Creating user stories based on the interest of the stakeholders.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24843-CA6F-4A06-A025-B223D0294503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856675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AB4B8-2361-4DF3-9827-0F1FB477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Scrum Master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24B6438-2DB3-4DD1-B8E0-D1E1C44F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Scrum Master is responsible for ensuring Scrum is understood and enacted. Scrum Masters do this by ensuring that the Scrum Team adheres to Scrum theory, practices, and rules.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Scrum Master serves the Product Owner in several ways, including: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Finding techniques for effective Product Backlog management.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Helping the Scrum Team understand the need for clear and concise Product Backlog items.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Understanding product planning in an empirical environment.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Ensuring the Product Owner knows how to arrange the Product Backlog to maximize value.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Understanding and practicing agility.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Facilitating Scrum events as requested and needed.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B14F3-5118-44B5-9ED0-EDC46CA0FC54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1421538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AB4B8-2361-4DF3-9827-0F1FB477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Scrum Master</a:t>
            </a:r>
          </a:p>
        </p:txBody>
      </p:sp>
      <p:cxnSp>
        <p:nvCxnSpPr>
          <p:cNvPr id="53" name="Straight Connector 4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24B6438-2DB3-4DD1-B8E0-D1E1C44F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Scrum Master serves the organization in several ways,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Leading and coaching the organization in its Scrum 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Planning Scrum implementation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Helping employees and stakeholders understand and enact Scrum and empirical product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Causing change that increases the productivity of the Scrum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other Scrum Masters to increase the effectiveness of the application of Scrum in the organization.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9FE93-4477-42D2-84E9-1D55D59320DC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214332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EF837-893E-4C49-BEA1-D32541D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3600"/>
              <a:t>Development Team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3303-6EDA-4F56-BCF0-9FE733CE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The Development Team consists of professionals who do the work of delivering a potentially releasable increment of “Done” product at the end of each Sprint.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Development Teams have the following characteristics: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They are self-organizing.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Development Teams are cross-functional, with all of the skills as a team necessary to create a product increment. For instance, there are developers that create the product and testers that create test cases and make sure the product works </a:t>
            </a:r>
            <a:r>
              <a:rPr lang="en-US" sz="1500"/>
              <a:t>as intended.</a:t>
            </a:r>
            <a:endParaRPr lang="en-US" sz="15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Scrum recognizes no titles for Development Team members other than Developer, regardless of the work being performed by the person; there are no exceptions to this rule.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Scrum recognizes no sub-teams in the Development Team, regardless of particular domains that need to be addressed like testing or business analysis; there are no exceptions to this rule.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Individual Development Team members may have specialized skills and areas of focus, but accountability belongs to the Development Team as a whole.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DEAEA-61B5-42A9-B17F-4DFBF54ED586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5807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9C13-9C78-410E-881C-7BCE179F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SDLC with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10BA-FBCE-4CA0-96C9-D516A11E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Scrum framework revolves around the product backlog and sprints. Sprints normally last anywhere from 1-4 weeks depending on the size of the overall project and the delivery date. Each sprint goes through the following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Sprint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Daily Scrum (or Daily Standup)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Sprint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Sprint Retrospective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1FC4D-2261-4739-A83C-CCC0E841C9E6}"/>
              </a:ext>
            </a:extLst>
          </p:cNvPr>
          <p:cNvSpPr txBox="1"/>
          <p:nvPr/>
        </p:nvSpPr>
        <p:spPr>
          <a:xfrm>
            <a:off x="-2" y="6422254"/>
            <a:ext cx="1219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References</a:t>
            </a:r>
          </a:p>
          <a:p>
            <a:pPr algn="l" rtl="0" fontAlgn="base"/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Wiley</a:t>
            </a:r>
          </a:p>
        </p:txBody>
      </p:sp>
    </p:spTree>
    <p:extLst>
      <p:ext uri="{BB962C8B-B14F-4D97-AF65-F5344CB8AC3E}">
        <p14:creationId xmlns:p14="http://schemas.microsoft.com/office/powerpoint/2010/main" val="25545349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1616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Circular</vt:lpstr>
      <vt:lpstr>Franklin Gothic Book</vt:lpstr>
      <vt:lpstr>Helvetica</vt:lpstr>
      <vt:lpstr>Wingdings</vt:lpstr>
      <vt:lpstr>1_RetrospectVTI</vt:lpstr>
      <vt:lpstr>The Scrum-Agile Approach to the SDLC</vt:lpstr>
      <vt:lpstr>What is Agile?</vt:lpstr>
      <vt:lpstr>What is Scrum?</vt:lpstr>
      <vt:lpstr>Scrum Team Roles</vt:lpstr>
      <vt:lpstr>Product Owner</vt:lpstr>
      <vt:lpstr>Scrum Master</vt:lpstr>
      <vt:lpstr>Scrum Master</vt:lpstr>
      <vt:lpstr>Development Team</vt:lpstr>
      <vt:lpstr>Phases of SDLC with Agile</vt:lpstr>
      <vt:lpstr>Phases of SDLC with Agile</vt:lpstr>
      <vt:lpstr>Phases of SDLC with Agile</vt:lpstr>
      <vt:lpstr>Scrum Framework</vt:lpstr>
      <vt:lpstr>If we used the waterfall method…</vt:lpstr>
      <vt:lpstr>Factors to consider when choosing a waterfall or agile approach</vt:lpstr>
      <vt:lpstr>Sources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Scrum-Agile Approach to the SDLC</dc:title>
  <dc:creator>Jason Marcil</dc:creator>
  <cp:lastModifiedBy>Jason Marcil</cp:lastModifiedBy>
  <cp:revision>1</cp:revision>
  <dcterms:created xsi:type="dcterms:W3CDTF">2020-12-14T00:30:10Z</dcterms:created>
  <dcterms:modified xsi:type="dcterms:W3CDTF">2020-12-14T01:29:28Z</dcterms:modified>
</cp:coreProperties>
</file>