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62" r:id="rId12"/>
    <p:sldId id="280" r:id="rId13"/>
    <p:sldId id="263" r:id="rId14"/>
    <p:sldId id="264" r:id="rId15"/>
    <p:sldId id="265" r:id="rId16"/>
    <p:sldId id="281" r:id="rId17"/>
    <p:sldId id="282" r:id="rId18"/>
    <p:sldId id="268" r:id="rId19"/>
    <p:sldId id="283" r:id="rId20"/>
    <p:sldId id="269" r:id="rId21"/>
    <p:sldId id="270" r:id="rId22"/>
    <p:sldId id="271" r:id="rId23"/>
    <p:sldId id="272" r:id="rId24"/>
    <p:sldId id="275" r:id="rId25"/>
    <p:sldId id="273" r:id="rId26"/>
    <p:sldId id="284" r:id="rId27"/>
    <p:sldId id="285" r:id="rId28"/>
    <p:sldId id="286" r:id="rId29"/>
    <p:sldId id="287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2E328-7440-4E67-B78F-29AF2330705F}" v="17" dt="2025-10-07T06:20:5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i sheri" userId="cf7278e57d47fb10" providerId="LiveId" clId="{5A33FA4F-3696-41B6-B452-00B30F3AD3DA}"/>
    <pc:docChg chg="undo custSel addSld modSld">
      <pc:chgData name="jesi sheri" userId="cf7278e57d47fb10" providerId="LiveId" clId="{5A33FA4F-3696-41B6-B452-00B30F3AD3DA}" dt="2025-10-07T07:49:20.223" v="420" actId="14734"/>
      <pc:docMkLst>
        <pc:docMk/>
      </pc:docMkLst>
      <pc:sldChg chg="modSp mod">
        <pc:chgData name="jesi sheri" userId="cf7278e57d47fb10" providerId="LiveId" clId="{5A33FA4F-3696-41B6-B452-00B30F3AD3DA}" dt="2025-10-07T07:39:29.877" v="419" actId="14734"/>
        <pc:sldMkLst>
          <pc:docMk/>
          <pc:sldMk cId="0" sldId="264"/>
        </pc:sldMkLst>
        <pc:graphicFrameChg chg="modGraphic">
          <ac:chgData name="jesi sheri" userId="cf7278e57d47fb10" providerId="LiveId" clId="{5A33FA4F-3696-41B6-B452-00B30F3AD3DA}" dt="2025-10-07T07:39:29.877" v="419" actId="14734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modSp mod">
        <pc:chgData name="jesi sheri" userId="cf7278e57d47fb10" providerId="LiveId" clId="{5A33FA4F-3696-41B6-B452-00B30F3AD3DA}" dt="2025-10-07T07:49:20.223" v="420" actId="14734"/>
        <pc:sldMkLst>
          <pc:docMk/>
          <pc:sldMk cId="0" sldId="265"/>
        </pc:sldMkLst>
        <pc:graphicFrameChg chg="modGraphic">
          <ac:chgData name="jesi sheri" userId="cf7278e57d47fb10" providerId="LiveId" clId="{5A33FA4F-3696-41B6-B452-00B30F3AD3DA}" dt="2025-10-07T07:49:20.223" v="420" actId="14734"/>
          <ac:graphicFrameMkLst>
            <pc:docMk/>
            <pc:sldMk cId="0" sldId="265"/>
            <ac:graphicFrameMk id="8" creationId="{00000000-0000-0000-0000-000000000000}"/>
          </ac:graphicFrameMkLst>
        </pc:graphicFrameChg>
      </pc:sldChg>
      <pc:sldChg chg="modSp mod">
        <pc:chgData name="jesi sheri" userId="cf7278e57d47fb10" providerId="LiveId" clId="{5A33FA4F-3696-41B6-B452-00B30F3AD3DA}" dt="2025-10-07T06:02:28.455" v="411" actId="14734"/>
        <pc:sldMkLst>
          <pc:docMk/>
          <pc:sldMk cId="3929722202" sldId="269"/>
        </pc:sldMkLst>
        <pc:graphicFrameChg chg="modGraphic">
          <ac:chgData name="jesi sheri" userId="cf7278e57d47fb10" providerId="LiveId" clId="{5A33FA4F-3696-41B6-B452-00B30F3AD3DA}" dt="2025-10-07T06:02:28.455" v="411" actId="14734"/>
          <ac:graphicFrameMkLst>
            <pc:docMk/>
            <pc:sldMk cId="3929722202" sldId="269"/>
            <ac:graphicFrameMk id="7" creationId="{00000000-0000-0000-0000-000000000000}"/>
          </ac:graphicFrameMkLst>
        </pc:graphicFrameChg>
      </pc:sldChg>
      <pc:sldChg chg="addSp delSp modSp mod">
        <pc:chgData name="jesi sheri" userId="cf7278e57d47fb10" providerId="LiveId" clId="{5A33FA4F-3696-41B6-B452-00B30F3AD3DA}" dt="2025-10-07T06:20:56.303" v="418" actId="20578"/>
        <pc:sldMkLst>
          <pc:docMk/>
          <pc:sldMk cId="3560652123" sldId="270"/>
        </pc:sldMkLst>
        <pc:spChg chg="add del">
          <ac:chgData name="jesi sheri" userId="cf7278e57d47fb10" providerId="LiveId" clId="{5A33FA4F-3696-41B6-B452-00B30F3AD3DA}" dt="2025-10-07T06:11:21.261" v="415"/>
          <ac:spMkLst>
            <pc:docMk/>
            <pc:sldMk cId="3560652123" sldId="270"/>
            <ac:spMk id="3" creationId="{00000000-0000-0000-0000-000000000000}"/>
          </ac:spMkLst>
        </pc:spChg>
        <pc:graphicFrameChg chg="mod modGraphic">
          <ac:chgData name="jesi sheri" userId="cf7278e57d47fb10" providerId="LiveId" clId="{5A33FA4F-3696-41B6-B452-00B30F3AD3DA}" dt="2025-10-07T06:20:56.303" v="418" actId="20578"/>
          <ac:graphicFrameMkLst>
            <pc:docMk/>
            <pc:sldMk cId="3560652123" sldId="270"/>
            <ac:graphicFrameMk id="6" creationId="{00000000-0000-0000-0000-000000000000}"/>
          </ac:graphicFrameMkLst>
        </pc:graphicFrameChg>
        <pc:picChg chg="add mod">
          <ac:chgData name="jesi sheri" userId="cf7278e57d47fb10" providerId="LiveId" clId="{5A33FA4F-3696-41B6-B452-00B30F3AD3DA}" dt="2025-10-07T06:11:21.261" v="415"/>
          <ac:picMkLst>
            <pc:docMk/>
            <pc:sldMk cId="3560652123" sldId="270"/>
            <ac:picMk id="8" creationId="{92BBF04C-5062-CCE9-7552-510B73B73245}"/>
          </ac:picMkLst>
        </pc:picChg>
      </pc:sldChg>
      <pc:sldChg chg="modSp mod">
        <pc:chgData name="jesi sheri" userId="cf7278e57d47fb10" providerId="LiveId" clId="{5A33FA4F-3696-41B6-B452-00B30F3AD3DA}" dt="2025-09-23T08:15:10.111" v="212" actId="20577"/>
        <pc:sldMkLst>
          <pc:docMk/>
          <pc:sldMk cId="2648122366" sldId="281"/>
        </pc:sldMkLst>
        <pc:graphicFrameChg chg="modGraphic">
          <ac:chgData name="jesi sheri" userId="cf7278e57d47fb10" providerId="LiveId" clId="{5A33FA4F-3696-41B6-B452-00B30F3AD3DA}" dt="2025-09-23T08:15:10.111" v="212" actId="20577"/>
          <ac:graphicFrameMkLst>
            <pc:docMk/>
            <pc:sldMk cId="2648122366" sldId="281"/>
            <ac:graphicFrameMk id="6" creationId="{39C404C9-F6D7-D4CD-D22B-A8F1B499E364}"/>
          </ac:graphicFrameMkLst>
        </pc:graphicFrameChg>
      </pc:sldChg>
      <pc:sldChg chg="modSp mod">
        <pc:chgData name="jesi sheri" userId="cf7278e57d47fb10" providerId="LiveId" clId="{5A33FA4F-3696-41B6-B452-00B30F3AD3DA}" dt="2025-09-23T08:15:34.603" v="255" actId="20577"/>
        <pc:sldMkLst>
          <pc:docMk/>
          <pc:sldMk cId="4089560296" sldId="282"/>
        </pc:sldMkLst>
        <pc:graphicFrameChg chg="modGraphic">
          <ac:chgData name="jesi sheri" userId="cf7278e57d47fb10" providerId="LiveId" clId="{5A33FA4F-3696-41B6-B452-00B30F3AD3DA}" dt="2025-09-23T08:15:34.603" v="255" actId="20577"/>
          <ac:graphicFrameMkLst>
            <pc:docMk/>
            <pc:sldMk cId="4089560296" sldId="282"/>
            <ac:graphicFrameMk id="6" creationId="{1B433D9F-CE3F-7D74-A7C1-C0B0D0307BE8}"/>
          </ac:graphicFrameMkLst>
        </pc:graphicFrameChg>
      </pc:sldChg>
      <pc:sldChg chg="addSp delSp modSp new mod chgLayout">
        <pc:chgData name="jesi sheri" userId="cf7278e57d47fb10" providerId="LiveId" clId="{5A33FA4F-3696-41B6-B452-00B30F3AD3DA}" dt="2025-09-25T09:06:15.067" v="406"/>
        <pc:sldMkLst>
          <pc:docMk/>
          <pc:sldMk cId="3743559106" sldId="284"/>
        </pc:sldMkLst>
        <pc:spChg chg="mod ord">
          <ac:chgData name="jesi sheri" userId="cf7278e57d47fb10" providerId="LiveId" clId="{5A33FA4F-3696-41B6-B452-00B30F3AD3DA}" dt="2025-09-25T09:05:40.497" v="404" actId="6264"/>
          <ac:spMkLst>
            <pc:docMk/>
            <pc:sldMk cId="3743559106" sldId="284"/>
            <ac:spMk id="2" creationId="{F282FF3D-4288-9D08-3616-B0666145D9EF}"/>
          </ac:spMkLst>
        </pc:spChg>
        <pc:spChg chg="mod ord">
          <ac:chgData name="jesi sheri" userId="cf7278e57d47fb10" providerId="LiveId" clId="{5A33FA4F-3696-41B6-B452-00B30F3AD3DA}" dt="2025-09-25T09:05:40.497" v="404" actId="6264"/>
          <ac:spMkLst>
            <pc:docMk/>
            <pc:sldMk cId="3743559106" sldId="284"/>
            <ac:spMk id="4" creationId="{74E98F97-B70A-E82E-8E86-88E092D047D9}"/>
          </ac:spMkLst>
        </pc:spChg>
        <pc:spChg chg="mod ord">
          <ac:chgData name="jesi sheri" userId="cf7278e57d47fb10" providerId="LiveId" clId="{5A33FA4F-3696-41B6-B452-00B30F3AD3DA}" dt="2025-09-25T09:05:40.497" v="404" actId="6264"/>
          <ac:spMkLst>
            <pc:docMk/>
            <pc:sldMk cId="3743559106" sldId="284"/>
            <ac:spMk id="5" creationId="{F5FE4A74-3A4E-D5C7-54C7-56D338934933}"/>
          </ac:spMkLst>
        </pc:spChg>
        <pc:spChg chg="add mod ord">
          <ac:chgData name="jesi sheri" userId="cf7278e57d47fb10" providerId="LiveId" clId="{5A33FA4F-3696-41B6-B452-00B30F3AD3DA}" dt="2025-09-25T09:05:40.497" v="404" actId="6264"/>
          <ac:spMkLst>
            <pc:docMk/>
            <pc:sldMk cId="3743559106" sldId="284"/>
            <ac:spMk id="14" creationId="{15FA5B31-CF2A-82B8-01BE-83C935C63AD2}"/>
          </ac:spMkLst>
        </pc:spChg>
        <pc:picChg chg="add mod">
          <ac:chgData name="jesi sheri" userId="cf7278e57d47fb10" providerId="LiveId" clId="{5A33FA4F-3696-41B6-B452-00B30F3AD3DA}" dt="2025-09-25T08:51:53.995" v="383" actId="1076"/>
          <ac:picMkLst>
            <pc:docMk/>
            <pc:sldMk cId="3743559106" sldId="284"/>
            <ac:picMk id="9" creationId="{425B288B-8769-836C-405F-C10A9E06583A}"/>
          </ac:picMkLst>
        </pc:picChg>
      </pc:sldChg>
      <pc:sldChg chg="addSp delSp modSp new mod">
        <pc:chgData name="jesi sheri" userId="cf7278e57d47fb10" providerId="LiveId" clId="{5A33FA4F-3696-41B6-B452-00B30F3AD3DA}" dt="2025-09-25T08:53:35.732" v="396" actId="1076"/>
        <pc:sldMkLst>
          <pc:docMk/>
          <pc:sldMk cId="182248428" sldId="285"/>
        </pc:sldMkLst>
        <pc:spChg chg="mod">
          <ac:chgData name="jesi sheri" userId="cf7278e57d47fb10" providerId="LiveId" clId="{5A33FA4F-3696-41B6-B452-00B30F3AD3DA}" dt="2025-09-23T08:10:35.398" v="61" actId="255"/>
          <ac:spMkLst>
            <pc:docMk/>
            <pc:sldMk cId="182248428" sldId="285"/>
            <ac:spMk id="2" creationId="{7E4A40EA-1DC0-FCF8-2EA3-50B4DC08611E}"/>
          </ac:spMkLst>
        </pc:spChg>
        <pc:picChg chg="add mod">
          <ac:chgData name="jesi sheri" userId="cf7278e57d47fb10" providerId="LiveId" clId="{5A33FA4F-3696-41B6-B452-00B30F3AD3DA}" dt="2025-09-25T08:52:52.966" v="390" actId="1076"/>
          <ac:picMkLst>
            <pc:docMk/>
            <pc:sldMk cId="182248428" sldId="285"/>
            <ac:picMk id="9" creationId="{60CEB60A-AE5B-513B-FC0D-BDFD77062734}"/>
          </ac:picMkLst>
        </pc:picChg>
        <pc:picChg chg="add mod">
          <ac:chgData name="jesi sheri" userId="cf7278e57d47fb10" providerId="LiveId" clId="{5A33FA4F-3696-41B6-B452-00B30F3AD3DA}" dt="2025-09-25T08:53:35.732" v="396" actId="1076"/>
          <ac:picMkLst>
            <pc:docMk/>
            <pc:sldMk cId="182248428" sldId="285"/>
            <ac:picMk id="11" creationId="{2811519F-4470-CBF1-9E6C-9723DA23267A}"/>
          </ac:picMkLst>
        </pc:picChg>
      </pc:sldChg>
      <pc:sldChg chg="addSp delSp modSp new mod">
        <pc:chgData name="jesi sheri" userId="cf7278e57d47fb10" providerId="LiveId" clId="{5A33FA4F-3696-41B6-B452-00B30F3AD3DA}" dt="2025-09-25T08:56:25.054" v="398" actId="22"/>
        <pc:sldMkLst>
          <pc:docMk/>
          <pc:sldMk cId="1252362451" sldId="286"/>
        </pc:sldMkLst>
        <pc:spChg chg="mod">
          <ac:chgData name="jesi sheri" userId="cf7278e57d47fb10" providerId="LiveId" clId="{5A33FA4F-3696-41B6-B452-00B30F3AD3DA}" dt="2025-09-23T08:12:30.840" v="86" actId="20577"/>
          <ac:spMkLst>
            <pc:docMk/>
            <pc:sldMk cId="1252362451" sldId="286"/>
            <ac:spMk id="2" creationId="{1DB3CE37-1AF4-91C7-56B0-E81D83AF897B}"/>
          </ac:spMkLst>
        </pc:spChg>
        <pc:picChg chg="add mod ord">
          <ac:chgData name="jesi sheri" userId="cf7278e57d47fb10" providerId="LiveId" clId="{5A33FA4F-3696-41B6-B452-00B30F3AD3DA}" dt="2025-09-25T08:56:25.054" v="398" actId="22"/>
          <ac:picMkLst>
            <pc:docMk/>
            <pc:sldMk cId="1252362451" sldId="286"/>
            <ac:picMk id="9" creationId="{EF531776-D1FD-CC80-B2E7-13F2859CFFA2}"/>
          </ac:picMkLst>
        </pc:picChg>
      </pc:sldChg>
      <pc:sldChg chg="addSp delSp modSp new mod">
        <pc:chgData name="jesi sheri" userId="cf7278e57d47fb10" providerId="LiveId" clId="{5A33FA4F-3696-41B6-B452-00B30F3AD3DA}" dt="2025-09-25T08:56:46.678" v="402" actId="962"/>
        <pc:sldMkLst>
          <pc:docMk/>
          <pc:sldMk cId="1170459" sldId="287"/>
        </pc:sldMkLst>
        <pc:spChg chg="mod">
          <ac:chgData name="jesi sheri" userId="cf7278e57d47fb10" providerId="LiveId" clId="{5A33FA4F-3696-41B6-B452-00B30F3AD3DA}" dt="2025-09-23T08:12:41.648" v="97" actId="20577"/>
          <ac:spMkLst>
            <pc:docMk/>
            <pc:sldMk cId="1170459" sldId="287"/>
            <ac:spMk id="2" creationId="{9425D4CA-D965-367A-C083-70FE74DC18CA}"/>
          </ac:spMkLst>
        </pc:spChg>
        <pc:spChg chg="mod">
          <ac:chgData name="jesi sheri" userId="cf7278e57d47fb10" providerId="LiveId" clId="{5A33FA4F-3696-41B6-B452-00B30F3AD3DA}" dt="2025-09-23T08:20:51.851" v="377" actId="20577"/>
          <ac:spMkLst>
            <pc:docMk/>
            <pc:sldMk cId="1170459" sldId="287"/>
            <ac:spMk id="5" creationId="{AC3F28AD-576D-7C42-3DFC-3CEF716CAE86}"/>
          </ac:spMkLst>
        </pc:spChg>
        <pc:picChg chg="add mod">
          <ac:chgData name="jesi sheri" userId="cf7278e57d47fb10" providerId="LiveId" clId="{5A33FA4F-3696-41B6-B452-00B30F3AD3DA}" dt="2025-09-25T08:56:46.678" v="402" actId="962"/>
          <ac:picMkLst>
            <pc:docMk/>
            <pc:sldMk cId="1170459" sldId="287"/>
            <ac:picMk id="9" creationId="{EF807E21-448D-96DD-DEB3-8C529C02740B}"/>
          </ac:picMkLst>
        </pc:picChg>
      </pc:sldChg>
    </pc:docChg>
  </pc:docChgLst>
  <pc:docChgLst>
    <pc:chgData name="jesi sheri" userId="cf7278e57d47fb10" providerId="LiveId" clId="{91E2E328-7440-4E67-B78F-29AF2330705F}"/>
    <pc:docChg chg="undo custSel modSld">
      <pc:chgData name="jesi sheri" userId="cf7278e57d47fb10" providerId="LiveId" clId="{91E2E328-7440-4E67-B78F-29AF2330705F}" dt="2025-08-20T09:33:05.412" v="429" actId="113"/>
      <pc:docMkLst>
        <pc:docMk/>
      </pc:docMkLst>
      <pc:sldChg chg="modSp mod">
        <pc:chgData name="jesi sheri" userId="cf7278e57d47fb10" providerId="LiveId" clId="{91E2E328-7440-4E67-B78F-29AF2330705F}" dt="2025-08-20T08:59:26.327" v="415" actId="20577"/>
        <pc:sldMkLst>
          <pc:docMk/>
          <pc:sldMk cId="0" sldId="263"/>
        </pc:sldMkLst>
      </pc:sldChg>
      <pc:sldChg chg="addSp delSp modSp mod">
        <pc:chgData name="jesi sheri" userId="cf7278e57d47fb10" providerId="LiveId" clId="{91E2E328-7440-4E67-B78F-29AF2330705F}" dt="2025-08-20T07:00:04.835" v="410" actId="1038"/>
        <pc:sldMkLst>
          <pc:docMk/>
          <pc:sldMk cId="0" sldId="264"/>
        </pc:sldMkLst>
      </pc:sldChg>
      <pc:sldChg chg="modSp mod">
        <pc:chgData name="jesi sheri" userId="cf7278e57d47fb10" providerId="LiveId" clId="{91E2E328-7440-4E67-B78F-29AF2330705F}" dt="2025-08-20T09:02:38.471" v="425" actId="20577"/>
        <pc:sldMkLst>
          <pc:docMk/>
          <pc:sldMk cId="0" sldId="265"/>
        </pc:sldMkLst>
      </pc:sldChg>
      <pc:sldChg chg="modSp mod">
        <pc:chgData name="jesi sheri" userId="cf7278e57d47fb10" providerId="LiveId" clId="{91E2E328-7440-4E67-B78F-29AF2330705F}" dt="2025-08-19T08:53:15.644" v="302" actId="20577"/>
        <pc:sldMkLst>
          <pc:docMk/>
          <pc:sldMk cId="3929722202" sldId="269"/>
        </pc:sldMkLst>
      </pc:sldChg>
      <pc:sldChg chg="modSp mod">
        <pc:chgData name="jesi sheri" userId="cf7278e57d47fb10" providerId="LiveId" clId="{91E2E328-7440-4E67-B78F-29AF2330705F}" dt="2025-08-19T08:52:41.692" v="232" actId="20577"/>
        <pc:sldMkLst>
          <pc:docMk/>
          <pc:sldMk cId="3560652123" sldId="270"/>
        </pc:sldMkLst>
      </pc:sldChg>
      <pc:sldChg chg="addSp delSp modSp mod">
        <pc:chgData name="jesi sheri" userId="cf7278e57d47fb10" providerId="LiveId" clId="{91E2E328-7440-4E67-B78F-29AF2330705F}" dt="2025-08-19T18:31:01.976" v="320" actId="20577"/>
        <pc:sldMkLst>
          <pc:docMk/>
          <pc:sldMk cId="2943013317" sldId="271"/>
        </pc:sldMkLst>
      </pc:sldChg>
      <pc:sldChg chg="addSp delSp modSp mod">
        <pc:chgData name="jesi sheri" userId="cf7278e57d47fb10" providerId="LiveId" clId="{91E2E328-7440-4E67-B78F-29AF2330705F}" dt="2025-08-19T18:32:20.895" v="334" actId="1076"/>
        <pc:sldMkLst>
          <pc:docMk/>
          <pc:sldMk cId="354542763" sldId="272"/>
        </pc:sldMkLst>
      </pc:sldChg>
      <pc:sldChg chg="modSp mod">
        <pc:chgData name="jesi sheri" userId="cf7278e57d47fb10" providerId="LiveId" clId="{91E2E328-7440-4E67-B78F-29AF2330705F}" dt="2025-08-19T06:13:53.315" v="14" actId="14100"/>
        <pc:sldMkLst>
          <pc:docMk/>
          <pc:sldMk cId="3795002270" sldId="273"/>
        </pc:sldMkLst>
      </pc:sldChg>
      <pc:sldChg chg="addSp delSp modSp mod">
        <pc:chgData name="jesi sheri" userId="cf7278e57d47fb10" providerId="LiveId" clId="{91E2E328-7440-4E67-B78F-29AF2330705F}" dt="2025-08-20T04:57:53.568" v="348" actId="1035"/>
        <pc:sldMkLst>
          <pc:docMk/>
          <pc:sldMk cId="2305161154" sldId="275"/>
        </pc:sldMkLst>
      </pc:sldChg>
      <pc:sldChg chg="modSp mod">
        <pc:chgData name="jesi sheri" userId="cf7278e57d47fb10" providerId="LiveId" clId="{91E2E328-7440-4E67-B78F-29AF2330705F}" dt="2025-08-19T08:51:27.434" v="83" actId="20577"/>
        <pc:sldMkLst>
          <pc:docMk/>
          <pc:sldMk cId="2648122366" sldId="281"/>
        </pc:sldMkLst>
      </pc:sldChg>
      <pc:sldChg chg="modSp mod">
        <pc:chgData name="jesi sheri" userId="cf7278e57d47fb10" providerId="LiveId" clId="{91E2E328-7440-4E67-B78F-29AF2330705F}" dt="2025-08-20T09:33:05.412" v="429" actId="113"/>
        <pc:sldMkLst>
          <pc:docMk/>
          <pc:sldMk cId="3530299278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Civic voice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JASNA SHERIN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MES24MCA-2024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Allow users to register complaints under different sectors such as education, health, transport, sanitation, etc.</a:t>
            </a:r>
          </a:p>
          <a:p>
            <a:r>
              <a:rPr lang="en-US" sz="2600" dirty="0"/>
              <a:t>Enable user account creation and secure login for complaint submission and tracking.</a:t>
            </a:r>
          </a:p>
          <a:p>
            <a:r>
              <a:rPr lang="en-US" sz="2600" dirty="0"/>
              <a:t>Automatically route complaints to the relevant government department based on category and location.</a:t>
            </a:r>
          </a:p>
          <a:p>
            <a:r>
              <a:rPr lang="en-US" sz="2600" dirty="0"/>
              <a:t>Provide complaint tracking using a unique complaint ID.</a:t>
            </a:r>
          </a:p>
          <a:p>
            <a:r>
              <a:rPr lang="en-US" sz="2600" dirty="0"/>
              <a:t>Send acknowledgment and status update emails to users.</a:t>
            </a:r>
          </a:p>
          <a:p>
            <a:r>
              <a:rPr lang="en-US" sz="2600" dirty="0"/>
              <a:t>Allow administrators to view, update, and resolve complaints through a secure admin dashboard.</a:t>
            </a:r>
          </a:p>
          <a:p>
            <a:r>
              <a:rPr lang="en-US" sz="2600" dirty="0"/>
              <a:t>Maintain records of complaint history and actions taken for future reference.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1. Citizen Module</a:t>
            </a:r>
          </a:p>
          <a:p>
            <a:r>
              <a:rPr lang="en-US" sz="2000" b="1" i="1" dirty="0"/>
              <a:t>Register &amp; Login Securely </a:t>
            </a:r>
            <a:r>
              <a:rPr lang="en-US" sz="2000" dirty="0"/>
              <a:t>– Citizens create an account and log in to access the complaint services.</a:t>
            </a:r>
          </a:p>
          <a:p>
            <a:r>
              <a:rPr lang="en-US" sz="2200" b="1" i="1" dirty="0"/>
              <a:t>Submit Complaints </a:t>
            </a:r>
            <a:r>
              <a:rPr lang="en-US" sz="2200" dirty="0"/>
              <a:t>– Fill complaint form with category, location, and description of the issues.</a:t>
            </a:r>
          </a:p>
          <a:p>
            <a:r>
              <a:rPr lang="en-US" sz="2200" b="1" i="1" dirty="0"/>
              <a:t>Track Status in Real Time </a:t>
            </a:r>
            <a:r>
              <a:rPr lang="en-US" sz="2200" dirty="0"/>
              <a:t>– Check the current progress of the complaint at any time.</a:t>
            </a:r>
          </a:p>
          <a:p>
            <a:r>
              <a:rPr lang="en-US" sz="2200" b="1" i="1" dirty="0"/>
              <a:t>View Complaint History </a:t>
            </a:r>
            <a:r>
              <a:rPr lang="en-US" sz="2200" dirty="0"/>
              <a:t>– Access previous complaints and their resolution details.</a:t>
            </a:r>
          </a:p>
          <a:p>
            <a:r>
              <a:rPr lang="en-US" sz="2200" b="1" i="1" dirty="0"/>
              <a:t>Receive Notifications </a:t>
            </a:r>
            <a:r>
              <a:rPr lang="en-US" sz="2200" dirty="0"/>
              <a:t>– Get acknowledgment and status updates via email/SMS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BCBB-189A-A412-CF9F-1DD6F244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9315-C21A-B444-EB7D-6412E0F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C629-E0B5-0230-FEA2-BD2F8E98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246647"/>
            <a:ext cx="8229600" cy="4948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20" b="1" dirty="0"/>
              <a:t>2. Admin Module</a:t>
            </a:r>
          </a:p>
          <a:p>
            <a:r>
              <a:rPr lang="en-US" sz="2120" b="1" i="1" dirty="0"/>
              <a:t>View Assigned Complaints </a:t>
            </a:r>
            <a:r>
              <a:rPr lang="en-US" sz="2120" dirty="0"/>
              <a:t>– See all complaints routed to their department with filtering and sorting options.</a:t>
            </a:r>
          </a:p>
          <a:p>
            <a:r>
              <a:rPr lang="en-US" sz="2000" b="1" i="1" dirty="0"/>
              <a:t>Update Complaint Status </a:t>
            </a:r>
            <a:r>
              <a:rPr lang="en-US" sz="2000" dirty="0"/>
              <a:t>– Change the status to pending, in progress, resolved, or closed, with remarks if needed</a:t>
            </a:r>
            <a:r>
              <a:rPr lang="en-US" sz="2120" dirty="0"/>
              <a:t>.</a:t>
            </a:r>
          </a:p>
          <a:p>
            <a:r>
              <a:rPr lang="en-US" sz="2120" b="1" i="1" dirty="0"/>
              <a:t>Generate Reports </a:t>
            </a:r>
            <a:r>
              <a:rPr lang="en-US" sz="2120" dirty="0"/>
              <a:t>– Create analytical reports for performance monitoring and decision-making</a:t>
            </a:r>
          </a:p>
          <a:p>
            <a:r>
              <a:rPr lang="en-US" sz="2120" b="1" i="1" dirty="0"/>
              <a:t>Maintain Complaint Records </a:t>
            </a:r>
            <a:r>
              <a:rPr lang="en-US" sz="2120" dirty="0"/>
              <a:t>– Keep digital logs of all complaints for accountability and audit.</a:t>
            </a:r>
          </a:p>
          <a:p>
            <a:r>
              <a:rPr lang="en-US" sz="2000" b="1" dirty="0"/>
              <a:t>Send Feedback/Responses</a:t>
            </a:r>
            <a:r>
              <a:rPr lang="en-US" sz="2000" dirty="0"/>
              <a:t> – Communicate with citizens if additional information is required.</a:t>
            </a:r>
          </a:p>
          <a:p>
            <a:pPr marL="0" indent="0">
              <a:buNone/>
            </a:pPr>
            <a:endParaRPr lang="en-US" sz="2120" dirty="0"/>
          </a:p>
          <a:p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C870-5AC8-21C4-45D2-16EF8A4F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D8A2-DE32-ED80-6D7F-011DABE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Operating System</a:t>
            </a:r>
            <a:r>
              <a:rPr lang="en-US" sz="2600" dirty="0"/>
              <a:t>: Windows </a:t>
            </a:r>
          </a:p>
          <a:p>
            <a:r>
              <a:rPr lang="en-US" sz="2600" b="1" dirty="0"/>
              <a:t>Front End</a:t>
            </a:r>
            <a:r>
              <a:rPr lang="en-US" sz="2600" dirty="0"/>
              <a:t>: JavaScript, HTML, CSS</a:t>
            </a:r>
          </a:p>
          <a:p>
            <a:r>
              <a:rPr lang="en-US" sz="2600" b="1" dirty="0"/>
              <a:t>Back End</a:t>
            </a:r>
            <a:r>
              <a:rPr lang="en-US" sz="2600" dirty="0"/>
              <a:t>: Python(</a:t>
            </a:r>
            <a:r>
              <a:rPr lang="en-US" sz="2600" dirty="0" err="1"/>
              <a:t>django</a:t>
            </a:r>
            <a:r>
              <a:rPr lang="en-US" sz="2600" dirty="0"/>
              <a:t>)</a:t>
            </a:r>
          </a:p>
          <a:p>
            <a:r>
              <a:rPr lang="en-US" sz="2600" b="1" dirty="0"/>
              <a:t>Database</a:t>
            </a:r>
            <a:r>
              <a:rPr lang="en-US" sz="2600" dirty="0"/>
              <a:t>: </a:t>
            </a:r>
            <a:r>
              <a:rPr lang="en-US" sz="2600" dirty="0" err="1"/>
              <a:t>Sqlite</a:t>
            </a:r>
            <a:r>
              <a:rPr lang="en-US" sz="2600" dirty="0"/>
              <a:t>/</a:t>
            </a:r>
            <a:r>
              <a:rPr lang="en-US" sz="2600" dirty="0" err="1"/>
              <a:t>Mysql</a:t>
            </a:r>
            <a:endParaRPr lang="en-US" sz="2600" dirty="0"/>
          </a:p>
          <a:p>
            <a:r>
              <a:rPr lang="en-US" sz="2600" b="1" dirty="0"/>
              <a:t>IDE</a:t>
            </a:r>
            <a:r>
              <a:rPr lang="en-US" sz="2600" dirty="0"/>
              <a:t>: Visual Studio Code</a:t>
            </a:r>
          </a:p>
          <a:p>
            <a:r>
              <a:rPr lang="en-US" sz="2600" b="1" dirty="0"/>
              <a:t>Version Control</a:t>
            </a:r>
            <a:r>
              <a:rPr lang="en-US" sz="2600" dirty="0"/>
              <a:t>: 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310495793"/>
              </p:ext>
            </p:extLst>
          </p:nvPr>
        </p:nvGraphicFramePr>
        <p:xfrm>
          <a:off x="457200" y="1123470"/>
          <a:ext cx="8229602" cy="512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67">
                  <a:extLst>
                    <a:ext uri="{9D8B030D-6E8A-4147-A177-3AD203B41FA5}">
                      <a16:colId xmlns:a16="http://schemas.microsoft.com/office/drawing/2014/main" val="765964195"/>
                    </a:ext>
                  </a:extLst>
                </a:gridCol>
                <a:gridCol w="6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7739">
                  <a:extLst>
                    <a:ext uri="{9D8B030D-6E8A-4147-A177-3AD203B41FA5}">
                      <a16:colId xmlns:a16="http://schemas.microsoft.com/office/drawing/2014/main" val="51787731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239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Backlog item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Status And Completion Date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Original Estimation in Hours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5">
                <a:tc gridSpan="1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U</a:t>
                      </a:r>
                      <a:r>
                        <a:rPr lang="en-IN" sz="1000" dirty="0"/>
                        <a:t>ser registration&amp; 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18/08/2025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Complaint </a:t>
                      </a:r>
                      <a:r>
                        <a:rPr lang="en-IN" sz="1000" dirty="0"/>
                        <a:t> submission form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22/08/2025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</a:t>
                      </a:r>
                      <a:r>
                        <a:rPr lang="en-IN" sz="1000" dirty="0" err="1"/>
                        <a:t>omplaint</a:t>
                      </a:r>
                      <a:r>
                        <a:rPr lang="en-IN" sz="1000" dirty="0"/>
                        <a:t>    categorization logic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26/08/2025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25">
                <a:tc gridSpan="1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4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Complaint Routing with  ID &amp; Tracking System</a:t>
                      </a:r>
                      <a:endParaRPr lang="en-I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09/09/2025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Email Notification System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12/09/2025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690888196"/>
              </p:ext>
            </p:extLst>
          </p:nvPr>
        </p:nvGraphicFramePr>
        <p:xfrm>
          <a:off x="457200" y="1177232"/>
          <a:ext cx="8305803" cy="5080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87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269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6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Complaint Status Update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6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Reports &amp; Analytics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Feedback/Response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9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3DA6-7054-DAFC-5492-327F235B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004-7D07-3226-5484-8BFB04EE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204F-190F-BA35-1B0F-C9156F53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5DA30-7141-2A2B-2E26-7CD913A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D14CF-52C6-456F-C037-1AFA73B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39C404C9-F6D7-D4CD-D22B-A8F1B499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488097"/>
              </p:ext>
            </p:extLst>
          </p:nvPr>
        </p:nvGraphicFramePr>
        <p:xfrm>
          <a:off x="457200" y="1144270"/>
          <a:ext cx="8229600" cy="5013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0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807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PRIORITY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ESTIMATE (Hours)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248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 Registration / Login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43067"/>
                  </a:ext>
                </a:extLst>
              </a:tr>
              <a:tr h="825248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Complaint Submission Form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48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Complaint Categorization Logic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823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Complaint Routing with Unique ID &amp; Tracking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248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Email Notifications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4D299-05D8-E963-14C1-DCB4B46A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60A-151B-A6D7-4F1E-253D4154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9E24-FE0B-8AE9-3DE3-4C737614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4CBB-C104-D6AB-FFC3-D0EE0F65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893D-E754-B36A-5DFD-51BFDBF6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1B433D9F-CE3F-7D74-A7C1-C0B0D0307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92871"/>
              </p:ext>
            </p:extLst>
          </p:nvPr>
        </p:nvGraphicFramePr>
        <p:xfrm>
          <a:off x="489375" y="1219200"/>
          <a:ext cx="8165225" cy="40073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PRIORITY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ESTIMATE (Hours)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Admin Dashboard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 err="1"/>
                        <a:t>ompleted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Complaint Status Update Module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Reports &amp; Analytics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 Started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Feedback / Response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Started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6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94500362"/>
              </p:ext>
            </p:extLst>
          </p:nvPr>
        </p:nvGraphicFramePr>
        <p:xfrm>
          <a:off x="454742" y="1143000"/>
          <a:ext cx="8229600" cy="5021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Register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account and start submitting complaints securely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06357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my account securely and track complaint history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42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Submit Complaint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Report issues related to public services easily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278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Categorize my complaint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it is sent to the correct department based on 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 my complaint using a unique 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 progress and know if it is pending, in progress, or resolved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36CB-7C8F-3B34-930D-59845A4FC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F84-F68B-9B11-3EAE-88EA414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E1F8-02DD-AD07-A535-1DA1E0A3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0F14-217C-3761-0188-0275E1DA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4F848-BC3C-D604-C46E-1B394B70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2A41C419-5312-8771-73AB-9DE5BAE59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046836"/>
              </p:ext>
            </p:extLst>
          </p:nvPr>
        </p:nvGraphicFramePr>
        <p:xfrm>
          <a:off x="457200" y="1239295"/>
          <a:ext cx="8153400" cy="4379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979">
                <a:tc>
                  <a:txBody>
                    <a:bodyPr/>
                    <a:lstStyle/>
                    <a:p>
                      <a:r>
                        <a:rPr lang="en-IN" b="1" dirty="0"/>
                        <a:t>User Story 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 a type of User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 want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So that I can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3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Citizen (User)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Receive Notifications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 updated through email/SMS about complaint status changes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130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Admin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View all complaints on Dashboard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See assigned complaints with sorting/filtering options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267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Admin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Update Complaint 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Mark a complaint as Pending/In progress/Resolved/Closed with remarks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267"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Admin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Generate Reports &amp; Maintain Records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complaints, monitor department performance, and keep digital logs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cs typeface="Times New Roman" panose="02020603050405020304" pitchFamily="18" charset="0"/>
              </a:rPr>
              <a:t>Mr.Vasudevan</a:t>
            </a:r>
            <a:r>
              <a:rPr lang="en-US" dirty="0">
                <a:cs typeface="Times New Roman" panose="02020603050405020304" pitchFamily="18" charset="0"/>
              </a:rPr>
              <a:t> t v</a:t>
            </a:r>
            <a:b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205537976"/>
              </p:ext>
            </p:extLst>
          </p:nvPr>
        </p:nvGraphicFramePr>
        <p:xfrm>
          <a:off x="519390" y="1249950"/>
          <a:ext cx="8167410" cy="4769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9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IN" dirty="0" err="1"/>
                        <a:t>ompleted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37120"/>
                  </a:ext>
                </a:extLst>
              </a:tr>
              <a:tr h="846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218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5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9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820817510"/>
              </p:ext>
            </p:extLst>
          </p:nvPr>
        </p:nvGraphicFramePr>
        <p:xfrm>
          <a:off x="505690" y="1219200"/>
          <a:ext cx="8137449" cy="49069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20/09/2025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23/09/2025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IN" dirty="0" err="1"/>
                        <a:t>ot</a:t>
                      </a:r>
                      <a:r>
                        <a:rPr lang="en-IN" dirty="0"/>
                        <a:t> started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24/09/2025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27/09/2025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IN" dirty="0" err="1"/>
                        <a:t>ot</a:t>
                      </a:r>
                      <a:r>
                        <a:rPr lang="en-IN" dirty="0"/>
                        <a:t> started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28/09/2025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08/10/2025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IN" dirty="0" err="1"/>
                        <a:t>ot</a:t>
                      </a:r>
                      <a:r>
                        <a:rPr lang="en-IN" dirty="0"/>
                        <a:t> started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09/10/2025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12/10/2025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IN" dirty="0" err="1"/>
                        <a:t>ot</a:t>
                      </a:r>
                      <a:r>
                        <a:rPr lang="en-IN" dirty="0"/>
                        <a:t> started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3E9884D8-2CF4-489A-7684-F78130F9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8628"/>
            <a:ext cx="6706181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5FA76D74-85AC-4D68-EF5B-6AD0959E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1" y="1752600"/>
            <a:ext cx="8229600" cy="42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B53406C9-F14E-5A23-599B-C61DEF2D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2" y="1752600"/>
            <a:ext cx="793967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Content Placeholder 8" descr="A diagram of a diagram&#10;&#10;AI-generated content may be incorrect.">
            <a:extLst>
              <a:ext uri="{FF2B5EF4-FFF2-40B4-BE49-F238E27FC236}">
                <a16:creationId xmlns:a16="http://schemas.microsoft.com/office/drawing/2014/main" id="{68BD4048-9AF2-03A9-4C7A-48E0EC19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10600" cy="4114800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FF3D-4288-9D08-3616-B0666145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FUNCTIONALITIES :code-snippet:1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5FA5B31-CF2A-82B8-01BE-83C935C6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98F97-B70A-E82E-8E86-88E092D0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4A74-3A4E-D5C7-54C7-56D33893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B288B-8769-836C-405F-C10A9E06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5" y="1177232"/>
            <a:ext cx="8153400" cy="46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9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40EA-1DC0-FCF8-2EA3-50B4DC0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Screenshot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7602C-7252-EFA2-1E4A-7CC29B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5CF2-D6C6-5480-37DE-4C5695A3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EB60A-AE5B-513B-FC0D-BDFD7706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4191000" cy="4629149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11519F-4470-CBF1-9E6C-9723DA23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81" y="1295400"/>
            <a:ext cx="4114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CE37-1AF4-91C7-56B0-E81D83AF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snippet:2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25C26-3577-C240-4A35-CE66A72C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FEEFE-FFDE-43BF-8395-2B387F84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531776-D1FD-CC80-B2E7-13F2859CF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1936"/>
            <a:ext cx="8229600" cy="35202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6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4CA-D965-367A-C083-70FE74DC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D89ED-3F4C-99F1-5F3A-55A4895E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28AD-576D-7C42-3DFC-3CEF716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pic>
        <p:nvPicPr>
          <p:cNvPr id="9" name="Content Placeholder 8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EF807E21-448D-96DD-DEB3-8C529C02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7469"/>
            <a:ext cx="8229600" cy="4629149"/>
          </a:xfrm>
        </p:spPr>
      </p:pic>
    </p:spTree>
    <p:extLst>
      <p:ext uri="{BB962C8B-B14F-4D97-AF65-F5344CB8AC3E}">
        <p14:creationId xmlns:p14="http://schemas.microsoft.com/office/powerpoint/2010/main" val="11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C</a:t>
            </a:r>
            <a:r>
              <a:rPr lang="en" sz="3000" dirty="0"/>
              <a:t>ivic voice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</a:rPr>
              <a:t>Civic Voice is a </a:t>
            </a:r>
            <a:r>
              <a:rPr lang="en-US" sz="2800" b="1" dirty="0">
                <a:latin typeface="Times New Roman" panose="02020603050405020304" pitchFamily="18" charset="0"/>
              </a:rPr>
              <a:t>digital platform for public grievance redressal</a:t>
            </a:r>
            <a:r>
              <a:rPr lang="en-US" sz="2800" dirty="0">
                <a:latin typeface="Times New Roman" panose="02020603050405020304" pitchFamily="18" charset="0"/>
              </a:rPr>
              <a:t>, allowing citizens to file complaints related to government services like </a:t>
            </a:r>
            <a:r>
              <a:rPr lang="en-US" sz="2800" b="1" dirty="0">
                <a:latin typeface="Times New Roman" panose="02020603050405020304" pitchFamily="18" charset="0"/>
              </a:rPr>
              <a:t>education, healthcare, sanitation, transport, etc.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</a:rPr>
              <a:t>It provides a </a:t>
            </a:r>
            <a:r>
              <a:rPr lang="en-US" b="1" dirty="0">
                <a:latin typeface="Times New Roman" panose="02020603050405020304" pitchFamily="18" charset="0"/>
              </a:rPr>
              <a:t>centralized online portal</a:t>
            </a:r>
            <a:r>
              <a:rPr lang="en-US" dirty="0">
                <a:latin typeface="Times New Roman" panose="02020603050405020304" pitchFamily="18" charset="0"/>
              </a:rPr>
              <a:t> where complaints are categorized and automatically routed to the appropriate government department for action.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C349C-85BC-6020-F2B6-70FB3186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D38-5061-8B84-8C87-3174DEC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C</a:t>
            </a:r>
            <a:r>
              <a:rPr lang="en" sz="3000" dirty="0"/>
              <a:t>ivic voice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E870-1FD8-933E-7C77-828CF44B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/>
              <a:t>Features:</a:t>
            </a:r>
            <a:endParaRPr lang="en-US" sz="2900" dirty="0"/>
          </a:p>
          <a:p>
            <a:r>
              <a:rPr lang="en-US" sz="2400" dirty="0"/>
              <a:t>Secure registration and login for citizens.</a:t>
            </a:r>
          </a:p>
          <a:p>
            <a:r>
              <a:rPr lang="en-US" sz="2400" dirty="0"/>
              <a:t>Easy complaint submission with category, location, and description.</a:t>
            </a:r>
          </a:p>
          <a:p>
            <a:r>
              <a:rPr lang="en-US" sz="2400" dirty="0"/>
              <a:t>Automatic routing to the correct department with a unique complaint ID</a:t>
            </a:r>
            <a:r>
              <a:rPr lang="en-IN" sz="2400" dirty="0"/>
              <a:t>.</a:t>
            </a:r>
            <a:endParaRPr lang="en-US" sz="2400" dirty="0"/>
          </a:p>
          <a:p>
            <a:r>
              <a:rPr lang="en-US" sz="2400" dirty="0"/>
              <a:t>Real-time status tracking with email/SMS notifications.</a:t>
            </a:r>
          </a:p>
          <a:p>
            <a:r>
              <a:rPr lang="en-US" sz="2400" dirty="0"/>
              <a:t>Admin dashboard for managing, updating, and recording complaints.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900" dirty="0"/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pPr lvl="0"/>
            <a:endParaRPr lang="en-US" sz="2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D3F6F-E2D0-69BE-7691-8FEFFCAA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C3B9-C5B4-A506-63AC-022BD7C9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Provide an easy-to-use interface for citizens to lodge complaints..</a:t>
            </a:r>
          </a:p>
          <a:p>
            <a:r>
              <a:rPr lang="en-US" sz="2600" dirty="0"/>
              <a:t>Automatically route grievances to relevant department.</a:t>
            </a:r>
          </a:p>
          <a:p>
            <a:r>
              <a:rPr lang="en-US" sz="2600" dirty="0"/>
              <a:t>Enable real-time tracking of complaint status.</a:t>
            </a:r>
          </a:p>
          <a:p>
            <a:r>
              <a:rPr lang="en-US" sz="2600" dirty="0"/>
              <a:t>Promote transparency, accountability, and efficiency in public service delivery.</a:t>
            </a:r>
          </a:p>
          <a:p>
            <a:r>
              <a:rPr lang="en-US" sz="2600" dirty="0"/>
              <a:t>Maintain a digital record of complaints for future reference and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39032"/>
            <a:ext cx="8229600" cy="838200"/>
          </a:xfrm>
        </p:spPr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50" dirty="0"/>
              <a:t>Citizens currently depend on helplines, physical offices, or local complaint boxes to report issues, leading to slow responses and lack of transparency.</a:t>
            </a:r>
          </a:p>
          <a:p>
            <a:r>
              <a:rPr lang="en-US" sz="2150" dirty="0"/>
              <a:t>There is no single unified platform; citizens must contact each department separately, making the process inconvenient.</a:t>
            </a:r>
          </a:p>
          <a:p>
            <a:r>
              <a:rPr lang="en-US" sz="2150" b="1" dirty="0"/>
              <a:t>CPGRAMS</a:t>
            </a:r>
            <a:r>
              <a:rPr lang="en-US" sz="2150" dirty="0"/>
              <a:t> – Central government’s online portal for filing and tracking complaints, but mainly covers central departments.</a:t>
            </a:r>
          </a:p>
          <a:p>
            <a:r>
              <a:rPr lang="en-US" sz="2150" b="1" dirty="0" err="1"/>
              <a:t>mSeva</a:t>
            </a:r>
            <a:r>
              <a:rPr lang="en-US" sz="2150" dirty="0"/>
              <a:t> and </a:t>
            </a:r>
            <a:r>
              <a:rPr lang="en-US" sz="2150" b="1" dirty="0"/>
              <a:t>I Change My City </a:t>
            </a:r>
            <a:r>
              <a:rPr lang="en-US" sz="2150" dirty="0"/>
              <a:t>– Mobile-based platforms for registering civic issues, but limited to specific regions or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Unlike CPGRAMS, </a:t>
            </a:r>
            <a:r>
              <a:rPr lang="en-US" sz="2300" dirty="0" err="1"/>
              <a:t>mSeva</a:t>
            </a:r>
            <a:r>
              <a:rPr lang="en-US" sz="2300" dirty="0"/>
              <a:t>, and I Change My City, </a:t>
            </a:r>
            <a:r>
              <a:rPr lang="en-US" sz="2300" u="sng" dirty="0"/>
              <a:t>Civic Voice </a:t>
            </a:r>
            <a:r>
              <a:rPr lang="en-US" sz="2300" dirty="0"/>
              <a:t>offers a single unified platform for all departments with a simpler, more user-friendly interface.</a:t>
            </a:r>
          </a:p>
          <a:p>
            <a:r>
              <a:rPr lang="en-US" sz="2300" dirty="0"/>
              <a:t>Improves on existing systems by adding an automatic routing engine that sends complaints directly to the right department without manual intervention.</a:t>
            </a:r>
          </a:p>
          <a:p>
            <a:r>
              <a:rPr lang="en-US" sz="2300" dirty="0"/>
              <a:t>Provides better updates than current portals by offering real-time tracking with quick email/SMS alerts.</a:t>
            </a:r>
          </a:p>
          <a:p>
            <a:r>
              <a:rPr lang="en-US" sz="2300" dirty="0"/>
              <a:t>Ensures lasting impact through complete digital complaint records that build transparency, trust, and accountability in governance</a:t>
            </a:r>
          </a:p>
          <a:p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Improve citizen trust in government systems.</a:t>
            </a:r>
          </a:p>
          <a:p>
            <a:r>
              <a:rPr lang="en-US" sz="2300" dirty="0"/>
              <a:t>Reduce processing delays and manual forwarding.</a:t>
            </a:r>
          </a:p>
          <a:p>
            <a:r>
              <a:rPr lang="en-US" sz="2300" dirty="0"/>
              <a:t>Provide data-driven insights for better planning.</a:t>
            </a:r>
          </a:p>
          <a:p>
            <a:r>
              <a:rPr lang="en-US" sz="2300" dirty="0"/>
              <a:t>Ensure every complaint is recorded, tracked, and resolved systematically.</a:t>
            </a:r>
          </a:p>
          <a:p>
            <a:r>
              <a:rPr lang="en-US" sz="2300" dirty="0"/>
              <a:t>Make grievance redressal accessible to all through a simple, user-friendly interface.</a:t>
            </a:r>
          </a:p>
          <a:p>
            <a:r>
              <a:rPr lang="en-US" sz="2300" dirty="0"/>
              <a:t>Promote transparency and accountability in public service delivery.</a:t>
            </a:r>
          </a:p>
          <a:p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1543</Words>
  <Application>Microsoft Office PowerPoint</Application>
  <PresentationFormat>On-screen Show (4:3)</PresentationFormat>
  <Paragraphs>511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Civic voice </vt:lpstr>
      <vt:lpstr>PRODUCT OWNER  Mr.Vasudevan t v   ASSISTANT PROFESSOR DEPARTMENT OF COMPUTER APPLICATIONS MES COLLEGE OF ENGINEERING, KUTTIPPURAM</vt:lpstr>
      <vt:lpstr>TABLE OF CONTENTS</vt:lpstr>
      <vt:lpstr>Civic voice</vt:lpstr>
      <vt:lpstr>Civic voice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FUNCTIONALITIES :code-snippet:1</vt:lpstr>
      <vt:lpstr>Screenshot</vt:lpstr>
      <vt:lpstr>Code snippet:2</vt:lpstr>
      <vt:lpstr>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jesi sheri</cp:lastModifiedBy>
  <cp:revision>54</cp:revision>
  <dcterms:created xsi:type="dcterms:W3CDTF">2024-09-27T10:56:22Z</dcterms:created>
  <dcterms:modified xsi:type="dcterms:W3CDTF">2025-10-07T07:49:29Z</dcterms:modified>
</cp:coreProperties>
</file>