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19"/>
  </p:notesMasterIdLst>
  <p:handoutMasterIdLst>
    <p:handoutMasterId r:id="rId20"/>
  </p:handoutMasterIdLst>
  <p:sldIdLst>
    <p:sldId id="876" r:id="rId3"/>
    <p:sldId id="892" r:id="rId4"/>
    <p:sldId id="893" r:id="rId5"/>
    <p:sldId id="894" r:id="rId6"/>
    <p:sldId id="897" r:id="rId7"/>
    <p:sldId id="898" r:id="rId8"/>
    <p:sldId id="899" r:id="rId9"/>
    <p:sldId id="903" r:id="rId10"/>
    <p:sldId id="904" r:id="rId11"/>
    <p:sldId id="905" r:id="rId12"/>
    <p:sldId id="906" r:id="rId13"/>
    <p:sldId id="907" r:id="rId14"/>
    <p:sldId id="908" r:id="rId15"/>
    <p:sldId id="900" r:id="rId16"/>
    <p:sldId id="901" r:id="rId17"/>
    <p:sldId id="902" r:id="rId1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F2A98-F538-E54C-992C-742053E53012}">
          <p14:sldIdLst>
            <p14:sldId id="876"/>
            <p14:sldId id="892"/>
            <p14:sldId id="893"/>
            <p14:sldId id="894"/>
            <p14:sldId id="897"/>
            <p14:sldId id="898"/>
            <p14:sldId id="899"/>
            <p14:sldId id="903"/>
            <p14:sldId id="904"/>
            <p14:sldId id="905"/>
            <p14:sldId id="906"/>
            <p14:sldId id="907"/>
            <p14:sldId id="908"/>
            <p14:sldId id="900"/>
            <p14:sldId id="901"/>
            <p14:sldId id="9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 autoAdjust="0"/>
    <p:restoredTop sz="87660" autoAdjust="0"/>
  </p:normalViewPr>
  <p:slideViewPr>
    <p:cSldViewPr>
      <p:cViewPr varScale="1">
        <p:scale>
          <a:sx n="63" d="100"/>
          <a:sy n="63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1A80-BAB4-4ADE-BCDA-FBB29E4E4B7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823160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785F3A9-3162-413B-A013-EC64596C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30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Ograda datuma 1"/>
          <p:cNvSpPr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/>
          <a:lstStyle/>
          <a:p>
            <a:r>
              <a:rPr lang="sl-SI"/>
              <a:t>25.04.2014</a:t>
            </a:r>
            <a:endParaRPr lang="en-US"/>
          </a:p>
        </p:txBody>
      </p:sp>
      <p:sp>
        <p:nvSpPr>
          <p:cNvPr id="4" name="Ograda glave 3"/>
          <p:cNvSpPr>
            <a:spLocks noGrp="1"/>
          </p:cNvSpPr>
          <p:nvPr>
            <p:ph type="hdr" sz="quarter" idx="11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34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8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68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2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7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51337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770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blob/master/API.md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npmjs.com/package/d3" TargetMode="External"/><Relationship Id="rId4" Type="http://schemas.openxmlformats.org/officeDocument/2006/relationships/hyperlink" Target="https://github.com/d3/d3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685800" y="1981200"/>
            <a:ext cx="7772400" cy="20796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/>
              <a:t>D3.js</a:t>
            </a:r>
          </a:p>
          <a:p>
            <a:r>
              <a:rPr lang="sl-S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/>
              <a:t>ata-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riven</a:t>
            </a:r>
            <a:r>
              <a:rPr lang="sl-SI" b="1" dirty="0"/>
              <a:t> 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ocuments</a:t>
            </a:r>
            <a:endParaRPr lang="sl-SI" dirty="0"/>
          </a:p>
          <a:p>
            <a:r>
              <a:rPr lang="sl-SI" sz="2800" i="1" dirty="0" err="1"/>
              <a:t>Javascript</a:t>
            </a:r>
            <a:r>
              <a:rPr lang="sl-SI" sz="2800" i="1" dirty="0"/>
              <a:t> </a:t>
            </a:r>
            <a:r>
              <a:rPr lang="sl-SI" sz="2800" i="1" dirty="0" err="1"/>
              <a:t>knjižnjica</a:t>
            </a:r>
            <a:endParaRPr lang="sl-SI" sz="2800" i="1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371600" y="4041775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sz="2400" dirty="0"/>
              <a:t>Alen Rajšp in Jasna Golež</a:t>
            </a:r>
          </a:p>
          <a:p>
            <a:r>
              <a:rPr lang="sl-SI" sz="2400" dirty="0"/>
              <a:t>Predmet: Spletne tehnologije 2016/17</a:t>
            </a:r>
          </a:p>
          <a:p>
            <a:r>
              <a:rPr lang="sl-SI" sz="2400" dirty="0"/>
              <a:t>Datum: 25.52017</a:t>
            </a:r>
          </a:p>
          <a:p>
            <a:endParaRPr lang="sl-SI" sz="2400" dirty="0"/>
          </a:p>
        </p:txBody>
      </p:sp>
      <p:pic>
        <p:nvPicPr>
          <p:cNvPr id="45" name="Slika 1" descr="FERI-znak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694" y="551757"/>
            <a:ext cx="3794040" cy="11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7822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040A30-32F4-40BE-A2A2-36601979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Dynamic</a:t>
            </a:r>
            <a:r>
              <a:rPr lang="sl-SI" dirty="0"/>
              <a:t> </a:t>
            </a:r>
            <a:r>
              <a:rPr lang="sl-SI" dirty="0" err="1"/>
              <a:t>properties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0D9E04-48F1-433F-BBD2-74353EBE46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Uporabno za npr. naključno obarvanje paragrafov.</a:t>
            </a:r>
          </a:p>
        </p:txBody>
      </p:sp>
    </p:spTree>
    <p:extLst>
      <p:ext uri="{BB962C8B-B14F-4D97-AF65-F5344CB8AC3E}">
        <p14:creationId xmlns:p14="http://schemas.microsoft.com/office/powerpoint/2010/main" val="195440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BF1944-B66D-4D6D-9D04-F06C7B0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Enter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exit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286DE3-F9AB-4A13-B513-E2935F3657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D3 omogoča transformacijo dokumentov temelječih na podatkih, kar vključuje ustvarjanje in odstranjevanje elementov.</a:t>
            </a:r>
          </a:p>
          <a:p>
            <a:r>
              <a:rPr lang="sl-SI" dirty="0"/>
              <a:t>Omogoča spremembo obstoječega dokumenta kot odziv na interakcijo z uporabnikom</a:t>
            </a:r>
          </a:p>
          <a:p>
            <a:r>
              <a:rPr lang="sl-SI" dirty="0"/>
              <a:t>Z uporabo enter in </a:t>
            </a:r>
            <a:r>
              <a:rPr lang="sl-SI" dirty="0" err="1"/>
              <a:t>exit</a:t>
            </a:r>
            <a:r>
              <a:rPr lang="sl-SI" dirty="0"/>
              <a:t> lahko ustvarimo nova vozlišča za dohodne podatke in odstranimo izhodna vozlišča, ki niso več potrebna.</a:t>
            </a:r>
          </a:p>
        </p:txBody>
      </p:sp>
    </p:spTree>
    <p:extLst>
      <p:ext uri="{BB962C8B-B14F-4D97-AF65-F5344CB8AC3E}">
        <p14:creationId xmlns:p14="http://schemas.microsoft.com/office/powerpoint/2010/main" val="35016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6DE03B-AC48-42D0-A768-733CE9E3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Transformation</a:t>
            </a:r>
            <a:r>
              <a:rPr lang="sl-SI" dirty="0"/>
              <a:t>, not </a:t>
            </a:r>
            <a:r>
              <a:rPr lang="sl-SI" dirty="0" err="1"/>
              <a:t>representation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49054B-56A3-4BA8-BA42-5D09C520A7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sl-SI" dirty="0"/>
              <a:t>Ne uvaja nove vizualne predstavitve podatkov.</a:t>
            </a:r>
          </a:p>
          <a:p>
            <a:r>
              <a:rPr lang="sl-SI" dirty="0"/>
              <a:t>D3 besednjak izhaja iz spletnih standardov: HTML, SVG in CSS.</a:t>
            </a:r>
          </a:p>
          <a:p>
            <a:r>
              <a:rPr lang="sl-SI" dirty="0"/>
              <a:t>Npr. ustvarimo SVG elemente in jih uredimo s stili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156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DF3BA6-7D6B-4420-9AF4-5B62BAD1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Transitions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FC3E35F-E5E4-429D-A2E7-97BC4D078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D3 omogoča tudi implementacijo animiranih prehodov.</a:t>
            </a:r>
          </a:p>
          <a:p>
            <a:r>
              <a:rPr lang="sl-SI" dirty="0"/>
              <a:t>D3 </a:t>
            </a:r>
            <a:r>
              <a:rPr lang="sl-SI" dirty="0" err="1"/>
              <a:t>interpolatorji</a:t>
            </a:r>
            <a:r>
              <a:rPr lang="sl-SI" dirty="0"/>
              <a:t> podpirajo tako števila kot števila vgrajena v nize (velikosti pisave, podatki o poti)</a:t>
            </a:r>
          </a:p>
          <a:p>
            <a:r>
              <a:rPr lang="sl-SI" dirty="0"/>
              <a:t>Lahko pa tudi razširimo D3 </a:t>
            </a:r>
            <a:r>
              <a:rPr lang="sl-SI" dirty="0" err="1"/>
              <a:t>interpolator</a:t>
            </a:r>
            <a:r>
              <a:rPr lang="sl-SI" dirty="0"/>
              <a:t> za podporo kompleksnim lastnostim in podatkovnim strukturam. </a:t>
            </a:r>
          </a:p>
        </p:txBody>
      </p:sp>
    </p:spTree>
    <p:extLst>
      <p:ext uri="{BB962C8B-B14F-4D97-AF65-F5344CB8AC3E}">
        <p14:creationId xmlns:p14="http://schemas.microsoft.com/office/powerpoint/2010/main" val="369907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 preproste rešitve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13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Primeri kompleksnejših rešitev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008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DFA350-2602-4B8F-875B-793B6F1F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 in literatura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36C5433-E99E-4033-90A1-A8B7AE19D0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https://d3js.org/</a:t>
            </a:r>
            <a:endParaRPr lang="sl-SI" dirty="0"/>
          </a:p>
          <a:p>
            <a:r>
              <a:rPr lang="sl-SI" dirty="0">
                <a:hlinkClick r:id="rId3"/>
              </a:rPr>
              <a:t>https://github.com/d3/d3/blob/master/API.md</a:t>
            </a:r>
            <a:endParaRPr lang="sl-SI" dirty="0"/>
          </a:p>
          <a:p>
            <a:r>
              <a:rPr lang="sl-SI" dirty="0">
                <a:hlinkClick r:id="rId4"/>
              </a:rPr>
              <a:t>https://github.com/d3/d3/wiki</a:t>
            </a:r>
            <a:endParaRPr lang="sl-SI" dirty="0"/>
          </a:p>
          <a:p>
            <a:r>
              <a:rPr lang="sl-SI" dirty="0">
                <a:hlinkClick r:id="rId5"/>
              </a:rPr>
              <a:t>https://www.npmjs.com/package/d3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27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D3?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381000" y="1270000"/>
            <a:ext cx="8229600" cy="4876800"/>
          </a:xfrm>
        </p:spPr>
        <p:txBody>
          <a:bodyPr/>
          <a:lstStyle/>
          <a:p>
            <a:r>
              <a:rPr lang="sl-SI" dirty="0" err="1"/>
              <a:t>JavaScript</a:t>
            </a:r>
            <a:r>
              <a:rPr lang="sl-SI" dirty="0"/>
              <a:t> </a:t>
            </a:r>
            <a:r>
              <a:rPr lang="sl-SI" dirty="0" err="1"/>
              <a:t>knjižnjica</a:t>
            </a:r>
            <a:r>
              <a:rPr lang="sl-SI" dirty="0"/>
              <a:t> namenjena obdelavi dokumentov, ki temeljijo na podatkih.</a:t>
            </a:r>
          </a:p>
          <a:p>
            <a:r>
              <a:rPr lang="sl-SI" dirty="0"/>
              <a:t>Ponuja veliko možnosti vizualizacije podatkov</a:t>
            </a:r>
          </a:p>
          <a:p>
            <a:r>
              <a:rPr lang="sl-SI" dirty="0"/>
              <a:t>Prikaz temelji na uporabi:</a:t>
            </a:r>
          </a:p>
          <a:p>
            <a:pPr lvl="1"/>
            <a:r>
              <a:rPr lang="sl-SI" dirty="0"/>
              <a:t>HTML</a:t>
            </a:r>
          </a:p>
          <a:p>
            <a:pPr lvl="1"/>
            <a:r>
              <a:rPr lang="sl-SI" dirty="0"/>
              <a:t>SVG</a:t>
            </a:r>
          </a:p>
          <a:p>
            <a:pPr lvl="1"/>
            <a:r>
              <a:rPr lang="sl-SI" dirty="0"/>
              <a:t>CSS</a:t>
            </a:r>
          </a:p>
          <a:p>
            <a:endParaRPr lang="sl-SI" dirty="0"/>
          </a:p>
          <a:p>
            <a:pPr marL="0" indent="0" algn="ctr">
              <a:buNone/>
            </a:pPr>
            <a:r>
              <a:rPr lang="sl-SI" i="1" dirty="0">
                <a:solidFill>
                  <a:srgbClr val="FF0000"/>
                </a:solidFill>
              </a:rPr>
              <a:t>Ni magično orodje, ki riše in oblikuje grafe, zemljevide. </a:t>
            </a:r>
            <a:r>
              <a:rPr lang="sl-SI" i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l-SI" i="1" dirty="0">
              <a:solidFill>
                <a:srgbClr val="FF0000"/>
              </a:solidFill>
            </a:endParaRPr>
          </a:p>
          <a:p>
            <a:endParaRPr lang="sl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49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Glavne funkcionalnosti, zmožnosti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sl-SI" dirty="0"/>
              <a:t>Namenjen predvsem interaktivni vizualizaciji podatkov</a:t>
            </a:r>
          </a:p>
          <a:p>
            <a:r>
              <a:rPr lang="sl-SI" dirty="0"/>
              <a:t>Izjemno hiter</a:t>
            </a:r>
          </a:p>
          <a:p>
            <a:r>
              <a:rPr lang="sl-SI" dirty="0"/>
              <a:t>Podpira velike nabore podatkov</a:t>
            </a:r>
          </a:p>
          <a:p>
            <a:r>
              <a:rPr lang="sl-SI" dirty="0"/>
              <a:t>Podpira dinamično vedenje za interakcijo in animacijo</a:t>
            </a:r>
          </a:p>
          <a:p>
            <a:r>
              <a:rPr lang="sl-SI" dirty="0"/>
              <a:t>Omogoča ponovno uporabo kode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01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Področja uporabe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Kjerkoli na spletni strani, kjer imamo interakcijo s podatki.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535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Katera orodja in knjižnice potrebujemo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sl-SI" dirty="0"/>
              <a:t>Urejevalnik teksta ali IDE</a:t>
            </a:r>
          </a:p>
          <a:p>
            <a:r>
              <a:rPr lang="sl-SI" dirty="0"/>
              <a:t>Node.js</a:t>
            </a:r>
          </a:p>
          <a:p>
            <a:r>
              <a:rPr lang="sl-SI" dirty="0" err="1"/>
              <a:t>Knjižnjica</a:t>
            </a:r>
            <a:r>
              <a:rPr lang="sl-SI" dirty="0"/>
              <a:t> D3</a:t>
            </a:r>
          </a:p>
          <a:p>
            <a:r>
              <a:rPr lang="sl-SI" dirty="0"/>
              <a:t>Ustrezni brskalnik:</a:t>
            </a:r>
          </a:p>
          <a:p>
            <a:pPr lvl="1"/>
            <a:r>
              <a:rPr lang="sl-SI" dirty="0" err="1"/>
              <a:t>Chrome</a:t>
            </a:r>
            <a:r>
              <a:rPr lang="sl-SI" dirty="0"/>
              <a:t>, Opera, Safari, Firefox, IE9+, Android, </a:t>
            </a:r>
            <a:r>
              <a:rPr lang="sl-SI" dirty="0" err="1"/>
              <a:t>iOS</a:t>
            </a:r>
            <a:endParaRPr lang="sl-SI" dirty="0"/>
          </a:p>
          <a:p>
            <a:pPr lvl="1"/>
            <a:r>
              <a:rPr lang="sl-SI" dirty="0"/>
              <a:t>Ne podpira IE8 in starejših verzij </a:t>
            </a:r>
            <a:r>
              <a:rPr lang="sl-SI" dirty="0">
                <a:sym typeface="Wingdings" panose="05000000000000000000" pitchFamily="2" charset="2"/>
              </a:rPr>
              <a:t>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Kje in kako dobimo vse potrebno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381000" y="1899920"/>
            <a:ext cx="8229600" cy="4876800"/>
          </a:xfrm>
        </p:spPr>
        <p:txBody>
          <a:bodyPr/>
          <a:lstStyle/>
          <a:p>
            <a:r>
              <a:rPr lang="sl-SI" dirty="0"/>
              <a:t>Uporabimo ukaz </a:t>
            </a:r>
            <a:r>
              <a:rPr lang="sl-SI" dirty="0" err="1"/>
              <a:t>npm</a:t>
            </a:r>
            <a:r>
              <a:rPr lang="sl-SI" dirty="0"/>
              <a:t> </a:t>
            </a:r>
            <a:r>
              <a:rPr lang="sl-SI" dirty="0" err="1"/>
              <a:t>install</a:t>
            </a:r>
            <a:r>
              <a:rPr lang="sl-SI" dirty="0"/>
              <a:t> d3 ali pa si prenesemo zadnjo verzijo</a:t>
            </a:r>
          </a:p>
          <a:p>
            <a:r>
              <a:rPr lang="sl-SI" dirty="0"/>
              <a:t>Z ukazi vključimo </a:t>
            </a:r>
            <a:r>
              <a:rPr lang="sl-SI" dirty="0" err="1"/>
              <a:t>knjižnjico</a:t>
            </a:r>
            <a:r>
              <a:rPr lang="sl-SI" dirty="0"/>
              <a:t> v projekt:</a:t>
            </a:r>
          </a:p>
          <a:p>
            <a:pPr lvl="1"/>
            <a:r>
              <a:rPr lang="sl-SI" dirty="0"/>
              <a:t>var d3 = </a:t>
            </a:r>
            <a:r>
              <a:rPr lang="sl-SI" dirty="0" err="1"/>
              <a:t>require</a:t>
            </a:r>
            <a:r>
              <a:rPr lang="sl-SI" dirty="0"/>
              <a:t>(‚d3‘)</a:t>
            </a:r>
          </a:p>
          <a:p>
            <a:r>
              <a:rPr lang="sl-SI" dirty="0"/>
              <a:t>Če želimo uporabiti DOM, moramo </a:t>
            </a:r>
            <a:r>
              <a:rPr lang="sl-SI" dirty="0" err="1"/>
              <a:t>vljučiti</a:t>
            </a:r>
            <a:r>
              <a:rPr lang="sl-SI" dirty="0"/>
              <a:t> </a:t>
            </a:r>
            <a:r>
              <a:rPr lang="sl-SI" dirty="0" err="1"/>
              <a:t>lahtno</a:t>
            </a:r>
            <a:r>
              <a:rPr lang="sl-SI" dirty="0"/>
              <a:t> implementacijo, </a:t>
            </a:r>
            <a:r>
              <a:rPr lang="sl-SI" dirty="0" err="1"/>
              <a:t>priporočjivo</a:t>
            </a:r>
            <a:r>
              <a:rPr lang="sl-SI" dirty="0"/>
              <a:t> je JSDOM:</a:t>
            </a:r>
          </a:p>
          <a:p>
            <a:pPr lvl="1"/>
            <a:r>
              <a:rPr lang="sl-SI" dirty="0"/>
              <a:t>var </a:t>
            </a:r>
            <a:r>
              <a:rPr lang="sl-SI" dirty="0" err="1"/>
              <a:t>jsdom</a:t>
            </a:r>
            <a:r>
              <a:rPr lang="sl-SI" dirty="0"/>
              <a:t> = </a:t>
            </a:r>
            <a:r>
              <a:rPr lang="sl-SI" dirty="0" err="1"/>
              <a:t>require</a:t>
            </a:r>
            <a:r>
              <a:rPr lang="sl-SI" dirty="0"/>
              <a:t>(‚</a:t>
            </a:r>
            <a:r>
              <a:rPr lang="sl-SI" dirty="0" err="1"/>
              <a:t>jsdom</a:t>
            </a:r>
            <a:r>
              <a:rPr lang="sl-SI" dirty="0"/>
              <a:t>‘);</a:t>
            </a:r>
          </a:p>
          <a:p>
            <a:pPr lvl="1"/>
            <a:r>
              <a:rPr lang="sl-SI" dirty="0"/>
              <a:t>var </a:t>
            </a:r>
            <a:r>
              <a:rPr lang="sl-SI" dirty="0" err="1"/>
              <a:t>document</a:t>
            </a:r>
            <a:r>
              <a:rPr lang="sl-SI" dirty="0"/>
              <a:t> = </a:t>
            </a:r>
            <a:r>
              <a:rPr lang="sl-SI" dirty="0" err="1"/>
              <a:t>jsdom.jsdom</a:t>
            </a:r>
            <a:r>
              <a:rPr lang="sl-SI" dirty="0"/>
              <a:t>();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028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anchor="t">
            <a:noAutofit/>
          </a:bodyPr>
          <a:lstStyle/>
          <a:p>
            <a:r>
              <a:rPr lang="sl-SI" sz="4000" dirty="0"/>
              <a:t>Kaj nam D3 omogoča?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sl-SI" dirty="0"/>
              <a:t>Omogoča povezavo poljubnih podatke z DOM-om ter dodajanja, na podlagi podatkov, transformacij v dokumentu.</a:t>
            </a:r>
          </a:p>
          <a:p>
            <a:r>
              <a:rPr lang="sl-SI" dirty="0"/>
              <a:t>PRIMER: D3 uporabimo za ustvarjanje HTML tabele števil</a:t>
            </a:r>
          </a:p>
          <a:p>
            <a:r>
              <a:rPr lang="sl-SI" dirty="0"/>
              <a:t>PRIMER 2: iste podatke uporabimo za prikaz SVG stolpčnega diagrama z gladkimi prehodi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686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29C971-6807-4026-AE8F-D4191B6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Selections</a:t>
            </a:r>
            <a:r>
              <a:rPr lang="sl-SI" dirty="0"/>
              <a:t> (1/2)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F60F0F6-D88A-4CCB-A44D-42D274CDD4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229600" cy="4876800"/>
          </a:xfrm>
        </p:spPr>
        <p:txBody>
          <a:bodyPr/>
          <a:lstStyle/>
          <a:p>
            <a:r>
              <a:rPr lang="sl-SI" dirty="0"/>
              <a:t>Deluje na poljubnih nizih vozlišč</a:t>
            </a:r>
          </a:p>
          <a:p>
            <a:r>
              <a:rPr lang="sl-SI" dirty="0"/>
              <a:t>PRIMER: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Uporaba izbire: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8F4EA37-DD95-4907-B7CB-DB709A45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590800"/>
            <a:ext cx="7422777" cy="1752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D3CE2914-04E3-44FB-98FA-50C9FAD1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4000"/>
            <a:ext cx="7543800" cy="8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0E6641-5634-4E81-8784-0768775F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Selections</a:t>
            </a:r>
            <a:r>
              <a:rPr lang="sl-SI" dirty="0"/>
              <a:t> (2/2)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C88094-5349-4C10-B390-81BF6D82B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Podpirajo jih le moderni brskalniki</a:t>
            </a:r>
          </a:p>
          <a:p>
            <a:r>
              <a:rPr lang="sl-SI" dirty="0"/>
              <a:t>Vozlišča lahko izbiramo glede na:</a:t>
            </a:r>
          </a:p>
          <a:p>
            <a:pPr lvl="1"/>
            <a:r>
              <a:rPr lang="sl-SI" dirty="0"/>
              <a:t>Ime značke</a:t>
            </a:r>
          </a:p>
          <a:p>
            <a:pPr lvl="1"/>
            <a:r>
              <a:rPr lang="sl-SI" dirty="0"/>
              <a:t>Vrednosti atributov</a:t>
            </a:r>
          </a:p>
          <a:p>
            <a:pPr lvl="1"/>
            <a:r>
              <a:rPr lang="sl-SI" dirty="0"/>
              <a:t>Razredov</a:t>
            </a:r>
          </a:p>
          <a:p>
            <a:pPr lvl="1"/>
            <a:r>
              <a:rPr lang="sl-SI" dirty="0"/>
              <a:t>ID-jev</a:t>
            </a:r>
          </a:p>
          <a:p>
            <a:r>
              <a:rPr lang="sl-SI" dirty="0"/>
              <a:t>Ponuja številne metode za:</a:t>
            </a:r>
          </a:p>
          <a:p>
            <a:pPr lvl="1"/>
            <a:r>
              <a:rPr lang="sl-SI" dirty="0"/>
              <a:t>Določanje atributov, stilov</a:t>
            </a:r>
          </a:p>
          <a:p>
            <a:pPr lvl="1"/>
            <a:r>
              <a:rPr lang="sl-SI" dirty="0"/>
              <a:t>Registracijo poslušalcev dogodkov</a:t>
            </a:r>
          </a:p>
          <a:p>
            <a:pPr lvl="1"/>
            <a:r>
              <a:rPr lang="sl-SI" dirty="0"/>
              <a:t>Odstranjevanje ali sortiranje vozlišč</a:t>
            </a:r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/>
          </a:p>
          <a:p>
            <a:pPr lvl="2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4680149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2B2CC65-1FBB-4723-ACF9-4DADB8BAB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485</Words>
  <Application>Microsoft Office PowerPoint</Application>
  <PresentationFormat>Diaprojekcija na zaslonu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Gladko</vt:lpstr>
      <vt:lpstr>PowerPointova predstavitev</vt:lpstr>
      <vt:lpstr>Kaj je D3?</vt:lpstr>
      <vt:lpstr>Glavne funkcionalnosti, zmožnosti</vt:lpstr>
      <vt:lpstr>Področja uporabe</vt:lpstr>
      <vt:lpstr>Katera orodja in knjižnice potrebujemo za razvoj</vt:lpstr>
      <vt:lpstr>Kje in kako dobimo vse potrebno za razvoj</vt:lpstr>
      <vt:lpstr>Kaj nam D3 omogoča? </vt:lpstr>
      <vt:lpstr>Selections (1/2)</vt:lpstr>
      <vt:lpstr>Selections (2/2)</vt:lpstr>
      <vt:lpstr>Dynamic properties</vt:lpstr>
      <vt:lpstr>Enter and exit</vt:lpstr>
      <vt:lpstr>Transformation, not representation</vt:lpstr>
      <vt:lpstr>Transitions</vt:lpstr>
      <vt:lpstr>Primer preproste rešitve</vt:lpstr>
      <vt:lpstr>Primeri kompleksnejših rešitev</vt:lpstr>
      <vt:lpstr>Viri in 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2017-05-25T15:43:16Z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TC019192319991</vt:lpwstr>
  </property>
</Properties>
</file>