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876" r:id="rId3"/>
    <p:sldId id="891" r:id="rId4"/>
    <p:sldId id="895" r:id="rId5"/>
    <p:sldId id="892" r:id="rId6"/>
    <p:sldId id="893" r:id="rId7"/>
    <p:sldId id="894" r:id="rId8"/>
    <p:sldId id="896" r:id="rId9"/>
    <p:sldId id="897" r:id="rId10"/>
    <p:sldId id="898" r:id="rId11"/>
    <p:sldId id="899" r:id="rId12"/>
    <p:sldId id="900" r:id="rId13"/>
    <p:sldId id="901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F2A98-F538-E54C-992C-742053E53012}">
          <p14:sldIdLst>
            <p14:sldId id="876"/>
            <p14:sldId id="891"/>
            <p14:sldId id="895"/>
            <p14:sldId id="892"/>
            <p14:sldId id="893"/>
            <p14:sldId id="894"/>
            <p14:sldId id="896"/>
            <p14:sldId id="897"/>
            <p14:sldId id="898"/>
            <p14:sldId id="899"/>
            <p14:sldId id="900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rez sloga, brez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87660" autoAdjust="0"/>
  </p:normalViewPr>
  <p:slideViewPr>
    <p:cSldViewPr>
      <p:cViewPr varScale="1">
        <p:scale>
          <a:sx n="97" d="100"/>
          <a:sy n="97" d="100"/>
        </p:scale>
        <p:origin x="3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1A80-BAB4-4ADE-BCDA-FBB29E4E4B7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823160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785F3A9-3162-413B-A013-EC64596C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30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Ograda datuma 1"/>
          <p:cNvSpPr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/>
          <a:lstStyle/>
          <a:p>
            <a:r>
              <a:rPr lang="sl-SI"/>
              <a:t>25.04.2014</a:t>
            </a:r>
            <a:endParaRPr lang="en-US"/>
          </a:p>
        </p:txBody>
      </p:sp>
      <p:sp>
        <p:nvSpPr>
          <p:cNvPr id="4" name="Ograda glave 3"/>
          <p:cNvSpPr>
            <a:spLocks noGrp="1"/>
          </p:cNvSpPr>
          <p:nvPr>
            <p:ph type="hdr" sz="quarter" idx="11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770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27485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67000">
              <a:srgbClr val="E4E9EC"/>
            </a:gs>
            <a:gs pos="100000">
              <a:srgbClr val="B2BAD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25. 05. 2017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sl-SI" noProof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l-SI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685800" y="1981200"/>
            <a:ext cx="7772400" cy="20796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/>
              <a:t>D3.js</a:t>
            </a:r>
          </a:p>
          <a:p>
            <a:r>
              <a:rPr lang="sl-SI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/>
              <a:t>ata-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riven</a:t>
            </a:r>
            <a:r>
              <a:rPr lang="sl-SI" b="1" dirty="0"/>
              <a:t> </a:t>
            </a:r>
            <a:r>
              <a:rPr lang="sl-SI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l-SI" dirty="0" err="1"/>
              <a:t>ocuments</a:t>
            </a:r>
            <a:endParaRPr lang="sl-SI" dirty="0"/>
          </a:p>
          <a:p>
            <a:r>
              <a:rPr lang="sl-SI" sz="2800" i="1" dirty="0" err="1"/>
              <a:t>Javascript</a:t>
            </a:r>
            <a:r>
              <a:rPr lang="sl-SI" sz="2800" i="1" dirty="0"/>
              <a:t> </a:t>
            </a:r>
            <a:r>
              <a:rPr lang="sl-SI" sz="2800" i="1" dirty="0" err="1"/>
              <a:t>knjižnjica</a:t>
            </a:r>
            <a:endParaRPr lang="sl-SI" sz="2800" i="1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371600" y="4041775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sz="2400" dirty="0"/>
              <a:t>Alen Rajšp in Jasna Golež</a:t>
            </a:r>
          </a:p>
          <a:p>
            <a:r>
              <a:rPr lang="sl-SI" sz="2400" dirty="0"/>
              <a:t>Predmet: Spletne tehnologije 2016/17</a:t>
            </a:r>
          </a:p>
          <a:p>
            <a:r>
              <a:rPr lang="sl-SI" sz="2400" dirty="0"/>
              <a:t>Datum: 25.6.2017</a:t>
            </a:r>
          </a:p>
          <a:p>
            <a:endParaRPr lang="sl-SI" sz="2400" dirty="0"/>
          </a:p>
        </p:txBody>
      </p:sp>
      <p:pic>
        <p:nvPicPr>
          <p:cNvPr id="45" name="Slika 1" descr="FERI-znak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694" y="551757"/>
            <a:ext cx="3794040" cy="116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7822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 anchor="t">
            <a:noAutofit/>
          </a:bodyPr>
          <a:lstStyle/>
          <a:p>
            <a:r>
              <a:rPr lang="sl-SI" sz="4000" dirty="0"/>
              <a:t>Osnovni koncepti razvoja rešitev na osnovi izbrane tehnologije, platforme, knjižnice</a:t>
            </a:r>
            <a:br>
              <a:rPr lang="sl-SI" dirty="0"/>
            </a:b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6867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 preproste rešitve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133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Primeri kompleksnejših rešitev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008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Vsebina predstavitve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sl-SI" dirty="0"/>
              <a:t>Kaj potrebujemo za razvoj</a:t>
            </a:r>
          </a:p>
          <a:p>
            <a:pPr lvl="1"/>
            <a:r>
              <a:rPr lang="sl-SI" dirty="0"/>
              <a:t>Katera orodja in knjižnice potrebujemo za razvoj</a:t>
            </a:r>
          </a:p>
          <a:p>
            <a:pPr lvl="1"/>
            <a:r>
              <a:rPr lang="sl-SI" dirty="0"/>
              <a:t>Kjer in kako dobimo vse potrebno za razvoj</a:t>
            </a:r>
          </a:p>
          <a:p>
            <a:r>
              <a:rPr lang="sl-SI" dirty="0"/>
              <a:t>Osnovni koncepti razvoja rešitev na osnovi izbrane tehnologije, platforme, knjižnice</a:t>
            </a:r>
          </a:p>
          <a:p>
            <a:r>
              <a:rPr lang="sl-SI" dirty="0"/>
              <a:t>Primer preproste rešitve</a:t>
            </a:r>
          </a:p>
          <a:p>
            <a:pPr lvl="1"/>
            <a:r>
              <a:rPr lang="sl-SI" dirty="0"/>
              <a:t>Če je možno, se predstavi izdelava preproste rešitve (tipa „</a:t>
            </a:r>
            <a:r>
              <a:rPr lang="sl-SI" dirty="0" err="1"/>
              <a:t>Hello</a:t>
            </a:r>
            <a:r>
              <a:rPr lang="sl-SI" dirty="0"/>
              <a:t> </a:t>
            </a:r>
            <a:r>
              <a:rPr lang="sl-SI" dirty="0" err="1"/>
              <a:t>world</a:t>
            </a:r>
            <a:r>
              <a:rPr lang="sl-SI" dirty="0"/>
              <a:t>“)</a:t>
            </a:r>
          </a:p>
          <a:p>
            <a:r>
              <a:rPr lang="sl-SI" dirty="0"/>
              <a:t>Primeri kompleksnejših rešitev</a:t>
            </a:r>
          </a:p>
          <a:p>
            <a:pPr lvl="1"/>
            <a:r>
              <a:rPr lang="sl-SI" dirty="0"/>
              <a:t>Poskusite najti primere rešitev v uporabi, ki bodo ponazorili zmožnosti knjižnice in uporabe v praksi</a:t>
            </a:r>
          </a:p>
        </p:txBody>
      </p:sp>
    </p:spTree>
    <p:extLst>
      <p:ext uri="{BB962C8B-B14F-4D97-AF65-F5344CB8AC3E}">
        <p14:creationId xmlns:p14="http://schemas.microsoft.com/office/powerpoint/2010/main" val="20331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Uvodna predstavitev tehnologije, platforme, knjižnice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Glavni namen uporabe, </a:t>
            </a:r>
          </a:p>
          <a:p>
            <a:r>
              <a:rPr lang="sl-SI" dirty="0"/>
              <a:t>Glavne funkcionalnosti, zmožnosti</a:t>
            </a:r>
          </a:p>
          <a:p>
            <a:r>
              <a:rPr lang="sl-SI" dirty="0"/>
              <a:t>Področja uporabe</a:t>
            </a:r>
          </a:p>
        </p:txBody>
      </p:sp>
    </p:spTree>
    <p:extLst>
      <p:ext uri="{BB962C8B-B14F-4D97-AF65-F5344CB8AC3E}">
        <p14:creationId xmlns:p14="http://schemas.microsoft.com/office/powerpoint/2010/main" val="74887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Glavni nameni uporabe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 err="1"/>
              <a:t>JavaScript</a:t>
            </a:r>
            <a:r>
              <a:rPr lang="sl-SI" dirty="0"/>
              <a:t> </a:t>
            </a:r>
            <a:r>
              <a:rPr lang="sl-SI" dirty="0" err="1"/>
              <a:t>knjižnjica</a:t>
            </a:r>
            <a:r>
              <a:rPr lang="sl-SI" dirty="0"/>
              <a:t> namenjena manipulaciji dokumentov katerih osnova so podatki</a:t>
            </a:r>
          </a:p>
          <a:p>
            <a:r>
              <a:rPr lang="sl-SI" dirty="0"/>
              <a:t>Ponuja veliko možnosti vizualizacije podatkov</a:t>
            </a:r>
          </a:p>
          <a:p>
            <a:r>
              <a:rPr lang="sl-SI" dirty="0"/>
              <a:t>Prikaz temelji na uporabi:</a:t>
            </a:r>
          </a:p>
          <a:p>
            <a:pPr lvl="1"/>
            <a:r>
              <a:rPr lang="sl-SI" dirty="0"/>
              <a:t>HTML</a:t>
            </a:r>
          </a:p>
          <a:p>
            <a:pPr lvl="1"/>
            <a:r>
              <a:rPr lang="sl-SI" dirty="0"/>
              <a:t>SVG</a:t>
            </a:r>
          </a:p>
          <a:p>
            <a:pPr lvl="1"/>
            <a:r>
              <a:rPr lang="sl-SI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34944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Glavne funkcionalnosti, zmožnosti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01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Področja uporabe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357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Kaj potrebujemo za razvoj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l-SI" dirty="0"/>
              <a:t>Katera orodja in knjižnice potrebujemo za razvoj</a:t>
            </a:r>
          </a:p>
          <a:p>
            <a:r>
              <a:rPr lang="sl-SI" dirty="0"/>
              <a:t>Kjer in kako dobimo vse potrebno za razvoj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650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Katera orodja in knjižnice potrebujemo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7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Kjer in kako dobimo vse potrebno za razvoj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2829336"/>
      </p:ext>
    </p:extLst>
  </p:cSld>
  <p:clrMapOvr>
    <a:masterClrMapping/>
  </p:clrMapOvr>
</p:sld>
</file>

<file path=ppt/theme/theme1.xml><?xml version="1.0" encoding="utf-8"?>
<a:theme xmlns:a="http://schemas.openxmlformats.org/drawingml/2006/main" name="TC0191923199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2B2CC65-1FBB-4723-ACF9-4DADB8BAB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TC019192319991</Template>
  <TotalTime>0</TotalTime>
  <Words>191</Words>
  <Application>Microsoft Office PowerPoint</Application>
  <PresentationFormat>Diaprojekcija na zaslonu (4:3)</PresentationFormat>
  <Paragraphs>37</Paragraphs>
  <Slides>12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5" baseType="lpstr">
      <vt:lpstr>Arial</vt:lpstr>
      <vt:lpstr>Calibri</vt:lpstr>
      <vt:lpstr>TC019192319991</vt:lpstr>
      <vt:lpstr>PowerPointova predstavitev</vt:lpstr>
      <vt:lpstr>Vsebina predstavitve</vt:lpstr>
      <vt:lpstr>Uvodna predstavitev tehnologije, platforme, knjižnice</vt:lpstr>
      <vt:lpstr>Glavni nameni uporabe</vt:lpstr>
      <vt:lpstr>Glavne funkcionalnosti, zmožnosti</vt:lpstr>
      <vt:lpstr>Področja uporabe</vt:lpstr>
      <vt:lpstr>Kaj potrebujemo za razvoj</vt:lpstr>
      <vt:lpstr>Katera orodja in knjižnice potrebujemo za razvoj</vt:lpstr>
      <vt:lpstr>Kjer in kako dobimo vse potrebno za razvoj</vt:lpstr>
      <vt:lpstr>Osnovni koncepti razvoja rešitev na osnovi izbrane tehnologije, platforme, knjižnice </vt:lpstr>
      <vt:lpstr>Primer preproste rešitve</vt:lpstr>
      <vt:lpstr>Primeri kompleksnejših rešitev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2017-05-25T13:20:53Z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TC019192319991</vt:lpwstr>
  </property>
</Properties>
</file>