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media/image1.png" ContentType="image/png"/>
  <Override PartName="/ppt/media/image2.png" ContentType="image/pn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62" r:id="rId7"/>
    <p:sldMasterId id="2147483664" r:id="rId8"/>
    <p:sldMasterId id="2147483666" r:id="rId9"/>
    <p:sldMasterId id="2147483668" r:id="rId10"/>
    <p:sldMasterId id="2147483670" r:id="rId11"/>
    <p:sldMasterId id="2147483672" r:id="rId12"/>
    <p:sldMasterId id="2147483674" r:id="rId13"/>
    <p:sldMasterId id="2147483676" r:id="rId14"/>
    <p:sldMasterId id="2147483678" r:id="rId15"/>
    <p:sldMasterId id="2147483680" r:id="rId16"/>
    <p:sldMasterId id="2147483682" r:id="rId17"/>
  </p:sldMasterIdLst>
  <p:sldIdLst>
    <p:sldId id="256" r:id="rId18"/>
    <p:sldId id="257" r:id="rId19"/>
    <p:sldId id="258" r:id="rId20"/>
    <p:sldId id="259" r:id="rId21"/>
    <p:sldId id="260" r:id="rId22"/>
    <p:sldId id="261" r:id="rId23"/>
  </p:sldIdLst>
  <p:sldSz cx="9144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 Target="slides/slide1.xml"/><Relationship Id="rId19" Type="http://schemas.openxmlformats.org/officeDocument/2006/relationships/slide" Target="slides/slide2.xml"/><Relationship Id="rId20" Type="http://schemas.openxmlformats.org/officeDocument/2006/relationships/slide" Target="slides/slide3.xml"/><Relationship Id="rId21" Type="http://schemas.openxmlformats.org/officeDocument/2006/relationships/slide" Target="slides/slide4.xml"/><Relationship Id="rId22" Type="http://schemas.openxmlformats.org/officeDocument/2006/relationships/slide" Target="slides/slide5.xml"/><Relationship Id="rId23" Type="http://schemas.openxmlformats.org/officeDocument/2006/relationships/slide" Target="slides/slide6.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914400"/>
            <a:ext cx="8228880" cy="502848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6" name="PlaceHolder 2"/>
          <p:cNvSpPr>
            <a:spLocks noGrp="1"/>
          </p:cNvSpPr>
          <p:nvPr>
            <p:ph type="subTitle"/>
          </p:nvPr>
        </p:nvSpPr>
        <p:spPr>
          <a:xfrm>
            <a:off x="457200" y="1604520"/>
            <a:ext cx="8228880" cy="397692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B1F10CB-1167-41F6-8E8B-8F110B0FA68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Layout">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914400"/>
            <a:ext cx="8228880" cy="502848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3" name="PlaceHolder 2"/>
          <p:cNvSpPr>
            <a:spLocks noGrp="1"/>
          </p:cNvSpPr>
          <p:nvPr>
            <p:ph type="subTitle"/>
          </p:nvPr>
        </p:nvSpPr>
        <p:spPr>
          <a:xfrm>
            <a:off x="457200" y="1604520"/>
            <a:ext cx="8228880" cy="397692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1">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2">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914400"/>
            <a:ext cx="8228880" cy="502848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7" name="PlaceHolder 2"/>
          <p:cNvSpPr>
            <a:spLocks noGrp="1"/>
          </p:cNvSpPr>
          <p:nvPr>
            <p:ph/>
          </p:nvPr>
        </p:nvSpPr>
        <p:spPr>
          <a:xfrm>
            <a:off x="457200" y="1604520"/>
            <a:ext cx="8228880" cy="3976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5"/>
          </p:nvPr>
        </p:nvSpPr>
        <p:spPr/>
        <p:txBody>
          <a:bodyPr/>
          <a:p>
            <a:r>
              <a:t>Footer</a:t>
            </a:r>
          </a:p>
        </p:txBody>
      </p:sp>
      <p:sp>
        <p:nvSpPr>
          <p:cNvPr id="3" name="PlaceHolder 2"/>
          <p:cNvSpPr>
            <a:spLocks noGrp="1"/>
          </p:cNvSpPr>
          <p:nvPr>
            <p:ph type="sldNum" idx="16"/>
          </p:nvPr>
        </p:nvSpPr>
        <p:spPr/>
        <p:txBody>
          <a:bodyPr/>
          <a:p>
            <a:fld id="{8450706F-4815-4CD6-97D2-88C32CCE3203}" type="slidenum">
              <a:t>&lt;#&gt;</a:t>
            </a:fld>
          </a:p>
        </p:txBody>
      </p:sp>
      <p:sp>
        <p:nvSpPr>
          <p:cNvPr id="4" name="PlaceHolder 3"/>
          <p:cNvSpPr>
            <a:spLocks noGrp="1"/>
          </p:cNvSpPr>
          <p:nvPr>
            <p:ph type="dt" idx="17"/>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914400"/>
            <a:ext cx="8228880" cy="502848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48" name="PlaceHolder 2"/>
          <p:cNvSpPr>
            <a:spLocks noGrp="1"/>
          </p:cNvSpPr>
          <p:nvPr>
            <p:ph/>
          </p:nvPr>
        </p:nvSpPr>
        <p:spPr>
          <a:xfrm>
            <a:off x="457200" y="1604520"/>
            <a:ext cx="4015440" cy="3976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9" name="PlaceHolder 3"/>
          <p:cNvSpPr>
            <a:spLocks noGrp="1"/>
          </p:cNvSpPr>
          <p:nvPr>
            <p:ph/>
          </p:nvPr>
        </p:nvSpPr>
        <p:spPr>
          <a:xfrm>
            <a:off x="4673880" y="1604520"/>
            <a:ext cx="4015440" cy="3976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 name="PlaceHolder 4"/>
          <p:cNvSpPr>
            <a:spLocks noGrp="1"/>
          </p:cNvSpPr>
          <p:nvPr>
            <p:ph type="ftr" idx="18"/>
          </p:nvPr>
        </p:nvSpPr>
        <p:spPr/>
        <p:txBody>
          <a:bodyPr/>
          <a:p>
            <a:r>
              <a:t>Footer</a:t>
            </a:r>
          </a:p>
        </p:txBody>
      </p:sp>
      <p:sp>
        <p:nvSpPr>
          <p:cNvPr id="6" name="PlaceHolder 5"/>
          <p:cNvSpPr>
            <a:spLocks noGrp="1"/>
          </p:cNvSpPr>
          <p:nvPr>
            <p:ph type="sldNum" idx="19"/>
          </p:nvPr>
        </p:nvSpPr>
        <p:spPr/>
        <p:txBody>
          <a:bodyPr/>
          <a:p>
            <a:fld id="{EF819467-049E-4674-B7C8-A47A72492A1C}" type="slidenum">
              <a:t>&lt;#&gt;</a:t>
            </a:fld>
          </a:p>
        </p:txBody>
      </p:sp>
      <p:sp>
        <p:nvSpPr>
          <p:cNvPr id="7" name="PlaceHolder 6"/>
          <p:cNvSpPr>
            <a:spLocks noGrp="1"/>
          </p:cNvSpPr>
          <p:nvPr>
            <p:ph type="dt" idx="20"/>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1"/>
          </p:nvPr>
        </p:nvSpPr>
        <p:spPr/>
        <p:txBody>
          <a:bodyPr/>
          <a:p>
            <a:r>
              <a:t>Footer</a:t>
            </a:r>
          </a:p>
        </p:txBody>
      </p:sp>
      <p:sp>
        <p:nvSpPr>
          <p:cNvPr id="3" name="PlaceHolder 2"/>
          <p:cNvSpPr>
            <a:spLocks noGrp="1"/>
          </p:cNvSpPr>
          <p:nvPr>
            <p:ph type="sldNum" idx="22"/>
          </p:nvPr>
        </p:nvSpPr>
        <p:spPr/>
        <p:txBody>
          <a:bodyPr/>
          <a:p>
            <a:fld id="{984155B1-55A6-4C41-B942-A6763413778B}" type="slidenum">
              <a:t>&lt;#&gt;</a:t>
            </a:fld>
          </a:p>
        </p:txBody>
      </p:sp>
      <p:sp>
        <p:nvSpPr>
          <p:cNvPr id="4" name="PlaceHolder 3"/>
          <p:cNvSpPr>
            <a:spLocks noGrp="1"/>
          </p:cNvSpPr>
          <p:nvPr>
            <p:ph type="dt" idx="2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914400"/>
            <a:ext cx="8228880" cy="502848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ftr" idx="24"/>
          </p:nvPr>
        </p:nvSpPr>
        <p:spPr/>
        <p:txBody>
          <a:bodyPr/>
          <a:p>
            <a:r>
              <a:t>Footer</a:t>
            </a:r>
          </a:p>
        </p:txBody>
      </p:sp>
      <p:sp>
        <p:nvSpPr>
          <p:cNvPr id="4" name="PlaceHolder 3"/>
          <p:cNvSpPr>
            <a:spLocks noGrp="1"/>
          </p:cNvSpPr>
          <p:nvPr>
            <p:ph type="sldNum" idx="25"/>
          </p:nvPr>
        </p:nvSpPr>
        <p:spPr/>
        <p:txBody>
          <a:bodyPr/>
          <a:p>
            <a:fld id="{D134E50E-2D03-411F-8F32-3E21632FC6CA}" type="slidenum">
              <a:t>&lt;#&gt;</a:t>
            </a:fld>
          </a:p>
        </p:txBody>
      </p:sp>
      <p:sp>
        <p:nvSpPr>
          <p:cNvPr id="5" name="PlaceHolder 4"/>
          <p:cNvSpPr>
            <a:spLocks noGrp="1"/>
          </p:cNvSpPr>
          <p:nvPr>
            <p:ph type="dt" idx="2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7"/>
          </p:nvPr>
        </p:nvSpPr>
        <p:spPr/>
        <p:txBody>
          <a:bodyPr/>
          <a:p>
            <a:r>
              <a:t>Footer</a:t>
            </a:r>
          </a:p>
        </p:txBody>
      </p:sp>
      <p:sp>
        <p:nvSpPr>
          <p:cNvPr id="3" name="PlaceHolder 2"/>
          <p:cNvSpPr>
            <a:spLocks noGrp="1"/>
          </p:cNvSpPr>
          <p:nvPr>
            <p:ph type="sldNum" idx="28"/>
          </p:nvPr>
        </p:nvSpPr>
        <p:spPr/>
        <p:txBody>
          <a:bodyPr/>
          <a:p>
            <a:fld id="{407FBEEE-D2CA-411C-9E7D-DD2C37FE74E9}" type="slidenum">
              <a:t>&lt;#&gt;</a:t>
            </a:fld>
          </a:p>
        </p:txBody>
      </p:sp>
      <p:sp>
        <p:nvSpPr>
          <p:cNvPr id="4" name="PlaceHolder 3"/>
          <p:cNvSpPr>
            <a:spLocks noGrp="1"/>
          </p:cNvSpPr>
          <p:nvPr>
            <p:ph type="dt" idx="29"/>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BD8C9C18-651F-4C79-A1A7-6EA234096F0C}"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30"/>
          </p:nvPr>
        </p:nvSpPr>
        <p:spPr/>
        <p:txBody>
          <a:bodyPr/>
          <a:p>
            <a:r>
              <a:t>Footer</a:t>
            </a:r>
          </a:p>
        </p:txBody>
      </p:sp>
      <p:sp>
        <p:nvSpPr>
          <p:cNvPr id="3" name="PlaceHolder 2"/>
          <p:cNvSpPr>
            <a:spLocks noGrp="1"/>
          </p:cNvSpPr>
          <p:nvPr>
            <p:ph type="sldNum" idx="31"/>
          </p:nvPr>
        </p:nvSpPr>
        <p:spPr/>
        <p:txBody>
          <a:bodyPr/>
          <a:p>
            <a:fld id="{B1F79EDC-3735-425A-AE67-B1EA4AE1B0DE}" type="slidenum">
              <a:t>&lt;#&gt;</a:t>
            </a:fld>
          </a:p>
        </p:txBody>
      </p:sp>
      <p:sp>
        <p:nvSpPr>
          <p:cNvPr id="4" name="PlaceHolder 3"/>
          <p:cNvSpPr>
            <a:spLocks noGrp="1"/>
          </p:cNvSpPr>
          <p:nvPr>
            <p:ph type="dt" idx="32"/>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CDDC7E86-0A22-4254-AE81-864E83AC2952}"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DAC0F65F-6F1C-4C58-AE0D-BD3480D20098}"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914400"/>
            <a:ext cx="8228880" cy="502848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26" name="PlaceHolder 2"/>
          <p:cNvSpPr>
            <a:spLocks noGrp="1"/>
          </p:cNvSpPr>
          <p:nvPr>
            <p:ph/>
          </p:nvPr>
        </p:nvSpPr>
        <p:spPr>
          <a:xfrm>
            <a:off x="457200" y="1604520"/>
            <a:ext cx="8228880" cy="39769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248B2143-9478-49CA-9519-C2B79C791E79}"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and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914400"/>
            <a:ext cx="8228880" cy="502848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28" name="PlaceHolder 2"/>
          <p:cNvSpPr>
            <a:spLocks noGrp="1"/>
          </p:cNvSpPr>
          <p:nvPr>
            <p:ph type="subTitle"/>
          </p:nvPr>
        </p:nvSpPr>
        <p:spPr>
          <a:xfrm>
            <a:off x="457200" y="1604520"/>
            <a:ext cx="8228880" cy="397692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782DB865-C8CA-464F-9E73-37F690DC75FE}"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357769DC-B1B8-4525-BB11-618325173DAE}"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A673FB17-358B-422A-B008-257984588A58}"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5F280A77-DBA7-42A0-9DC0-9E94B97D5C37}"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4.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5.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6.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7.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9.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10.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11.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12.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3.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914400"/>
            <a:ext cx="8228880" cy="50284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 name="PlaceHolder 2"/>
          <p:cNvSpPr>
            <a:spLocks noGrp="1"/>
          </p:cNvSpPr>
          <p:nvPr>
            <p:ph type="ftr" idx="1"/>
          </p:nvPr>
        </p:nvSpPr>
        <p:spPr>
          <a:xfrm>
            <a:off x="3124080" y="6356520"/>
            <a:ext cx="289476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US" sz="1200" strike="noStrike" u="none">
              <a:solidFill>
                <a:srgbClr val="000000"/>
              </a:solidFill>
              <a:uFillTx/>
              <a:latin typeface="Times New Roman"/>
            </a:endParaRPr>
          </a:p>
        </p:txBody>
      </p:sp>
      <p:sp>
        <p:nvSpPr>
          <p:cNvPr id="2" name="PlaceHolder 3"/>
          <p:cNvSpPr>
            <a:spLocks noGrp="1"/>
          </p:cNvSpPr>
          <p:nvPr>
            <p:ph type="sldNum" idx="2"/>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D5C4E548-6241-49FE-BB92-7E7A198CF33B}"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
        <p:nvSpPr>
          <p:cNvPr id="3" name="PlaceHolder 4"/>
          <p:cNvSpPr>
            <a:spLocks noGrp="1"/>
          </p:cNvSpPr>
          <p:nvPr>
            <p:ph type="dt" idx="3"/>
          </p:nvPr>
        </p:nvSpPr>
        <p:spPr>
          <a:xfrm>
            <a:off x="457200" y="6356520"/>
            <a:ext cx="2133000" cy="364320"/>
          </a:xfrm>
          <a:prstGeom prst="rect">
            <a:avLst/>
          </a:prstGeom>
          <a:noFill/>
          <a:ln w="0">
            <a:noFill/>
          </a:ln>
        </p:spPr>
        <p:txBody>
          <a:bodyPr lIns="90000" rIns="90000" tIns="45000" bIns="4500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914400"/>
            <a:ext cx="8228880" cy="50284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35"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1"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ftr" idx="15"/>
          </p:nvPr>
        </p:nvSpPr>
        <p:spPr>
          <a:xfrm>
            <a:off x="3124080" y="6356520"/>
            <a:ext cx="289476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US" sz="1200" strike="noStrike" u="none">
              <a:solidFill>
                <a:srgbClr val="000000"/>
              </a:solidFill>
              <a:uFillTx/>
              <a:latin typeface="Times New Roman"/>
            </a:endParaRPr>
          </a:p>
        </p:txBody>
      </p:sp>
      <p:sp>
        <p:nvSpPr>
          <p:cNvPr id="39" name="PlaceHolder 2"/>
          <p:cNvSpPr>
            <a:spLocks noGrp="1"/>
          </p:cNvSpPr>
          <p:nvPr>
            <p:ph type="sldNum" idx="16"/>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47C3E16B-F83D-4BBA-AD93-B80DA095B5B1}"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
        <p:nvSpPr>
          <p:cNvPr id="40" name="PlaceHolder 3"/>
          <p:cNvSpPr>
            <a:spLocks noGrp="1"/>
          </p:cNvSpPr>
          <p:nvPr>
            <p:ph type="dt" idx="17"/>
          </p:nvPr>
        </p:nvSpPr>
        <p:spPr>
          <a:xfrm>
            <a:off x="457200" y="6356520"/>
            <a:ext cx="2133000" cy="364320"/>
          </a:xfrm>
          <a:prstGeom prst="rect">
            <a:avLst/>
          </a:prstGeom>
          <a:noFill/>
          <a:ln w="0">
            <a:noFill/>
          </a:ln>
        </p:spPr>
        <p:txBody>
          <a:bodyPr lIns="90000" rIns="90000" tIns="45000" bIns="4500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914400"/>
            <a:ext cx="8228880" cy="50284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42"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43"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44" name="PlaceHolder 4"/>
          <p:cNvSpPr>
            <a:spLocks noGrp="1"/>
          </p:cNvSpPr>
          <p:nvPr>
            <p:ph type="ftr" idx="18"/>
          </p:nvPr>
        </p:nvSpPr>
        <p:spPr>
          <a:xfrm>
            <a:off x="3124080" y="6356520"/>
            <a:ext cx="289476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US" sz="1200" strike="noStrike" u="none">
              <a:solidFill>
                <a:srgbClr val="000000"/>
              </a:solidFill>
              <a:uFillTx/>
              <a:latin typeface="Times New Roman"/>
            </a:endParaRPr>
          </a:p>
        </p:txBody>
      </p:sp>
      <p:sp>
        <p:nvSpPr>
          <p:cNvPr id="45" name="PlaceHolder 5"/>
          <p:cNvSpPr>
            <a:spLocks noGrp="1"/>
          </p:cNvSpPr>
          <p:nvPr>
            <p:ph type="sldNum" idx="19"/>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4A0A56B8-CD0C-4CCD-BA29-6B4529569046}"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
        <p:nvSpPr>
          <p:cNvPr id="46" name="PlaceHolder 6"/>
          <p:cNvSpPr>
            <a:spLocks noGrp="1"/>
          </p:cNvSpPr>
          <p:nvPr>
            <p:ph type="dt" idx="20"/>
          </p:nvPr>
        </p:nvSpPr>
        <p:spPr>
          <a:xfrm>
            <a:off x="457200" y="6356520"/>
            <a:ext cx="2133000" cy="364320"/>
          </a:xfrm>
          <a:prstGeom prst="rect">
            <a:avLst/>
          </a:prstGeom>
          <a:noFill/>
          <a:ln w="0">
            <a:noFill/>
          </a:ln>
        </p:spPr>
        <p:txBody>
          <a:bodyPr lIns="90000" rIns="90000" tIns="45000" bIns="4500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ftr" idx="21"/>
          </p:nvPr>
        </p:nvSpPr>
        <p:spPr>
          <a:xfrm>
            <a:off x="3124080" y="6356520"/>
            <a:ext cx="289476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US" sz="1200" strike="noStrike" u="none">
              <a:solidFill>
                <a:srgbClr val="000000"/>
              </a:solidFill>
              <a:uFillTx/>
              <a:latin typeface="Times New Roman"/>
            </a:endParaRPr>
          </a:p>
        </p:txBody>
      </p:sp>
      <p:sp>
        <p:nvSpPr>
          <p:cNvPr id="51" name="PlaceHolder 2"/>
          <p:cNvSpPr>
            <a:spLocks noGrp="1"/>
          </p:cNvSpPr>
          <p:nvPr>
            <p:ph type="sldNum" idx="22"/>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FD7409E3-C1C3-40EE-9E04-0E977DDBDA4D}"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
        <p:nvSpPr>
          <p:cNvPr id="52" name="PlaceHolder 3"/>
          <p:cNvSpPr>
            <a:spLocks noGrp="1"/>
          </p:cNvSpPr>
          <p:nvPr>
            <p:ph type="dt" idx="23"/>
          </p:nvPr>
        </p:nvSpPr>
        <p:spPr>
          <a:xfrm>
            <a:off x="457200" y="6356520"/>
            <a:ext cx="2133000" cy="364320"/>
          </a:xfrm>
          <a:prstGeom prst="rect">
            <a:avLst/>
          </a:prstGeom>
          <a:noFill/>
          <a:ln w="0">
            <a:noFill/>
          </a:ln>
        </p:spPr>
        <p:txBody>
          <a:bodyPr lIns="90000" rIns="90000" tIns="45000" bIns="4500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914400"/>
            <a:ext cx="8228880" cy="50284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54" name="PlaceHolder 2"/>
          <p:cNvSpPr>
            <a:spLocks noGrp="1"/>
          </p:cNvSpPr>
          <p:nvPr>
            <p:ph type="ftr" idx="24"/>
          </p:nvPr>
        </p:nvSpPr>
        <p:spPr>
          <a:xfrm>
            <a:off x="3124080" y="6356520"/>
            <a:ext cx="289476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US" sz="1200" strike="noStrike" u="none">
              <a:solidFill>
                <a:srgbClr val="000000"/>
              </a:solidFill>
              <a:uFillTx/>
              <a:latin typeface="Times New Roman"/>
            </a:endParaRPr>
          </a:p>
        </p:txBody>
      </p:sp>
      <p:sp>
        <p:nvSpPr>
          <p:cNvPr id="55" name="PlaceHolder 3"/>
          <p:cNvSpPr>
            <a:spLocks noGrp="1"/>
          </p:cNvSpPr>
          <p:nvPr>
            <p:ph type="sldNum" idx="25"/>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A2EC84B1-8850-4507-AC31-0C724B309C19}"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
        <p:nvSpPr>
          <p:cNvPr id="56" name="PlaceHolder 4"/>
          <p:cNvSpPr>
            <a:spLocks noGrp="1"/>
          </p:cNvSpPr>
          <p:nvPr>
            <p:ph type="dt" idx="26"/>
          </p:nvPr>
        </p:nvSpPr>
        <p:spPr>
          <a:xfrm>
            <a:off x="457200" y="6356520"/>
            <a:ext cx="2133000" cy="364320"/>
          </a:xfrm>
          <a:prstGeom prst="rect">
            <a:avLst/>
          </a:prstGeom>
          <a:noFill/>
          <a:ln w="0">
            <a:noFill/>
          </a:ln>
        </p:spPr>
        <p:txBody>
          <a:bodyPr lIns="90000" rIns="90000" tIns="45000" bIns="4500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9"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 name="PlaceHolder 1"/>
          <p:cNvSpPr>
            <a:spLocks noGrp="1"/>
          </p:cNvSpPr>
          <p:nvPr>
            <p:ph type="ftr" idx="27"/>
          </p:nvPr>
        </p:nvSpPr>
        <p:spPr>
          <a:xfrm>
            <a:off x="3124080" y="6356520"/>
            <a:ext cx="289476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US" sz="1200" strike="noStrike" u="none">
              <a:solidFill>
                <a:srgbClr val="000000"/>
              </a:solidFill>
              <a:uFillTx/>
              <a:latin typeface="Times New Roman"/>
            </a:endParaRPr>
          </a:p>
        </p:txBody>
      </p:sp>
      <p:sp>
        <p:nvSpPr>
          <p:cNvPr id="59" name="PlaceHolder 2"/>
          <p:cNvSpPr>
            <a:spLocks noGrp="1"/>
          </p:cNvSpPr>
          <p:nvPr>
            <p:ph type="sldNum" idx="28"/>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B7FD6831-EE69-4F5B-AE1B-F735F5771CE5}"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
        <p:nvSpPr>
          <p:cNvPr id="60" name="PlaceHolder 3"/>
          <p:cNvSpPr>
            <a:spLocks noGrp="1"/>
          </p:cNvSpPr>
          <p:nvPr>
            <p:ph type="dt" idx="29"/>
          </p:nvPr>
        </p:nvSpPr>
        <p:spPr>
          <a:xfrm>
            <a:off x="457200" y="6356520"/>
            <a:ext cx="2133000" cy="364320"/>
          </a:xfrm>
          <a:prstGeom prst="rect">
            <a:avLst/>
          </a:prstGeom>
          <a:noFill/>
          <a:ln w="0">
            <a:noFill/>
          </a:ln>
        </p:spPr>
        <p:txBody>
          <a:bodyPr lIns="90000" rIns="90000" tIns="45000" bIns="4500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1"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PlaceHolder 1"/>
          <p:cNvSpPr>
            <a:spLocks noGrp="1"/>
          </p:cNvSpPr>
          <p:nvPr>
            <p:ph type="ftr" idx="30"/>
          </p:nvPr>
        </p:nvSpPr>
        <p:spPr>
          <a:xfrm>
            <a:off x="3124080" y="6356520"/>
            <a:ext cx="289476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US" sz="1200" strike="noStrike" u="none">
              <a:solidFill>
                <a:srgbClr val="000000"/>
              </a:solidFill>
              <a:uFillTx/>
              <a:latin typeface="Times New Roman"/>
            </a:endParaRPr>
          </a:p>
        </p:txBody>
      </p:sp>
      <p:sp>
        <p:nvSpPr>
          <p:cNvPr id="62" name="PlaceHolder 2"/>
          <p:cNvSpPr>
            <a:spLocks noGrp="1"/>
          </p:cNvSpPr>
          <p:nvPr>
            <p:ph type="sldNum" idx="31"/>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540DCED1-34F0-48C5-A400-09C199EDEB8C}"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
        <p:nvSpPr>
          <p:cNvPr id="63" name="PlaceHolder 3"/>
          <p:cNvSpPr>
            <a:spLocks noGrp="1"/>
          </p:cNvSpPr>
          <p:nvPr>
            <p:ph type="dt" idx="32"/>
          </p:nvPr>
        </p:nvSpPr>
        <p:spPr>
          <a:xfrm>
            <a:off x="457200" y="6356520"/>
            <a:ext cx="2133000" cy="364320"/>
          </a:xfrm>
          <a:prstGeom prst="rect">
            <a:avLst/>
          </a:prstGeom>
          <a:noFill/>
          <a:ln w="0">
            <a:noFill/>
          </a:ln>
        </p:spPr>
        <p:txBody>
          <a:bodyPr lIns="90000" rIns="90000" tIns="45000" bIns="4500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3"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3124080" y="6356520"/>
            <a:ext cx="289476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US" sz="1200" strike="noStrike" u="none">
              <a:solidFill>
                <a:srgbClr val="000000"/>
              </a:solidFill>
              <a:uFillTx/>
              <a:latin typeface="Times New Roman"/>
            </a:endParaRPr>
          </a:p>
        </p:txBody>
      </p:sp>
      <p:sp>
        <p:nvSpPr>
          <p:cNvPr id="8" name="PlaceHolder 2"/>
          <p:cNvSpPr>
            <a:spLocks noGrp="1"/>
          </p:cNvSpPr>
          <p:nvPr>
            <p:ph type="sldNum" idx="5"/>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8226720C-383C-4A8F-A643-4C1626DDE9DC}"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
        <p:nvSpPr>
          <p:cNvPr id="9" name="PlaceHolder 3"/>
          <p:cNvSpPr>
            <a:spLocks noGrp="1"/>
          </p:cNvSpPr>
          <p:nvPr>
            <p:ph type="dt" idx="6"/>
          </p:nvPr>
        </p:nvSpPr>
        <p:spPr>
          <a:xfrm>
            <a:off x="457200" y="6356520"/>
            <a:ext cx="2133000" cy="364320"/>
          </a:xfrm>
          <a:prstGeom prst="rect">
            <a:avLst/>
          </a:prstGeom>
          <a:noFill/>
          <a:ln w="0">
            <a:noFill/>
          </a:ln>
        </p:spPr>
        <p:txBody>
          <a:bodyPr lIns="90000" rIns="90000" tIns="45000" bIns="4500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3124080" y="6356520"/>
            <a:ext cx="289476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US" sz="1200" strike="noStrike" u="none">
              <a:solidFill>
                <a:srgbClr val="000000"/>
              </a:solidFill>
              <a:uFillTx/>
              <a:latin typeface="Times New Roman"/>
            </a:endParaRPr>
          </a:p>
        </p:txBody>
      </p:sp>
      <p:sp>
        <p:nvSpPr>
          <p:cNvPr id="11" name="PlaceHolder 2"/>
          <p:cNvSpPr>
            <a:spLocks noGrp="1"/>
          </p:cNvSpPr>
          <p:nvPr>
            <p:ph type="sldNum" idx="8"/>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BB31784E-8BC2-4CD6-97D6-C961CC015CE2}"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
        <p:nvSpPr>
          <p:cNvPr id="12" name="PlaceHolder 3"/>
          <p:cNvSpPr>
            <a:spLocks noGrp="1"/>
          </p:cNvSpPr>
          <p:nvPr>
            <p:ph type="dt" idx="9"/>
          </p:nvPr>
        </p:nvSpPr>
        <p:spPr>
          <a:xfrm>
            <a:off x="457200" y="6356520"/>
            <a:ext cx="2133000" cy="364320"/>
          </a:xfrm>
          <a:prstGeom prst="rect">
            <a:avLst/>
          </a:prstGeom>
          <a:noFill/>
          <a:ln w="0">
            <a:noFill/>
          </a:ln>
        </p:spPr>
        <p:txBody>
          <a:bodyPr lIns="90000" rIns="90000" tIns="45000" bIns="4500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ftr" idx="10"/>
          </p:nvPr>
        </p:nvSpPr>
        <p:spPr>
          <a:xfrm>
            <a:off x="3124080" y="6356520"/>
            <a:ext cx="289476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ctr" defTabSz="914400">
              <a:lnSpc>
                <a:spcPct val="100000"/>
              </a:lnSpc>
              <a:buNone/>
              <a:tabLst>
                <a:tab algn="l" pos="0"/>
              </a:tabLst>
            </a:pPr>
            <a:r>
              <a:rPr b="0" lang="en-US" sz="1200" strike="noStrike" u="none">
                <a:solidFill>
                  <a:schemeClr val="dk1">
                    <a:tint val="75000"/>
                  </a:schemeClr>
                </a:solidFill>
                <a:uFillTx/>
                <a:latin typeface="Calibri"/>
              </a:rPr>
              <a:t>&lt;footer&gt;</a:t>
            </a:r>
            <a:endParaRPr b="0" lang="en-US" sz="1200" strike="noStrike" u="none">
              <a:solidFill>
                <a:srgbClr val="000000"/>
              </a:solidFill>
              <a:uFillTx/>
              <a:latin typeface="Times New Roman"/>
            </a:endParaRPr>
          </a:p>
        </p:txBody>
      </p:sp>
      <p:sp>
        <p:nvSpPr>
          <p:cNvPr id="14" name="PlaceHolder 2"/>
          <p:cNvSpPr>
            <a:spLocks noGrp="1"/>
          </p:cNvSpPr>
          <p:nvPr>
            <p:ph type="sldNum" idx="11"/>
          </p:nvPr>
        </p:nvSpPr>
        <p:spPr>
          <a:xfrm>
            <a:off x="6553080" y="6356520"/>
            <a:ext cx="213300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B10ED57A-A74D-4A8A-9E57-63D4AD6F07CB}"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
        <p:nvSpPr>
          <p:cNvPr id="15" name="PlaceHolder 3"/>
          <p:cNvSpPr>
            <a:spLocks noGrp="1"/>
          </p:cNvSpPr>
          <p:nvPr>
            <p:ph type="dt" idx="12"/>
          </p:nvPr>
        </p:nvSpPr>
        <p:spPr>
          <a:xfrm>
            <a:off x="457200" y="6356520"/>
            <a:ext cx="2133000" cy="364320"/>
          </a:xfrm>
          <a:prstGeom prst="rect">
            <a:avLst/>
          </a:prstGeom>
          <a:noFill/>
          <a:ln w="0">
            <a:noFill/>
          </a:ln>
        </p:spPr>
        <p:txBody>
          <a:bodyPr lIns="90000" rIns="90000" tIns="45000" bIns="4500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 name="Picture 6" descr="logo.png"/>
          <p:cNvPicPr/>
          <p:nvPr/>
        </p:nvPicPr>
        <p:blipFill>
          <a:blip r:embed="rId2"/>
          <a:stretch/>
        </p:blipFill>
        <p:spPr>
          <a:xfrm>
            <a:off x="533520" y="6236640"/>
            <a:ext cx="506520" cy="523440"/>
          </a:xfrm>
          <a:prstGeom prst="rect">
            <a:avLst/>
          </a:prstGeom>
          <a:noFill/>
          <a:ln w="0">
            <a:noFill/>
          </a:ln>
        </p:spPr>
      </p:pic>
      <p:sp>
        <p:nvSpPr>
          <p:cNvPr id="17" name="Footer Placeholder 4"/>
          <p:cNvSpPr/>
          <p:nvPr/>
        </p:nvSpPr>
        <p:spPr>
          <a:xfrm>
            <a:off x="7555680" y="6363360"/>
            <a:ext cx="685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tabLst>
                <a:tab algn="l" pos="0"/>
              </a:tabLst>
            </a:pPr>
            <a:r>
              <a:rPr b="0" lang="en-US" sz="1200" strike="noStrike" u="none">
                <a:solidFill>
                  <a:schemeClr val="accent2"/>
                </a:solidFill>
                <a:uFillTx/>
                <a:latin typeface="Bookman Old Style"/>
              </a:rPr>
              <a:t>Slides: </a:t>
            </a:r>
            <a:endParaRPr b="0" lang="en-US" sz="1200" strike="noStrike" u="none">
              <a:solidFill>
                <a:srgbClr val="000000"/>
              </a:solidFill>
              <a:uFillTx/>
              <a:latin typeface="Arial"/>
            </a:endParaRPr>
          </a:p>
        </p:txBody>
      </p:sp>
      <p:sp>
        <p:nvSpPr>
          <p:cNvPr id="18" name="Footer Placeholder 4"/>
          <p:cNvSpPr/>
          <p:nvPr/>
        </p:nvSpPr>
        <p:spPr>
          <a:xfrm>
            <a:off x="8305920" y="6364080"/>
            <a:ext cx="528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tabLst>
                <a:tab algn="l" pos="0"/>
              </a:tabLst>
            </a:pPr>
            <a:r>
              <a:rPr b="0" lang="en-US" sz="1200" strike="noStrike" u="none">
                <a:solidFill>
                  <a:schemeClr val="accent2"/>
                </a:solidFill>
                <a:uFillTx/>
                <a:latin typeface="Bookman Old Style"/>
              </a:rPr>
              <a:t>/ 20</a:t>
            </a:r>
            <a:endParaRPr b="0" lang="en-US" sz="1200" strike="noStrike" u="none">
              <a:solidFill>
                <a:srgbClr val="000000"/>
              </a:solidFill>
              <a:uFillTx/>
              <a:latin typeface="Arial"/>
            </a:endParaRPr>
          </a:p>
        </p:txBody>
      </p:sp>
      <p:cxnSp>
        <p:nvCxnSpPr>
          <p:cNvPr id="19" name="Straight Connector 9"/>
          <p:cNvCxnSpPr/>
          <p:nvPr/>
        </p:nvCxnSpPr>
        <p:spPr>
          <a:xfrm>
            <a:off x="457200" y="6126120"/>
            <a:ext cx="8230320" cy="720"/>
          </a:xfrm>
          <a:prstGeom prst="straightConnector1">
            <a:avLst/>
          </a:prstGeom>
          <a:ln w="22225">
            <a:solidFill>
              <a:srgbClr val="c0504d"/>
            </a:solidFill>
            <a:prstDash val="dash"/>
            <a:round/>
          </a:ln>
        </p:spPr>
      </p:cxnSp>
      <p:cxnSp>
        <p:nvCxnSpPr>
          <p:cNvPr id="20" name="Straight Connector 10"/>
          <p:cNvCxnSpPr/>
          <p:nvPr/>
        </p:nvCxnSpPr>
        <p:spPr>
          <a:xfrm>
            <a:off x="457200" y="1066680"/>
            <a:ext cx="8230320" cy="720"/>
          </a:xfrm>
          <a:prstGeom prst="straightConnector1">
            <a:avLst/>
          </a:prstGeom>
          <a:ln w="22225">
            <a:solidFill>
              <a:srgbClr val="c0504d"/>
            </a:solidFill>
            <a:round/>
          </a:ln>
        </p:spPr>
      </p:cxnSp>
      <p:sp>
        <p:nvSpPr>
          <p:cNvPr id="21" name="PlaceHolder 1"/>
          <p:cNvSpPr>
            <a:spLocks noGrp="1"/>
          </p:cNvSpPr>
          <p:nvPr>
            <p:ph type="title"/>
          </p:nvPr>
        </p:nvSpPr>
        <p:spPr>
          <a:xfrm>
            <a:off x="457200" y="914400"/>
            <a:ext cx="8228880" cy="50284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22"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23" name="PlaceHolder 3"/>
          <p:cNvSpPr>
            <a:spLocks noGrp="1"/>
          </p:cNvSpPr>
          <p:nvPr>
            <p:ph type="ftr" idx="13"/>
          </p:nvPr>
        </p:nvSpPr>
        <p:spPr>
          <a:xfrm>
            <a:off x="1066680" y="6356520"/>
            <a:ext cx="304740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1200" strike="noStrike" u="none">
                <a:solidFill>
                  <a:schemeClr val="accent2">
                    <a:tint val="75000"/>
                  </a:schemeClr>
                </a:solidFill>
                <a:uFillTx/>
                <a:latin typeface="Bookman Old Style"/>
              </a:defRPr>
            </a:lvl1pPr>
          </a:lstStyle>
          <a:p>
            <a:pPr indent="0" defTabSz="914400">
              <a:lnSpc>
                <a:spcPct val="100000"/>
              </a:lnSpc>
              <a:buNone/>
              <a:tabLst>
                <a:tab algn="l" pos="0"/>
              </a:tabLst>
            </a:pPr>
            <a:r>
              <a:rPr b="0" lang="en-US" sz="1200" strike="noStrike" u="none">
                <a:solidFill>
                  <a:schemeClr val="accent2">
                    <a:tint val="75000"/>
                  </a:schemeClr>
                </a:solidFill>
                <a:uFillTx/>
                <a:latin typeface="Bookman Old Style"/>
              </a:rPr>
              <a:t>&lt;footer&gt;</a:t>
            </a:r>
            <a:endParaRPr b="0" lang="en-US" sz="1200" strike="noStrike" u="none">
              <a:solidFill>
                <a:srgbClr val="000000"/>
              </a:solidFill>
              <a:uFillTx/>
              <a:latin typeface="Times New Roman"/>
            </a:endParaRPr>
          </a:p>
        </p:txBody>
      </p:sp>
      <p:sp>
        <p:nvSpPr>
          <p:cNvPr id="24" name="PlaceHolder 4"/>
          <p:cNvSpPr>
            <a:spLocks noGrp="1"/>
          </p:cNvSpPr>
          <p:nvPr>
            <p:ph type="sldNum" idx="14"/>
          </p:nvPr>
        </p:nvSpPr>
        <p:spPr>
          <a:xfrm>
            <a:off x="8077320" y="6369120"/>
            <a:ext cx="38016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accent2">
                    <a:tint val="75000"/>
                  </a:schemeClr>
                </a:solidFill>
                <a:uFillTx/>
                <a:latin typeface="Bookman Old Style"/>
              </a:defRPr>
            </a:lvl1pPr>
          </a:lstStyle>
          <a:p>
            <a:pPr indent="0" algn="r" defTabSz="914400">
              <a:lnSpc>
                <a:spcPct val="100000"/>
              </a:lnSpc>
              <a:buNone/>
              <a:tabLst>
                <a:tab algn="l" pos="0"/>
              </a:tabLst>
            </a:pPr>
            <a:fld id="{FF4FDC7A-D3B1-49DF-B8CE-9432EA1680D6}" type="slidenum">
              <a:rPr b="0" lang="en-US" sz="1200" strike="noStrike" u="none">
                <a:solidFill>
                  <a:schemeClr val="accent2">
                    <a:tint val="75000"/>
                  </a:schemeClr>
                </a:solidFill>
                <a:uFillTx/>
                <a:latin typeface="Bookman Old Style"/>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3"/>
    <p:sldLayoutId id="2147483658" r:id="rId4"/>
    <p:sldLayoutId id="2147483659" r:id="rId5"/>
    <p:sldLayoutId id="2147483660" r:id="rId6"/>
    <p:sldLayoutId id="2147483661" r:id="rId7"/>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30"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914400"/>
            <a:ext cx="8228880" cy="502848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686160" y="511200"/>
            <a:ext cx="7771680" cy="1469160"/>
          </a:xfrm>
          <a:prstGeom prst="rect">
            <a:avLst/>
          </a:prstGeom>
          <a:noFill/>
          <a:ln w="0">
            <a:noFill/>
          </a:ln>
        </p:spPr>
        <p:txBody>
          <a:bodyPr lIns="91440" rIns="91440" tIns="45720" bIns="45720" anchor="ctr">
            <a:noAutofit/>
          </a:bodyPr>
          <a:p>
            <a:pPr indent="0">
              <a:lnSpc>
                <a:spcPct val="100000"/>
              </a:lnSpc>
              <a:buNone/>
              <a:tabLst>
                <a:tab algn="l" pos="0"/>
              </a:tabLst>
            </a:pPr>
            <a:r>
              <a:rPr b="1" lang="en-US" sz="3000" strike="noStrike" u="none">
                <a:solidFill>
                  <a:schemeClr val="accent2"/>
                </a:solidFill>
                <a:uFillTx/>
                <a:latin typeface="Bookman Old Style"/>
                <a:ea typeface="Microsoft YaHei"/>
              </a:rPr>
              <a:t>A Machine Learning Model to Predict Earthquake Using Neural Network</a:t>
            </a:r>
            <a:endParaRPr b="0" lang="en-US" sz="3000" strike="noStrike" u="none">
              <a:solidFill>
                <a:srgbClr val="000000"/>
              </a:solidFill>
              <a:uFillTx/>
              <a:latin typeface="Arial"/>
            </a:endParaRPr>
          </a:p>
        </p:txBody>
      </p:sp>
      <p:sp>
        <p:nvSpPr>
          <p:cNvPr id="65" name="PlaceHolder 2"/>
          <p:cNvSpPr>
            <a:spLocks noGrp="1"/>
          </p:cNvSpPr>
          <p:nvPr>
            <p:ph type="subTitle"/>
          </p:nvPr>
        </p:nvSpPr>
        <p:spPr>
          <a:xfrm>
            <a:off x="1371600" y="3886200"/>
            <a:ext cx="6400080" cy="2208960"/>
          </a:xfrm>
          <a:prstGeom prst="rect">
            <a:avLst/>
          </a:prstGeom>
          <a:noFill/>
          <a:ln w="0">
            <a:noFill/>
          </a:ln>
        </p:spPr>
        <p:txBody>
          <a:bodyPr lIns="91440" rIns="91440" tIns="45720" bIns="45720" anchor="t">
            <a:normAutofit/>
          </a:bodyPr>
          <a:p>
            <a:pPr indent="0" algn="ctr" defTabSz="914400">
              <a:lnSpc>
                <a:spcPct val="150000"/>
              </a:lnSpc>
              <a:buNone/>
              <a:tabLst>
                <a:tab algn="l" pos="0"/>
              </a:tabLst>
            </a:pPr>
            <a:r>
              <a:rPr b="1" lang="en-US" sz="1700" strike="noStrike" u="none">
                <a:solidFill>
                  <a:schemeClr val="dk1"/>
                </a:solidFill>
                <a:uFillTx/>
                <a:latin typeface="Bookman Old Style"/>
              </a:rPr>
              <a:t>JASNA JABIN M</a:t>
            </a:r>
            <a:endParaRPr b="0" lang="en-US" sz="1700" strike="noStrike" u="none">
              <a:solidFill>
                <a:srgbClr val="000000"/>
              </a:solidFill>
              <a:uFillTx/>
              <a:latin typeface="Arial"/>
            </a:endParaRPr>
          </a:p>
          <a:p>
            <a:pPr indent="0" algn="ctr" defTabSz="914400">
              <a:lnSpc>
                <a:spcPct val="150000"/>
              </a:lnSpc>
              <a:buNone/>
              <a:tabLst>
                <a:tab algn="l" pos="0"/>
              </a:tabLst>
            </a:pPr>
            <a:r>
              <a:rPr b="1" lang="en-US" sz="1700" strike="noStrike" u="none">
                <a:solidFill>
                  <a:schemeClr val="dk1"/>
                </a:solidFill>
                <a:uFillTx/>
                <a:latin typeface="Bookman Old Style"/>
              </a:rPr>
              <a:t>MES23MCA-2021</a:t>
            </a:r>
            <a:endParaRPr b="0" lang="en-US" sz="1700" strike="noStrike" u="none">
              <a:solidFill>
                <a:srgbClr val="000000"/>
              </a:solidFill>
              <a:uFillTx/>
              <a:latin typeface="Arial"/>
            </a:endParaRPr>
          </a:p>
          <a:p>
            <a:pPr indent="0" algn="ctr" defTabSz="914400">
              <a:lnSpc>
                <a:spcPct val="100000"/>
              </a:lnSpc>
              <a:buNone/>
              <a:tabLst>
                <a:tab algn="l" pos="0"/>
              </a:tabLst>
            </a:pPr>
            <a:endParaRPr b="0" lang="en-US" sz="1700" strike="noStrike" u="none">
              <a:solidFill>
                <a:srgbClr val="000000"/>
              </a:solidFill>
              <a:uFillTx/>
              <a:latin typeface="Arial"/>
            </a:endParaRPr>
          </a:p>
          <a:p>
            <a:pPr indent="0" algn="ctr" defTabSz="914400">
              <a:lnSpc>
                <a:spcPct val="150000"/>
              </a:lnSpc>
              <a:buNone/>
              <a:tabLst>
                <a:tab algn="l" pos="0"/>
              </a:tabLst>
            </a:pPr>
            <a:r>
              <a:rPr b="1" lang="en-US" sz="1500" strike="noStrike" u="none">
                <a:solidFill>
                  <a:schemeClr val="dk1"/>
                </a:solidFill>
                <a:uFillTx/>
                <a:latin typeface="Bookman Old Style"/>
              </a:rPr>
              <a:t>Department of Computer Applications</a:t>
            </a:r>
            <a:endParaRPr b="0" lang="en-US" sz="1500" strike="noStrike" u="none">
              <a:solidFill>
                <a:srgbClr val="000000"/>
              </a:solidFill>
              <a:uFillTx/>
              <a:latin typeface="Arial"/>
            </a:endParaRPr>
          </a:p>
          <a:p>
            <a:pPr indent="0" algn="ctr" defTabSz="914400">
              <a:lnSpc>
                <a:spcPct val="150000"/>
              </a:lnSpc>
              <a:buNone/>
              <a:tabLst>
                <a:tab algn="l" pos="0"/>
              </a:tabLst>
            </a:pPr>
            <a:r>
              <a:rPr b="1" lang="en-US" sz="1500" strike="noStrike" u="none">
                <a:solidFill>
                  <a:schemeClr val="dk1"/>
                </a:solidFill>
                <a:uFillTx/>
                <a:latin typeface="Bookman Old Style"/>
              </a:rPr>
              <a:t>MES College of Engineering, Kuttippuram</a:t>
            </a:r>
            <a:endParaRPr b="0" lang="en-US" sz="1500" strike="noStrike" u="none">
              <a:solidFill>
                <a:srgbClr val="000000"/>
              </a:solidFill>
              <a:uFillTx/>
              <a:latin typeface="Arial"/>
            </a:endParaRPr>
          </a:p>
          <a:p>
            <a:pPr indent="0" algn="ctr" defTabSz="914400">
              <a:lnSpc>
                <a:spcPct val="100000"/>
              </a:lnSpc>
              <a:buNone/>
              <a:tabLst>
                <a:tab algn="l" pos="0"/>
              </a:tabLst>
            </a:pPr>
            <a:endParaRPr b="0" lang="en-US" sz="1900" strike="noStrike" u="none">
              <a:solidFill>
                <a:srgbClr val="000000"/>
              </a:solidFill>
              <a:uFillTx/>
              <a:latin typeface="Arial"/>
            </a:endParaRPr>
          </a:p>
          <a:p>
            <a:pPr indent="0" algn="ctr" defTabSz="914400">
              <a:lnSpc>
                <a:spcPct val="100000"/>
              </a:lnSpc>
              <a:buNone/>
              <a:tabLst>
                <a:tab algn="l" pos="0"/>
              </a:tabLst>
            </a:pPr>
            <a:endParaRPr b="0" lang="en-US" sz="1200" strike="noStrike" u="none">
              <a:solidFill>
                <a:srgbClr val="000000"/>
              </a:solidFill>
              <a:uFillTx/>
              <a:latin typeface="Arial"/>
            </a:endParaRPr>
          </a:p>
        </p:txBody>
      </p:sp>
      <p:pic>
        <p:nvPicPr>
          <p:cNvPr id="66" name="Picture 3" descr="logo.png"/>
          <p:cNvPicPr/>
          <p:nvPr/>
        </p:nvPicPr>
        <p:blipFill>
          <a:blip r:embed="rId1"/>
          <a:stretch/>
        </p:blipFill>
        <p:spPr>
          <a:xfrm>
            <a:off x="3843360" y="2000160"/>
            <a:ext cx="1456920" cy="150444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28600"/>
            <a:ext cx="8228880" cy="871560"/>
          </a:xfrm>
          <a:prstGeom prst="rect">
            <a:avLst/>
          </a:prstGeom>
          <a:noFill/>
          <a:ln w="22320">
            <a:noFill/>
          </a:ln>
        </p:spPr>
        <p:txBody>
          <a:bodyPr lIns="91440" rIns="91440" tIns="45720" bIns="45720" anchor="ctr">
            <a:normAutofit/>
          </a:bodyPr>
          <a:p>
            <a:pPr indent="0" defTabSz="914400">
              <a:lnSpc>
                <a:spcPct val="100000"/>
              </a:lnSpc>
              <a:buNone/>
              <a:tabLst>
                <a:tab algn="l" pos="0"/>
              </a:tabLst>
            </a:pPr>
            <a:r>
              <a:rPr b="0" lang="en" sz="3000" strike="noStrike" u="none">
                <a:solidFill>
                  <a:schemeClr val="accent2"/>
                </a:solidFill>
                <a:uFillTx/>
                <a:latin typeface="Bookman Old Style"/>
              </a:rPr>
              <a:t>INTRODUCTION</a:t>
            </a:r>
            <a:endParaRPr b="0" lang="en-US" sz="3000" strike="noStrike" u="none">
              <a:solidFill>
                <a:srgbClr val="000000"/>
              </a:solidFill>
              <a:uFillTx/>
              <a:latin typeface="Arial"/>
            </a:endParaRPr>
          </a:p>
        </p:txBody>
      </p:sp>
      <p:sp>
        <p:nvSpPr>
          <p:cNvPr id="68" name="PlaceHolder 2"/>
          <p:cNvSpPr>
            <a:spLocks noGrp="1"/>
          </p:cNvSpPr>
          <p:nvPr>
            <p:ph/>
          </p:nvPr>
        </p:nvSpPr>
        <p:spPr>
          <a:xfrm>
            <a:off x="457200" y="1177200"/>
            <a:ext cx="8228880" cy="4948200"/>
          </a:xfrm>
          <a:prstGeom prst="rect">
            <a:avLst/>
          </a:prstGeom>
          <a:noFill/>
          <a:ln w="0">
            <a:noFill/>
          </a:ln>
        </p:spPr>
        <p:txBody>
          <a:bodyPr lIns="91440" rIns="91440" tIns="45720" bIns="45720" anchor="t">
            <a:noAutofit/>
          </a:bodyPr>
          <a:p>
            <a:pPr marL="343080" indent="0" algn="just" defTabSz="914400">
              <a:lnSpc>
                <a:spcPct val="100000"/>
              </a:lnSpc>
              <a:spcBef>
                <a:spcPts val="1191"/>
              </a:spcBef>
              <a:spcAft>
                <a:spcPts val="992"/>
              </a:spcAft>
              <a:buNone/>
            </a:pPr>
            <a:r>
              <a:rPr b="0" lang="en-US" sz="1500" strike="noStrike" u="none">
                <a:solidFill>
                  <a:srgbClr val="000000"/>
                </a:solidFill>
                <a:uFillTx/>
                <a:latin typeface="Bookman Old Style"/>
                <a:ea typeface="Times New Roman"/>
              </a:rPr>
              <a:t>        </a:t>
            </a:r>
            <a:r>
              <a:rPr b="0" lang="en-US" sz="1500" strike="noStrike" u="none">
                <a:solidFill>
                  <a:srgbClr val="000000"/>
                </a:solidFill>
                <a:uFillTx/>
                <a:latin typeface="Bookman Old Style"/>
                <a:ea typeface="Times New Roman"/>
              </a:rPr>
              <a:t>Earthquakes are natural disasters that can cause significant damage and loss of life. Accurate prediction of earthquakes is essential for developing early warning systems, disaster planning, risk assessment, and scientific research. This project aims to predict the magnitude and probability of Earthquake occurring in a particular region from the historic data of that region using various Machine learning models. </a:t>
            </a:r>
            <a:endParaRPr b="0" lang="en-US" sz="1500" strike="noStrike" u="none">
              <a:solidFill>
                <a:srgbClr val="000000"/>
              </a:solidFill>
              <a:uFillTx/>
              <a:latin typeface="Arial"/>
            </a:endParaRPr>
          </a:p>
          <a:p>
            <a:pPr marL="343080" indent="-343080" algn="just" defTabSz="914400">
              <a:lnSpc>
                <a:spcPct val="100000"/>
              </a:lnSpc>
              <a:spcBef>
                <a:spcPts val="1191"/>
              </a:spcBef>
              <a:spcAft>
                <a:spcPts val="992"/>
              </a:spcAft>
              <a:buClr>
                <a:srgbClr val="000000"/>
              </a:buClr>
              <a:buFont typeface="Arial"/>
              <a:buChar char="•"/>
            </a:pPr>
            <a:r>
              <a:rPr b="0" lang="en-US" sz="1500" strike="noStrike" u="none">
                <a:solidFill>
                  <a:srgbClr val="000000"/>
                </a:solidFill>
                <a:uFillTx/>
                <a:latin typeface="Bookman Old Style"/>
                <a:ea typeface="Times New Roman"/>
              </a:rPr>
              <a:t>The SOCR Earthquake Dataset can be used to build machine learning models to predict earthquakes or to better understand earthquake patterns and characteristics. Here are a few possible ways machine learning models can be used with this dataset:</a:t>
            </a:r>
            <a:endParaRPr b="0" lang="en-US" sz="1500" strike="noStrike" u="none">
              <a:solidFill>
                <a:srgbClr val="000000"/>
              </a:solidFill>
              <a:uFillTx/>
              <a:latin typeface="Arial"/>
            </a:endParaRPr>
          </a:p>
          <a:p>
            <a:pPr marL="343080" indent="-343080" algn="just" defTabSz="914400">
              <a:lnSpc>
                <a:spcPct val="100000"/>
              </a:lnSpc>
              <a:spcBef>
                <a:spcPts val="1191"/>
              </a:spcBef>
              <a:spcAft>
                <a:spcPts val="992"/>
              </a:spcAft>
              <a:buClr>
                <a:srgbClr val="000000"/>
              </a:buClr>
              <a:buFont typeface="Symbol" charset="2"/>
              <a:buChar char=""/>
            </a:pPr>
            <a:r>
              <a:rPr b="0" lang="en-US" sz="1500" strike="noStrike" u="none">
                <a:solidFill>
                  <a:srgbClr val="000000"/>
                </a:solidFill>
                <a:uFillTx/>
                <a:latin typeface="Bookman Old Style"/>
                <a:ea typeface="Times New Roman"/>
              </a:rPr>
              <a:t>Earthquake prediction: You can use this dataset to build a model that predicts when and where an earthquake might occur based on past earthquake data. You could use techniques such as time series analysis, clustering, or classification to identify patterns in the data and make predictions. </a:t>
            </a:r>
            <a:endParaRPr b="0" lang="en-US" sz="1500" strike="noStrike" u="none">
              <a:solidFill>
                <a:srgbClr val="000000"/>
              </a:solidFill>
              <a:uFillTx/>
              <a:latin typeface="Arial"/>
            </a:endParaRPr>
          </a:p>
          <a:p>
            <a:pPr marL="216000" indent="-216000" algn="just" defTabSz="914400">
              <a:lnSpc>
                <a:spcPct val="100000"/>
              </a:lnSpc>
              <a:spcBef>
                <a:spcPts val="1191"/>
              </a:spcBef>
              <a:spcAft>
                <a:spcPts val="992"/>
              </a:spcAft>
              <a:buClr>
                <a:srgbClr val="000000"/>
              </a:buClr>
              <a:buSzPct val="45000"/>
              <a:buFont typeface="Wingdings" charset="2"/>
              <a:buChar char=""/>
            </a:pPr>
            <a:r>
              <a:rPr b="0" lang="en-US" sz="1500" strike="noStrike" u="none">
                <a:solidFill>
                  <a:srgbClr val="000000"/>
                </a:solidFill>
                <a:uFillTx/>
                <a:latin typeface="Bookman Old Style"/>
                <a:ea typeface="Times New Roman"/>
              </a:rPr>
              <a:t>Magnitude prediction: You can use this dataset to build a model that predicts the magnitude of an earthquake based on other factors such as location, depth, or the number of seismic stations that recorded the earthquake. You could use regression techniques to build this model.</a:t>
            </a:r>
            <a:endParaRPr b="0" lang="en-US" sz="1500" strike="noStrike" u="none">
              <a:solidFill>
                <a:srgbClr val="000000"/>
              </a:solidFill>
              <a:uFillTx/>
              <a:latin typeface="Arial"/>
            </a:endParaRPr>
          </a:p>
          <a:p>
            <a:pPr marL="216000" indent="0" algn="just" defTabSz="914400">
              <a:lnSpc>
                <a:spcPct val="100000"/>
              </a:lnSpc>
              <a:spcBef>
                <a:spcPts val="1191"/>
              </a:spcBef>
              <a:spcAft>
                <a:spcPts val="992"/>
              </a:spcAft>
              <a:buNone/>
            </a:pPr>
            <a:endParaRPr b="0" lang="en-US" sz="1500" strike="noStrike" u="none">
              <a:solidFill>
                <a:srgbClr val="000000"/>
              </a:solidFill>
              <a:uFillTx/>
              <a:latin typeface="Arial"/>
            </a:endParaRPr>
          </a:p>
          <a:p>
            <a:pPr marL="343080" indent="0" algn="just" defTabSz="914400">
              <a:lnSpc>
                <a:spcPct val="100000"/>
              </a:lnSpc>
              <a:spcBef>
                <a:spcPts val="1191"/>
              </a:spcBef>
              <a:spcAft>
                <a:spcPts val="992"/>
              </a:spcAft>
              <a:buNone/>
              <a:tabLst>
                <a:tab algn="l" pos="0"/>
              </a:tabLst>
            </a:pPr>
            <a:endParaRPr b="0" lang="en-US" sz="1500" strike="noStrike" u="none">
              <a:solidFill>
                <a:srgbClr val="000000"/>
              </a:solidFill>
              <a:uFillTx/>
              <a:latin typeface="Arial"/>
            </a:endParaRPr>
          </a:p>
        </p:txBody>
      </p:sp>
      <p:sp>
        <p:nvSpPr>
          <p:cNvPr id="4" name="PlaceHolder 3"/>
          <p:cNvSpPr>
            <a:spLocks noGrp="1"/>
          </p:cNvSpPr>
          <p:nvPr>
            <p:ph type="ftr" idx="13"/>
          </p:nvPr>
        </p:nvSpPr>
        <p:spPr/>
        <p:txBody>
          <a:bodyPr/>
          <a:p>
            <a:r>
              <a:t>Department of Computer Applications</a:t>
            </a:r>
          </a:p>
        </p:txBody>
      </p:sp>
      <p:sp>
        <p:nvSpPr>
          <p:cNvPr id="5" name="PlaceHolder 4"/>
          <p:cNvSpPr>
            <a:spLocks noGrp="1"/>
          </p:cNvSpPr>
          <p:nvPr>
            <p:ph type="sldNum" idx="14"/>
          </p:nvPr>
        </p:nvSpPr>
        <p:spPr/>
        <p:txBody>
          <a:bodyPr/>
          <a:p>
            <a:fld id="{964DBCBC-BB53-4C0B-A7F4-0A166EC9D93C}"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28600"/>
            <a:ext cx="8228880" cy="871560"/>
          </a:xfrm>
          <a:prstGeom prst="rect">
            <a:avLst/>
          </a:prstGeom>
          <a:noFill/>
          <a:ln w="22320">
            <a:noFill/>
          </a:ln>
        </p:spPr>
        <p:txBody>
          <a:bodyPr lIns="91440" rIns="91440" tIns="45720" bIns="45720" anchor="ctr">
            <a:normAutofit/>
          </a:bodyPr>
          <a:p>
            <a:pPr indent="0" algn="ctr">
              <a:buNone/>
            </a:pPr>
            <a:endParaRPr b="0" lang="en-US" sz="1800" strike="noStrike" u="none">
              <a:solidFill>
                <a:srgbClr val="000000"/>
              </a:solidFill>
              <a:uFillTx/>
              <a:latin typeface="Arial"/>
            </a:endParaRPr>
          </a:p>
        </p:txBody>
      </p:sp>
      <p:sp>
        <p:nvSpPr>
          <p:cNvPr id="70" name="PlaceHolder 2"/>
          <p:cNvSpPr>
            <a:spLocks noGrp="1"/>
          </p:cNvSpPr>
          <p:nvPr>
            <p:ph/>
          </p:nvPr>
        </p:nvSpPr>
        <p:spPr>
          <a:xfrm>
            <a:off x="457200" y="1177200"/>
            <a:ext cx="8228880" cy="4948200"/>
          </a:xfrm>
          <a:prstGeom prst="rect">
            <a:avLst/>
          </a:prstGeom>
          <a:noFill/>
          <a:ln w="0">
            <a:noFill/>
          </a:ln>
        </p:spPr>
        <p:txBody>
          <a:bodyPr lIns="91440" rIns="91440" tIns="45720" bIns="45720" anchor="t">
            <a:noAutofit/>
          </a:bodyPr>
          <a:p>
            <a:pPr marL="343080" indent="-343080" algn="just" defTabSz="914400">
              <a:lnSpc>
                <a:spcPct val="100000"/>
              </a:lnSpc>
              <a:spcBef>
                <a:spcPts val="1191"/>
              </a:spcBef>
              <a:spcAft>
                <a:spcPts val="992"/>
              </a:spcAft>
              <a:buClr>
                <a:srgbClr val="000000"/>
              </a:buClr>
              <a:buFont typeface="Arial"/>
              <a:buChar char="•"/>
            </a:pPr>
            <a:r>
              <a:rPr b="0" lang="en-US" sz="1500" strike="noStrike" u="none">
                <a:solidFill>
                  <a:srgbClr val="000000"/>
                </a:solidFill>
                <a:uFillTx/>
                <a:latin typeface="Bookman Old Style"/>
                <a:ea typeface="Times New Roman"/>
              </a:rPr>
              <a:t>Anomaly detection: You can use this dataset to detect anomalies or outliers in the data, which could represent earthquakes that are unusual or unexpected. You could use techniques such as clustering or classification to identify patterns in the data and detect anomalies.</a:t>
            </a:r>
            <a:endParaRPr b="0" lang="en-US" sz="1500" strike="noStrike" u="none">
              <a:solidFill>
                <a:srgbClr val="000000"/>
              </a:solidFill>
              <a:uFillTx/>
              <a:latin typeface="Arial"/>
            </a:endParaRPr>
          </a:p>
          <a:p>
            <a:pPr marL="343080" indent="-343080" algn="just" defTabSz="914400">
              <a:lnSpc>
                <a:spcPct val="100000"/>
              </a:lnSpc>
              <a:spcBef>
                <a:spcPts val="1191"/>
              </a:spcBef>
              <a:spcAft>
                <a:spcPts val="992"/>
              </a:spcAft>
              <a:buClr>
                <a:srgbClr val="000000"/>
              </a:buClr>
              <a:buFont typeface="Arial"/>
              <a:buChar char="•"/>
            </a:pPr>
            <a:r>
              <a:rPr b="0" lang="en-US" sz="1500" strike="noStrike" u="none">
                <a:solidFill>
                  <a:srgbClr val="000000"/>
                </a:solidFill>
                <a:uFillTx/>
                <a:latin typeface="Bookman Old Style"/>
                <a:ea typeface="Times New Roman"/>
              </a:rPr>
              <a:t>Data visualization: You can use this dataset to create visualizations of earthquake data, which could help you identify patterns and relationships in the data. You could use techniques such as scatter plots, heat maps, or geographic information systems (GIS) to visualize the data.  </a:t>
            </a:r>
            <a:endParaRPr b="0" lang="en-US" sz="1500" strike="noStrike" u="none">
              <a:solidFill>
                <a:srgbClr val="000000"/>
              </a:solidFill>
              <a:uFillTx/>
              <a:latin typeface="Arial"/>
            </a:endParaRPr>
          </a:p>
          <a:p>
            <a:pPr marL="343080" indent="-343080" algn="just" defTabSz="914400">
              <a:lnSpc>
                <a:spcPct val="100000"/>
              </a:lnSpc>
              <a:spcBef>
                <a:spcPts val="1191"/>
              </a:spcBef>
              <a:spcAft>
                <a:spcPts val="992"/>
              </a:spcAft>
              <a:buClr>
                <a:srgbClr val="000000"/>
              </a:buClr>
              <a:buFont typeface="Arial"/>
              <a:buChar char="•"/>
            </a:pPr>
            <a:r>
              <a:rPr b="0" lang="en-US" sz="1500" strike="noStrike" u="none">
                <a:solidFill>
                  <a:srgbClr val="000000"/>
                </a:solidFill>
                <a:uFillTx/>
                <a:latin typeface="Bookman Old Style"/>
                <a:ea typeface="Times New Roman"/>
              </a:rPr>
              <a:t>Risk assessment: You can use this dataset to identify areas that are at higher risk of earthquakes based on historical earthquake data. You could use clustering or classification techniques to identify patterns in the data and identify areas with similar characteristics.</a:t>
            </a:r>
            <a:endParaRPr b="0" lang="en-US" sz="1500" strike="noStrike" u="none">
              <a:solidFill>
                <a:srgbClr val="000000"/>
              </a:solidFill>
              <a:uFillTx/>
              <a:latin typeface="Arial"/>
            </a:endParaRPr>
          </a:p>
          <a:p>
            <a:pPr marL="343080" indent="-343080" algn="just" defTabSz="914400">
              <a:lnSpc>
                <a:spcPct val="100000"/>
              </a:lnSpc>
              <a:spcBef>
                <a:spcPts val="1191"/>
              </a:spcBef>
              <a:spcAft>
                <a:spcPts val="992"/>
              </a:spcAft>
              <a:buClr>
                <a:srgbClr val="000000"/>
              </a:buClr>
              <a:buFont typeface="Arial"/>
              <a:buChar char="•"/>
            </a:pPr>
            <a:r>
              <a:rPr b="0" lang="en-US" sz="1500" strike="noStrike" u="none">
                <a:solidFill>
                  <a:srgbClr val="000000"/>
                </a:solidFill>
                <a:uFillTx/>
                <a:latin typeface="Bookman Old Style"/>
                <a:ea typeface="Times New Roman"/>
              </a:rPr>
              <a:t>These are just a few examples of the many ways that machine learning models can be used with the SOCR Earthquake Dataset. The specific approach you take will depend on your research question and the goals of your analysis. In this project we focus mainly on Earthquake prediction and Magnitude prediction.</a:t>
            </a:r>
            <a:endParaRPr b="0" lang="en-US" sz="1500" strike="noStrike" u="none">
              <a:solidFill>
                <a:srgbClr val="000000"/>
              </a:solidFill>
              <a:uFillTx/>
              <a:latin typeface="Arial"/>
            </a:endParaRPr>
          </a:p>
        </p:txBody>
      </p:sp>
      <p:sp>
        <p:nvSpPr>
          <p:cNvPr id="4" name="PlaceHolder 3"/>
          <p:cNvSpPr>
            <a:spLocks noGrp="1"/>
          </p:cNvSpPr>
          <p:nvPr>
            <p:ph type="ftr" idx="13"/>
          </p:nvPr>
        </p:nvSpPr>
        <p:spPr/>
        <p:txBody>
          <a:bodyPr/>
          <a:p>
            <a:r>
              <a:t>Department of Computer Applications</a:t>
            </a:r>
          </a:p>
        </p:txBody>
      </p:sp>
      <p:sp>
        <p:nvSpPr>
          <p:cNvPr id="5" name="PlaceHolder 4"/>
          <p:cNvSpPr>
            <a:spLocks noGrp="1"/>
          </p:cNvSpPr>
          <p:nvPr>
            <p:ph type="sldNum" idx="14"/>
          </p:nvPr>
        </p:nvSpPr>
        <p:spPr/>
        <p:txBody>
          <a:bodyPr/>
          <a:p>
            <a:fld id="{9114ED7B-DA5D-4AD5-843B-E61B30CB68BE}"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304920"/>
            <a:ext cx="8228880" cy="837360"/>
          </a:xfrm>
          <a:prstGeom prst="rect">
            <a:avLst/>
          </a:prstGeom>
          <a:noFill/>
          <a:ln w="22320">
            <a:noFill/>
          </a:ln>
        </p:spPr>
        <p:txBody>
          <a:bodyPr lIns="91440" rIns="91440" tIns="45720" bIns="45720" anchor="ctr">
            <a:noAutofit/>
          </a:bodyPr>
          <a:p>
            <a:pPr indent="0" defTabSz="914400">
              <a:lnSpc>
                <a:spcPct val="100000"/>
              </a:lnSpc>
              <a:buNone/>
              <a:tabLst>
                <a:tab algn="l" pos="0"/>
              </a:tabLst>
            </a:pPr>
            <a:r>
              <a:rPr b="0" lang="en" sz="3000" strike="noStrike" u="none">
                <a:solidFill>
                  <a:schemeClr val="accent2"/>
                </a:solidFill>
                <a:uFillTx/>
                <a:latin typeface="Bookman Old Style"/>
              </a:rPr>
              <a:t>MOTIVATION</a:t>
            </a:r>
            <a:endParaRPr b="0" lang="en-US" sz="3000" strike="noStrike" u="none">
              <a:solidFill>
                <a:srgbClr val="000000"/>
              </a:solidFill>
              <a:uFillTx/>
              <a:latin typeface="Arial"/>
            </a:endParaRPr>
          </a:p>
        </p:txBody>
      </p:sp>
      <p:sp>
        <p:nvSpPr>
          <p:cNvPr id="72" name="PlaceHolder 2"/>
          <p:cNvSpPr>
            <a:spLocks noGrp="1"/>
          </p:cNvSpPr>
          <p:nvPr>
            <p:ph/>
          </p:nvPr>
        </p:nvSpPr>
        <p:spPr>
          <a:xfrm>
            <a:off x="457200" y="1177200"/>
            <a:ext cx="8228880" cy="4948200"/>
          </a:xfrm>
          <a:prstGeom prst="rect">
            <a:avLst/>
          </a:prstGeom>
          <a:noFill/>
          <a:ln w="0">
            <a:noFill/>
          </a:ln>
        </p:spPr>
        <p:txBody>
          <a:bodyPr lIns="91440" rIns="91440" tIns="45720" bIns="45720" anchor="t">
            <a:noAutofit/>
          </a:bodyPr>
          <a:p>
            <a:pPr marL="343080" indent="0" algn="just" defTabSz="914400">
              <a:lnSpc>
                <a:spcPct val="100000"/>
              </a:lnSpc>
              <a:spcBef>
                <a:spcPts val="1191"/>
              </a:spcBef>
              <a:spcAft>
                <a:spcPts val="992"/>
              </a:spcAft>
              <a:buNone/>
            </a:pPr>
            <a:endParaRPr b="0" lang="en-US" sz="1500" strike="noStrike" u="none">
              <a:solidFill>
                <a:srgbClr val="000000"/>
              </a:solidFill>
              <a:uFillTx/>
              <a:latin typeface="Arial"/>
            </a:endParaRPr>
          </a:p>
          <a:p>
            <a:pPr marL="343080" indent="0" algn="just" defTabSz="914400">
              <a:lnSpc>
                <a:spcPct val="100000"/>
              </a:lnSpc>
              <a:spcBef>
                <a:spcPts val="1191"/>
              </a:spcBef>
              <a:spcAft>
                <a:spcPts val="992"/>
              </a:spcAft>
              <a:buNone/>
            </a:pPr>
            <a:r>
              <a:rPr b="0" lang="en-US" sz="1500" strike="noStrike" u="none">
                <a:solidFill>
                  <a:srgbClr val="000000"/>
                </a:solidFill>
                <a:uFillTx/>
                <a:latin typeface="Bookman Old Style"/>
                <a:ea typeface="Times New Roman"/>
              </a:rPr>
              <a:t>This project is motivated by the desire to improve earthquake prediction and magnitude estimation to enhance human safety, emergency response, and infrastructure resilience. By leveraging machine learning on the SOCR Earthquake Dataset, it aims to provide early warnings for at-risk populations, better resource allocation during disasters, and more informed infrastructure planning. Additionally, the project contributes to advancing seismic research, potentially reducing economic losses and improving global earthquake preparedness. Ultimately, it seeks to translate seismic data into actionable insights that can save lives and mitigate the impact of earthquakes.</a:t>
            </a:r>
            <a:endParaRPr b="0" lang="en-US" sz="1500" strike="noStrike" u="none">
              <a:solidFill>
                <a:srgbClr val="000000"/>
              </a:solidFill>
              <a:uFillTx/>
              <a:latin typeface="Arial"/>
            </a:endParaRPr>
          </a:p>
          <a:p>
            <a:pPr marL="343080" indent="0" algn="just" defTabSz="914400">
              <a:lnSpc>
                <a:spcPct val="100000"/>
              </a:lnSpc>
              <a:spcBef>
                <a:spcPts val="1191"/>
              </a:spcBef>
              <a:spcAft>
                <a:spcPts val="992"/>
              </a:spcAft>
              <a:buNone/>
              <a:tabLst>
                <a:tab algn="l" pos="0"/>
              </a:tabLst>
            </a:pPr>
            <a:endParaRPr b="0" lang="en-US" sz="1000" strike="noStrike" u="none">
              <a:solidFill>
                <a:srgbClr val="000000"/>
              </a:solidFill>
              <a:uFillTx/>
              <a:latin typeface="Arial"/>
            </a:endParaRPr>
          </a:p>
          <a:p>
            <a:pPr marL="343080" indent="0" defTabSz="914400">
              <a:lnSpc>
                <a:spcPct val="100000"/>
              </a:lnSpc>
              <a:spcBef>
                <a:spcPts val="1191"/>
              </a:spcBef>
              <a:spcAft>
                <a:spcPts val="992"/>
              </a:spcAft>
              <a:buNone/>
              <a:tabLst>
                <a:tab algn="l" pos="0"/>
              </a:tabLst>
            </a:pPr>
            <a:endParaRPr b="0" lang="en-US" sz="1000" strike="noStrike" u="none">
              <a:solidFill>
                <a:srgbClr val="000000"/>
              </a:solidFill>
              <a:uFillTx/>
              <a:latin typeface="Arial"/>
            </a:endParaRPr>
          </a:p>
        </p:txBody>
      </p:sp>
      <p:sp>
        <p:nvSpPr>
          <p:cNvPr id="4" name="PlaceHolder 3"/>
          <p:cNvSpPr>
            <a:spLocks noGrp="1"/>
          </p:cNvSpPr>
          <p:nvPr>
            <p:ph type="ftr" idx="13"/>
          </p:nvPr>
        </p:nvSpPr>
        <p:spPr/>
        <p:txBody>
          <a:bodyPr/>
          <a:p>
            <a:r>
              <a:t>Department of Computer Applications</a:t>
            </a:r>
          </a:p>
        </p:txBody>
      </p:sp>
      <p:sp>
        <p:nvSpPr>
          <p:cNvPr id="5" name="PlaceHolder 4"/>
          <p:cNvSpPr>
            <a:spLocks noGrp="1"/>
          </p:cNvSpPr>
          <p:nvPr>
            <p:ph type="sldNum" idx="14"/>
          </p:nvPr>
        </p:nvSpPr>
        <p:spPr/>
        <p:txBody>
          <a:bodyPr/>
          <a:p>
            <a:fld id="{B987CA53-B3AC-4FA4-BFF5-DCA60D1CC0B6}"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304920"/>
            <a:ext cx="8228880" cy="837360"/>
          </a:xfrm>
          <a:prstGeom prst="rect">
            <a:avLst/>
          </a:prstGeom>
          <a:noFill/>
          <a:ln w="22320">
            <a:noFill/>
          </a:ln>
        </p:spPr>
        <p:txBody>
          <a:bodyPr lIns="91440" rIns="91440" tIns="45720" bIns="45720" anchor="ctr">
            <a:noAutofit/>
          </a:bodyPr>
          <a:p>
            <a:pPr indent="0" defTabSz="914400">
              <a:lnSpc>
                <a:spcPct val="100000"/>
              </a:lnSpc>
              <a:buNone/>
              <a:tabLst>
                <a:tab algn="l" pos="0"/>
              </a:tabLst>
            </a:pPr>
            <a:r>
              <a:rPr b="0" lang="en" sz="3000" strike="noStrike" u="none">
                <a:solidFill>
                  <a:schemeClr val="accent2"/>
                </a:solidFill>
                <a:uFillTx/>
                <a:latin typeface="Bookman Old Style"/>
              </a:rPr>
              <a:t>OBJECTIVES</a:t>
            </a:r>
            <a:endParaRPr b="0" lang="en-US" sz="3000" strike="noStrike" u="none">
              <a:solidFill>
                <a:srgbClr val="000000"/>
              </a:solidFill>
              <a:uFillTx/>
              <a:latin typeface="Arial"/>
            </a:endParaRPr>
          </a:p>
        </p:txBody>
      </p:sp>
      <p:sp>
        <p:nvSpPr>
          <p:cNvPr id="74" name="PlaceHolder 2"/>
          <p:cNvSpPr>
            <a:spLocks noGrp="1"/>
          </p:cNvSpPr>
          <p:nvPr>
            <p:ph/>
          </p:nvPr>
        </p:nvSpPr>
        <p:spPr>
          <a:xfrm>
            <a:off x="457200" y="1177200"/>
            <a:ext cx="8228880" cy="4948200"/>
          </a:xfrm>
          <a:prstGeom prst="rect">
            <a:avLst/>
          </a:prstGeom>
          <a:noFill/>
          <a:ln w="0">
            <a:noFill/>
          </a:ln>
        </p:spPr>
        <p:txBody>
          <a:bodyPr lIns="91440" rIns="91440" tIns="45720" bIns="45720" anchor="t">
            <a:noAutofit/>
          </a:bodyPr>
          <a:p>
            <a:pPr marL="343080" indent="0" algn="just" defTabSz="914400">
              <a:lnSpc>
                <a:spcPct val="100000"/>
              </a:lnSpc>
              <a:spcBef>
                <a:spcPts val="1191"/>
              </a:spcBef>
              <a:spcAft>
                <a:spcPts val="992"/>
              </a:spcAft>
              <a:buNone/>
            </a:pPr>
            <a:r>
              <a:rPr b="0" lang="en-US" sz="1500" strike="noStrike" u="none">
                <a:solidFill>
                  <a:srgbClr val="000000"/>
                </a:solidFill>
                <a:uFillTx/>
                <a:latin typeface="Bookman Old Style"/>
                <a:ea typeface="Times New Roman"/>
              </a:rPr>
              <a:t>The project clearly outlines the purpose (earthquake magnitude prediction and risk assessment) and the importance of earthquake prediction in disaster management.</a:t>
            </a:r>
            <a:endParaRPr b="0" lang="en-US" sz="1500" strike="noStrike" u="none">
              <a:solidFill>
                <a:srgbClr val="000000"/>
              </a:solidFill>
              <a:uFillTx/>
              <a:latin typeface="Arial"/>
            </a:endParaRPr>
          </a:p>
          <a:p>
            <a:pPr marL="343080" indent="-343080" algn="just" defTabSz="914400">
              <a:lnSpc>
                <a:spcPct val="100000"/>
              </a:lnSpc>
              <a:spcBef>
                <a:spcPts val="1191"/>
              </a:spcBef>
              <a:spcAft>
                <a:spcPts val="992"/>
              </a:spcAft>
              <a:buClr>
                <a:srgbClr val="000000"/>
              </a:buClr>
              <a:buFont typeface="Arial"/>
              <a:buChar char="•"/>
            </a:pPr>
            <a:r>
              <a:rPr b="0" lang="en-US" sz="1500" strike="noStrike" u="none">
                <a:solidFill>
                  <a:srgbClr val="000000"/>
                </a:solidFill>
                <a:uFillTx/>
                <a:latin typeface="Bookman Old Style"/>
                <a:ea typeface="Times New Roman"/>
              </a:rPr>
              <a:t>Dataset Description: The details of the SOCR Earthquake Dataset are well-explained, including the attributes and time range.</a:t>
            </a:r>
            <a:endParaRPr b="0" lang="en-US" sz="1500" strike="noStrike" u="none">
              <a:solidFill>
                <a:srgbClr val="000000"/>
              </a:solidFill>
              <a:uFillTx/>
              <a:latin typeface="Arial"/>
            </a:endParaRPr>
          </a:p>
          <a:p>
            <a:pPr marL="343080" indent="-343080" algn="just" defTabSz="914400">
              <a:lnSpc>
                <a:spcPct val="100000"/>
              </a:lnSpc>
              <a:spcBef>
                <a:spcPts val="1191"/>
              </a:spcBef>
              <a:spcAft>
                <a:spcPts val="992"/>
              </a:spcAft>
              <a:buClr>
                <a:srgbClr val="000000"/>
              </a:buClr>
              <a:buFont typeface="Arial"/>
              <a:buChar char="•"/>
            </a:pPr>
            <a:r>
              <a:rPr b="0" lang="en-US" sz="1500" strike="noStrike" u="none">
                <a:solidFill>
                  <a:srgbClr val="000000"/>
                </a:solidFill>
                <a:uFillTx/>
                <a:latin typeface="Bookman Old Style"/>
                <a:ea typeface="Times New Roman"/>
              </a:rPr>
              <a:t>Model Explanation: The explanation of models (Linear Regression, SVM, Naive Bayes, and Random Forest) is thorough, providing theoretical backgrounds and their application in this project.</a:t>
            </a:r>
            <a:endParaRPr b="0" lang="en-US" sz="1500" strike="noStrike" u="none">
              <a:solidFill>
                <a:srgbClr val="000000"/>
              </a:solidFill>
              <a:uFillTx/>
              <a:latin typeface="Arial"/>
            </a:endParaRPr>
          </a:p>
          <a:p>
            <a:pPr marL="343080" indent="-343080" algn="just" defTabSz="914400">
              <a:lnSpc>
                <a:spcPct val="100000"/>
              </a:lnSpc>
              <a:spcBef>
                <a:spcPts val="1191"/>
              </a:spcBef>
              <a:spcAft>
                <a:spcPts val="992"/>
              </a:spcAft>
              <a:buClr>
                <a:srgbClr val="000000"/>
              </a:buClr>
              <a:buFont typeface="Arial"/>
              <a:buChar char="•"/>
            </a:pPr>
            <a:r>
              <a:rPr b="0" lang="en-US" sz="1500" strike="noStrike" u="none">
                <a:solidFill>
                  <a:srgbClr val="000000"/>
                </a:solidFill>
                <a:uFillTx/>
                <a:latin typeface="Bookman Old Style"/>
                <a:ea typeface="Times New Roman"/>
              </a:rPr>
              <a:t>Metrics Discussion: The inclusion of MSE and R² scores for model evaluation is useful for understanding model performance.</a:t>
            </a:r>
            <a:endParaRPr b="0" lang="en-US" sz="1500" strike="noStrike" u="none">
              <a:solidFill>
                <a:srgbClr val="000000"/>
              </a:solidFill>
              <a:uFillTx/>
              <a:latin typeface="Arial"/>
            </a:endParaRPr>
          </a:p>
          <a:p>
            <a:pPr marL="343080" indent="-343080" algn="just" defTabSz="914400">
              <a:lnSpc>
                <a:spcPct val="100000"/>
              </a:lnSpc>
              <a:spcBef>
                <a:spcPts val="1191"/>
              </a:spcBef>
              <a:spcAft>
                <a:spcPts val="992"/>
              </a:spcAft>
              <a:buClr>
                <a:srgbClr val="000000"/>
              </a:buClr>
              <a:buFont typeface="Arial"/>
              <a:buChar char="•"/>
            </a:pPr>
            <a:r>
              <a:rPr b="0" lang="en-US" sz="1500" strike="noStrike" u="none">
                <a:solidFill>
                  <a:srgbClr val="000000"/>
                </a:solidFill>
                <a:uFillTx/>
                <a:latin typeface="Bookman Old Style"/>
                <a:ea typeface="Times New Roman"/>
              </a:rPr>
              <a:t>Visual References: Although figures are mentioned (e.g., plots for regression and confusion matrices), they provide an idea of how visualization plays a role in the project.</a:t>
            </a:r>
            <a:endParaRPr b="0" lang="en-US" sz="1500" strike="noStrike" u="none">
              <a:solidFill>
                <a:srgbClr val="000000"/>
              </a:solidFill>
              <a:uFillTx/>
              <a:latin typeface="Arial"/>
            </a:endParaRPr>
          </a:p>
          <a:p>
            <a:pPr marL="343080" indent="0" algn="just" defTabSz="914400">
              <a:lnSpc>
                <a:spcPct val="100000"/>
              </a:lnSpc>
              <a:spcBef>
                <a:spcPts val="1191"/>
              </a:spcBef>
              <a:spcAft>
                <a:spcPts val="992"/>
              </a:spcAft>
              <a:buNone/>
              <a:tabLst>
                <a:tab algn="l" pos="0"/>
              </a:tabLst>
            </a:pPr>
            <a:endParaRPr b="0" lang="en-US" sz="1000" strike="noStrike" u="none">
              <a:solidFill>
                <a:srgbClr val="000000"/>
              </a:solidFill>
              <a:uFillTx/>
              <a:latin typeface="Arial"/>
            </a:endParaRPr>
          </a:p>
          <a:p>
            <a:pPr marL="343080" indent="0" defTabSz="914400">
              <a:lnSpc>
                <a:spcPct val="100000"/>
              </a:lnSpc>
              <a:spcBef>
                <a:spcPts val="1191"/>
              </a:spcBef>
              <a:spcAft>
                <a:spcPts val="992"/>
              </a:spcAft>
              <a:buNone/>
              <a:tabLst>
                <a:tab algn="l" pos="0"/>
              </a:tabLst>
            </a:pPr>
            <a:endParaRPr b="0" lang="en-US" sz="1000" strike="noStrike" u="none">
              <a:solidFill>
                <a:srgbClr val="000000"/>
              </a:solidFill>
              <a:uFillTx/>
              <a:latin typeface="Arial"/>
            </a:endParaRPr>
          </a:p>
        </p:txBody>
      </p:sp>
      <p:sp>
        <p:nvSpPr>
          <p:cNvPr id="4" name="PlaceHolder 3"/>
          <p:cNvSpPr>
            <a:spLocks noGrp="1"/>
          </p:cNvSpPr>
          <p:nvPr>
            <p:ph type="ftr" idx="13"/>
          </p:nvPr>
        </p:nvSpPr>
        <p:spPr/>
        <p:txBody>
          <a:bodyPr/>
          <a:p>
            <a:r>
              <a:t>Department of Computer Applications</a:t>
            </a:r>
          </a:p>
        </p:txBody>
      </p:sp>
      <p:sp>
        <p:nvSpPr>
          <p:cNvPr id="5" name="PlaceHolder 4"/>
          <p:cNvSpPr>
            <a:spLocks noGrp="1"/>
          </p:cNvSpPr>
          <p:nvPr>
            <p:ph type="sldNum" idx="14"/>
          </p:nvPr>
        </p:nvSpPr>
        <p:spPr/>
        <p:txBody>
          <a:bodyPr/>
          <a:p>
            <a:fld id="{961DC85A-6E2D-466B-86EF-BB309CA9C97F}"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304920"/>
            <a:ext cx="8228880" cy="837360"/>
          </a:xfrm>
          <a:prstGeom prst="rect">
            <a:avLst/>
          </a:prstGeom>
          <a:noFill/>
          <a:ln w="22320">
            <a:noFill/>
          </a:ln>
        </p:spPr>
        <p:txBody>
          <a:bodyPr lIns="91440" rIns="91440" tIns="45720" bIns="45720" anchor="ctr">
            <a:noAutofit/>
          </a:bodyPr>
          <a:p>
            <a:pPr indent="0" defTabSz="914400">
              <a:lnSpc>
                <a:spcPct val="100000"/>
              </a:lnSpc>
              <a:buNone/>
              <a:tabLst>
                <a:tab algn="l" pos="0"/>
              </a:tabLst>
            </a:pPr>
            <a:r>
              <a:rPr b="0" lang="en" sz="3000" strike="noStrike" u="none">
                <a:solidFill>
                  <a:schemeClr val="accent2"/>
                </a:solidFill>
                <a:uFillTx/>
                <a:latin typeface="Bookman Old Style"/>
              </a:rPr>
              <a:t>CONCLUSION</a:t>
            </a:r>
            <a:endParaRPr b="0" lang="en-US" sz="3000" strike="noStrike" u="none">
              <a:solidFill>
                <a:srgbClr val="000000"/>
              </a:solidFill>
              <a:uFillTx/>
              <a:latin typeface="Arial"/>
            </a:endParaRPr>
          </a:p>
        </p:txBody>
      </p:sp>
      <p:sp>
        <p:nvSpPr>
          <p:cNvPr id="76" name="PlaceHolder 2"/>
          <p:cNvSpPr>
            <a:spLocks noGrp="1"/>
          </p:cNvSpPr>
          <p:nvPr>
            <p:ph/>
          </p:nvPr>
        </p:nvSpPr>
        <p:spPr>
          <a:xfrm>
            <a:off x="457200" y="1177200"/>
            <a:ext cx="8228880" cy="4948200"/>
          </a:xfrm>
          <a:prstGeom prst="rect">
            <a:avLst/>
          </a:prstGeom>
          <a:noFill/>
          <a:ln w="0">
            <a:noFill/>
          </a:ln>
        </p:spPr>
        <p:txBody>
          <a:bodyPr lIns="91440" rIns="91440" tIns="45720" bIns="45720" anchor="t">
            <a:noAutofit/>
          </a:bodyPr>
          <a:p>
            <a:pPr marL="432000" indent="0">
              <a:spcBef>
                <a:spcPts val="1191"/>
              </a:spcBef>
              <a:spcAft>
                <a:spcPts val="992"/>
              </a:spcAft>
              <a:buNone/>
            </a:pPr>
            <a:r>
              <a:rPr b="0" lang="en-US" sz="1500" strike="noStrike" u="none">
                <a:solidFill>
                  <a:srgbClr val="000000"/>
                </a:solidFill>
                <a:uFillTx/>
                <a:latin typeface="Arial"/>
              </a:rPr>
              <a:t>When comparing two models, both the mean squared error (MSE) and R-squared (R2) score can be used to evaluate the performance of the models. In general, a model with a lower MSE and a higher R2 score is considered a better model. This is because the MSE measures the average difference between the predicted and actual values, and a lower MSE indicates that the model is making more accurate predictions. The R2 score measures the proportion of the variance in the target variable that is explained by the model, and a higher R2 score indicates that the model is able to explain more of the variability in the target variable. From the results of this project we can conclude that random forest is the most accurate model for predicting the magnitude of Earthquake compared to all other models used in this project. However, it's important to keep in mind that the relative importance of MSE and R2 score may vary depending on the specific problem and the context in which the models are being used. For example, in some cases, minimizing the MSE may be more important than maximizing the R2 score, or vice versa. It's also possible that one model may perform better on one metric and worse on another, so it's important to consider both metrics together when evaluating the performance of the models. </a:t>
            </a:r>
            <a:endParaRPr b="0" lang="en-US" sz="1500" strike="noStrike" u="none">
              <a:solidFill>
                <a:srgbClr val="000000"/>
              </a:solidFill>
              <a:uFillTx/>
              <a:latin typeface="Arial"/>
            </a:endParaRPr>
          </a:p>
        </p:txBody>
      </p:sp>
      <p:sp>
        <p:nvSpPr>
          <p:cNvPr id="4" name="PlaceHolder 3"/>
          <p:cNvSpPr>
            <a:spLocks noGrp="1"/>
          </p:cNvSpPr>
          <p:nvPr>
            <p:ph type="ftr" idx="13"/>
          </p:nvPr>
        </p:nvSpPr>
        <p:spPr/>
        <p:txBody>
          <a:bodyPr/>
          <a:p>
            <a:r>
              <a:t>Department of Computer Applications</a:t>
            </a:r>
          </a:p>
        </p:txBody>
      </p:sp>
      <p:sp>
        <p:nvSpPr>
          <p:cNvPr id="5" name="PlaceHolder 4"/>
          <p:cNvSpPr>
            <a:spLocks noGrp="1"/>
          </p:cNvSpPr>
          <p:nvPr>
            <p:ph type="sldNum" idx="14"/>
          </p:nvPr>
        </p:nvSpPr>
        <p:spPr/>
        <p:txBody>
          <a:bodyPr/>
          <a:p>
            <a:fld id="{56B013C9-F138-4359-91D6-69261FD435D1}" type="slidenum">
              <a:t>6</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135</TotalTime>
  <Application>LibreOffice/24.8.4.2$Windows_X86_64 LibreOffice_project/bb3cfa12c7b1bf994ecc5649a80400d06cd71002</Application>
  <AppVersion>15.0000</AppVersion>
  <Words>869</Words>
  <Paragraphs>421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2024-09-27T10:56:22Z</dcterms:created>
  <dc:creator>Faculty</dc:creator>
  <dc:description/>
  <dc:language>en-US</dc:language>
  <cp:lastModifiedBy/>
  <dcterms:modified xsi:type="dcterms:W3CDTF">2025-02-04T19:57:40Z</dcterms:modified>
  <cp:revision>37</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20</vt:i4>
  </property>
</Properties>
</file>