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71299d68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71299d68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71299d6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71299d6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871299d68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871299d68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8cbefd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8cbefd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8cbefda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8cbefda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8cbefda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8cbefda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a702e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a702e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71299d6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71299d6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71299d6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71299d6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71299d68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71299d6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71299d68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71299d68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Retail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Amrinder Singh(300984052)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Gagandeep Singh (300991854)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Gurjit Singh (300976262)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Jasneet Kaur (300961578)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Checkout: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123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Payment information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User enters payment information 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741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Payment: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175675" y="15529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Final screen after payment.</a:t>
            </a:r>
            <a:endParaRPr sz="1400"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8734" l="0" r="0" t="0"/>
          <a:stretch/>
        </p:blipFill>
        <p:spPr>
          <a:xfrm>
            <a:off x="5240875" y="0"/>
            <a:ext cx="2893199" cy="4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Who is going to use this application?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Customers who need household items such as furniture, electronic devices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400"/>
              <a:t>How will they use this applicatio</a:t>
            </a:r>
            <a:r>
              <a:rPr lang="en" sz="1400"/>
              <a:t>n?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Install the Apk version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400"/>
              <a:t>What data should be inputted into this application?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Customers details (name, email, phone number)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Card details (card number, expiry date, cvv)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400"/>
              <a:t>What data should be resulted by this application?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Successful payment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Order confirmation message on customer’s Mobile Number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en" sz="1400"/>
              <a:t>Online purchase and payment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SMS service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Long running service- Playing background music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 of network resource- online images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3798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SMS Service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93350" y="1502550"/>
            <a:ext cx="50487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SMS permissions in AndroidManifest.xml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Built-in SmsManager class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Two PendingIntent object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sentPI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deliveredPI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Register two BroadcastReceivers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BroadcastReceiver subclass to listen to incoming sms 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475" y="2330175"/>
            <a:ext cx="7517001" cy="1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75250" y="5272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Services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450" y="1245775"/>
            <a:ext cx="74253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have used a background service : playing background music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 can start and stop the music </a:t>
            </a:r>
            <a:r>
              <a:rPr lang="en"/>
              <a:t>manually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is a </a:t>
            </a:r>
            <a:r>
              <a:rPr b="1" lang="en"/>
              <a:t>parallel processing</a:t>
            </a:r>
            <a:r>
              <a:rPr lang="en"/>
              <a:t> which means two process are </a:t>
            </a:r>
            <a:r>
              <a:rPr lang="en"/>
              <a:t>working</a:t>
            </a:r>
            <a:r>
              <a:rPr lang="en"/>
              <a:t> together such that music is playing in the back and and the other process are working simultaneously.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For example when we type in word document , spell check is working in the background.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714200" y="32697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73325" y="15989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Sidebar Menu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User can see Mycart.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Play music.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Stop music.</a:t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16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116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984000" y="573325"/>
            <a:ext cx="37989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Categories: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984000" y="1570125"/>
            <a:ext cx="37989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Category options: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Electronics Items.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</a:t>
            </a:r>
            <a:r>
              <a:rPr lang="en"/>
              <a:t>urnitures Items.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9673" l="0" r="0" t="0"/>
          <a:stretch/>
        </p:blipFill>
        <p:spPr>
          <a:xfrm>
            <a:off x="5140775" y="388875"/>
            <a:ext cx="2893199" cy="46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9008" l="0" r="0" t="0"/>
          <a:stretch/>
        </p:blipFill>
        <p:spPr>
          <a:xfrm>
            <a:off x="5096400" y="273975"/>
            <a:ext cx="2893199" cy="468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 b="9272" l="0" r="0" t="0"/>
          <a:stretch/>
        </p:blipFill>
        <p:spPr>
          <a:xfrm>
            <a:off x="1501875" y="280888"/>
            <a:ext cx="2893199" cy="46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Details: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108000" y="15665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Detail </a:t>
            </a:r>
            <a:r>
              <a:rPr lang="en" sz="1400"/>
              <a:t>description</a:t>
            </a:r>
            <a:r>
              <a:rPr lang="en" sz="1400"/>
              <a:t> view of product.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User can Add and remove number of items.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391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