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67" r:id="rId6"/>
    <p:sldId id="268" r:id="rId7"/>
    <p:sldId id="260" r:id="rId8"/>
    <p:sldId id="270" r:id="rId9"/>
    <p:sldId id="271" r:id="rId10"/>
    <p:sldId id="264" r:id="rId11"/>
    <p:sldId id="266" r:id="rId12"/>
    <p:sldId id="262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19EA1-2561-48F0-8983-025987A638B1}" type="datetimeFigureOut">
              <a:rPr lang="en-US" smtClean="0"/>
              <a:pPr/>
              <a:t>10/16/2012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1A6B5-0BC3-4BE9-871B-2F2AE2FC8A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CB8E-CB40-4A03-A6AC-3ABA38A1FB65}" type="datetime1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4719-5C43-4984-AFF3-F5E0AF5FF031}" type="datetime1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5DD6-BDC8-49A4-92D4-52D389ED7127}" type="datetime1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D063-41DD-48AB-A602-039008C581E1}" type="datetime1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4978-1557-452E-A239-116EC6F51CD7}" type="datetime1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F869-A416-4F5C-BA40-A86744E2E6EE}" type="datetime1">
              <a:rPr lang="en-US" smtClean="0"/>
              <a:pPr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0562-3A00-462F-8503-2D2759CD71B3}" type="datetime1">
              <a:rPr lang="en-US" smtClean="0"/>
              <a:pPr/>
              <a:t>10/16/2012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CDD0-87F9-4EFA-8F1A-54A1AE573F8D}" type="datetime1">
              <a:rPr lang="en-US" smtClean="0"/>
              <a:pPr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4157-3739-4265-B849-0583E75E80F3}" type="datetime1">
              <a:rPr lang="en-US" smtClean="0"/>
              <a:pPr/>
              <a:t>10/16/2012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6D42-6DCA-48D6-946B-65388258CEB1}" type="datetime1">
              <a:rPr lang="en-US" smtClean="0"/>
              <a:pPr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9E51-F3F9-4CCB-9E94-E0AD7A058BD8}" type="datetime1">
              <a:rPr lang="en-US" smtClean="0"/>
              <a:pPr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BA427-6D02-4C4E-AFE2-B5CDAFAAC174}" type="datetime1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90407-64FB-444D-8C72-87F42819C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s-cert.gov/control_systems/icsjwg/presentations/spring2011/ag_16b_ICSJWG_Spring_2011_Conf_Manion_Orlando.pdf" TargetMode="External"/><Relationship Id="rId3" Type="http://schemas.openxmlformats.org/officeDocument/2006/relationships/hyperlink" Target="http://www.youtube.com/watch?v=Xnwodi2CBws" TargetMode="External"/><Relationship Id="rId7" Type="http://schemas.openxmlformats.org/officeDocument/2006/relationships/hyperlink" Target="http://fuzzing.info/papers/" TargetMode="External"/><Relationship Id="rId2" Type="http://schemas.openxmlformats.org/officeDocument/2006/relationships/hyperlink" Target="https://github.com/jasnow/PS4-FUZZ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uzzinginfo.files.wordpress.com/2012/05/cmiller-csw-2010.pdf" TargetMode="External"/><Relationship Id="rId5" Type="http://schemas.openxmlformats.org/officeDocument/2006/relationships/hyperlink" Target="http://www.techvibes.com/blog/babysitting-an-army-of-monkeys-xfuzzing-with-charlie-miller-at-cansecwest" TargetMode="External"/><Relationship Id="rId4" Type="http://schemas.openxmlformats.org/officeDocument/2006/relationships/hyperlink" Target="http://www.youtube.com/watch?v=lK5fgCvS2N4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dacity.com/overview/Course/cs25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Fuzz_test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forums.udacity.com/cs258/questions/2887/babysitting-an-army-of-monkey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rmfree.calibre-ebook.com/abou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Experience Report: Example of Fuzz Testing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 Snow</a:t>
            </a:r>
          </a:p>
          <a:p>
            <a:r>
              <a:rPr lang="en-US" dirty="0" smtClean="0"/>
              <a:t>PyCarolinas 2012</a:t>
            </a:r>
          </a:p>
          <a:p>
            <a:r>
              <a:rPr lang="en-US" dirty="0" smtClean="0"/>
              <a:t>October 21-22, 2012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9BBC-7BEE-4B94-B219-64B364DFA0E0}" type="datetime1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 Testing –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fuzz testing can find validation errors in production code.</a:t>
            </a:r>
          </a:p>
          <a:p>
            <a:r>
              <a:rPr lang="en-US" dirty="0" smtClean="0"/>
              <a:t>Remember to start small and simple.</a:t>
            </a:r>
          </a:p>
          <a:p>
            <a:r>
              <a:rPr lang="en-US" dirty="0" smtClean="0"/>
              <a:t>Watch the test run manually at the first. I expect you will see additional things to report like I did.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7E71-312C-43BA-B102-A183E82104A1}" type="datetime1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2"/>
              </a:rPr>
              <a:t>https://github.com/jasnow/PS4-FUZZER</a:t>
            </a:r>
            <a:r>
              <a:rPr lang="en-US" dirty="0" smtClean="0"/>
              <a:t> (Code + README)</a:t>
            </a:r>
          </a:p>
          <a:p>
            <a:r>
              <a:rPr lang="en-US" dirty="0" smtClean="0"/>
              <a:t>Charlie Miller References</a:t>
            </a:r>
          </a:p>
          <a:p>
            <a:pPr lvl="1"/>
            <a:r>
              <a:rPr lang="en-US" dirty="0" smtClean="0"/>
              <a:t>Part </a:t>
            </a:r>
            <a:r>
              <a:rPr lang="en-US" dirty="0"/>
              <a:t>1 - </a:t>
            </a:r>
            <a:r>
              <a:rPr lang="en-US" dirty="0">
                <a:hlinkClick r:id="rId3"/>
              </a:rPr>
              <a:t>http://www.youtube.com/watch?v=Xnwodi2CBws </a:t>
            </a:r>
            <a:endParaRPr lang="en-US" dirty="0"/>
          </a:p>
          <a:p>
            <a:pPr lvl="1"/>
            <a:r>
              <a:rPr lang="en-US" dirty="0" smtClean="0"/>
              <a:t>Part </a:t>
            </a:r>
            <a:r>
              <a:rPr lang="en-US" dirty="0"/>
              <a:t>2 </a:t>
            </a:r>
            <a:r>
              <a:rPr lang="en-US" dirty="0" smtClean="0"/>
              <a:t>–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www.youtube.com/watch?v=lK5fgCvS2N4</a:t>
            </a:r>
            <a:endParaRPr lang="en-US" dirty="0"/>
          </a:p>
          <a:p>
            <a:pPr lvl="1"/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://www.techvibes.com/blog/babysitting-an-army-of-monkeys-xfuzzing-with-charlie-miller-at-cansecwest</a:t>
            </a:r>
            <a:endParaRPr lang="en-US" dirty="0"/>
          </a:p>
          <a:p>
            <a:pPr lvl="1"/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://fuzzinginfo.files.wordpress.com/2012/05/cmiller-csw-2010.pdf</a:t>
            </a:r>
            <a:endParaRPr lang="en-US" dirty="0"/>
          </a:p>
          <a:p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fuzzing.info/papers/</a:t>
            </a:r>
            <a:endParaRPr lang="en-US" dirty="0" smtClean="0"/>
          </a:p>
          <a:p>
            <a:r>
              <a:rPr lang="en-US" dirty="0" smtClean="0"/>
              <a:t>Fuzzing </a:t>
            </a:r>
            <a:r>
              <a:rPr lang="en-US" dirty="0"/>
              <a:t>for Dummies: </a:t>
            </a:r>
            <a:r>
              <a:rPr lang="en-US" dirty="0">
                <a:hlinkClick r:id="rId8"/>
              </a:rPr>
              <a:t>http://www.us-cert.gov/control_systems/icsjwg/presentations/spring2011/ag_16b_ICSJWG_Spring_2011_Conf_Manion_Orlando.pdf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0DB2-433B-48BC-9D94-71F1264DE3F8}" type="datetime1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Things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in more filtering for bad results.</a:t>
            </a:r>
          </a:p>
          <a:p>
            <a:r>
              <a:rPr lang="en-US" dirty="0" smtClean="0"/>
              <a:t>Learn more about libgmalloc, CrashWrangler, memcheck, !exploitable tools.</a:t>
            </a:r>
          </a:p>
          <a:p>
            <a:endParaRPr lang="en-US" dirty="0"/>
          </a:p>
          <a:p>
            <a:r>
              <a:rPr lang="en-US" dirty="0" smtClean="0"/>
              <a:t>Follow up to Software Projects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7C21-B119-4461-A571-C26484D83285}" type="datetime1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30-45 minute talk.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708F-76EF-42BC-85C1-C3965E163A61}" type="datetime1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Took on-line Udacity course, Software Testing (CS258) – Summer 2012 - </a:t>
            </a:r>
            <a:r>
              <a:rPr lang="en-US" dirty="0" smtClean="0">
                <a:hlinkClick r:id="rId2"/>
              </a:rPr>
              <a:t>www.udacity.com/overview/Course/cs258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</a:t>
            </a:r>
            <a:r>
              <a:rPr lang="en-US" b="1" dirty="0"/>
              <a:t>Random</a:t>
            </a:r>
            <a:r>
              <a:rPr lang="en-US" dirty="0"/>
              <a:t> </a:t>
            </a:r>
            <a:r>
              <a:rPr lang="en-US" dirty="0" smtClean="0"/>
              <a:t>Testing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Fuzz </a:t>
            </a:r>
            <a:r>
              <a:rPr lang="en-US" dirty="0" smtClean="0"/>
              <a:t>Testing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Code </a:t>
            </a:r>
            <a:r>
              <a:rPr lang="en-US" b="1" dirty="0" smtClean="0"/>
              <a:t>Coverage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</a:t>
            </a:r>
            <a:r>
              <a:rPr lang="en-US" dirty="0" smtClean="0"/>
              <a:t>inor</a:t>
            </a:r>
            <a:r>
              <a:rPr lang="en-US" b="1" dirty="0" smtClean="0"/>
              <a:t> </a:t>
            </a:r>
            <a:r>
              <a:rPr lang="en-US" b="1" dirty="0"/>
              <a:t>Regression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Very much a </a:t>
            </a:r>
            <a:r>
              <a:rPr lang="en-US" b="1" dirty="0" smtClean="0"/>
              <a:t>white-box</a:t>
            </a:r>
            <a:r>
              <a:rPr lang="en-US" dirty="0" smtClean="0"/>
              <a:t> testing focus.</a:t>
            </a:r>
          </a:p>
          <a:p>
            <a:r>
              <a:rPr lang="en-US" dirty="0" smtClean="0"/>
              <a:t>First experience with Python ;o)</a:t>
            </a:r>
          </a:p>
          <a:p>
            <a:r>
              <a:rPr lang="en-US" dirty="0" smtClean="0"/>
              <a:t>Next Class starts: Unknown, but you can go to previous class and just do the exercises.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D5C2-DBCF-40E0-BBD6-2B1689DCDCB4}" type="datetime1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 Testing – Definition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Modify (fuzz) one of the </a:t>
            </a:r>
            <a:r>
              <a:rPr lang="en-US" b="1" dirty="0" smtClean="0"/>
              <a:t>input files </a:t>
            </a:r>
            <a:r>
              <a:rPr lang="en-US" dirty="0" smtClean="0"/>
              <a:t>to an application on a system and see how the application reacts to the </a:t>
            </a:r>
            <a:r>
              <a:rPr lang="en-US" b="1" dirty="0" smtClean="0"/>
              <a:t>invalid </a:t>
            </a:r>
            <a:r>
              <a:rPr lang="en-US" dirty="0" smtClean="0"/>
              <a:t>input. </a:t>
            </a:r>
          </a:p>
          <a:p>
            <a:r>
              <a:rPr lang="en-US" dirty="0" smtClean="0"/>
              <a:t>Usually the </a:t>
            </a:r>
            <a:r>
              <a:rPr lang="en-US" b="1" dirty="0" smtClean="0"/>
              <a:t>oracle</a:t>
            </a:r>
            <a:r>
              <a:rPr lang="en-US" dirty="0" smtClean="0"/>
              <a:t> for good behavior is general – built-in assertion failures, crashes, no exceptions.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http://en.wikipedia.org/wiki/Fuzz_testing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1AF-507F-4D8F-991C-5A20C2F427B3}" type="datetime1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Fuzzing Freemind -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smtClean="0"/>
              <a:t>Watched</a:t>
            </a:r>
            <a:r>
              <a:rPr lang="en-US" smtClean="0"/>
              <a:t> Charlie Miller’s </a:t>
            </a:r>
            <a:r>
              <a:rPr lang="en-US" dirty="0" smtClean="0"/>
              <a:t>fuzz testing videos.</a:t>
            </a:r>
          </a:p>
          <a:p>
            <a:pPr lvl="1"/>
            <a:r>
              <a:rPr lang="en-US" dirty="0" smtClean="0">
                <a:hlinkClick r:id="rId2"/>
              </a:rPr>
              <a:t>http://forums.udacity.com/cs258/questions/2887/babysitting-an-army-of-monkeys</a:t>
            </a:r>
            <a:endParaRPr lang="en-US" dirty="0" smtClean="0"/>
          </a:p>
          <a:p>
            <a:r>
              <a:rPr lang="en-US" dirty="0" smtClean="0"/>
              <a:t>Picked </a:t>
            </a:r>
            <a:r>
              <a:rPr lang="en-US" b="1" dirty="0" smtClean="0"/>
              <a:t>FreeMind</a:t>
            </a:r>
            <a:r>
              <a:rPr lang="en-US" dirty="0" smtClean="0"/>
              <a:t> – mind mapping application</a:t>
            </a:r>
          </a:p>
          <a:p>
            <a:r>
              <a:rPr lang="en-US" dirty="0" smtClean="0"/>
              <a:t>Posted discussion thread on “Picking app” in Udacity course forum.</a:t>
            </a:r>
          </a:p>
          <a:p>
            <a:r>
              <a:rPr lang="en-US" dirty="0" smtClean="0"/>
              <a:t>Downloaded the binary/source and studied the data files.</a:t>
            </a:r>
          </a:p>
          <a:p>
            <a:r>
              <a:rPr lang="en-US" dirty="0" smtClean="0"/>
              <a:t>Posted to </a:t>
            </a:r>
            <a:r>
              <a:rPr lang="en-US" b="1" dirty="0" smtClean="0"/>
              <a:t>Freemind</a:t>
            </a:r>
            <a:r>
              <a:rPr lang="en-US" dirty="0" smtClean="0"/>
              <a:t>’s Forum </a:t>
            </a:r>
            <a:r>
              <a:rPr lang="en-US" b="1" dirty="0" smtClean="0"/>
              <a:t>asking</a:t>
            </a:r>
            <a:r>
              <a:rPr lang="en-US" dirty="0" smtClean="0"/>
              <a:t> if they would be interested in “fuzz” bugs.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1BBC-3E28-475A-9D49-AD009CE2513F}" type="datetime1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Fuzzing Freemind -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Started creating the Python code based on example in course video. Later added/ modified code based on studying others’ code.</a:t>
            </a:r>
          </a:p>
          <a:p>
            <a:r>
              <a:rPr lang="en-US" dirty="0" smtClean="0"/>
              <a:t>Created </a:t>
            </a:r>
            <a:r>
              <a:rPr lang="en-US" b="1" dirty="0" smtClean="0"/>
              <a:t>sandbox</a:t>
            </a:r>
            <a:r>
              <a:rPr lang="en-US" dirty="0" smtClean="0"/>
              <a:t> to protect my system from the fuzzing.</a:t>
            </a:r>
          </a:p>
          <a:p>
            <a:r>
              <a:rPr lang="en-US" b="1" dirty="0" smtClean="0"/>
              <a:t>Decided</a:t>
            </a:r>
            <a:r>
              <a:rPr lang="en-US" dirty="0" smtClean="0"/>
              <a:t> bad choice because:</a:t>
            </a:r>
          </a:p>
          <a:p>
            <a:pPr lvl="1"/>
            <a:r>
              <a:rPr lang="en-US" dirty="0" smtClean="0"/>
              <a:t>No command line input file argument.</a:t>
            </a:r>
          </a:p>
          <a:p>
            <a:pPr lvl="1"/>
            <a:r>
              <a:rPr lang="en-US" dirty="0" smtClean="0"/>
              <a:t>No answer from Forum.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C2E-9D3A-4014-BF4E-5A5779F9B034}" type="datetime1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App – Lesson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Based on a </a:t>
            </a:r>
            <a:r>
              <a:rPr lang="en-US" b="1" dirty="0" smtClean="0"/>
              <a:t>basic</a:t>
            </a:r>
            <a:r>
              <a:rPr lang="en-US" dirty="0" smtClean="0"/>
              <a:t> operation, such as opening a file.</a:t>
            </a:r>
          </a:p>
          <a:p>
            <a:r>
              <a:rPr lang="en-US" dirty="0" smtClean="0"/>
              <a:t>You need a way to get LOTS of inputs or a way to </a:t>
            </a:r>
            <a:r>
              <a:rPr lang="en-US" b="1" dirty="0" smtClean="0"/>
              <a:t>generate</a:t>
            </a:r>
            <a:r>
              <a:rPr lang="en-US" dirty="0" smtClean="0"/>
              <a:t> LOTS of input.</a:t>
            </a:r>
          </a:p>
          <a:p>
            <a:r>
              <a:rPr lang="en-US" dirty="0" smtClean="0"/>
              <a:t>Have a way to </a:t>
            </a:r>
            <a:r>
              <a:rPr lang="en-US" b="1" dirty="0" smtClean="0"/>
              <a:t>specify</a:t>
            </a:r>
            <a:r>
              <a:rPr lang="en-US" dirty="0" smtClean="0"/>
              <a:t> input file on the command line.</a:t>
            </a:r>
          </a:p>
          <a:p>
            <a:r>
              <a:rPr lang="en-US" b="1" dirty="0" smtClean="0"/>
              <a:t>Not </a:t>
            </a:r>
            <a:r>
              <a:rPr lang="en-US" dirty="0" smtClean="0"/>
              <a:t>fuzzed before.</a:t>
            </a:r>
          </a:p>
          <a:p>
            <a:r>
              <a:rPr lang="en-US" dirty="0" smtClean="0"/>
              <a:t>Project is willing to </a:t>
            </a:r>
            <a:r>
              <a:rPr lang="en-US" b="1" dirty="0" smtClean="0"/>
              <a:t>fix the bugs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Will be fun to do.</a:t>
            </a:r>
          </a:p>
          <a:p>
            <a:r>
              <a:rPr lang="en-US" dirty="0" smtClean="0"/>
              <a:t>(MAYBE) Does it have a bounty?</a:t>
            </a:r>
          </a:p>
          <a:p>
            <a:r>
              <a:rPr lang="en-US" dirty="0" smtClean="0"/>
              <a:t>(MAYBE) Small enough app to create a fuzzer of interest.</a:t>
            </a:r>
          </a:p>
          <a:p>
            <a:r>
              <a:rPr lang="en-US" dirty="0" smtClean="0"/>
              <a:t>EXAMPLES: </a:t>
            </a:r>
            <a:r>
              <a:rPr lang="en-US" b="1" dirty="0" smtClean="0"/>
              <a:t>Media players, installers, editors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75BE-AF26-418E-94EA-80828A1D4A4F}" type="datetime1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Fuzzing Calibre – Try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Started over with </a:t>
            </a:r>
            <a:r>
              <a:rPr lang="en-US" b="1" dirty="0" smtClean="0"/>
              <a:t>Calibre</a:t>
            </a:r>
            <a:r>
              <a:rPr lang="en-US" dirty="0" smtClean="0"/>
              <a:t> – downloaded binary.</a:t>
            </a:r>
          </a:p>
          <a:p>
            <a:pPr lvl="1"/>
            <a:r>
              <a:rPr lang="en-US" sz="1300" dirty="0" smtClean="0"/>
              <a:t>http://manual.calibre-ebook.com/faq.html#ebook-format-conversion</a:t>
            </a:r>
          </a:p>
          <a:p>
            <a:r>
              <a:rPr lang="en-US" dirty="0" smtClean="0"/>
              <a:t>Changed Python code to </a:t>
            </a:r>
            <a:r>
              <a:rPr lang="en-US" b="1" dirty="0" smtClean="0"/>
              <a:t>Calibre’s ebook-viewer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Picked 37 local data files (mostly pdf’s).</a:t>
            </a:r>
          </a:p>
          <a:p>
            <a:r>
              <a:rPr lang="en-US" dirty="0" smtClean="0"/>
              <a:t>Ran the Python code. Tweeted the code’s parameters. Looked at the results.</a:t>
            </a:r>
          </a:p>
          <a:p>
            <a:r>
              <a:rPr lang="en-US" dirty="0" smtClean="0"/>
              <a:t>Identified additional input formats: EPUB, HTML, PDF, TXT, RTF, CBZ, CBR, CBC, CHM, DJVU, FB2, HTMLZ, LIT, LRF, MOBI, ODT, PRC, PDB, PML, RB, SNB, TCR, TXTZ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8/16/2012 11:14 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</a:t>
            </a:r>
            <a:r>
              <a:rPr lang="en-US" dirty="0"/>
              <a:t>Locked by </a:t>
            </a:r>
            <a:r>
              <a:rPr lang="en-US" dirty="0" smtClean="0"/>
              <a:t>DRMed“ -- </a:t>
            </a:r>
            <a:r>
              <a:rPr lang="en-US" dirty="0">
                <a:hlinkClick r:id="rId2"/>
              </a:rPr>
              <a:t>http://drmfree.calibre-ebook.com/about#drm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</a:t>
            </a:r>
            <a:r>
              <a:rPr lang="en-US" dirty="0"/>
              <a:t>Could not open </a:t>
            </a:r>
            <a:r>
              <a:rPr lang="en-US" dirty="0" smtClean="0"/>
              <a:t>ebook“ -- </a:t>
            </a:r>
            <a:r>
              <a:rPr lang="en-US" dirty="0"/>
              <a:t>BLANK ERROR MESSAGE IN SOME DIALOGS.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</a:t>
            </a:r>
            <a:r>
              <a:rPr lang="en-US" dirty="0"/>
              <a:t>Corrupt JPEG data: Huffman </a:t>
            </a:r>
            <a:r>
              <a:rPr lang="en-US" dirty="0" smtClean="0"/>
              <a:t>code“ -- </a:t>
            </a:r>
            <a:r>
              <a:rPr lang="en-US" dirty="0"/>
              <a:t>FYI: DID NOT CLOSE THIS DIALOG.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“Corrupt </a:t>
            </a:r>
            <a:r>
              <a:rPr lang="en-US" dirty="0"/>
              <a:t>JPEG data: premature end of data </a:t>
            </a:r>
            <a:r>
              <a:rPr lang="en-US" dirty="0" smtClean="0"/>
              <a:t>segment“ -- </a:t>
            </a:r>
            <a:r>
              <a:rPr lang="en-US" dirty="0"/>
              <a:t>FYI: DID NOT CLOSE THIS DIALOG.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141D-792A-4070-A523-5816EF4E2864}" type="datetime1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Bring up VM.</a:t>
            </a:r>
          </a:p>
          <a:p>
            <a:r>
              <a:rPr lang="en-US" dirty="0" smtClean="0"/>
              <a:t>Start up Cygwin.</a:t>
            </a:r>
          </a:p>
          <a:p>
            <a:r>
              <a:rPr lang="en-US" dirty="0" smtClean="0"/>
              <a:t>cd PS4-FUZZER</a:t>
            </a:r>
          </a:p>
          <a:p>
            <a:r>
              <a:rPr lang="en-US" smtClean="0"/>
              <a:t>./ps4-code.py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D063-41DD-48AB-A602-039008C581E1}" type="datetime1">
              <a:rPr lang="en-US" smtClean="0"/>
              <a:pPr/>
              <a:t>10/16/2012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0407-64FB-444D-8C72-87F42819C37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658</Words>
  <Application>Microsoft Office PowerPoint</Application>
  <PresentationFormat>On-screen Show (4:3)</PresentationFormat>
  <Paragraphs>106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Experience Report: Example of Fuzz Testing with Python</vt:lpstr>
      <vt:lpstr>Background </vt:lpstr>
      <vt:lpstr>Fuzz Testing – Definition </vt:lpstr>
      <vt:lpstr>Fuzzing Freemind - Setup</vt:lpstr>
      <vt:lpstr>Fuzzing Freemind - Code</vt:lpstr>
      <vt:lpstr>Picking App – Lesson Learned</vt:lpstr>
      <vt:lpstr>Fuzzing Calibre – Try again</vt:lpstr>
      <vt:lpstr>Bugs Found</vt:lpstr>
      <vt:lpstr>DEMO</vt:lpstr>
      <vt:lpstr>Fuzz Testing – Lessons Learned</vt:lpstr>
      <vt:lpstr>REFERENCES</vt:lpstr>
      <vt:lpstr>Future Things to Do</vt:lpstr>
      <vt:lpstr>TODOs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Experience Report: Example of Fuzz Testing with Python</dc:title>
  <dc:creator>jasnow</dc:creator>
  <cp:lastModifiedBy>jasnow</cp:lastModifiedBy>
  <cp:revision>23</cp:revision>
  <dcterms:created xsi:type="dcterms:W3CDTF">2012-08-16T13:23:59Z</dcterms:created>
  <dcterms:modified xsi:type="dcterms:W3CDTF">2012-10-16T15:12:36Z</dcterms:modified>
</cp:coreProperties>
</file>