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71"/>
    <p:restoredTop sz="95701"/>
  </p:normalViewPr>
  <p:slideViewPr>
    <p:cSldViewPr snapToGrid="0" snapToObjects="1">
      <p:cViewPr varScale="1">
        <p:scale>
          <a:sx n="61" d="100"/>
          <a:sy n="61" d="100"/>
        </p:scale>
        <p:origin x="24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0D947-AAC9-4F46-B571-821AB0C7164E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43650CB-A740-CD49-B0EE-3D023D7A50C9}">
      <dgm:prSet phldrT="[Text]" custT="1"/>
      <dgm:spPr/>
      <dgm:t>
        <a:bodyPr/>
        <a:lstStyle/>
        <a:p>
          <a:r>
            <a:rPr lang="en-ID" sz="2400" dirty="0" smtClean="0"/>
            <a:t>UU No. 8 </a:t>
          </a:r>
          <a:r>
            <a:rPr lang="en-ID" sz="2400" dirty="0" err="1" smtClean="0"/>
            <a:t>Tahun</a:t>
          </a:r>
          <a:r>
            <a:rPr lang="en-ID" sz="2400" dirty="0" smtClean="0"/>
            <a:t> 1981 </a:t>
          </a:r>
          <a:endParaRPr lang="en-US" sz="2400" dirty="0"/>
        </a:p>
      </dgm:t>
    </dgm:pt>
    <dgm:pt modelId="{FA1B85DC-15E1-434F-B0FB-D5B69E63E42D}" type="parTrans" cxnId="{72D7E871-D990-1446-91C4-F4FCDAC07F38}">
      <dgm:prSet/>
      <dgm:spPr/>
      <dgm:t>
        <a:bodyPr/>
        <a:lstStyle/>
        <a:p>
          <a:endParaRPr lang="en-US"/>
        </a:p>
      </dgm:t>
    </dgm:pt>
    <dgm:pt modelId="{AFA87186-E202-DC41-A3A5-634B22939145}" type="sibTrans" cxnId="{72D7E871-D990-1446-91C4-F4FCDAC07F38}">
      <dgm:prSet/>
      <dgm:spPr/>
      <dgm:t>
        <a:bodyPr/>
        <a:lstStyle/>
        <a:p>
          <a:endParaRPr lang="en-US"/>
        </a:p>
      </dgm:t>
    </dgm:pt>
    <dgm:pt modelId="{E52ADBA9-ED65-9B42-8B8C-30DB8CB72B04}">
      <dgm:prSet phldrT="[Text]"/>
      <dgm:spPr/>
      <dgm:t>
        <a:bodyPr/>
        <a:lstStyle/>
        <a:p>
          <a:r>
            <a:rPr lang="en-US" dirty="0" smtClean="0"/>
            <a:t>OBSERVASI</a:t>
          </a:r>
          <a:r>
            <a:rPr lang="en-US" baseline="0" dirty="0" smtClean="0"/>
            <a:t> PERMASALAHAN YANG TERJADI DI POLDA DIY</a:t>
          </a:r>
          <a:endParaRPr lang="en-US" dirty="0"/>
        </a:p>
      </dgm:t>
    </dgm:pt>
    <dgm:pt modelId="{238EF637-65FE-4340-9CB0-89CC07A3A1DD}" type="parTrans" cxnId="{042E5C86-9470-6C49-A2B7-7D18223CB7CB}">
      <dgm:prSet/>
      <dgm:spPr/>
      <dgm:t>
        <a:bodyPr/>
        <a:lstStyle/>
        <a:p>
          <a:endParaRPr lang="en-US"/>
        </a:p>
      </dgm:t>
    </dgm:pt>
    <dgm:pt modelId="{F44169D6-4B72-3A41-A923-C6B2A2E51ACA}" type="sibTrans" cxnId="{042E5C86-9470-6C49-A2B7-7D18223CB7CB}">
      <dgm:prSet/>
      <dgm:spPr/>
      <dgm:t>
        <a:bodyPr/>
        <a:lstStyle/>
        <a:p>
          <a:endParaRPr lang="en-US"/>
        </a:p>
      </dgm:t>
    </dgm:pt>
    <dgm:pt modelId="{3317D14B-D35E-A142-851D-CAAB93866D1F}">
      <dgm:prSet phldrT="[Text]"/>
      <dgm:spPr/>
      <dgm:t>
        <a:bodyPr/>
        <a:lstStyle/>
        <a:p>
          <a:r>
            <a:rPr lang="en-US" dirty="0" smtClean="0"/>
            <a:t>PROSES REKAPITULASI DATA :</a:t>
          </a:r>
        </a:p>
        <a:p>
          <a:r>
            <a:rPr lang="en-US" dirty="0" smtClean="0"/>
            <a:t>1. </a:t>
          </a:r>
          <a:r>
            <a:rPr lang="en-ID" dirty="0" smtClean="0"/>
            <a:t>(</a:t>
          </a:r>
          <a:r>
            <a:rPr lang="en-ID" dirty="0" err="1" smtClean="0"/>
            <a:t>Goyvaerts</a:t>
          </a:r>
          <a:r>
            <a:rPr lang="en-ID" dirty="0" smtClean="0"/>
            <a:t> </a:t>
          </a:r>
          <a:r>
            <a:rPr lang="en-ID" dirty="0" err="1" smtClean="0"/>
            <a:t>dan</a:t>
          </a:r>
          <a:r>
            <a:rPr lang="en-ID" dirty="0" smtClean="0"/>
            <a:t> </a:t>
          </a:r>
          <a:r>
            <a:rPr lang="en-ID" dirty="0" err="1" smtClean="0"/>
            <a:t>Levithan</a:t>
          </a:r>
          <a:r>
            <a:rPr lang="en-ID" dirty="0" smtClean="0"/>
            <a:t> 2012)</a:t>
          </a:r>
        </a:p>
        <a:p>
          <a:r>
            <a:rPr lang="en-ID" dirty="0" smtClean="0"/>
            <a:t>2. (Ghosh, 2011) </a:t>
          </a:r>
          <a:endParaRPr lang="en-US" dirty="0"/>
        </a:p>
      </dgm:t>
    </dgm:pt>
    <dgm:pt modelId="{4A2E0D83-D9B2-9A4B-9CBA-5A6139C28870}" type="parTrans" cxnId="{AF94AF79-EEB2-6648-8280-31AEA97D920A}">
      <dgm:prSet/>
      <dgm:spPr/>
      <dgm:t>
        <a:bodyPr/>
        <a:lstStyle/>
        <a:p>
          <a:endParaRPr lang="en-US"/>
        </a:p>
      </dgm:t>
    </dgm:pt>
    <dgm:pt modelId="{99D3DCB7-DC10-AB4C-9010-69845379C053}" type="sibTrans" cxnId="{AF94AF79-EEB2-6648-8280-31AEA97D920A}">
      <dgm:prSet/>
      <dgm:spPr/>
      <dgm:t>
        <a:bodyPr/>
        <a:lstStyle/>
        <a:p>
          <a:endParaRPr lang="en-US"/>
        </a:p>
      </dgm:t>
    </dgm:pt>
    <dgm:pt modelId="{D1CE629C-5E70-AF44-83D4-18BBCDB66433}" type="pres">
      <dgm:prSet presAssocID="{BFC0D947-AAC9-4F46-B571-821AB0C7164E}" presName="Name0" presStyleCnt="0">
        <dgm:presLayoutVars>
          <dgm:dir/>
          <dgm:resizeHandles val="exact"/>
        </dgm:presLayoutVars>
      </dgm:prSet>
      <dgm:spPr/>
    </dgm:pt>
    <dgm:pt modelId="{65C0D6AB-F188-CA47-9338-F26E7B2EA33B}" type="pres">
      <dgm:prSet presAssocID="{743650CB-A740-CD49-B0EE-3D023D7A50C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F81DE-0A85-0A48-9B58-CD0E653F3176}" type="pres">
      <dgm:prSet presAssocID="{AFA87186-E202-DC41-A3A5-634B22939145}" presName="sibTrans" presStyleLbl="sibTrans2D1" presStyleIdx="0" presStyleCnt="2"/>
      <dgm:spPr/>
    </dgm:pt>
    <dgm:pt modelId="{F10CDC34-D013-8C44-8BE0-DCE1ACC16F5A}" type="pres">
      <dgm:prSet presAssocID="{AFA87186-E202-DC41-A3A5-634B22939145}" presName="connectorText" presStyleLbl="sibTrans2D1" presStyleIdx="0" presStyleCnt="2"/>
      <dgm:spPr/>
    </dgm:pt>
    <dgm:pt modelId="{08F6F540-0303-5345-9F88-4A3D52CF640D}" type="pres">
      <dgm:prSet presAssocID="{E52ADBA9-ED65-9B42-8B8C-30DB8CB72B04}" presName="node" presStyleLbl="node1" presStyleIdx="1" presStyleCnt="3">
        <dgm:presLayoutVars>
          <dgm:bulletEnabled val="1"/>
        </dgm:presLayoutVars>
      </dgm:prSet>
      <dgm:spPr/>
    </dgm:pt>
    <dgm:pt modelId="{3E954C29-7A24-D446-BECF-45C9D39BCFC6}" type="pres">
      <dgm:prSet presAssocID="{F44169D6-4B72-3A41-A923-C6B2A2E51ACA}" presName="sibTrans" presStyleLbl="sibTrans2D1" presStyleIdx="1" presStyleCnt="2"/>
      <dgm:spPr/>
    </dgm:pt>
    <dgm:pt modelId="{0D6BC522-D73B-1F42-A6F5-87FDD658B6C8}" type="pres">
      <dgm:prSet presAssocID="{F44169D6-4B72-3A41-A923-C6B2A2E51ACA}" presName="connectorText" presStyleLbl="sibTrans2D1" presStyleIdx="1" presStyleCnt="2"/>
      <dgm:spPr/>
    </dgm:pt>
    <dgm:pt modelId="{AC653C39-0C86-F142-ACE2-F226B33E0F66}" type="pres">
      <dgm:prSet presAssocID="{3317D14B-D35E-A142-851D-CAAB93866D1F}" presName="node" presStyleLbl="node1" presStyleIdx="2" presStyleCnt="3" custLinFactNeighborX="836" custLinFactNeighborY="-10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1E21A2-3A12-D640-8B8A-EDB3C69D4FD1}" type="presOf" srcId="{AFA87186-E202-DC41-A3A5-634B22939145}" destId="{1BAF81DE-0A85-0A48-9B58-CD0E653F3176}" srcOrd="0" destOrd="0" presId="urn:microsoft.com/office/officeart/2005/8/layout/process1"/>
    <dgm:cxn modelId="{127E5D58-0C43-4749-936C-EDDF5656468B}" type="presOf" srcId="{E52ADBA9-ED65-9B42-8B8C-30DB8CB72B04}" destId="{08F6F540-0303-5345-9F88-4A3D52CF640D}" srcOrd="0" destOrd="0" presId="urn:microsoft.com/office/officeart/2005/8/layout/process1"/>
    <dgm:cxn modelId="{042E5C86-9470-6C49-A2B7-7D18223CB7CB}" srcId="{BFC0D947-AAC9-4F46-B571-821AB0C7164E}" destId="{E52ADBA9-ED65-9B42-8B8C-30DB8CB72B04}" srcOrd="1" destOrd="0" parTransId="{238EF637-65FE-4340-9CB0-89CC07A3A1DD}" sibTransId="{F44169D6-4B72-3A41-A923-C6B2A2E51ACA}"/>
    <dgm:cxn modelId="{149DD3D7-A691-AA42-BB60-680FBD341455}" type="presOf" srcId="{F44169D6-4B72-3A41-A923-C6B2A2E51ACA}" destId="{0D6BC522-D73B-1F42-A6F5-87FDD658B6C8}" srcOrd="1" destOrd="0" presId="urn:microsoft.com/office/officeart/2005/8/layout/process1"/>
    <dgm:cxn modelId="{AF94AF79-EEB2-6648-8280-31AEA97D920A}" srcId="{BFC0D947-AAC9-4F46-B571-821AB0C7164E}" destId="{3317D14B-D35E-A142-851D-CAAB93866D1F}" srcOrd="2" destOrd="0" parTransId="{4A2E0D83-D9B2-9A4B-9CBA-5A6139C28870}" sibTransId="{99D3DCB7-DC10-AB4C-9010-69845379C053}"/>
    <dgm:cxn modelId="{A6E2B833-C814-6246-B01C-15E57351A787}" type="presOf" srcId="{743650CB-A740-CD49-B0EE-3D023D7A50C9}" destId="{65C0D6AB-F188-CA47-9338-F26E7B2EA33B}" srcOrd="0" destOrd="0" presId="urn:microsoft.com/office/officeart/2005/8/layout/process1"/>
    <dgm:cxn modelId="{EEFC2630-D37C-1A44-B831-B8DE8E48CAF1}" type="presOf" srcId="{F44169D6-4B72-3A41-A923-C6B2A2E51ACA}" destId="{3E954C29-7A24-D446-BECF-45C9D39BCFC6}" srcOrd="0" destOrd="0" presId="urn:microsoft.com/office/officeart/2005/8/layout/process1"/>
    <dgm:cxn modelId="{5F6153AA-3F21-7442-8C30-62004ADEA0DB}" type="presOf" srcId="{BFC0D947-AAC9-4F46-B571-821AB0C7164E}" destId="{D1CE629C-5E70-AF44-83D4-18BBCDB66433}" srcOrd="0" destOrd="0" presId="urn:microsoft.com/office/officeart/2005/8/layout/process1"/>
    <dgm:cxn modelId="{D93BA30C-20D0-0741-960B-1BA1EE7BE26B}" type="presOf" srcId="{3317D14B-D35E-A142-851D-CAAB93866D1F}" destId="{AC653C39-0C86-F142-ACE2-F226B33E0F66}" srcOrd="0" destOrd="0" presId="urn:microsoft.com/office/officeart/2005/8/layout/process1"/>
    <dgm:cxn modelId="{72D7E871-D990-1446-91C4-F4FCDAC07F38}" srcId="{BFC0D947-AAC9-4F46-B571-821AB0C7164E}" destId="{743650CB-A740-CD49-B0EE-3D023D7A50C9}" srcOrd="0" destOrd="0" parTransId="{FA1B85DC-15E1-434F-B0FB-D5B69E63E42D}" sibTransId="{AFA87186-E202-DC41-A3A5-634B22939145}"/>
    <dgm:cxn modelId="{A46E11CA-A154-2A4E-83A7-EE5BB74AB4AA}" type="presOf" srcId="{AFA87186-E202-DC41-A3A5-634B22939145}" destId="{F10CDC34-D013-8C44-8BE0-DCE1ACC16F5A}" srcOrd="1" destOrd="0" presId="urn:microsoft.com/office/officeart/2005/8/layout/process1"/>
    <dgm:cxn modelId="{25907BA8-8FA7-D44F-B1D2-6919156C58ED}" type="presParOf" srcId="{D1CE629C-5E70-AF44-83D4-18BBCDB66433}" destId="{65C0D6AB-F188-CA47-9338-F26E7B2EA33B}" srcOrd="0" destOrd="0" presId="urn:microsoft.com/office/officeart/2005/8/layout/process1"/>
    <dgm:cxn modelId="{1ED2D91F-2FE5-1E41-8417-37EAD2AD6469}" type="presParOf" srcId="{D1CE629C-5E70-AF44-83D4-18BBCDB66433}" destId="{1BAF81DE-0A85-0A48-9B58-CD0E653F3176}" srcOrd="1" destOrd="0" presId="urn:microsoft.com/office/officeart/2005/8/layout/process1"/>
    <dgm:cxn modelId="{6D8CC3F8-06BF-8445-BB71-84881A2227EE}" type="presParOf" srcId="{1BAF81DE-0A85-0A48-9B58-CD0E653F3176}" destId="{F10CDC34-D013-8C44-8BE0-DCE1ACC16F5A}" srcOrd="0" destOrd="0" presId="urn:microsoft.com/office/officeart/2005/8/layout/process1"/>
    <dgm:cxn modelId="{9BDC809A-C5C8-A94F-AFE2-3605763CC8C4}" type="presParOf" srcId="{D1CE629C-5E70-AF44-83D4-18BBCDB66433}" destId="{08F6F540-0303-5345-9F88-4A3D52CF640D}" srcOrd="2" destOrd="0" presId="urn:microsoft.com/office/officeart/2005/8/layout/process1"/>
    <dgm:cxn modelId="{910481E7-8934-D048-9B0D-2B1F96D14798}" type="presParOf" srcId="{D1CE629C-5E70-AF44-83D4-18BBCDB66433}" destId="{3E954C29-7A24-D446-BECF-45C9D39BCFC6}" srcOrd="3" destOrd="0" presId="urn:microsoft.com/office/officeart/2005/8/layout/process1"/>
    <dgm:cxn modelId="{389B43AF-63DD-CA4B-A7D2-5D85508A03DE}" type="presParOf" srcId="{3E954C29-7A24-D446-BECF-45C9D39BCFC6}" destId="{0D6BC522-D73B-1F42-A6F5-87FDD658B6C8}" srcOrd="0" destOrd="0" presId="urn:microsoft.com/office/officeart/2005/8/layout/process1"/>
    <dgm:cxn modelId="{EBB1E7B0-664F-9343-A282-83346E9DA536}" type="presParOf" srcId="{D1CE629C-5E70-AF44-83D4-18BBCDB66433}" destId="{AC653C39-0C86-F142-ACE2-F226B33E0F6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CAF42-ED63-BE46-9902-07181DEC070C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71F30-EB19-CA43-A912-26AC47951606}">
      <dgm:prSet phldrT="[Text]"/>
      <dgm:spPr/>
      <dgm:t>
        <a:bodyPr/>
        <a:lstStyle/>
        <a:p>
          <a:r>
            <a:rPr lang="en-US" dirty="0" smtClean="0"/>
            <a:t>REGEX</a:t>
          </a:r>
          <a:endParaRPr lang="en-US" dirty="0"/>
        </a:p>
      </dgm:t>
    </dgm:pt>
    <dgm:pt modelId="{41102C30-93CB-9E4E-897B-7E56421C0B85}" type="parTrans" cxnId="{D7CED1FE-0E75-7142-A2AD-0A4F3053EA6F}">
      <dgm:prSet/>
      <dgm:spPr/>
      <dgm:t>
        <a:bodyPr/>
        <a:lstStyle/>
        <a:p>
          <a:endParaRPr lang="en-US"/>
        </a:p>
      </dgm:t>
    </dgm:pt>
    <dgm:pt modelId="{CFF53B4C-EF06-1241-8D8D-C526DBE4CCFF}" type="sibTrans" cxnId="{D7CED1FE-0E75-7142-A2AD-0A4F3053EA6F}">
      <dgm:prSet/>
      <dgm:spPr/>
      <dgm:t>
        <a:bodyPr/>
        <a:lstStyle/>
        <a:p>
          <a:endParaRPr lang="en-US"/>
        </a:p>
      </dgm:t>
    </dgm:pt>
    <dgm:pt modelId="{C75B66DB-0527-B54A-9AF2-C6C71E063C98}">
      <dgm:prSet phldrT="[Text]"/>
      <dgm:spPr/>
      <dgm:t>
        <a:bodyPr/>
        <a:lstStyle/>
        <a:p>
          <a:r>
            <a:rPr lang="en-ID" dirty="0" smtClean="0"/>
            <a:t>Ville </a:t>
          </a:r>
          <a:r>
            <a:rPr lang="en-ID" dirty="0" err="1" smtClean="0"/>
            <a:t>Laurikari</a:t>
          </a:r>
          <a:r>
            <a:rPr lang="en-ID" dirty="0" smtClean="0"/>
            <a:t> (2001) </a:t>
          </a:r>
          <a:endParaRPr lang="en-US" dirty="0"/>
        </a:p>
      </dgm:t>
    </dgm:pt>
    <dgm:pt modelId="{8570F7CB-AF48-9542-8C40-BE433F6E3DF5}" type="parTrans" cxnId="{19784C1D-0438-314D-9C1F-8B4E6742C798}">
      <dgm:prSet/>
      <dgm:spPr/>
      <dgm:t>
        <a:bodyPr/>
        <a:lstStyle/>
        <a:p>
          <a:endParaRPr lang="en-US"/>
        </a:p>
      </dgm:t>
    </dgm:pt>
    <dgm:pt modelId="{E1D52E8C-3B2F-B047-8B44-987EE35EF96F}" type="sibTrans" cxnId="{19784C1D-0438-314D-9C1F-8B4E6742C798}">
      <dgm:prSet/>
      <dgm:spPr/>
      <dgm:t>
        <a:bodyPr/>
        <a:lstStyle/>
        <a:p>
          <a:endParaRPr lang="en-US"/>
        </a:p>
      </dgm:t>
    </dgm:pt>
    <dgm:pt modelId="{48300E50-C16A-1A47-9BE2-E0302C27053E}">
      <dgm:prSet phldrT="[Text]"/>
      <dgm:spPr/>
      <dgm:t>
        <a:bodyPr/>
        <a:lstStyle/>
        <a:p>
          <a:r>
            <a:rPr lang="en-ID" dirty="0" err="1" smtClean="0"/>
            <a:t>Erdweg</a:t>
          </a:r>
          <a:r>
            <a:rPr lang="en-ID" dirty="0" smtClean="0"/>
            <a:t> (2013)</a:t>
          </a:r>
          <a:endParaRPr lang="en-US" dirty="0"/>
        </a:p>
      </dgm:t>
    </dgm:pt>
    <dgm:pt modelId="{D2921DD2-2EDC-A04F-AABA-2714AC0B84A6}" type="parTrans" cxnId="{818915C5-B074-7E41-9CC5-ACC17551BA42}">
      <dgm:prSet/>
      <dgm:spPr/>
      <dgm:t>
        <a:bodyPr/>
        <a:lstStyle/>
        <a:p>
          <a:endParaRPr lang="en-US"/>
        </a:p>
      </dgm:t>
    </dgm:pt>
    <dgm:pt modelId="{FC15692D-DBF3-6144-8EBC-97185C2B2263}" type="sibTrans" cxnId="{818915C5-B074-7E41-9CC5-ACC17551BA42}">
      <dgm:prSet/>
      <dgm:spPr/>
      <dgm:t>
        <a:bodyPr/>
        <a:lstStyle/>
        <a:p>
          <a:endParaRPr lang="en-US"/>
        </a:p>
      </dgm:t>
    </dgm:pt>
    <dgm:pt modelId="{D109A051-4AB8-144A-8DB7-5C5FE3AF7FA5}">
      <dgm:prSet phldrT="[Text]"/>
      <dgm:spPr/>
      <dgm:t>
        <a:bodyPr/>
        <a:lstStyle/>
        <a:p>
          <a:r>
            <a:rPr lang="en-ID" dirty="0" smtClean="0"/>
            <a:t>Fowler (2010)</a:t>
          </a:r>
          <a:endParaRPr lang="en-US" dirty="0"/>
        </a:p>
      </dgm:t>
    </dgm:pt>
    <dgm:pt modelId="{695FA5A9-3A65-B548-BF21-87953994FFB3}">
      <dgm:prSet phldrT="[Text]"/>
      <dgm:spPr/>
      <dgm:t>
        <a:bodyPr/>
        <a:lstStyle/>
        <a:p>
          <a:r>
            <a:rPr lang="en-ID" dirty="0" smtClean="0"/>
            <a:t>(</a:t>
          </a:r>
          <a:r>
            <a:rPr lang="en-ID" dirty="0" err="1" smtClean="0"/>
            <a:t>Deursen</a:t>
          </a:r>
          <a:r>
            <a:rPr lang="en-ID" dirty="0" smtClean="0"/>
            <a:t>, </a:t>
          </a:r>
          <a:r>
            <a:rPr lang="en-ID" dirty="0" err="1" smtClean="0"/>
            <a:t>Klint</a:t>
          </a:r>
          <a:r>
            <a:rPr lang="en-ID" dirty="0" smtClean="0"/>
            <a:t>, </a:t>
          </a:r>
          <a:r>
            <a:rPr lang="en-ID" dirty="0" err="1" smtClean="0"/>
            <a:t>dan</a:t>
          </a:r>
          <a:r>
            <a:rPr lang="en-ID" dirty="0" smtClean="0"/>
            <a:t> </a:t>
          </a:r>
          <a:r>
            <a:rPr lang="en-ID" dirty="0" err="1" smtClean="0"/>
            <a:t>Visser</a:t>
          </a:r>
          <a:r>
            <a:rPr lang="en-ID" baseline="0" dirty="0" smtClean="0"/>
            <a:t> </a:t>
          </a:r>
          <a:r>
            <a:rPr lang="en-ID" dirty="0" smtClean="0"/>
            <a:t>2000)</a:t>
          </a:r>
          <a:endParaRPr lang="en-US" dirty="0"/>
        </a:p>
      </dgm:t>
    </dgm:pt>
    <dgm:pt modelId="{24F3C7A3-45DE-014C-A65C-09DED791DBC7}">
      <dgm:prSet phldrT="[Text]"/>
      <dgm:spPr/>
      <dgm:t>
        <a:bodyPr/>
        <a:lstStyle/>
        <a:p>
          <a:r>
            <a:rPr lang="en-ID" dirty="0" err="1" smtClean="0"/>
            <a:t>Neigbours</a:t>
          </a:r>
          <a:r>
            <a:rPr lang="en-ID" dirty="0" smtClean="0"/>
            <a:t> (1984)</a:t>
          </a:r>
          <a:endParaRPr lang="en-US" dirty="0"/>
        </a:p>
      </dgm:t>
    </dgm:pt>
    <dgm:pt modelId="{1BC8FF3A-8B7F-DD4D-AC16-FA5260AA092A}">
      <dgm:prSet phldrT="[Text]"/>
      <dgm:spPr/>
      <dgm:t>
        <a:bodyPr/>
        <a:lstStyle/>
        <a:p>
          <a:r>
            <a:rPr lang="en-US" dirty="0" smtClean="0"/>
            <a:t>DSL</a:t>
          </a:r>
          <a:endParaRPr lang="en-US" dirty="0"/>
        </a:p>
      </dgm:t>
    </dgm:pt>
    <dgm:pt modelId="{E9181AB6-3ECF-0E4F-8830-9F4CEB7E4A21}" type="sibTrans" cxnId="{753AD0C9-FD3C-7F47-98F9-F68DBDC9E27A}">
      <dgm:prSet/>
      <dgm:spPr/>
      <dgm:t>
        <a:bodyPr/>
        <a:lstStyle/>
        <a:p>
          <a:endParaRPr lang="en-US"/>
        </a:p>
      </dgm:t>
    </dgm:pt>
    <dgm:pt modelId="{8D9F33BF-5F20-CF48-ABC8-104FDAEA2658}" type="parTrans" cxnId="{753AD0C9-FD3C-7F47-98F9-F68DBDC9E27A}">
      <dgm:prSet/>
      <dgm:spPr/>
      <dgm:t>
        <a:bodyPr/>
        <a:lstStyle/>
        <a:p>
          <a:endParaRPr lang="en-US"/>
        </a:p>
      </dgm:t>
    </dgm:pt>
    <dgm:pt modelId="{DCD895E6-201B-D847-91BE-CEFA7FAF8A15}" type="sibTrans" cxnId="{9EF1616E-0EEB-C943-99D0-023814152B9D}">
      <dgm:prSet/>
      <dgm:spPr/>
      <dgm:t>
        <a:bodyPr/>
        <a:lstStyle/>
        <a:p>
          <a:endParaRPr lang="en-US"/>
        </a:p>
      </dgm:t>
    </dgm:pt>
    <dgm:pt modelId="{3DE6891B-A441-134D-92DD-7CEE45CEA533}" type="parTrans" cxnId="{9EF1616E-0EEB-C943-99D0-023814152B9D}">
      <dgm:prSet/>
      <dgm:spPr/>
      <dgm:t>
        <a:bodyPr/>
        <a:lstStyle/>
        <a:p>
          <a:endParaRPr lang="en-US"/>
        </a:p>
      </dgm:t>
    </dgm:pt>
    <dgm:pt modelId="{0164B227-39E6-AB46-B6A7-91674895D564}" type="sibTrans" cxnId="{E2E82220-275E-D545-9356-CB41B43583F4}">
      <dgm:prSet/>
      <dgm:spPr/>
      <dgm:t>
        <a:bodyPr/>
        <a:lstStyle/>
        <a:p>
          <a:endParaRPr lang="en-US"/>
        </a:p>
      </dgm:t>
    </dgm:pt>
    <dgm:pt modelId="{8C71CDBD-CCA4-3F44-B60D-3B2F640186D0}" type="parTrans" cxnId="{E2E82220-275E-D545-9356-CB41B43583F4}">
      <dgm:prSet/>
      <dgm:spPr/>
      <dgm:t>
        <a:bodyPr/>
        <a:lstStyle/>
        <a:p>
          <a:endParaRPr lang="en-US"/>
        </a:p>
      </dgm:t>
    </dgm:pt>
    <dgm:pt modelId="{095F1C62-85AF-4D4D-85C9-7C6BEC6F5DD9}" type="sibTrans" cxnId="{F2D34F3F-7C32-5448-B7D9-81BD94A17AB5}">
      <dgm:prSet/>
      <dgm:spPr/>
      <dgm:t>
        <a:bodyPr/>
        <a:lstStyle/>
        <a:p>
          <a:endParaRPr lang="en-US"/>
        </a:p>
      </dgm:t>
    </dgm:pt>
    <dgm:pt modelId="{D01F284F-AD6F-4343-887C-9148C295A65C}" type="parTrans" cxnId="{F2D34F3F-7C32-5448-B7D9-81BD94A17AB5}">
      <dgm:prSet/>
      <dgm:spPr/>
      <dgm:t>
        <a:bodyPr/>
        <a:lstStyle/>
        <a:p>
          <a:endParaRPr lang="en-US"/>
        </a:p>
      </dgm:t>
    </dgm:pt>
    <dgm:pt modelId="{4C2ACEE9-73F8-4D49-BEE0-2CCE903D6000}">
      <dgm:prSet phldrT="[Text]"/>
      <dgm:spPr/>
      <dgm:t>
        <a:bodyPr/>
        <a:lstStyle/>
        <a:p>
          <a:r>
            <a:rPr lang="en-US" dirty="0" smtClean="0"/>
            <a:t>LAPORAN KEPOLISIAN</a:t>
          </a:r>
          <a:endParaRPr lang="en-US" dirty="0"/>
        </a:p>
      </dgm:t>
    </dgm:pt>
    <dgm:pt modelId="{7745645F-312B-CC48-A3DF-1BC09D10D605}" type="parTrans" cxnId="{8ED95582-E26E-8D45-8016-F80C260D1646}">
      <dgm:prSet/>
      <dgm:spPr/>
      <dgm:t>
        <a:bodyPr/>
        <a:lstStyle/>
        <a:p>
          <a:endParaRPr lang="en-US"/>
        </a:p>
      </dgm:t>
    </dgm:pt>
    <dgm:pt modelId="{E5E12B8D-7464-474E-8670-12123CB1B720}" type="sibTrans" cxnId="{8ED95582-E26E-8D45-8016-F80C260D1646}">
      <dgm:prSet/>
      <dgm:spPr/>
      <dgm:t>
        <a:bodyPr/>
        <a:lstStyle/>
        <a:p>
          <a:endParaRPr lang="en-US"/>
        </a:p>
      </dgm:t>
    </dgm:pt>
    <dgm:pt modelId="{499A2A83-BF47-E748-91FE-10DAE99D6A0C}">
      <dgm:prSet phldrT="[Text]"/>
      <dgm:spPr/>
      <dgm:t>
        <a:bodyPr/>
        <a:lstStyle/>
        <a:p>
          <a:r>
            <a:rPr lang="en-ID" dirty="0" err="1" smtClean="0"/>
            <a:t>Pasal</a:t>
          </a:r>
          <a:r>
            <a:rPr lang="en-ID" dirty="0" smtClean="0"/>
            <a:t> 1 </a:t>
          </a:r>
          <a:r>
            <a:rPr lang="en-ID" dirty="0" err="1" smtClean="0"/>
            <a:t>angka</a:t>
          </a:r>
          <a:r>
            <a:rPr lang="en-ID" dirty="0" smtClean="0"/>
            <a:t> 24 </a:t>
          </a:r>
          <a:r>
            <a:rPr lang="en-ID" dirty="0" err="1" smtClean="0"/>
            <a:t>dan</a:t>
          </a:r>
          <a:r>
            <a:rPr lang="en-ID" dirty="0" smtClean="0"/>
            <a:t> 25 </a:t>
          </a:r>
        </a:p>
        <a:p>
          <a:r>
            <a:rPr lang="en-ID" dirty="0" smtClean="0"/>
            <a:t>UU No. 8 </a:t>
          </a:r>
          <a:r>
            <a:rPr lang="en-ID" dirty="0" err="1" smtClean="0"/>
            <a:t>Tahun</a:t>
          </a:r>
          <a:r>
            <a:rPr lang="en-ID" dirty="0" smtClean="0"/>
            <a:t> 1981</a:t>
          </a:r>
          <a:endParaRPr lang="en-US" dirty="0"/>
        </a:p>
      </dgm:t>
    </dgm:pt>
    <dgm:pt modelId="{D4C79317-E299-AB4E-A37A-C21E18047E56}" type="parTrans" cxnId="{AD689CCE-7B74-1D46-B881-B7D6E63F6BC1}">
      <dgm:prSet/>
      <dgm:spPr/>
      <dgm:t>
        <a:bodyPr/>
        <a:lstStyle/>
        <a:p>
          <a:endParaRPr lang="en-US"/>
        </a:p>
      </dgm:t>
    </dgm:pt>
    <dgm:pt modelId="{6AD350D1-80FC-D244-844B-1F293C18689A}" type="sibTrans" cxnId="{AD689CCE-7B74-1D46-B881-B7D6E63F6BC1}">
      <dgm:prSet/>
      <dgm:spPr/>
      <dgm:t>
        <a:bodyPr/>
        <a:lstStyle/>
        <a:p>
          <a:endParaRPr lang="en-US"/>
        </a:p>
      </dgm:t>
    </dgm:pt>
    <dgm:pt modelId="{FF0859AC-0C78-3843-880D-21786E2054D8}">
      <dgm:prSet phldrT="[Text]"/>
      <dgm:spPr/>
      <dgm:t>
        <a:bodyPr/>
        <a:lstStyle/>
        <a:p>
          <a:r>
            <a:rPr lang="en-ID" dirty="0" err="1" smtClean="0"/>
            <a:t>Pasal</a:t>
          </a:r>
          <a:r>
            <a:rPr lang="en-ID" dirty="0" smtClean="0"/>
            <a:t> 108 </a:t>
          </a:r>
          <a:r>
            <a:rPr lang="en-ID" dirty="0" err="1" smtClean="0"/>
            <a:t>ayat</a:t>
          </a:r>
          <a:r>
            <a:rPr lang="en-ID" dirty="0" smtClean="0"/>
            <a:t> (1) </a:t>
          </a:r>
          <a:r>
            <a:rPr lang="en-ID" dirty="0" err="1" smtClean="0"/>
            <a:t>dan</a:t>
          </a:r>
          <a:r>
            <a:rPr lang="en-ID" dirty="0" smtClean="0"/>
            <a:t> </a:t>
          </a:r>
          <a:r>
            <a:rPr lang="en-ID" dirty="0" err="1" smtClean="0"/>
            <a:t>ayat</a:t>
          </a:r>
          <a:r>
            <a:rPr lang="en-ID" dirty="0" smtClean="0"/>
            <a:t> (6) KUHAP</a:t>
          </a:r>
          <a:endParaRPr lang="en-US" dirty="0"/>
        </a:p>
      </dgm:t>
    </dgm:pt>
    <dgm:pt modelId="{9F9F8B71-BD00-3041-AC11-47244E8ABFE3}" type="parTrans" cxnId="{873923AD-674E-AA4B-A3AA-CCB91B4BA566}">
      <dgm:prSet/>
      <dgm:spPr/>
      <dgm:t>
        <a:bodyPr/>
        <a:lstStyle/>
        <a:p>
          <a:endParaRPr lang="en-US"/>
        </a:p>
      </dgm:t>
    </dgm:pt>
    <dgm:pt modelId="{56ED681D-7741-3C47-9CEB-0F85229E2655}" type="sibTrans" cxnId="{873923AD-674E-AA4B-A3AA-CCB91B4BA566}">
      <dgm:prSet/>
      <dgm:spPr/>
      <dgm:t>
        <a:bodyPr/>
        <a:lstStyle/>
        <a:p>
          <a:endParaRPr lang="en-US"/>
        </a:p>
      </dgm:t>
    </dgm:pt>
    <dgm:pt modelId="{C46CD194-24BE-F546-8B5E-3E22452D1B63}" type="pres">
      <dgm:prSet presAssocID="{807CAF42-ED63-BE46-9902-07181DEC07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49109D-AD99-D542-9AC0-33876A41C742}" type="pres">
      <dgm:prSet presAssocID="{95571F30-EB19-CA43-A912-26AC47951606}" presName="root" presStyleCnt="0"/>
      <dgm:spPr/>
    </dgm:pt>
    <dgm:pt modelId="{8E12BF41-F23B-B547-9C01-F9EAFDEDFDF4}" type="pres">
      <dgm:prSet presAssocID="{95571F30-EB19-CA43-A912-26AC47951606}" presName="rootComposite" presStyleCnt="0"/>
      <dgm:spPr/>
    </dgm:pt>
    <dgm:pt modelId="{C6A7F050-4896-064F-8D49-0A37DBC47BFF}" type="pres">
      <dgm:prSet presAssocID="{95571F30-EB19-CA43-A912-26AC47951606}" presName="rootText" presStyleLbl="node1" presStyleIdx="0" presStyleCnt="3"/>
      <dgm:spPr/>
    </dgm:pt>
    <dgm:pt modelId="{E894B5C3-C3B1-EA4A-9766-AAE48EDEADB3}" type="pres">
      <dgm:prSet presAssocID="{95571F30-EB19-CA43-A912-26AC47951606}" presName="rootConnector" presStyleLbl="node1" presStyleIdx="0" presStyleCnt="3"/>
      <dgm:spPr/>
    </dgm:pt>
    <dgm:pt modelId="{87875DB8-594E-1344-8FB9-673BA64F3054}" type="pres">
      <dgm:prSet presAssocID="{95571F30-EB19-CA43-A912-26AC47951606}" presName="childShape" presStyleCnt="0"/>
      <dgm:spPr/>
    </dgm:pt>
    <dgm:pt modelId="{F1A1BB69-CC25-8447-8B12-D3B5E0126A92}" type="pres">
      <dgm:prSet presAssocID="{8570F7CB-AF48-9542-8C40-BE433F6E3DF5}" presName="Name13" presStyleLbl="parChTrans1D2" presStyleIdx="0" presStyleCnt="7"/>
      <dgm:spPr/>
    </dgm:pt>
    <dgm:pt modelId="{A6672933-53AB-7942-8219-3E7E98B47B35}" type="pres">
      <dgm:prSet presAssocID="{C75B66DB-0527-B54A-9AF2-C6C71E063C98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EA6CD-E4D9-5D4F-AD37-2D8578C54916}" type="pres">
      <dgm:prSet presAssocID="{D2921DD2-2EDC-A04F-AABA-2714AC0B84A6}" presName="Name13" presStyleLbl="parChTrans1D2" presStyleIdx="1" presStyleCnt="7"/>
      <dgm:spPr/>
    </dgm:pt>
    <dgm:pt modelId="{ECBF555B-6780-AC4B-B2DF-C9246AEB2F9D}" type="pres">
      <dgm:prSet presAssocID="{48300E50-C16A-1A47-9BE2-E0302C27053E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EF84E-4A24-0D48-B4B2-25BCF8749871}" type="pres">
      <dgm:prSet presAssocID="{1BC8FF3A-8B7F-DD4D-AC16-FA5260AA092A}" presName="root" presStyleCnt="0"/>
      <dgm:spPr/>
    </dgm:pt>
    <dgm:pt modelId="{3EAD8637-3344-374A-95A0-85427F6C371C}" type="pres">
      <dgm:prSet presAssocID="{1BC8FF3A-8B7F-DD4D-AC16-FA5260AA092A}" presName="rootComposite" presStyleCnt="0"/>
      <dgm:spPr/>
    </dgm:pt>
    <dgm:pt modelId="{E2F7ED8C-C00A-C244-A1D8-5C8288B62171}" type="pres">
      <dgm:prSet presAssocID="{1BC8FF3A-8B7F-DD4D-AC16-FA5260AA092A}" presName="rootText" presStyleLbl="node1" presStyleIdx="1" presStyleCnt="3"/>
      <dgm:spPr/>
      <dgm:t>
        <a:bodyPr/>
        <a:lstStyle/>
        <a:p>
          <a:endParaRPr lang="en-US"/>
        </a:p>
      </dgm:t>
    </dgm:pt>
    <dgm:pt modelId="{E90D384D-E116-5340-A971-C4B491AA878D}" type="pres">
      <dgm:prSet presAssocID="{1BC8FF3A-8B7F-DD4D-AC16-FA5260AA092A}" presName="rootConnector" presStyleLbl="node1" presStyleIdx="1" presStyleCnt="3"/>
      <dgm:spPr/>
    </dgm:pt>
    <dgm:pt modelId="{6BF159E5-551A-E542-8A4E-40E0323985AE}" type="pres">
      <dgm:prSet presAssocID="{1BC8FF3A-8B7F-DD4D-AC16-FA5260AA092A}" presName="childShape" presStyleCnt="0"/>
      <dgm:spPr/>
    </dgm:pt>
    <dgm:pt modelId="{43C899C4-ED36-574A-8651-6801D7176E9C}" type="pres">
      <dgm:prSet presAssocID="{D01F284F-AD6F-4343-887C-9148C295A65C}" presName="Name13" presStyleLbl="parChTrans1D2" presStyleIdx="2" presStyleCnt="7"/>
      <dgm:spPr/>
    </dgm:pt>
    <dgm:pt modelId="{F247F0DD-D407-A647-BC03-9F5AFE9DC570}" type="pres">
      <dgm:prSet presAssocID="{24F3C7A3-45DE-014C-A65C-09DED791DBC7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2A7C8-8CEA-A84C-B0D4-06BEEDF3F993}" type="pres">
      <dgm:prSet presAssocID="{8C71CDBD-CCA4-3F44-B60D-3B2F640186D0}" presName="Name13" presStyleLbl="parChTrans1D2" presStyleIdx="3" presStyleCnt="7"/>
      <dgm:spPr/>
    </dgm:pt>
    <dgm:pt modelId="{7FA89E1C-284C-6C46-8A87-A42E894F8182}" type="pres">
      <dgm:prSet presAssocID="{695FA5A9-3A65-B548-BF21-87953994FFB3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34CF8-E831-BA4C-BC0F-913F077697E7}" type="pres">
      <dgm:prSet presAssocID="{3DE6891B-A441-134D-92DD-7CEE45CEA533}" presName="Name13" presStyleLbl="parChTrans1D2" presStyleIdx="4" presStyleCnt="7"/>
      <dgm:spPr/>
    </dgm:pt>
    <dgm:pt modelId="{16C67F90-4BF5-524A-ADA5-9C44C62E8541}" type="pres">
      <dgm:prSet presAssocID="{D109A051-4AB8-144A-8DB7-5C5FE3AF7FA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AE3A4-BB69-0346-A0AF-6063B9503FF0}" type="pres">
      <dgm:prSet presAssocID="{4C2ACEE9-73F8-4D49-BEE0-2CCE903D6000}" presName="root" presStyleCnt="0"/>
      <dgm:spPr/>
    </dgm:pt>
    <dgm:pt modelId="{9981DA04-1F51-CB43-9622-2834A36C8122}" type="pres">
      <dgm:prSet presAssocID="{4C2ACEE9-73F8-4D49-BEE0-2CCE903D6000}" presName="rootComposite" presStyleCnt="0"/>
      <dgm:spPr/>
    </dgm:pt>
    <dgm:pt modelId="{3EFE96F2-FF3C-9E48-9C78-3378D19EB466}" type="pres">
      <dgm:prSet presAssocID="{4C2ACEE9-73F8-4D49-BEE0-2CCE903D6000}" presName="rootText" presStyleLbl="node1" presStyleIdx="2" presStyleCnt="3"/>
      <dgm:spPr/>
    </dgm:pt>
    <dgm:pt modelId="{53F16E93-6FC2-B049-B5CC-CC50D85D64FC}" type="pres">
      <dgm:prSet presAssocID="{4C2ACEE9-73F8-4D49-BEE0-2CCE903D6000}" presName="rootConnector" presStyleLbl="node1" presStyleIdx="2" presStyleCnt="3"/>
      <dgm:spPr/>
    </dgm:pt>
    <dgm:pt modelId="{26BAD6B5-2C34-3A40-87A5-54C173DDEFC4}" type="pres">
      <dgm:prSet presAssocID="{4C2ACEE9-73F8-4D49-BEE0-2CCE903D6000}" presName="childShape" presStyleCnt="0"/>
      <dgm:spPr/>
    </dgm:pt>
    <dgm:pt modelId="{72A43FF8-7BC7-414D-8B41-EDBA14A6ACE9}" type="pres">
      <dgm:prSet presAssocID="{D4C79317-E299-AB4E-A37A-C21E18047E56}" presName="Name13" presStyleLbl="parChTrans1D2" presStyleIdx="5" presStyleCnt="7"/>
      <dgm:spPr/>
    </dgm:pt>
    <dgm:pt modelId="{BAE66D5D-BB13-9548-86D5-8894D4E64FA7}" type="pres">
      <dgm:prSet presAssocID="{499A2A83-BF47-E748-91FE-10DAE99D6A0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5479-976D-8A43-BDD2-BF4E164859FF}" type="pres">
      <dgm:prSet presAssocID="{9F9F8B71-BD00-3041-AC11-47244E8ABFE3}" presName="Name13" presStyleLbl="parChTrans1D2" presStyleIdx="6" presStyleCnt="7"/>
      <dgm:spPr/>
    </dgm:pt>
    <dgm:pt modelId="{2EFE9E76-0B42-9B42-B2E7-ACD70B15033C}" type="pres">
      <dgm:prSet presAssocID="{FF0859AC-0C78-3843-880D-21786E2054D8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E87F19-C774-3545-B042-FEA9107205C5}" type="presOf" srcId="{499A2A83-BF47-E748-91FE-10DAE99D6A0C}" destId="{BAE66D5D-BB13-9548-86D5-8894D4E64FA7}" srcOrd="0" destOrd="0" presId="urn:microsoft.com/office/officeart/2005/8/layout/hierarchy3"/>
    <dgm:cxn modelId="{9EF1616E-0EEB-C943-99D0-023814152B9D}" srcId="{1BC8FF3A-8B7F-DD4D-AC16-FA5260AA092A}" destId="{D109A051-4AB8-144A-8DB7-5C5FE3AF7FA5}" srcOrd="2" destOrd="0" parTransId="{3DE6891B-A441-134D-92DD-7CEE45CEA533}" sibTransId="{DCD895E6-201B-D847-91BE-CEFA7FAF8A15}"/>
    <dgm:cxn modelId="{E609AE98-6D14-8D46-96B5-447478F026AB}" type="presOf" srcId="{24F3C7A3-45DE-014C-A65C-09DED791DBC7}" destId="{F247F0DD-D407-A647-BC03-9F5AFE9DC570}" srcOrd="0" destOrd="0" presId="urn:microsoft.com/office/officeart/2005/8/layout/hierarchy3"/>
    <dgm:cxn modelId="{19784C1D-0438-314D-9C1F-8B4E6742C798}" srcId="{95571F30-EB19-CA43-A912-26AC47951606}" destId="{C75B66DB-0527-B54A-9AF2-C6C71E063C98}" srcOrd="0" destOrd="0" parTransId="{8570F7CB-AF48-9542-8C40-BE433F6E3DF5}" sibTransId="{E1D52E8C-3B2F-B047-8B44-987EE35EF96F}"/>
    <dgm:cxn modelId="{2AD3B143-4D48-024A-8743-6DA3A32EDC2D}" type="presOf" srcId="{FF0859AC-0C78-3843-880D-21786E2054D8}" destId="{2EFE9E76-0B42-9B42-B2E7-ACD70B15033C}" srcOrd="0" destOrd="0" presId="urn:microsoft.com/office/officeart/2005/8/layout/hierarchy3"/>
    <dgm:cxn modelId="{63E3DA0B-002A-9248-A013-C4A7B1E8DACA}" type="presOf" srcId="{D01F284F-AD6F-4343-887C-9148C295A65C}" destId="{43C899C4-ED36-574A-8651-6801D7176E9C}" srcOrd="0" destOrd="0" presId="urn:microsoft.com/office/officeart/2005/8/layout/hierarchy3"/>
    <dgm:cxn modelId="{892CF341-C9FE-D442-8C8D-9CD829CDC14D}" type="presOf" srcId="{3DE6891B-A441-134D-92DD-7CEE45CEA533}" destId="{DB534CF8-E831-BA4C-BC0F-913F077697E7}" srcOrd="0" destOrd="0" presId="urn:microsoft.com/office/officeart/2005/8/layout/hierarchy3"/>
    <dgm:cxn modelId="{818915C5-B074-7E41-9CC5-ACC17551BA42}" srcId="{95571F30-EB19-CA43-A912-26AC47951606}" destId="{48300E50-C16A-1A47-9BE2-E0302C27053E}" srcOrd="1" destOrd="0" parTransId="{D2921DD2-2EDC-A04F-AABA-2714AC0B84A6}" sibTransId="{FC15692D-DBF3-6144-8EBC-97185C2B2263}"/>
    <dgm:cxn modelId="{19B7DCB2-3071-AA49-97B5-D119A32701B2}" type="presOf" srcId="{807CAF42-ED63-BE46-9902-07181DEC070C}" destId="{C46CD194-24BE-F546-8B5E-3E22452D1B63}" srcOrd="0" destOrd="0" presId="urn:microsoft.com/office/officeart/2005/8/layout/hierarchy3"/>
    <dgm:cxn modelId="{99CAB9FB-F731-9249-A222-009E8C3609E7}" type="presOf" srcId="{95571F30-EB19-CA43-A912-26AC47951606}" destId="{E894B5C3-C3B1-EA4A-9766-AAE48EDEADB3}" srcOrd="1" destOrd="0" presId="urn:microsoft.com/office/officeart/2005/8/layout/hierarchy3"/>
    <dgm:cxn modelId="{753AD0C9-FD3C-7F47-98F9-F68DBDC9E27A}" srcId="{807CAF42-ED63-BE46-9902-07181DEC070C}" destId="{1BC8FF3A-8B7F-DD4D-AC16-FA5260AA092A}" srcOrd="1" destOrd="0" parTransId="{8D9F33BF-5F20-CF48-ABC8-104FDAEA2658}" sibTransId="{E9181AB6-3ECF-0E4F-8830-9F4CEB7E4A21}"/>
    <dgm:cxn modelId="{F2D34F3F-7C32-5448-B7D9-81BD94A17AB5}" srcId="{1BC8FF3A-8B7F-DD4D-AC16-FA5260AA092A}" destId="{24F3C7A3-45DE-014C-A65C-09DED791DBC7}" srcOrd="0" destOrd="0" parTransId="{D01F284F-AD6F-4343-887C-9148C295A65C}" sibTransId="{095F1C62-85AF-4D4D-85C9-7C6BEC6F5DD9}"/>
    <dgm:cxn modelId="{4665CA2B-544E-CA41-9431-87F9D519B9C5}" type="presOf" srcId="{695FA5A9-3A65-B548-BF21-87953994FFB3}" destId="{7FA89E1C-284C-6C46-8A87-A42E894F8182}" srcOrd="0" destOrd="0" presId="urn:microsoft.com/office/officeart/2005/8/layout/hierarchy3"/>
    <dgm:cxn modelId="{B338AE4A-5820-1A44-8B99-B19F634401E4}" type="presOf" srcId="{95571F30-EB19-CA43-A912-26AC47951606}" destId="{C6A7F050-4896-064F-8D49-0A37DBC47BFF}" srcOrd="0" destOrd="0" presId="urn:microsoft.com/office/officeart/2005/8/layout/hierarchy3"/>
    <dgm:cxn modelId="{D8D3D181-2002-F047-B590-FDACAA9D09A0}" type="presOf" srcId="{8C71CDBD-CCA4-3F44-B60D-3B2F640186D0}" destId="{B562A7C8-8CEA-A84C-B0D4-06BEEDF3F993}" srcOrd="0" destOrd="0" presId="urn:microsoft.com/office/officeart/2005/8/layout/hierarchy3"/>
    <dgm:cxn modelId="{AD689CCE-7B74-1D46-B881-B7D6E63F6BC1}" srcId="{4C2ACEE9-73F8-4D49-BEE0-2CCE903D6000}" destId="{499A2A83-BF47-E748-91FE-10DAE99D6A0C}" srcOrd="0" destOrd="0" parTransId="{D4C79317-E299-AB4E-A37A-C21E18047E56}" sibTransId="{6AD350D1-80FC-D244-844B-1F293C18689A}"/>
    <dgm:cxn modelId="{8E09DE23-48F2-4149-B17A-232AE13EA81A}" type="presOf" srcId="{D4C79317-E299-AB4E-A37A-C21E18047E56}" destId="{72A43FF8-7BC7-414D-8B41-EDBA14A6ACE9}" srcOrd="0" destOrd="0" presId="urn:microsoft.com/office/officeart/2005/8/layout/hierarchy3"/>
    <dgm:cxn modelId="{56D59F4E-645F-5F4F-8308-EE7D01BDB2A1}" type="presOf" srcId="{C75B66DB-0527-B54A-9AF2-C6C71E063C98}" destId="{A6672933-53AB-7942-8219-3E7E98B47B35}" srcOrd="0" destOrd="0" presId="urn:microsoft.com/office/officeart/2005/8/layout/hierarchy3"/>
    <dgm:cxn modelId="{D7CED1FE-0E75-7142-A2AD-0A4F3053EA6F}" srcId="{807CAF42-ED63-BE46-9902-07181DEC070C}" destId="{95571F30-EB19-CA43-A912-26AC47951606}" srcOrd="0" destOrd="0" parTransId="{41102C30-93CB-9E4E-897B-7E56421C0B85}" sibTransId="{CFF53B4C-EF06-1241-8D8D-C526DBE4CCFF}"/>
    <dgm:cxn modelId="{5CA910C6-AABF-8142-AFC0-ECA71BFF88E6}" type="presOf" srcId="{8570F7CB-AF48-9542-8C40-BE433F6E3DF5}" destId="{F1A1BB69-CC25-8447-8B12-D3B5E0126A92}" srcOrd="0" destOrd="0" presId="urn:microsoft.com/office/officeart/2005/8/layout/hierarchy3"/>
    <dgm:cxn modelId="{46D331E0-244A-D44B-A485-4C155ED2747B}" type="presOf" srcId="{1BC8FF3A-8B7F-DD4D-AC16-FA5260AA092A}" destId="{E90D384D-E116-5340-A971-C4B491AA878D}" srcOrd="1" destOrd="0" presId="urn:microsoft.com/office/officeart/2005/8/layout/hierarchy3"/>
    <dgm:cxn modelId="{873923AD-674E-AA4B-A3AA-CCB91B4BA566}" srcId="{4C2ACEE9-73F8-4D49-BEE0-2CCE903D6000}" destId="{FF0859AC-0C78-3843-880D-21786E2054D8}" srcOrd="1" destOrd="0" parTransId="{9F9F8B71-BD00-3041-AC11-47244E8ABFE3}" sibTransId="{56ED681D-7741-3C47-9CEB-0F85229E2655}"/>
    <dgm:cxn modelId="{CDD924DB-B336-6B4D-B91D-EC326047A8A7}" type="presOf" srcId="{9F9F8B71-BD00-3041-AC11-47244E8ABFE3}" destId="{4AF75479-976D-8A43-BDD2-BF4E164859FF}" srcOrd="0" destOrd="0" presId="urn:microsoft.com/office/officeart/2005/8/layout/hierarchy3"/>
    <dgm:cxn modelId="{E1F89F23-0801-E949-8963-1CF4659B8E20}" type="presOf" srcId="{48300E50-C16A-1A47-9BE2-E0302C27053E}" destId="{ECBF555B-6780-AC4B-B2DF-C9246AEB2F9D}" srcOrd="0" destOrd="0" presId="urn:microsoft.com/office/officeart/2005/8/layout/hierarchy3"/>
    <dgm:cxn modelId="{E2E82220-275E-D545-9356-CB41B43583F4}" srcId="{1BC8FF3A-8B7F-DD4D-AC16-FA5260AA092A}" destId="{695FA5A9-3A65-B548-BF21-87953994FFB3}" srcOrd="1" destOrd="0" parTransId="{8C71CDBD-CCA4-3F44-B60D-3B2F640186D0}" sibTransId="{0164B227-39E6-AB46-B6A7-91674895D564}"/>
    <dgm:cxn modelId="{8ED95582-E26E-8D45-8016-F80C260D1646}" srcId="{807CAF42-ED63-BE46-9902-07181DEC070C}" destId="{4C2ACEE9-73F8-4D49-BEE0-2CCE903D6000}" srcOrd="2" destOrd="0" parTransId="{7745645F-312B-CC48-A3DF-1BC09D10D605}" sibTransId="{E5E12B8D-7464-474E-8670-12123CB1B720}"/>
    <dgm:cxn modelId="{34FA2AD9-D917-244B-929C-2322300CC8E6}" type="presOf" srcId="{4C2ACEE9-73F8-4D49-BEE0-2CCE903D6000}" destId="{53F16E93-6FC2-B049-B5CC-CC50D85D64FC}" srcOrd="1" destOrd="0" presId="urn:microsoft.com/office/officeart/2005/8/layout/hierarchy3"/>
    <dgm:cxn modelId="{022F5E13-7F65-E749-B3A1-7D37B9D5819A}" type="presOf" srcId="{1BC8FF3A-8B7F-DD4D-AC16-FA5260AA092A}" destId="{E2F7ED8C-C00A-C244-A1D8-5C8288B62171}" srcOrd="0" destOrd="0" presId="urn:microsoft.com/office/officeart/2005/8/layout/hierarchy3"/>
    <dgm:cxn modelId="{CB804096-3A54-814A-89E0-581F65A7EDE3}" type="presOf" srcId="{4C2ACEE9-73F8-4D49-BEE0-2CCE903D6000}" destId="{3EFE96F2-FF3C-9E48-9C78-3378D19EB466}" srcOrd="0" destOrd="0" presId="urn:microsoft.com/office/officeart/2005/8/layout/hierarchy3"/>
    <dgm:cxn modelId="{00205F06-CF34-F84B-A132-601FEFE3E13F}" type="presOf" srcId="{D109A051-4AB8-144A-8DB7-5C5FE3AF7FA5}" destId="{16C67F90-4BF5-524A-ADA5-9C44C62E8541}" srcOrd="0" destOrd="0" presId="urn:microsoft.com/office/officeart/2005/8/layout/hierarchy3"/>
    <dgm:cxn modelId="{90F748CA-C418-A54D-B74C-D76D526F2D66}" type="presOf" srcId="{D2921DD2-2EDC-A04F-AABA-2714AC0B84A6}" destId="{FC1EA6CD-E4D9-5D4F-AD37-2D8578C54916}" srcOrd="0" destOrd="0" presId="urn:microsoft.com/office/officeart/2005/8/layout/hierarchy3"/>
    <dgm:cxn modelId="{7D6641A2-9A99-B44A-83A2-D8A3A3CA103B}" type="presParOf" srcId="{C46CD194-24BE-F546-8B5E-3E22452D1B63}" destId="{F349109D-AD99-D542-9AC0-33876A41C742}" srcOrd="0" destOrd="0" presId="urn:microsoft.com/office/officeart/2005/8/layout/hierarchy3"/>
    <dgm:cxn modelId="{242C5EBC-E644-4743-9682-51B2437F2DD2}" type="presParOf" srcId="{F349109D-AD99-D542-9AC0-33876A41C742}" destId="{8E12BF41-F23B-B547-9C01-F9EAFDEDFDF4}" srcOrd="0" destOrd="0" presId="urn:microsoft.com/office/officeart/2005/8/layout/hierarchy3"/>
    <dgm:cxn modelId="{68A33A19-4E19-6544-A83E-32F047ACA2EF}" type="presParOf" srcId="{8E12BF41-F23B-B547-9C01-F9EAFDEDFDF4}" destId="{C6A7F050-4896-064F-8D49-0A37DBC47BFF}" srcOrd="0" destOrd="0" presId="urn:microsoft.com/office/officeart/2005/8/layout/hierarchy3"/>
    <dgm:cxn modelId="{0399998B-910C-324A-9D6B-507FE69E180B}" type="presParOf" srcId="{8E12BF41-F23B-B547-9C01-F9EAFDEDFDF4}" destId="{E894B5C3-C3B1-EA4A-9766-AAE48EDEADB3}" srcOrd="1" destOrd="0" presId="urn:microsoft.com/office/officeart/2005/8/layout/hierarchy3"/>
    <dgm:cxn modelId="{7D77B574-97EE-6849-AFC4-34A136D70082}" type="presParOf" srcId="{F349109D-AD99-D542-9AC0-33876A41C742}" destId="{87875DB8-594E-1344-8FB9-673BA64F3054}" srcOrd="1" destOrd="0" presId="urn:microsoft.com/office/officeart/2005/8/layout/hierarchy3"/>
    <dgm:cxn modelId="{DC226B97-BDC5-EA4B-9ABF-EAD676DFB7EE}" type="presParOf" srcId="{87875DB8-594E-1344-8FB9-673BA64F3054}" destId="{F1A1BB69-CC25-8447-8B12-D3B5E0126A92}" srcOrd="0" destOrd="0" presId="urn:microsoft.com/office/officeart/2005/8/layout/hierarchy3"/>
    <dgm:cxn modelId="{1FA5DB39-5923-8647-A436-787FCA027D84}" type="presParOf" srcId="{87875DB8-594E-1344-8FB9-673BA64F3054}" destId="{A6672933-53AB-7942-8219-3E7E98B47B35}" srcOrd="1" destOrd="0" presId="urn:microsoft.com/office/officeart/2005/8/layout/hierarchy3"/>
    <dgm:cxn modelId="{C0999AC1-1229-DC43-B850-9F7D1B0FABE0}" type="presParOf" srcId="{87875DB8-594E-1344-8FB9-673BA64F3054}" destId="{FC1EA6CD-E4D9-5D4F-AD37-2D8578C54916}" srcOrd="2" destOrd="0" presId="urn:microsoft.com/office/officeart/2005/8/layout/hierarchy3"/>
    <dgm:cxn modelId="{69728F55-8A8F-6741-8507-1B0E5EF66138}" type="presParOf" srcId="{87875DB8-594E-1344-8FB9-673BA64F3054}" destId="{ECBF555B-6780-AC4B-B2DF-C9246AEB2F9D}" srcOrd="3" destOrd="0" presId="urn:microsoft.com/office/officeart/2005/8/layout/hierarchy3"/>
    <dgm:cxn modelId="{5E795322-DA01-0D41-BD32-69E50E383F88}" type="presParOf" srcId="{C46CD194-24BE-F546-8B5E-3E22452D1B63}" destId="{853EF84E-4A24-0D48-B4B2-25BCF8749871}" srcOrd="1" destOrd="0" presId="urn:microsoft.com/office/officeart/2005/8/layout/hierarchy3"/>
    <dgm:cxn modelId="{280BFD2F-6712-DC42-9BC3-A1F75EF7044D}" type="presParOf" srcId="{853EF84E-4A24-0D48-B4B2-25BCF8749871}" destId="{3EAD8637-3344-374A-95A0-85427F6C371C}" srcOrd="0" destOrd="0" presId="urn:microsoft.com/office/officeart/2005/8/layout/hierarchy3"/>
    <dgm:cxn modelId="{010DE017-F5A1-4B4F-A148-9A522CB1215A}" type="presParOf" srcId="{3EAD8637-3344-374A-95A0-85427F6C371C}" destId="{E2F7ED8C-C00A-C244-A1D8-5C8288B62171}" srcOrd="0" destOrd="0" presId="urn:microsoft.com/office/officeart/2005/8/layout/hierarchy3"/>
    <dgm:cxn modelId="{F73C4D8C-F157-2A4C-87B3-2C8656F86BAD}" type="presParOf" srcId="{3EAD8637-3344-374A-95A0-85427F6C371C}" destId="{E90D384D-E116-5340-A971-C4B491AA878D}" srcOrd="1" destOrd="0" presId="urn:microsoft.com/office/officeart/2005/8/layout/hierarchy3"/>
    <dgm:cxn modelId="{99B2BBF3-B82D-F348-9573-A166230FBFE6}" type="presParOf" srcId="{853EF84E-4A24-0D48-B4B2-25BCF8749871}" destId="{6BF159E5-551A-E542-8A4E-40E0323985AE}" srcOrd="1" destOrd="0" presId="urn:microsoft.com/office/officeart/2005/8/layout/hierarchy3"/>
    <dgm:cxn modelId="{3457A47F-72A9-1741-BB0C-26EA26CC5481}" type="presParOf" srcId="{6BF159E5-551A-E542-8A4E-40E0323985AE}" destId="{43C899C4-ED36-574A-8651-6801D7176E9C}" srcOrd="0" destOrd="0" presId="urn:microsoft.com/office/officeart/2005/8/layout/hierarchy3"/>
    <dgm:cxn modelId="{E248824E-61F0-1D42-97EB-45097A64FDE1}" type="presParOf" srcId="{6BF159E5-551A-E542-8A4E-40E0323985AE}" destId="{F247F0DD-D407-A647-BC03-9F5AFE9DC570}" srcOrd="1" destOrd="0" presId="urn:microsoft.com/office/officeart/2005/8/layout/hierarchy3"/>
    <dgm:cxn modelId="{6C1ED577-7F07-9D47-9FC0-B00AEF57DF98}" type="presParOf" srcId="{6BF159E5-551A-E542-8A4E-40E0323985AE}" destId="{B562A7C8-8CEA-A84C-B0D4-06BEEDF3F993}" srcOrd="2" destOrd="0" presId="urn:microsoft.com/office/officeart/2005/8/layout/hierarchy3"/>
    <dgm:cxn modelId="{9351D953-5D77-8447-941D-D9239BD7DE99}" type="presParOf" srcId="{6BF159E5-551A-E542-8A4E-40E0323985AE}" destId="{7FA89E1C-284C-6C46-8A87-A42E894F8182}" srcOrd="3" destOrd="0" presId="urn:microsoft.com/office/officeart/2005/8/layout/hierarchy3"/>
    <dgm:cxn modelId="{86A4E075-4A01-A44D-A291-B668B701F75A}" type="presParOf" srcId="{6BF159E5-551A-E542-8A4E-40E0323985AE}" destId="{DB534CF8-E831-BA4C-BC0F-913F077697E7}" srcOrd="4" destOrd="0" presId="urn:microsoft.com/office/officeart/2005/8/layout/hierarchy3"/>
    <dgm:cxn modelId="{A37052DF-D509-6144-BDA9-09BA11617606}" type="presParOf" srcId="{6BF159E5-551A-E542-8A4E-40E0323985AE}" destId="{16C67F90-4BF5-524A-ADA5-9C44C62E8541}" srcOrd="5" destOrd="0" presId="urn:microsoft.com/office/officeart/2005/8/layout/hierarchy3"/>
    <dgm:cxn modelId="{FF225040-82B0-1E49-A798-4F75C8BB88AD}" type="presParOf" srcId="{C46CD194-24BE-F546-8B5E-3E22452D1B63}" destId="{61DAE3A4-BB69-0346-A0AF-6063B9503FF0}" srcOrd="2" destOrd="0" presId="urn:microsoft.com/office/officeart/2005/8/layout/hierarchy3"/>
    <dgm:cxn modelId="{0B056279-8594-EC49-A048-9838CD663812}" type="presParOf" srcId="{61DAE3A4-BB69-0346-A0AF-6063B9503FF0}" destId="{9981DA04-1F51-CB43-9622-2834A36C8122}" srcOrd="0" destOrd="0" presId="urn:microsoft.com/office/officeart/2005/8/layout/hierarchy3"/>
    <dgm:cxn modelId="{A0CA65C1-FA0B-2A43-87E1-D2A49F7BEDC8}" type="presParOf" srcId="{9981DA04-1F51-CB43-9622-2834A36C8122}" destId="{3EFE96F2-FF3C-9E48-9C78-3378D19EB466}" srcOrd="0" destOrd="0" presId="urn:microsoft.com/office/officeart/2005/8/layout/hierarchy3"/>
    <dgm:cxn modelId="{E663EF3C-4DD0-7448-9A9C-641E325B8031}" type="presParOf" srcId="{9981DA04-1F51-CB43-9622-2834A36C8122}" destId="{53F16E93-6FC2-B049-B5CC-CC50D85D64FC}" srcOrd="1" destOrd="0" presId="urn:microsoft.com/office/officeart/2005/8/layout/hierarchy3"/>
    <dgm:cxn modelId="{CA5AEBA7-2452-5D47-A0F4-08A2FC5E474B}" type="presParOf" srcId="{61DAE3A4-BB69-0346-A0AF-6063B9503FF0}" destId="{26BAD6B5-2C34-3A40-87A5-54C173DDEFC4}" srcOrd="1" destOrd="0" presId="urn:microsoft.com/office/officeart/2005/8/layout/hierarchy3"/>
    <dgm:cxn modelId="{4AA936B0-E6B4-C441-89F2-D896F2F8B7DA}" type="presParOf" srcId="{26BAD6B5-2C34-3A40-87A5-54C173DDEFC4}" destId="{72A43FF8-7BC7-414D-8B41-EDBA14A6ACE9}" srcOrd="0" destOrd="0" presId="urn:microsoft.com/office/officeart/2005/8/layout/hierarchy3"/>
    <dgm:cxn modelId="{441389FB-DD84-4643-B9B8-DE092866F2E0}" type="presParOf" srcId="{26BAD6B5-2C34-3A40-87A5-54C173DDEFC4}" destId="{BAE66D5D-BB13-9548-86D5-8894D4E64FA7}" srcOrd="1" destOrd="0" presId="urn:microsoft.com/office/officeart/2005/8/layout/hierarchy3"/>
    <dgm:cxn modelId="{C32F66A3-D821-A948-B64D-3275348726A6}" type="presParOf" srcId="{26BAD6B5-2C34-3A40-87A5-54C173DDEFC4}" destId="{4AF75479-976D-8A43-BDD2-BF4E164859FF}" srcOrd="2" destOrd="0" presId="urn:microsoft.com/office/officeart/2005/8/layout/hierarchy3"/>
    <dgm:cxn modelId="{11568DF2-67F6-7046-BCB0-5144CE5C7CDA}" type="presParOf" srcId="{26BAD6B5-2C34-3A40-87A5-54C173DDEFC4}" destId="{2EFE9E76-0B42-9B42-B2E7-ACD70B15033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5804FC-F78D-CB48-B23E-1881241CADDA}" type="doc">
      <dgm:prSet loTypeId="urn:microsoft.com/office/officeart/2005/8/layout/process5" loCatId="" qsTypeId="urn:microsoft.com/office/officeart/2005/8/quickstyle/3D3" qsCatId="3D" csTypeId="urn:microsoft.com/office/officeart/2005/8/colors/accent1_2" csCatId="accent1" phldr="1"/>
      <dgm:spPr/>
    </dgm:pt>
    <dgm:pt modelId="{16174D72-F230-E340-9BCC-E9F2AF3B0142}">
      <dgm:prSet phldrT="[Text]"/>
      <dgm:spPr/>
      <dgm:t>
        <a:bodyPr/>
        <a:lstStyle/>
        <a:p>
          <a:r>
            <a:rPr lang="en-US" dirty="0" smtClean="0"/>
            <a:t>STUDI PUSTAKA</a:t>
          </a:r>
        </a:p>
      </dgm:t>
    </dgm:pt>
    <dgm:pt modelId="{5FE4D543-D736-114E-AD9B-AB3275F393B8}" type="parTrans" cxnId="{7C1153AE-51AF-C642-9D4F-296C27015DB4}">
      <dgm:prSet/>
      <dgm:spPr/>
      <dgm:t>
        <a:bodyPr/>
        <a:lstStyle/>
        <a:p>
          <a:endParaRPr lang="en-US"/>
        </a:p>
      </dgm:t>
    </dgm:pt>
    <dgm:pt modelId="{CE171F84-8A60-854D-80AE-8FD7BFCB5DBB}" type="sibTrans" cxnId="{7C1153AE-51AF-C642-9D4F-296C27015DB4}">
      <dgm:prSet/>
      <dgm:spPr/>
      <dgm:t>
        <a:bodyPr/>
        <a:lstStyle/>
        <a:p>
          <a:endParaRPr lang="en-US"/>
        </a:p>
      </dgm:t>
    </dgm:pt>
    <dgm:pt modelId="{8FC31516-B060-4546-87E0-0B557B0E1320}">
      <dgm:prSet phldrT="[Text]"/>
      <dgm:spPr/>
      <dgm:t>
        <a:bodyPr/>
        <a:lstStyle/>
        <a:p>
          <a:r>
            <a:rPr lang="en-US" dirty="0" smtClean="0"/>
            <a:t>PENGUMPULAN DATA</a:t>
          </a:r>
          <a:endParaRPr lang="en-US" dirty="0"/>
        </a:p>
      </dgm:t>
    </dgm:pt>
    <dgm:pt modelId="{6D3E8A81-2ECA-2B44-8779-803C70D66AA3}" type="parTrans" cxnId="{E67AA698-0D52-7A4D-B4BE-8056EAAD78A1}">
      <dgm:prSet/>
      <dgm:spPr/>
      <dgm:t>
        <a:bodyPr/>
        <a:lstStyle/>
        <a:p>
          <a:endParaRPr lang="en-US"/>
        </a:p>
      </dgm:t>
    </dgm:pt>
    <dgm:pt modelId="{61841427-2F9E-0948-86AA-A3C4A40F3D96}" type="sibTrans" cxnId="{E67AA698-0D52-7A4D-B4BE-8056EAAD78A1}">
      <dgm:prSet/>
      <dgm:spPr/>
      <dgm:t>
        <a:bodyPr/>
        <a:lstStyle/>
        <a:p>
          <a:endParaRPr lang="en-US"/>
        </a:p>
      </dgm:t>
    </dgm:pt>
    <dgm:pt modelId="{99C18F25-12FF-2B41-9161-4492E8BA5D41}">
      <dgm:prSet phldrT="[Text]"/>
      <dgm:spPr/>
      <dgm:t>
        <a:bodyPr/>
        <a:lstStyle/>
        <a:p>
          <a:r>
            <a:rPr lang="en-US" dirty="0" smtClean="0"/>
            <a:t>ANALISIS KEBUTUHAN</a:t>
          </a:r>
          <a:endParaRPr lang="en-US" dirty="0"/>
        </a:p>
      </dgm:t>
    </dgm:pt>
    <dgm:pt modelId="{5B0B1251-FE33-DC46-AB02-92E3E902A05B}" type="parTrans" cxnId="{BCF9CEE5-49EF-C848-9BC1-E8D0AB6CE572}">
      <dgm:prSet/>
      <dgm:spPr/>
      <dgm:t>
        <a:bodyPr/>
        <a:lstStyle/>
        <a:p>
          <a:endParaRPr lang="en-US"/>
        </a:p>
      </dgm:t>
    </dgm:pt>
    <dgm:pt modelId="{6B11EFE2-0B0E-5A4C-AB50-5DC77BE77831}" type="sibTrans" cxnId="{BCF9CEE5-49EF-C848-9BC1-E8D0AB6CE572}">
      <dgm:prSet/>
      <dgm:spPr/>
      <dgm:t>
        <a:bodyPr/>
        <a:lstStyle/>
        <a:p>
          <a:endParaRPr lang="en-US"/>
        </a:p>
      </dgm:t>
    </dgm:pt>
    <dgm:pt modelId="{558B9276-1CD5-7147-B8ED-83EE008C74B2}">
      <dgm:prSet phldrT="[Text]"/>
      <dgm:spPr/>
      <dgm:t>
        <a:bodyPr/>
        <a:lstStyle/>
        <a:p>
          <a:r>
            <a:rPr lang="en-US" dirty="0" smtClean="0"/>
            <a:t>RANCANGAN ARSITEKTUR</a:t>
          </a:r>
        </a:p>
      </dgm:t>
    </dgm:pt>
    <dgm:pt modelId="{288CD402-8DE0-4B4A-8DC7-3B91C080E7B4}" type="parTrans" cxnId="{BACBA63D-283D-B246-B6FD-0B4D92132399}">
      <dgm:prSet/>
      <dgm:spPr/>
      <dgm:t>
        <a:bodyPr/>
        <a:lstStyle/>
        <a:p>
          <a:endParaRPr lang="en-US"/>
        </a:p>
      </dgm:t>
    </dgm:pt>
    <dgm:pt modelId="{3FD041FA-E67A-9F49-A27F-CCD593352CFA}" type="sibTrans" cxnId="{BACBA63D-283D-B246-B6FD-0B4D92132399}">
      <dgm:prSet/>
      <dgm:spPr/>
      <dgm:t>
        <a:bodyPr/>
        <a:lstStyle/>
        <a:p>
          <a:endParaRPr lang="en-US"/>
        </a:p>
      </dgm:t>
    </dgm:pt>
    <dgm:pt modelId="{B224A715-292C-034C-B9C4-6090A52F7E8A}">
      <dgm:prSet phldrT="[Text]"/>
      <dgm:spPr/>
      <dgm:t>
        <a:bodyPr/>
        <a:lstStyle/>
        <a:p>
          <a:r>
            <a:rPr lang="en-US" dirty="0" smtClean="0"/>
            <a:t>RANCANGAN RINCI</a:t>
          </a:r>
        </a:p>
      </dgm:t>
    </dgm:pt>
    <dgm:pt modelId="{CC8EFB78-7EF0-EF43-93A6-1C41E90BCAF3}" type="parTrans" cxnId="{3F302DC1-DDC9-394D-9B68-243587AA7303}">
      <dgm:prSet/>
      <dgm:spPr/>
      <dgm:t>
        <a:bodyPr/>
        <a:lstStyle/>
        <a:p>
          <a:endParaRPr lang="en-US"/>
        </a:p>
      </dgm:t>
    </dgm:pt>
    <dgm:pt modelId="{E8DD33FB-0B1A-6B45-8F2F-5FABE68032C0}" type="sibTrans" cxnId="{3F302DC1-DDC9-394D-9B68-243587AA7303}">
      <dgm:prSet/>
      <dgm:spPr/>
      <dgm:t>
        <a:bodyPr/>
        <a:lstStyle/>
        <a:p>
          <a:endParaRPr lang="en-US"/>
        </a:p>
      </dgm:t>
    </dgm:pt>
    <dgm:pt modelId="{4B5C1DFD-3D27-634A-9582-E62B346F057B}">
      <dgm:prSet phldrT="[Text]"/>
      <dgm:spPr/>
      <dgm:t>
        <a:bodyPr/>
        <a:lstStyle/>
        <a:p>
          <a:r>
            <a:rPr lang="en-US" dirty="0" smtClean="0"/>
            <a:t>IMPLEMENTASI</a:t>
          </a:r>
        </a:p>
      </dgm:t>
    </dgm:pt>
    <dgm:pt modelId="{045F35ED-C5FB-0746-AB20-B39275939787}" type="parTrans" cxnId="{FE86BF41-6250-214B-A42E-EF8A810D0C35}">
      <dgm:prSet/>
      <dgm:spPr/>
      <dgm:t>
        <a:bodyPr/>
        <a:lstStyle/>
        <a:p>
          <a:endParaRPr lang="en-US"/>
        </a:p>
      </dgm:t>
    </dgm:pt>
    <dgm:pt modelId="{A25808EB-B652-3F45-96CC-718A7A6FBCC0}" type="sibTrans" cxnId="{FE86BF41-6250-214B-A42E-EF8A810D0C35}">
      <dgm:prSet/>
      <dgm:spPr/>
      <dgm:t>
        <a:bodyPr/>
        <a:lstStyle/>
        <a:p>
          <a:endParaRPr lang="en-US"/>
        </a:p>
      </dgm:t>
    </dgm:pt>
    <dgm:pt modelId="{31D0FEE8-8D26-0147-B39B-09BC884DB5B6}">
      <dgm:prSet phldrT="[Text]"/>
      <dgm:spPr/>
      <dgm:t>
        <a:bodyPr/>
        <a:lstStyle/>
        <a:p>
          <a:r>
            <a:rPr lang="en-US" dirty="0" smtClean="0"/>
            <a:t>PENGUJIAN</a:t>
          </a:r>
        </a:p>
      </dgm:t>
    </dgm:pt>
    <dgm:pt modelId="{7816B115-8072-544A-B66C-45F12FE1CEAE}" type="parTrans" cxnId="{637A88AD-BD1C-5E4C-ADC4-24BEEA575A40}">
      <dgm:prSet/>
      <dgm:spPr/>
      <dgm:t>
        <a:bodyPr/>
        <a:lstStyle/>
        <a:p>
          <a:endParaRPr lang="en-US"/>
        </a:p>
      </dgm:t>
    </dgm:pt>
    <dgm:pt modelId="{478EE0FF-4AC3-3C4E-B6CC-4E50ADE15D19}" type="sibTrans" cxnId="{637A88AD-BD1C-5E4C-ADC4-24BEEA575A40}">
      <dgm:prSet/>
      <dgm:spPr/>
      <dgm:t>
        <a:bodyPr/>
        <a:lstStyle/>
        <a:p>
          <a:endParaRPr lang="en-US"/>
        </a:p>
      </dgm:t>
    </dgm:pt>
    <dgm:pt modelId="{D8786CAA-530B-1345-AB48-F2664AF5AAA7}">
      <dgm:prSet phldrT="[Text]"/>
      <dgm:spPr/>
      <dgm:t>
        <a:bodyPr/>
        <a:lstStyle/>
        <a:p>
          <a:r>
            <a:rPr lang="en-US" dirty="0" smtClean="0"/>
            <a:t>PEMBUATAN LAPORAN</a:t>
          </a:r>
        </a:p>
      </dgm:t>
    </dgm:pt>
    <dgm:pt modelId="{52E33AC4-37C2-BD49-B79D-30E01FA8DD72}" type="parTrans" cxnId="{20396616-52F5-4D48-B27C-D0782C5174FF}">
      <dgm:prSet/>
      <dgm:spPr/>
      <dgm:t>
        <a:bodyPr/>
        <a:lstStyle/>
        <a:p>
          <a:endParaRPr lang="en-US"/>
        </a:p>
      </dgm:t>
    </dgm:pt>
    <dgm:pt modelId="{D358F174-93C5-B64B-BC97-F9B4461F863E}" type="sibTrans" cxnId="{20396616-52F5-4D48-B27C-D0782C5174FF}">
      <dgm:prSet/>
      <dgm:spPr/>
      <dgm:t>
        <a:bodyPr/>
        <a:lstStyle/>
        <a:p>
          <a:endParaRPr lang="en-US"/>
        </a:p>
      </dgm:t>
    </dgm:pt>
    <dgm:pt modelId="{68045DBD-07A0-5642-98F3-13775A773072}" type="pres">
      <dgm:prSet presAssocID="{E85804FC-F78D-CB48-B23E-1881241CADDA}" presName="diagram" presStyleCnt="0">
        <dgm:presLayoutVars>
          <dgm:dir/>
          <dgm:resizeHandles val="exact"/>
        </dgm:presLayoutVars>
      </dgm:prSet>
      <dgm:spPr/>
    </dgm:pt>
    <dgm:pt modelId="{E75E9CF8-2298-5C46-B570-B6B2AB71BED9}" type="pres">
      <dgm:prSet presAssocID="{16174D72-F230-E340-9BCC-E9F2AF3B0142}" presName="node" presStyleLbl="node1" presStyleIdx="0" presStyleCnt="8">
        <dgm:presLayoutVars>
          <dgm:bulletEnabled val="1"/>
        </dgm:presLayoutVars>
      </dgm:prSet>
      <dgm:spPr/>
    </dgm:pt>
    <dgm:pt modelId="{D7E7DC65-A424-5B45-9016-E46D5E252D1E}" type="pres">
      <dgm:prSet presAssocID="{CE171F84-8A60-854D-80AE-8FD7BFCB5DBB}" presName="sibTrans" presStyleLbl="sibTrans2D1" presStyleIdx="0" presStyleCnt="7"/>
      <dgm:spPr/>
    </dgm:pt>
    <dgm:pt modelId="{255D5F74-9F1B-9947-89C4-D9ABCBFC1287}" type="pres">
      <dgm:prSet presAssocID="{CE171F84-8A60-854D-80AE-8FD7BFCB5DBB}" presName="connectorText" presStyleLbl="sibTrans2D1" presStyleIdx="0" presStyleCnt="7"/>
      <dgm:spPr/>
    </dgm:pt>
    <dgm:pt modelId="{6B0123DF-358A-F544-8DA5-1AB3374B55DA}" type="pres">
      <dgm:prSet presAssocID="{8FC31516-B060-4546-87E0-0B557B0E1320}" presName="node" presStyleLbl="node1" presStyleIdx="1" presStyleCnt="8">
        <dgm:presLayoutVars>
          <dgm:bulletEnabled val="1"/>
        </dgm:presLayoutVars>
      </dgm:prSet>
      <dgm:spPr/>
    </dgm:pt>
    <dgm:pt modelId="{5D7AD439-8A8D-B146-B0DF-BC2A502EACCA}" type="pres">
      <dgm:prSet presAssocID="{61841427-2F9E-0948-86AA-A3C4A40F3D96}" presName="sibTrans" presStyleLbl="sibTrans2D1" presStyleIdx="1" presStyleCnt="7"/>
      <dgm:spPr/>
    </dgm:pt>
    <dgm:pt modelId="{36F3795B-8295-9F4E-8437-BDD9C59EF28C}" type="pres">
      <dgm:prSet presAssocID="{61841427-2F9E-0948-86AA-A3C4A40F3D96}" presName="connectorText" presStyleLbl="sibTrans2D1" presStyleIdx="1" presStyleCnt="7"/>
      <dgm:spPr/>
    </dgm:pt>
    <dgm:pt modelId="{0DD0FE9C-3489-5A49-898C-2906A30C5AA8}" type="pres">
      <dgm:prSet presAssocID="{99C18F25-12FF-2B41-9161-4492E8BA5D41}" presName="node" presStyleLbl="node1" presStyleIdx="2" presStyleCnt="8">
        <dgm:presLayoutVars>
          <dgm:bulletEnabled val="1"/>
        </dgm:presLayoutVars>
      </dgm:prSet>
      <dgm:spPr/>
    </dgm:pt>
    <dgm:pt modelId="{FB036BB4-B274-8544-B234-E9C406365B2D}" type="pres">
      <dgm:prSet presAssocID="{6B11EFE2-0B0E-5A4C-AB50-5DC77BE77831}" presName="sibTrans" presStyleLbl="sibTrans2D1" presStyleIdx="2" presStyleCnt="7"/>
      <dgm:spPr/>
    </dgm:pt>
    <dgm:pt modelId="{EDD1395B-8416-F348-B58A-ABB3D2D9AE82}" type="pres">
      <dgm:prSet presAssocID="{6B11EFE2-0B0E-5A4C-AB50-5DC77BE77831}" presName="connectorText" presStyleLbl="sibTrans2D1" presStyleIdx="2" presStyleCnt="7"/>
      <dgm:spPr/>
    </dgm:pt>
    <dgm:pt modelId="{5C6E873A-E366-BB45-B697-7973DF727640}" type="pres">
      <dgm:prSet presAssocID="{558B9276-1CD5-7147-B8ED-83EE008C74B2}" presName="node" presStyleLbl="node1" presStyleIdx="3" presStyleCnt="8">
        <dgm:presLayoutVars>
          <dgm:bulletEnabled val="1"/>
        </dgm:presLayoutVars>
      </dgm:prSet>
      <dgm:spPr/>
    </dgm:pt>
    <dgm:pt modelId="{0BCD6255-794D-B346-9E13-F0617996A6CC}" type="pres">
      <dgm:prSet presAssocID="{3FD041FA-E67A-9F49-A27F-CCD593352CFA}" presName="sibTrans" presStyleLbl="sibTrans2D1" presStyleIdx="3" presStyleCnt="7"/>
      <dgm:spPr/>
    </dgm:pt>
    <dgm:pt modelId="{96CDAE9A-C658-7A47-92B0-917F1CF9A6D8}" type="pres">
      <dgm:prSet presAssocID="{3FD041FA-E67A-9F49-A27F-CCD593352CFA}" presName="connectorText" presStyleLbl="sibTrans2D1" presStyleIdx="3" presStyleCnt="7"/>
      <dgm:spPr/>
    </dgm:pt>
    <dgm:pt modelId="{FDF61909-9431-E048-BCFA-8B4067B295BB}" type="pres">
      <dgm:prSet presAssocID="{B224A715-292C-034C-B9C4-6090A52F7E8A}" presName="node" presStyleLbl="node1" presStyleIdx="4" presStyleCnt="8">
        <dgm:presLayoutVars>
          <dgm:bulletEnabled val="1"/>
        </dgm:presLayoutVars>
      </dgm:prSet>
      <dgm:spPr/>
    </dgm:pt>
    <dgm:pt modelId="{D2C45678-4FD4-ED49-A8EF-70F030BB8C1F}" type="pres">
      <dgm:prSet presAssocID="{E8DD33FB-0B1A-6B45-8F2F-5FABE68032C0}" presName="sibTrans" presStyleLbl="sibTrans2D1" presStyleIdx="4" presStyleCnt="7"/>
      <dgm:spPr/>
    </dgm:pt>
    <dgm:pt modelId="{83FCF276-E688-F94D-8832-D16A6F1555B5}" type="pres">
      <dgm:prSet presAssocID="{E8DD33FB-0B1A-6B45-8F2F-5FABE68032C0}" presName="connectorText" presStyleLbl="sibTrans2D1" presStyleIdx="4" presStyleCnt="7"/>
      <dgm:spPr/>
    </dgm:pt>
    <dgm:pt modelId="{30979007-DA50-6E44-9519-F3A0B1DD40D5}" type="pres">
      <dgm:prSet presAssocID="{4B5C1DFD-3D27-634A-9582-E62B346F057B}" presName="node" presStyleLbl="node1" presStyleIdx="5" presStyleCnt="8">
        <dgm:presLayoutVars>
          <dgm:bulletEnabled val="1"/>
        </dgm:presLayoutVars>
      </dgm:prSet>
      <dgm:spPr/>
    </dgm:pt>
    <dgm:pt modelId="{76BC5FEB-645E-0C4B-940E-AD00EF3760B0}" type="pres">
      <dgm:prSet presAssocID="{A25808EB-B652-3F45-96CC-718A7A6FBCC0}" presName="sibTrans" presStyleLbl="sibTrans2D1" presStyleIdx="5" presStyleCnt="7"/>
      <dgm:spPr/>
    </dgm:pt>
    <dgm:pt modelId="{91983F0B-F997-644F-B70C-82185725AB0F}" type="pres">
      <dgm:prSet presAssocID="{A25808EB-B652-3F45-96CC-718A7A6FBCC0}" presName="connectorText" presStyleLbl="sibTrans2D1" presStyleIdx="5" presStyleCnt="7"/>
      <dgm:spPr/>
    </dgm:pt>
    <dgm:pt modelId="{D8B2E625-22E2-984B-A5B8-7829E4A89FA9}" type="pres">
      <dgm:prSet presAssocID="{31D0FEE8-8D26-0147-B39B-09BC884DB5B6}" presName="node" presStyleLbl="node1" presStyleIdx="6" presStyleCnt="8">
        <dgm:presLayoutVars>
          <dgm:bulletEnabled val="1"/>
        </dgm:presLayoutVars>
      </dgm:prSet>
      <dgm:spPr/>
    </dgm:pt>
    <dgm:pt modelId="{34482C5B-1DB7-2941-AA50-5657C66078B0}" type="pres">
      <dgm:prSet presAssocID="{478EE0FF-4AC3-3C4E-B6CC-4E50ADE15D19}" presName="sibTrans" presStyleLbl="sibTrans2D1" presStyleIdx="6" presStyleCnt="7"/>
      <dgm:spPr/>
    </dgm:pt>
    <dgm:pt modelId="{9C61F676-DF0A-8643-8460-62EC2F0F58CE}" type="pres">
      <dgm:prSet presAssocID="{478EE0FF-4AC3-3C4E-B6CC-4E50ADE15D19}" presName="connectorText" presStyleLbl="sibTrans2D1" presStyleIdx="6" presStyleCnt="7"/>
      <dgm:spPr/>
    </dgm:pt>
    <dgm:pt modelId="{0AA3DF17-D264-1341-B06C-9CF396B684D9}" type="pres">
      <dgm:prSet presAssocID="{D8786CAA-530B-1345-AB48-F2664AF5AAA7}" presName="node" presStyleLbl="node1" presStyleIdx="7" presStyleCnt="8">
        <dgm:presLayoutVars>
          <dgm:bulletEnabled val="1"/>
        </dgm:presLayoutVars>
      </dgm:prSet>
      <dgm:spPr/>
    </dgm:pt>
  </dgm:ptLst>
  <dgm:cxnLst>
    <dgm:cxn modelId="{09058BB2-74A0-2446-919F-32B2B1A8EC09}" type="presOf" srcId="{D8786CAA-530B-1345-AB48-F2664AF5AAA7}" destId="{0AA3DF17-D264-1341-B06C-9CF396B684D9}" srcOrd="0" destOrd="0" presId="urn:microsoft.com/office/officeart/2005/8/layout/process5"/>
    <dgm:cxn modelId="{D06B5D25-0C1B-8148-A904-502DDD6F6012}" type="presOf" srcId="{E8DD33FB-0B1A-6B45-8F2F-5FABE68032C0}" destId="{D2C45678-4FD4-ED49-A8EF-70F030BB8C1F}" srcOrd="0" destOrd="0" presId="urn:microsoft.com/office/officeart/2005/8/layout/process5"/>
    <dgm:cxn modelId="{BCF9CEE5-49EF-C848-9BC1-E8D0AB6CE572}" srcId="{E85804FC-F78D-CB48-B23E-1881241CADDA}" destId="{99C18F25-12FF-2B41-9161-4492E8BA5D41}" srcOrd="2" destOrd="0" parTransId="{5B0B1251-FE33-DC46-AB02-92E3E902A05B}" sibTransId="{6B11EFE2-0B0E-5A4C-AB50-5DC77BE77831}"/>
    <dgm:cxn modelId="{2E27489D-1FBF-EB4E-960F-08053918506E}" type="presOf" srcId="{478EE0FF-4AC3-3C4E-B6CC-4E50ADE15D19}" destId="{34482C5B-1DB7-2941-AA50-5657C66078B0}" srcOrd="0" destOrd="0" presId="urn:microsoft.com/office/officeart/2005/8/layout/process5"/>
    <dgm:cxn modelId="{5999EBB3-0CE9-2349-BB41-28EE77A5D836}" type="presOf" srcId="{A25808EB-B652-3F45-96CC-718A7A6FBCC0}" destId="{91983F0B-F997-644F-B70C-82185725AB0F}" srcOrd="1" destOrd="0" presId="urn:microsoft.com/office/officeart/2005/8/layout/process5"/>
    <dgm:cxn modelId="{E10E0FE8-D995-5549-8D40-7826C36D2EC3}" type="presOf" srcId="{61841427-2F9E-0948-86AA-A3C4A40F3D96}" destId="{36F3795B-8295-9F4E-8437-BDD9C59EF28C}" srcOrd="1" destOrd="0" presId="urn:microsoft.com/office/officeart/2005/8/layout/process5"/>
    <dgm:cxn modelId="{E0FACA98-A47B-7C40-83F9-779CA8942CAF}" type="presOf" srcId="{558B9276-1CD5-7147-B8ED-83EE008C74B2}" destId="{5C6E873A-E366-BB45-B697-7973DF727640}" srcOrd="0" destOrd="0" presId="urn:microsoft.com/office/officeart/2005/8/layout/process5"/>
    <dgm:cxn modelId="{018E0010-63A6-2045-BE75-D969C9582E52}" type="presOf" srcId="{E8DD33FB-0B1A-6B45-8F2F-5FABE68032C0}" destId="{83FCF276-E688-F94D-8832-D16A6F1555B5}" srcOrd="1" destOrd="0" presId="urn:microsoft.com/office/officeart/2005/8/layout/process5"/>
    <dgm:cxn modelId="{BACBA63D-283D-B246-B6FD-0B4D92132399}" srcId="{E85804FC-F78D-CB48-B23E-1881241CADDA}" destId="{558B9276-1CD5-7147-B8ED-83EE008C74B2}" srcOrd="3" destOrd="0" parTransId="{288CD402-8DE0-4B4A-8DC7-3B91C080E7B4}" sibTransId="{3FD041FA-E67A-9F49-A27F-CCD593352CFA}"/>
    <dgm:cxn modelId="{DE0310E4-4BB2-8D4E-AB44-59D8ECBA60E6}" type="presOf" srcId="{99C18F25-12FF-2B41-9161-4492E8BA5D41}" destId="{0DD0FE9C-3489-5A49-898C-2906A30C5AA8}" srcOrd="0" destOrd="0" presId="urn:microsoft.com/office/officeart/2005/8/layout/process5"/>
    <dgm:cxn modelId="{E67AA698-0D52-7A4D-B4BE-8056EAAD78A1}" srcId="{E85804FC-F78D-CB48-B23E-1881241CADDA}" destId="{8FC31516-B060-4546-87E0-0B557B0E1320}" srcOrd="1" destOrd="0" parTransId="{6D3E8A81-2ECA-2B44-8779-803C70D66AA3}" sibTransId="{61841427-2F9E-0948-86AA-A3C4A40F3D96}"/>
    <dgm:cxn modelId="{A8E8E44C-6357-FD46-B113-17AF544D6E6E}" type="presOf" srcId="{4B5C1DFD-3D27-634A-9582-E62B346F057B}" destId="{30979007-DA50-6E44-9519-F3A0B1DD40D5}" srcOrd="0" destOrd="0" presId="urn:microsoft.com/office/officeart/2005/8/layout/process5"/>
    <dgm:cxn modelId="{BAD5048A-4BC6-E24F-B67A-4ED7B87C5410}" type="presOf" srcId="{A25808EB-B652-3F45-96CC-718A7A6FBCC0}" destId="{76BC5FEB-645E-0C4B-940E-AD00EF3760B0}" srcOrd="0" destOrd="0" presId="urn:microsoft.com/office/officeart/2005/8/layout/process5"/>
    <dgm:cxn modelId="{630235DA-6449-8941-85B1-53FE5A62A7EE}" type="presOf" srcId="{31D0FEE8-8D26-0147-B39B-09BC884DB5B6}" destId="{D8B2E625-22E2-984B-A5B8-7829E4A89FA9}" srcOrd="0" destOrd="0" presId="urn:microsoft.com/office/officeart/2005/8/layout/process5"/>
    <dgm:cxn modelId="{CE1A735A-1B1F-9641-BCA2-010F7BB3A1C3}" type="presOf" srcId="{3FD041FA-E67A-9F49-A27F-CCD593352CFA}" destId="{96CDAE9A-C658-7A47-92B0-917F1CF9A6D8}" srcOrd="1" destOrd="0" presId="urn:microsoft.com/office/officeart/2005/8/layout/process5"/>
    <dgm:cxn modelId="{9B167EBD-EB31-F843-984C-45AB82E70ECB}" type="presOf" srcId="{61841427-2F9E-0948-86AA-A3C4A40F3D96}" destId="{5D7AD439-8A8D-B146-B0DF-BC2A502EACCA}" srcOrd="0" destOrd="0" presId="urn:microsoft.com/office/officeart/2005/8/layout/process5"/>
    <dgm:cxn modelId="{BE755995-EAA4-FD49-93D3-1AF8AEE6571B}" type="presOf" srcId="{6B11EFE2-0B0E-5A4C-AB50-5DC77BE77831}" destId="{EDD1395B-8416-F348-B58A-ABB3D2D9AE82}" srcOrd="1" destOrd="0" presId="urn:microsoft.com/office/officeart/2005/8/layout/process5"/>
    <dgm:cxn modelId="{7C1153AE-51AF-C642-9D4F-296C27015DB4}" srcId="{E85804FC-F78D-CB48-B23E-1881241CADDA}" destId="{16174D72-F230-E340-9BCC-E9F2AF3B0142}" srcOrd="0" destOrd="0" parTransId="{5FE4D543-D736-114E-AD9B-AB3275F393B8}" sibTransId="{CE171F84-8A60-854D-80AE-8FD7BFCB5DBB}"/>
    <dgm:cxn modelId="{2A4F2F26-0DB9-E341-8EDB-2B7D2AA59032}" type="presOf" srcId="{B224A715-292C-034C-B9C4-6090A52F7E8A}" destId="{FDF61909-9431-E048-BCFA-8B4067B295BB}" srcOrd="0" destOrd="0" presId="urn:microsoft.com/office/officeart/2005/8/layout/process5"/>
    <dgm:cxn modelId="{FE86BF41-6250-214B-A42E-EF8A810D0C35}" srcId="{E85804FC-F78D-CB48-B23E-1881241CADDA}" destId="{4B5C1DFD-3D27-634A-9582-E62B346F057B}" srcOrd="5" destOrd="0" parTransId="{045F35ED-C5FB-0746-AB20-B39275939787}" sibTransId="{A25808EB-B652-3F45-96CC-718A7A6FBCC0}"/>
    <dgm:cxn modelId="{637A88AD-BD1C-5E4C-ADC4-24BEEA575A40}" srcId="{E85804FC-F78D-CB48-B23E-1881241CADDA}" destId="{31D0FEE8-8D26-0147-B39B-09BC884DB5B6}" srcOrd="6" destOrd="0" parTransId="{7816B115-8072-544A-B66C-45F12FE1CEAE}" sibTransId="{478EE0FF-4AC3-3C4E-B6CC-4E50ADE15D19}"/>
    <dgm:cxn modelId="{30967B75-31AC-8C4F-8A52-DF4E78B5205D}" type="presOf" srcId="{16174D72-F230-E340-9BCC-E9F2AF3B0142}" destId="{E75E9CF8-2298-5C46-B570-B6B2AB71BED9}" srcOrd="0" destOrd="0" presId="urn:microsoft.com/office/officeart/2005/8/layout/process5"/>
    <dgm:cxn modelId="{F9630ACB-B25A-9243-ACB5-02F4F7DF1976}" type="presOf" srcId="{3FD041FA-E67A-9F49-A27F-CCD593352CFA}" destId="{0BCD6255-794D-B346-9E13-F0617996A6CC}" srcOrd="0" destOrd="0" presId="urn:microsoft.com/office/officeart/2005/8/layout/process5"/>
    <dgm:cxn modelId="{B22DBD89-A9CB-1A45-8842-50125DF0CC5D}" type="presOf" srcId="{CE171F84-8A60-854D-80AE-8FD7BFCB5DBB}" destId="{D7E7DC65-A424-5B45-9016-E46D5E252D1E}" srcOrd="0" destOrd="0" presId="urn:microsoft.com/office/officeart/2005/8/layout/process5"/>
    <dgm:cxn modelId="{20396616-52F5-4D48-B27C-D0782C5174FF}" srcId="{E85804FC-F78D-CB48-B23E-1881241CADDA}" destId="{D8786CAA-530B-1345-AB48-F2664AF5AAA7}" srcOrd="7" destOrd="0" parTransId="{52E33AC4-37C2-BD49-B79D-30E01FA8DD72}" sibTransId="{D358F174-93C5-B64B-BC97-F9B4461F863E}"/>
    <dgm:cxn modelId="{4FDB702E-2ECD-FC4F-972C-97C2267B8DF2}" type="presOf" srcId="{478EE0FF-4AC3-3C4E-B6CC-4E50ADE15D19}" destId="{9C61F676-DF0A-8643-8460-62EC2F0F58CE}" srcOrd="1" destOrd="0" presId="urn:microsoft.com/office/officeart/2005/8/layout/process5"/>
    <dgm:cxn modelId="{D041E38E-992B-A04B-98B5-E3F7A47CFB71}" type="presOf" srcId="{8FC31516-B060-4546-87E0-0B557B0E1320}" destId="{6B0123DF-358A-F544-8DA5-1AB3374B55DA}" srcOrd="0" destOrd="0" presId="urn:microsoft.com/office/officeart/2005/8/layout/process5"/>
    <dgm:cxn modelId="{3F302DC1-DDC9-394D-9B68-243587AA7303}" srcId="{E85804FC-F78D-CB48-B23E-1881241CADDA}" destId="{B224A715-292C-034C-B9C4-6090A52F7E8A}" srcOrd="4" destOrd="0" parTransId="{CC8EFB78-7EF0-EF43-93A6-1C41E90BCAF3}" sibTransId="{E8DD33FB-0B1A-6B45-8F2F-5FABE68032C0}"/>
    <dgm:cxn modelId="{05690C63-856A-0C44-9DEB-8D5C45EF30D0}" type="presOf" srcId="{6B11EFE2-0B0E-5A4C-AB50-5DC77BE77831}" destId="{FB036BB4-B274-8544-B234-E9C406365B2D}" srcOrd="0" destOrd="0" presId="urn:microsoft.com/office/officeart/2005/8/layout/process5"/>
    <dgm:cxn modelId="{65C88E24-A463-4E4A-9A26-93A87C9899E4}" type="presOf" srcId="{E85804FC-F78D-CB48-B23E-1881241CADDA}" destId="{68045DBD-07A0-5642-98F3-13775A773072}" srcOrd="0" destOrd="0" presId="urn:microsoft.com/office/officeart/2005/8/layout/process5"/>
    <dgm:cxn modelId="{934F411A-2BD0-2C48-8EE9-145060F6E751}" type="presOf" srcId="{CE171F84-8A60-854D-80AE-8FD7BFCB5DBB}" destId="{255D5F74-9F1B-9947-89C4-D9ABCBFC1287}" srcOrd="1" destOrd="0" presId="urn:microsoft.com/office/officeart/2005/8/layout/process5"/>
    <dgm:cxn modelId="{00D9BD7B-DA7B-A94B-A9EA-40FDFDB29550}" type="presParOf" srcId="{68045DBD-07A0-5642-98F3-13775A773072}" destId="{E75E9CF8-2298-5C46-B570-B6B2AB71BED9}" srcOrd="0" destOrd="0" presId="urn:microsoft.com/office/officeart/2005/8/layout/process5"/>
    <dgm:cxn modelId="{DC3ACF53-79C5-3546-AB56-E9BBA28BB03D}" type="presParOf" srcId="{68045DBD-07A0-5642-98F3-13775A773072}" destId="{D7E7DC65-A424-5B45-9016-E46D5E252D1E}" srcOrd="1" destOrd="0" presId="urn:microsoft.com/office/officeart/2005/8/layout/process5"/>
    <dgm:cxn modelId="{E95643DD-DDC1-8B40-A884-80B945E7CC23}" type="presParOf" srcId="{D7E7DC65-A424-5B45-9016-E46D5E252D1E}" destId="{255D5F74-9F1B-9947-89C4-D9ABCBFC1287}" srcOrd="0" destOrd="0" presId="urn:microsoft.com/office/officeart/2005/8/layout/process5"/>
    <dgm:cxn modelId="{28AC6505-1071-5B47-A8C6-454C3528CDAB}" type="presParOf" srcId="{68045DBD-07A0-5642-98F3-13775A773072}" destId="{6B0123DF-358A-F544-8DA5-1AB3374B55DA}" srcOrd="2" destOrd="0" presId="urn:microsoft.com/office/officeart/2005/8/layout/process5"/>
    <dgm:cxn modelId="{996BE5A7-1BB7-9641-8F1D-ACB9CED2E9A0}" type="presParOf" srcId="{68045DBD-07A0-5642-98F3-13775A773072}" destId="{5D7AD439-8A8D-B146-B0DF-BC2A502EACCA}" srcOrd="3" destOrd="0" presId="urn:microsoft.com/office/officeart/2005/8/layout/process5"/>
    <dgm:cxn modelId="{154AD9FE-191D-484A-ACDB-FC514165F630}" type="presParOf" srcId="{5D7AD439-8A8D-B146-B0DF-BC2A502EACCA}" destId="{36F3795B-8295-9F4E-8437-BDD9C59EF28C}" srcOrd="0" destOrd="0" presId="urn:microsoft.com/office/officeart/2005/8/layout/process5"/>
    <dgm:cxn modelId="{FF2F7877-667A-5345-829F-6771A91C9BFE}" type="presParOf" srcId="{68045DBD-07A0-5642-98F3-13775A773072}" destId="{0DD0FE9C-3489-5A49-898C-2906A30C5AA8}" srcOrd="4" destOrd="0" presId="urn:microsoft.com/office/officeart/2005/8/layout/process5"/>
    <dgm:cxn modelId="{4BFEB194-5BB1-B644-ABD0-FD5D51CCD1E0}" type="presParOf" srcId="{68045DBD-07A0-5642-98F3-13775A773072}" destId="{FB036BB4-B274-8544-B234-E9C406365B2D}" srcOrd="5" destOrd="0" presId="urn:microsoft.com/office/officeart/2005/8/layout/process5"/>
    <dgm:cxn modelId="{5FB7E53D-86D8-0C41-8C01-3E3A774B205C}" type="presParOf" srcId="{FB036BB4-B274-8544-B234-E9C406365B2D}" destId="{EDD1395B-8416-F348-B58A-ABB3D2D9AE82}" srcOrd="0" destOrd="0" presId="urn:microsoft.com/office/officeart/2005/8/layout/process5"/>
    <dgm:cxn modelId="{3DB4F32C-06F6-D941-AAA1-4C1732D418C3}" type="presParOf" srcId="{68045DBD-07A0-5642-98F3-13775A773072}" destId="{5C6E873A-E366-BB45-B697-7973DF727640}" srcOrd="6" destOrd="0" presId="urn:microsoft.com/office/officeart/2005/8/layout/process5"/>
    <dgm:cxn modelId="{262C0C15-B519-4A41-B1E8-3CDFEB189BAB}" type="presParOf" srcId="{68045DBD-07A0-5642-98F3-13775A773072}" destId="{0BCD6255-794D-B346-9E13-F0617996A6CC}" srcOrd="7" destOrd="0" presId="urn:microsoft.com/office/officeart/2005/8/layout/process5"/>
    <dgm:cxn modelId="{B9019A4A-9A64-FE41-ADA6-C461F54EA352}" type="presParOf" srcId="{0BCD6255-794D-B346-9E13-F0617996A6CC}" destId="{96CDAE9A-C658-7A47-92B0-917F1CF9A6D8}" srcOrd="0" destOrd="0" presId="urn:microsoft.com/office/officeart/2005/8/layout/process5"/>
    <dgm:cxn modelId="{8488767B-29BB-8D41-80DA-BA5634B90BDF}" type="presParOf" srcId="{68045DBD-07A0-5642-98F3-13775A773072}" destId="{FDF61909-9431-E048-BCFA-8B4067B295BB}" srcOrd="8" destOrd="0" presId="urn:microsoft.com/office/officeart/2005/8/layout/process5"/>
    <dgm:cxn modelId="{31B8B38B-ACF5-D149-864D-1A8E107DD8FB}" type="presParOf" srcId="{68045DBD-07A0-5642-98F3-13775A773072}" destId="{D2C45678-4FD4-ED49-A8EF-70F030BB8C1F}" srcOrd="9" destOrd="0" presId="urn:microsoft.com/office/officeart/2005/8/layout/process5"/>
    <dgm:cxn modelId="{5BF3C6F8-7E6A-EF44-A216-3047864FC293}" type="presParOf" srcId="{D2C45678-4FD4-ED49-A8EF-70F030BB8C1F}" destId="{83FCF276-E688-F94D-8832-D16A6F1555B5}" srcOrd="0" destOrd="0" presId="urn:microsoft.com/office/officeart/2005/8/layout/process5"/>
    <dgm:cxn modelId="{3F150057-9A1B-7349-8B25-F1531807D1D2}" type="presParOf" srcId="{68045DBD-07A0-5642-98F3-13775A773072}" destId="{30979007-DA50-6E44-9519-F3A0B1DD40D5}" srcOrd="10" destOrd="0" presId="urn:microsoft.com/office/officeart/2005/8/layout/process5"/>
    <dgm:cxn modelId="{7431546D-61DB-8944-B0C6-F41C7AD7934A}" type="presParOf" srcId="{68045DBD-07A0-5642-98F3-13775A773072}" destId="{76BC5FEB-645E-0C4B-940E-AD00EF3760B0}" srcOrd="11" destOrd="0" presId="urn:microsoft.com/office/officeart/2005/8/layout/process5"/>
    <dgm:cxn modelId="{29455CE6-BC60-E846-8246-A225F53836B6}" type="presParOf" srcId="{76BC5FEB-645E-0C4B-940E-AD00EF3760B0}" destId="{91983F0B-F997-644F-B70C-82185725AB0F}" srcOrd="0" destOrd="0" presId="urn:microsoft.com/office/officeart/2005/8/layout/process5"/>
    <dgm:cxn modelId="{B65D744D-F30D-104E-BB4F-700AADA35B35}" type="presParOf" srcId="{68045DBD-07A0-5642-98F3-13775A773072}" destId="{D8B2E625-22E2-984B-A5B8-7829E4A89FA9}" srcOrd="12" destOrd="0" presId="urn:microsoft.com/office/officeart/2005/8/layout/process5"/>
    <dgm:cxn modelId="{70D94152-8AAC-2B44-805F-94F1E13D93A1}" type="presParOf" srcId="{68045DBD-07A0-5642-98F3-13775A773072}" destId="{34482C5B-1DB7-2941-AA50-5657C66078B0}" srcOrd="13" destOrd="0" presId="urn:microsoft.com/office/officeart/2005/8/layout/process5"/>
    <dgm:cxn modelId="{D00CDFAE-34AD-C140-BA4F-E8AB116A763D}" type="presParOf" srcId="{34482C5B-1DB7-2941-AA50-5657C66078B0}" destId="{9C61F676-DF0A-8643-8460-62EC2F0F58CE}" srcOrd="0" destOrd="0" presId="urn:microsoft.com/office/officeart/2005/8/layout/process5"/>
    <dgm:cxn modelId="{3ED613E8-C76E-1F45-86EE-9D68AEC6C799}" type="presParOf" srcId="{68045DBD-07A0-5642-98F3-13775A773072}" destId="{0AA3DF17-D264-1341-B06C-9CF396B684D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0D6AB-F188-CA47-9338-F26E7B2EA33B}">
      <dsp:nvSpPr>
        <dsp:cNvPr id="0" name=""/>
        <dsp:cNvSpPr/>
      </dsp:nvSpPr>
      <dsp:spPr>
        <a:xfrm>
          <a:off x="7835" y="890101"/>
          <a:ext cx="2342033" cy="1998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smtClean="0"/>
            <a:t>UU No. 8 </a:t>
          </a:r>
          <a:r>
            <a:rPr lang="en-ID" sz="2400" kern="1200" dirty="0" err="1" smtClean="0"/>
            <a:t>Tahun</a:t>
          </a:r>
          <a:r>
            <a:rPr lang="en-ID" sz="2400" kern="1200" dirty="0" smtClean="0"/>
            <a:t> 1981 </a:t>
          </a:r>
          <a:endParaRPr lang="en-US" sz="2400" kern="1200" dirty="0"/>
        </a:p>
      </dsp:txBody>
      <dsp:txXfrm>
        <a:off x="66356" y="948622"/>
        <a:ext cx="2224991" cy="1881005"/>
      </dsp:txXfrm>
    </dsp:sp>
    <dsp:sp modelId="{1BAF81DE-0A85-0A48-9B58-CD0E653F3176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84072" y="1714877"/>
        <a:ext cx="347558" cy="348494"/>
      </dsp:txXfrm>
    </dsp:sp>
    <dsp:sp modelId="{08F6F540-0303-5345-9F88-4A3D52CF640D}">
      <dsp:nvSpPr>
        <dsp:cNvPr id="0" name=""/>
        <dsp:cNvSpPr/>
      </dsp:nvSpPr>
      <dsp:spPr>
        <a:xfrm>
          <a:off x="3286683" y="890101"/>
          <a:ext cx="2342033" cy="1998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OBSERVASI</a:t>
          </a:r>
          <a:r>
            <a:rPr lang="en-US" sz="1800" kern="1200" baseline="0" dirty="0" smtClean="0"/>
            <a:t> PERMASALAHAN YANG TERJADI DI POLDA DIY</a:t>
          </a:r>
          <a:endParaRPr lang="en-US" sz="1800" kern="1200" dirty="0"/>
        </a:p>
      </dsp:txBody>
      <dsp:txXfrm>
        <a:off x="3345204" y="948622"/>
        <a:ext cx="2224991" cy="1881005"/>
      </dsp:txXfrm>
    </dsp:sp>
    <dsp:sp modelId="{3E954C29-7A24-D446-BECF-45C9D39BCFC6}">
      <dsp:nvSpPr>
        <dsp:cNvPr id="0" name=""/>
        <dsp:cNvSpPr/>
      </dsp:nvSpPr>
      <dsp:spPr>
        <a:xfrm rot="21577764">
          <a:off x="5864872" y="1587991"/>
          <a:ext cx="500672" cy="580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64874" y="1704642"/>
        <a:ext cx="350470" cy="348494"/>
      </dsp:txXfrm>
    </dsp:sp>
    <dsp:sp modelId="{AC653C39-0C86-F142-ACE2-F226B33E0F66}">
      <dsp:nvSpPr>
        <dsp:cNvPr id="0" name=""/>
        <dsp:cNvSpPr/>
      </dsp:nvSpPr>
      <dsp:spPr>
        <a:xfrm>
          <a:off x="6573362" y="868841"/>
          <a:ext cx="2342033" cy="1998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PROSES REKAPITULASI DATA 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</a:t>
          </a:r>
          <a:r>
            <a:rPr lang="en-ID" sz="1800" kern="1200" dirty="0" smtClean="0"/>
            <a:t>(</a:t>
          </a:r>
          <a:r>
            <a:rPr lang="en-ID" sz="1800" kern="1200" dirty="0" err="1" smtClean="0"/>
            <a:t>Goyvaerts</a:t>
          </a:r>
          <a:r>
            <a:rPr lang="en-ID" sz="1800" kern="1200" dirty="0" smtClean="0"/>
            <a:t> </a:t>
          </a:r>
          <a:r>
            <a:rPr lang="en-ID" sz="1800" kern="1200" dirty="0" err="1" smtClean="0"/>
            <a:t>dan</a:t>
          </a:r>
          <a:r>
            <a:rPr lang="en-ID" sz="1800" kern="1200" dirty="0" smtClean="0"/>
            <a:t> </a:t>
          </a:r>
          <a:r>
            <a:rPr lang="en-ID" sz="1800" kern="1200" dirty="0" err="1" smtClean="0"/>
            <a:t>Levithan</a:t>
          </a:r>
          <a:r>
            <a:rPr lang="en-ID" sz="1800" kern="1200" dirty="0" smtClean="0"/>
            <a:t> 2012)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800" kern="1200" dirty="0" smtClean="0"/>
            <a:t>2. (Ghosh, 2011) </a:t>
          </a:r>
          <a:endParaRPr lang="en-US" sz="1800" kern="1200" dirty="0"/>
        </a:p>
      </dsp:txBody>
      <dsp:txXfrm>
        <a:off x="6631883" y="927362"/>
        <a:ext cx="2224991" cy="1881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7F050-4896-064F-8D49-0A37DBC47BFF}">
      <dsp:nvSpPr>
        <dsp:cNvPr id="0" name=""/>
        <dsp:cNvSpPr/>
      </dsp:nvSpPr>
      <dsp:spPr>
        <a:xfrm>
          <a:off x="1520572" y="995"/>
          <a:ext cx="2084635" cy="1042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REGEX</a:t>
          </a:r>
          <a:endParaRPr lang="en-US" sz="2700" kern="1200" dirty="0"/>
        </a:p>
      </dsp:txBody>
      <dsp:txXfrm>
        <a:off x="1551100" y="31523"/>
        <a:ext cx="2023579" cy="981261"/>
      </dsp:txXfrm>
    </dsp:sp>
    <dsp:sp modelId="{F1A1BB69-CC25-8447-8B12-D3B5E0126A92}">
      <dsp:nvSpPr>
        <dsp:cNvPr id="0" name=""/>
        <dsp:cNvSpPr/>
      </dsp:nvSpPr>
      <dsp:spPr>
        <a:xfrm>
          <a:off x="1729036" y="1043312"/>
          <a:ext cx="208463" cy="781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738"/>
              </a:lnTo>
              <a:lnTo>
                <a:pt x="208463" y="78173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72933-53AB-7942-8219-3E7E98B47B35}">
      <dsp:nvSpPr>
        <dsp:cNvPr id="0" name=""/>
        <dsp:cNvSpPr/>
      </dsp:nvSpPr>
      <dsp:spPr>
        <a:xfrm>
          <a:off x="1937499" y="1303892"/>
          <a:ext cx="1667708" cy="1042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kern="1200" dirty="0" smtClean="0"/>
            <a:t>Ville </a:t>
          </a:r>
          <a:r>
            <a:rPr lang="en-ID" sz="1500" kern="1200" dirty="0" err="1" smtClean="0"/>
            <a:t>Laurikari</a:t>
          </a:r>
          <a:r>
            <a:rPr lang="en-ID" sz="1500" kern="1200" dirty="0" smtClean="0"/>
            <a:t> (2001) </a:t>
          </a:r>
          <a:endParaRPr lang="en-US" sz="1500" kern="1200" dirty="0"/>
        </a:p>
      </dsp:txBody>
      <dsp:txXfrm>
        <a:off x="1968027" y="1334420"/>
        <a:ext cx="1606652" cy="981261"/>
      </dsp:txXfrm>
    </dsp:sp>
    <dsp:sp modelId="{FC1EA6CD-E4D9-5D4F-AD37-2D8578C54916}">
      <dsp:nvSpPr>
        <dsp:cNvPr id="0" name=""/>
        <dsp:cNvSpPr/>
      </dsp:nvSpPr>
      <dsp:spPr>
        <a:xfrm>
          <a:off x="1729036" y="1043312"/>
          <a:ext cx="208463" cy="20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635"/>
              </a:lnTo>
              <a:lnTo>
                <a:pt x="208463" y="208463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F555B-6780-AC4B-B2DF-C9246AEB2F9D}">
      <dsp:nvSpPr>
        <dsp:cNvPr id="0" name=""/>
        <dsp:cNvSpPr/>
      </dsp:nvSpPr>
      <dsp:spPr>
        <a:xfrm>
          <a:off x="1937499" y="2606789"/>
          <a:ext cx="1667708" cy="1042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kern="1200" dirty="0" err="1" smtClean="0"/>
            <a:t>Erdweg</a:t>
          </a:r>
          <a:r>
            <a:rPr lang="en-ID" sz="1500" kern="1200" dirty="0" smtClean="0"/>
            <a:t> (2013)</a:t>
          </a:r>
          <a:endParaRPr lang="en-US" sz="1500" kern="1200" dirty="0"/>
        </a:p>
      </dsp:txBody>
      <dsp:txXfrm>
        <a:off x="1968027" y="2637317"/>
        <a:ext cx="1606652" cy="981261"/>
      </dsp:txXfrm>
    </dsp:sp>
    <dsp:sp modelId="{E2F7ED8C-C00A-C244-A1D8-5C8288B62171}">
      <dsp:nvSpPr>
        <dsp:cNvPr id="0" name=""/>
        <dsp:cNvSpPr/>
      </dsp:nvSpPr>
      <dsp:spPr>
        <a:xfrm>
          <a:off x="4126367" y="995"/>
          <a:ext cx="2084635" cy="1042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DSL</a:t>
          </a:r>
          <a:endParaRPr lang="en-US" sz="2700" kern="1200" dirty="0"/>
        </a:p>
      </dsp:txBody>
      <dsp:txXfrm>
        <a:off x="4156895" y="31523"/>
        <a:ext cx="2023579" cy="981261"/>
      </dsp:txXfrm>
    </dsp:sp>
    <dsp:sp modelId="{43C899C4-ED36-574A-8651-6801D7176E9C}">
      <dsp:nvSpPr>
        <dsp:cNvPr id="0" name=""/>
        <dsp:cNvSpPr/>
      </dsp:nvSpPr>
      <dsp:spPr>
        <a:xfrm>
          <a:off x="4334830" y="1043312"/>
          <a:ext cx="208463" cy="781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738"/>
              </a:lnTo>
              <a:lnTo>
                <a:pt x="208463" y="78173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7F0DD-D407-A647-BC03-9F5AFE9DC570}">
      <dsp:nvSpPr>
        <dsp:cNvPr id="0" name=""/>
        <dsp:cNvSpPr/>
      </dsp:nvSpPr>
      <dsp:spPr>
        <a:xfrm>
          <a:off x="4543294" y="1303892"/>
          <a:ext cx="1667708" cy="1042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kern="1200" dirty="0" err="1" smtClean="0"/>
            <a:t>Neigbours</a:t>
          </a:r>
          <a:r>
            <a:rPr lang="en-ID" sz="1500" kern="1200" dirty="0" smtClean="0"/>
            <a:t> (1984)</a:t>
          </a:r>
          <a:endParaRPr lang="en-US" sz="1500" kern="1200" dirty="0"/>
        </a:p>
      </dsp:txBody>
      <dsp:txXfrm>
        <a:off x="4573822" y="1334420"/>
        <a:ext cx="1606652" cy="981261"/>
      </dsp:txXfrm>
    </dsp:sp>
    <dsp:sp modelId="{B562A7C8-8CEA-A84C-B0D4-06BEEDF3F993}">
      <dsp:nvSpPr>
        <dsp:cNvPr id="0" name=""/>
        <dsp:cNvSpPr/>
      </dsp:nvSpPr>
      <dsp:spPr>
        <a:xfrm>
          <a:off x="4334830" y="1043312"/>
          <a:ext cx="208463" cy="20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635"/>
              </a:lnTo>
              <a:lnTo>
                <a:pt x="208463" y="208463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89E1C-284C-6C46-8A87-A42E894F8182}">
      <dsp:nvSpPr>
        <dsp:cNvPr id="0" name=""/>
        <dsp:cNvSpPr/>
      </dsp:nvSpPr>
      <dsp:spPr>
        <a:xfrm>
          <a:off x="4543294" y="2606789"/>
          <a:ext cx="1667708" cy="1042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kern="1200" dirty="0" smtClean="0"/>
            <a:t>(</a:t>
          </a:r>
          <a:r>
            <a:rPr lang="en-ID" sz="1500" kern="1200" dirty="0" err="1" smtClean="0"/>
            <a:t>Deursen</a:t>
          </a:r>
          <a:r>
            <a:rPr lang="en-ID" sz="1500" kern="1200" dirty="0" smtClean="0"/>
            <a:t>, </a:t>
          </a:r>
          <a:r>
            <a:rPr lang="en-ID" sz="1500" kern="1200" dirty="0" err="1" smtClean="0"/>
            <a:t>Klint</a:t>
          </a:r>
          <a:r>
            <a:rPr lang="en-ID" sz="1500" kern="1200" dirty="0" smtClean="0"/>
            <a:t>, </a:t>
          </a:r>
          <a:r>
            <a:rPr lang="en-ID" sz="1500" kern="1200" dirty="0" err="1" smtClean="0"/>
            <a:t>dan</a:t>
          </a:r>
          <a:r>
            <a:rPr lang="en-ID" sz="1500" kern="1200" dirty="0" smtClean="0"/>
            <a:t> </a:t>
          </a:r>
          <a:r>
            <a:rPr lang="en-ID" sz="1500" kern="1200" dirty="0" err="1" smtClean="0"/>
            <a:t>Visser</a:t>
          </a:r>
          <a:r>
            <a:rPr lang="en-ID" sz="1500" kern="1200" baseline="0" dirty="0" smtClean="0"/>
            <a:t> </a:t>
          </a:r>
          <a:r>
            <a:rPr lang="en-ID" sz="1500" kern="1200" dirty="0" smtClean="0"/>
            <a:t>2000)</a:t>
          </a:r>
          <a:endParaRPr lang="en-US" sz="1500" kern="1200" dirty="0"/>
        </a:p>
      </dsp:txBody>
      <dsp:txXfrm>
        <a:off x="4573822" y="2637317"/>
        <a:ext cx="1606652" cy="981261"/>
      </dsp:txXfrm>
    </dsp:sp>
    <dsp:sp modelId="{DB534CF8-E831-BA4C-BC0F-913F077697E7}">
      <dsp:nvSpPr>
        <dsp:cNvPr id="0" name=""/>
        <dsp:cNvSpPr/>
      </dsp:nvSpPr>
      <dsp:spPr>
        <a:xfrm>
          <a:off x="4334830" y="1043312"/>
          <a:ext cx="208463" cy="338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7532"/>
              </a:lnTo>
              <a:lnTo>
                <a:pt x="208463" y="338753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67F90-4BF5-524A-ADA5-9C44C62E8541}">
      <dsp:nvSpPr>
        <dsp:cNvPr id="0" name=""/>
        <dsp:cNvSpPr/>
      </dsp:nvSpPr>
      <dsp:spPr>
        <a:xfrm>
          <a:off x="4543294" y="3909687"/>
          <a:ext cx="1667708" cy="1042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kern="1200" dirty="0" smtClean="0"/>
            <a:t>Fowler (2010)</a:t>
          </a:r>
          <a:endParaRPr lang="en-US" sz="1500" kern="1200" dirty="0"/>
        </a:p>
      </dsp:txBody>
      <dsp:txXfrm>
        <a:off x="4573822" y="3940215"/>
        <a:ext cx="1606652" cy="981261"/>
      </dsp:txXfrm>
    </dsp:sp>
    <dsp:sp modelId="{3EFE96F2-FF3C-9E48-9C78-3378D19EB466}">
      <dsp:nvSpPr>
        <dsp:cNvPr id="0" name=""/>
        <dsp:cNvSpPr/>
      </dsp:nvSpPr>
      <dsp:spPr>
        <a:xfrm>
          <a:off x="6732161" y="995"/>
          <a:ext cx="2084635" cy="1042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LAPORAN KEPOLISIAN</a:t>
          </a:r>
          <a:endParaRPr lang="en-US" sz="2700" kern="1200" dirty="0"/>
        </a:p>
      </dsp:txBody>
      <dsp:txXfrm>
        <a:off x="6762689" y="31523"/>
        <a:ext cx="2023579" cy="981261"/>
      </dsp:txXfrm>
    </dsp:sp>
    <dsp:sp modelId="{72A43FF8-7BC7-414D-8B41-EDBA14A6ACE9}">
      <dsp:nvSpPr>
        <dsp:cNvPr id="0" name=""/>
        <dsp:cNvSpPr/>
      </dsp:nvSpPr>
      <dsp:spPr>
        <a:xfrm>
          <a:off x="6940625" y="1043312"/>
          <a:ext cx="208463" cy="781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738"/>
              </a:lnTo>
              <a:lnTo>
                <a:pt x="208463" y="78173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66D5D-BB13-9548-86D5-8894D4E64FA7}">
      <dsp:nvSpPr>
        <dsp:cNvPr id="0" name=""/>
        <dsp:cNvSpPr/>
      </dsp:nvSpPr>
      <dsp:spPr>
        <a:xfrm>
          <a:off x="7149088" y="1303892"/>
          <a:ext cx="1667708" cy="1042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kern="1200" dirty="0" err="1" smtClean="0"/>
            <a:t>Pasal</a:t>
          </a:r>
          <a:r>
            <a:rPr lang="en-ID" sz="1500" kern="1200" dirty="0" smtClean="0"/>
            <a:t> 1 </a:t>
          </a:r>
          <a:r>
            <a:rPr lang="en-ID" sz="1500" kern="1200" dirty="0" err="1" smtClean="0"/>
            <a:t>angka</a:t>
          </a:r>
          <a:r>
            <a:rPr lang="en-ID" sz="1500" kern="1200" dirty="0" smtClean="0"/>
            <a:t> 24 </a:t>
          </a:r>
          <a:r>
            <a:rPr lang="en-ID" sz="1500" kern="1200" dirty="0" err="1" smtClean="0"/>
            <a:t>dan</a:t>
          </a:r>
          <a:r>
            <a:rPr lang="en-ID" sz="1500" kern="1200" dirty="0" smtClean="0"/>
            <a:t> 25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kern="1200" dirty="0" smtClean="0"/>
            <a:t>UU No. 8 </a:t>
          </a:r>
          <a:r>
            <a:rPr lang="en-ID" sz="1500" kern="1200" dirty="0" err="1" smtClean="0"/>
            <a:t>Tahun</a:t>
          </a:r>
          <a:r>
            <a:rPr lang="en-ID" sz="1500" kern="1200" dirty="0" smtClean="0"/>
            <a:t> 1981</a:t>
          </a:r>
          <a:endParaRPr lang="en-US" sz="1500" kern="1200" dirty="0"/>
        </a:p>
      </dsp:txBody>
      <dsp:txXfrm>
        <a:off x="7179616" y="1334420"/>
        <a:ext cx="1606652" cy="981261"/>
      </dsp:txXfrm>
    </dsp:sp>
    <dsp:sp modelId="{4AF75479-976D-8A43-BDD2-BF4E164859FF}">
      <dsp:nvSpPr>
        <dsp:cNvPr id="0" name=""/>
        <dsp:cNvSpPr/>
      </dsp:nvSpPr>
      <dsp:spPr>
        <a:xfrm>
          <a:off x="6940625" y="1043312"/>
          <a:ext cx="208463" cy="20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635"/>
              </a:lnTo>
              <a:lnTo>
                <a:pt x="208463" y="208463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E9E76-0B42-9B42-B2E7-ACD70B15033C}">
      <dsp:nvSpPr>
        <dsp:cNvPr id="0" name=""/>
        <dsp:cNvSpPr/>
      </dsp:nvSpPr>
      <dsp:spPr>
        <a:xfrm>
          <a:off x="7149088" y="2606789"/>
          <a:ext cx="1667708" cy="1042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kern="1200" dirty="0" err="1" smtClean="0"/>
            <a:t>Pasal</a:t>
          </a:r>
          <a:r>
            <a:rPr lang="en-ID" sz="1500" kern="1200" dirty="0" smtClean="0"/>
            <a:t> 108 </a:t>
          </a:r>
          <a:r>
            <a:rPr lang="en-ID" sz="1500" kern="1200" dirty="0" err="1" smtClean="0"/>
            <a:t>ayat</a:t>
          </a:r>
          <a:r>
            <a:rPr lang="en-ID" sz="1500" kern="1200" dirty="0" smtClean="0"/>
            <a:t> (1) </a:t>
          </a:r>
          <a:r>
            <a:rPr lang="en-ID" sz="1500" kern="1200" dirty="0" err="1" smtClean="0"/>
            <a:t>dan</a:t>
          </a:r>
          <a:r>
            <a:rPr lang="en-ID" sz="1500" kern="1200" dirty="0" smtClean="0"/>
            <a:t> </a:t>
          </a:r>
          <a:r>
            <a:rPr lang="en-ID" sz="1500" kern="1200" dirty="0" err="1" smtClean="0"/>
            <a:t>ayat</a:t>
          </a:r>
          <a:r>
            <a:rPr lang="en-ID" sz="1500" kern="1200" dirty="0" smtClean="0"/>
            <a:t> (6) KUHAP</a:t>
          </a:r>
          <a:endParaRPr lang="en-US" sz="1500" kern="1200" dirty="0"/>
        </a:p>
      </dsp:txBody>
      <dsp:txXfrm>
        <a:off x="7179616" y="2637317"/>
        <a:ext cx="1606652" cy="98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E9CF8-2298-5C46-B570-B6B2AB71BED9}">
      <dsp:nvSpPr>
        <dsp:cNvPr id="0" name=""/>
        <dsp:cNvSpPr/>
      </dsp:nvSpPr>
      <dsp:spPr>
        <a:xfrm>
          <a:off x="617186" y="1658"/>
          <a:ext cx="1632392" cy="97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STUDI PUSTAKA</a:t>
          </a:r>
        </a:p>
      </dsp:txBody>
      <dsp:txXfrm>
        <a:off x="645873" y="30345"/>
        <a:ext cx="1575018" cy="922061"/>
      </dsp:txXfrm>
    </dsp:sp>
    <dsp:sp modelId="{D7E7DC65-A424-5B45-9016-E46D5E252D1E}">
      <dsp:nvSpPr>
        <dsp:cNvPr id="0" name=""/>
        <dsp:cNvSpPr/>
      </dsp:nvSpPr>
      <dsp:spPr>
        <a:xfrm>
          <a:off x="2393229" y="288959"/>
          <a:ext cx="346067" cy="404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93229" y="369926"/>
        <a:ext cx="242247" cy="242899"/>
      </dsp:txXfrm>
    </dsp:sp>
    <dsp:sp modelId="{6B0123DF-358A-F544-8DA5-1AB3374B55DA}">
      <dsp:nvSpPr>
        <dsp:cNvPr id="0" name=""/>
        <dsp:cNvSpPr/>
      </dsp:nvSpPr>
      <dsp:spPr>
        <a:xfrm>
          <a:off x="2902536" y="1658"/>
          <a:ext cx="1632392" cy="97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PENGUMPULAN DATA</a:t>
          </a:r>
          <a:endParaRPr lang="en-US" sz="1500" kern="1200" dirty="0"/>
        </a:p>
      </dsp:txBody>
      <dsp:txXfrm>
        <a:off x="2931223" y="30345"/>
        <a:ext cx="1575018" cy="922061"/>
      </dsp:txXfrm>
    </dsp:sp>
    <dsp:sp modelId="{5D7AD439-8A8D-B146-B0DF-BC2A502EACCA}">
      <dsp:nvSpPr>
        <dsp:cNvPr id="0" name=""/>
        <dsp:cNvSpPr/>
      </dsp:nvSpPr>
      <dsp:spPr>
        <a:xfrm>
          <a:off x="4678579" y="288959"/>
          <a:ext cx="346067" cy="404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78579" y="369926"/>
        <a:ext cx="242247" cy="242899"/>
      </dsp:txXfrm>
    </dsp:sp>
    <dsp:sp modelId="{0DD0FE9C-3489-5A49-898C-2906A30C5AA8}">
      <dsp:nvSpPr>
        <dsp:cNvPr id="0" name=""/>
        <dsp:cNvSpPr/>
      </dsp:nvSpPr>
      <dsp:spPr>
        <a:xfrm>
          <a:off x="5187886" y="1658"/>
          <a:ext cx="1632392" cy="97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ANALISIS KEBUTUHAN</a:t>
          </a:r>
          <a:endParaRPr lang="en-US" sz="1500" kern="1200" dirty="0"/>
        </a:p>
      </dsp:txBody>
      <dsp:txXfrm>
        <a:off x="5216573" y="30345"/>
        <a:ext cx="1575018" cy="922061"/>
      </dsp:txXfrm>
    </dsp:sp>
    <dsp:sp modelId="{FB036BB4-B274-8544-B234-E9C406365B2D}">
      <dsp:nvSpPr>
        <dsp:cNvPr id="0" name=""/>
        <dsp:cNvSpPr/>
      </dsp:nvSpPr>
      <dsp:spPr>
        <a:xfrm rot="5400000">
          <a:off x="5831048" y="1095362"/>
          <a:ext cx="346067" cy="404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5882632" y="1124745"/>
        <a:ext cx="242899" cy="242247"/>
      </dsp:txXfrm>
    </dsp:sp>
    <dsp:sp modelId="{5C6E873A-E366-BB45-B697-7973DF727640}">
      <dsp:nvSpPr>
        <dsp:cNvPr id="0" name=""/>
        <dsp:cNvSpPr/>
      </dsp:nvSpPr>
      <dsp:spPr>
        <a:xfrm>
          <a:off x="5187886" y="1634051"/>
          <a:ext cx="1632392" cy="97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RANCANGAN ARSITEKTUR</a:t>
          </a:r>
        </a:p>
      </dsp:txBody>
      <dsp:txXfrm>
        <a:off x="5216573" y="1662738"/>
        <a:ext cx="1575018" cy="922061"/>
      </dsp:txXfrm>
    </dsp:sp>
    <dsp:sp modelId="{0BCD6255-794D-B346-9E13-F0617996A6CC}">
      <dsp:nvSpPr>
        <dsp:cNvPr id="0" name=""/>
        <dsp:cNvSpPr/>
      </dsp:nvSpPr>
      <dsp:spPr>
        <a:xfrm rot="10800000">
          <a:off x="4698168" y="1921352"/>
          <a:ext cx="346067" cy="404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801988" y="2002319"/>
        <a:ext cx="242247" cy="242899"/>
      </dsp:txXfrm>
    </dsp:sp>
    <dsp:sp modelId="{FDF61909-9431-E048-BCFA-8B4067B295BB}">
      <dsp:nvSpPr>
        <dsp:cNvPr id="0" name=""/>
        <dsp:cNvSpPr/>
      </dsp:nvSpPr>
      <dsp:spPr>
        <a:xfrm>
          <a:off x="2902536" y="1634051"/>
          <a:ext cx="1632392" cy="97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RANCANGAN RINCI</a:t>
          </a:r>
        </a:p>
      </dsp:txBody>
      <dsp:txXfrm>
        <a:off x="2931223" y="1662738"/>
        <a:ext cx="1575018" cy="922061"/>
      </dsp:txXfrm>
    </dsp:sp>
    <dsp:sp modelId="{D2C45678-4FD4-ED49-A8EF-70F030BB8C1F}">
      <dsp:nvSpPr>
        <dsp:cNvPr id="0" name=""/>
        <dsp:cNvSpPr/>
      </dsp:nvSpPr>
      <dsp:spPr>
        <a:xfrm rot="10800000">
          <a:off x="2412818" y="1921352"/>
          <a:ext cx="346067" cy="404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516638" y="2002319"/>
        <a:ext cx="242247" cy="242899"/>
      </dsp:txXfrm>
    </dsp:sp>
    <dsp:sp modelId="{30979007-DA50-6E44-9519-F3A0B1DD40D5}">
      <dsp:nvSpPr>
        <dsp:cNvPr id="0" name=""/>
        <dsp:cNvSpPr/>
      </dsp:nvSpPr>
      <dsp:spPr>
        <a:xfrm>
          <a:off x="617186" y="1634051"/>
          <a:ext cx="1632392" cy="97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IMPLEMENTASI</a:t>
          </a:r>
        </a:p>
      </dsp:txBody>
      <dsp:txXfrm>
        <a:off x="645873" y="1662738"/>
        <a:ext cx="1575018" cy="922061"/>
      </dsp:txXfrm>
    </dsp:sp>
    <dsp:sp modelId="{76BC5FEB-645E-0C4B-940E-AD00EF3760B0}">
      <dsp:nvSpPr>
        <dsp:cNvPr id="0" name=""/>
        <dsp:cNvSpPr/>
      </dsp:nvSpPr>
      <dsp:spPr>
        <a:xfrm rot="5400000">
          <a:off x="1260348" y="2727754"/>
          <a:ext cx="346067" cy="404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311932" y="2757137"/>
        <a:ext cx="242899" cy="242247"/>
      </dsp:txXfrm>
    </dsp:sp>
    <dsp:sp modelId="{D8B2E625-22E2-984B-A5B8-7829E4A89FA9}">
      <dsp:nvSpPr>
        <dsp:cNvPr id="0" name=""/>
        <dsp:cNvSpPr/>
      </dsp:nvSpPr>
      <dsp:spPr>
        <a:xfrm>
          <a:off x="617186" y="3266444"/>
          <a:ext cx="1632392" cy="97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PENGUJIAN</a:t>
          </a:r>
        </a:p>
      </dsp:txBody>
      <dsp:txXfrm>
        <a:off x="645873" y="3295131"/>
        <a:ext cx="1575018" cy="922061"/>
      </dsp:txXfrm>
    </dsp:sp>
    <dsp:sp modelId="{34482C5B-1DB7-2941-AA50-5657C66078B0}">
      <dsp:nvSpPr>
        <dsp:cNvPr id="0" name=""/>
        <dsp:cNvSpPr/>
      </dsp:nvSpPr>
      <dsp:spPr>
        <a:xfrm>
          <a:off x="2393229" y="3553745"/>
          <a:ext cx="346067" cy="404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93229" y="3634712"/>
        <a:ext cx="242247" cy="242899"/>
      </dsp:txXfrm>
    </dsp:sp>
    <dsp:sp modelId="{0AA3DF17-D264-1341-B06C-9CF396B684D9}">
      <dsp:nvSpPr>
        <dsp:cNvPr id="0" name=""/>
        <dsp:cNvSpPr/>
      </dsp:nvSpPr>
      <dsp:spPr>
        <a:xfrm>
          <a:off x="2902536" y="3266444"/>
          <a:ext cx="1632392" cy="979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PEMBUATAN LAPORAN</a:t>
          </a:r>
        </a:p>
      </dsp:txBody>
      <dsp:txXfrm>
        <a:off x="2931223" y="3295131"/>
        <a:ext cx="1575018" cy="922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202" y="3010968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id-ID" sz="2400" b="1" dirty="0"/>
              <a:t>PENGEMBANGAN </a:t>
            </a:r>
            <a:r>
              <a:rPr lang="id-ID" sz="2400" b="1" dirty="0" smtClean="0"/>
              <a:t>MODEL </a:t>
            </a:r>
            <a:r>
              <a:rPr lang="id-ID" sz="2400" b="1" dirty="0"/>
              <a:t>ATURAN EKSTRAKSI INFORMASI PADA DOKUMEN TEKS KEPOLISIAN UNTUK MENDUKUNG PEMBUATAN REKAPITULASI TINDAK PIDANA MENGGUNAKAN </a:t>
            </a:r>
            <a:r>
              <a:rPr lang="id-ID" sz="2400" b="1" i="1" dirty="0"/>
              <a:t>REGULAR EXPRESSION </a:t>
            </a:r>
            <a:r>
              <a:rPr lang="id-ID" sz="2400" b="1" dirty="0"/>
              <a:t>DAN </a:t>
            </a:r>
            <a:r>
              <a:rPr lang="id-ID" sz="2400" b="1" i="1" dirty="0"/>
              <a:t>DOMAIN SPECIFIC LANGUAGE </a:t>
            </a:r>
            <a:r>
              <a:rPr lang="en-ID" sz="2400" b="1" dirty="0"/>
              <a:t/>
            </a:r>
            <a:br>
              <a:rPr lang="en-ID" sz="2400" b="1" dirty="0"/>
            </a:br>
            <a:r>
              <a:rPr lang="id-ID" sz="1050" b="1" dirty="0"/>
              <a:t> </a:t>
            </a:r>
            <a:r>
              <a:rPr lang="en-ID" sz="1050" b="1" dirty="0"/>
              <a:t/>
            </a:r>
            <a:br>
              <a:rPr lang="en-ID" sz="1050" b="1" dirty="0"/>
            </a:br>
            <a:r>
              <a:rPr lang="id-ID" sz="2400" b="1" dirty="0"/>
              <a:t> </a:t>
            </a:r>
            <a:r>
              <a:rPr lang="id-ID" sz="1600" b="1" dirty="0"/>
              <a:t>(STUDY KASUS: LAPORAN KEPOLISIAN DI POLDA DAERAH ISTIMEWA YOGYAKARTA</a:t>
            </a:r>
            <a:r>
              <a:rPr lang="id-ID" sz="1600" b="1" dirty="0" smtClean="0"/>
              <a:t>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203" y="5273749"/>
            <a:ext cx="8915399" cy="1041991"/>
          </a:xfrm>
        </p:spPr>
        <p:txBody>
          <a:bodyPr>
            <a:normAutofit lnSpcReduction="10000"/>
          </a:bodyPr>
          <a:lstStyle/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DENY PRASETYO</a:t>
            </a:r>
          </a:p>
          <a:p>
            <a:pPr algn="ctr"/>
            <a:r>
              <a:rPr lang="id-ID" sz="1600" b="1" dirty="0"/>
              <a:t>10/306509/PPA/03268</a:t>
            </a:r>
            <a:endParaRPr lang="en-ID" sz="1600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8199" y="459455"/>
            <a:ext cx="2929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id-ID" b="1" dirty="0">
                <a:latin typeface="Times New Roman" charset="0"/>
                <a:ea typeface="Calibri" charset="0"/>
              </a:rPr>
              <a:t>USULAN PENELITIAN </a:t>
            </a:r>
            <a:r>
              <a:rPr lang="id-ID" b="1" dirty="0" smtClean="0">
                <a:latin typeface="Times New Roman" charset="0"/>
                <a:ea typeface="Calibri" charset="0"/>
              </a:rPr>
              <a:t>S2</a:t>
            </a:r>
          </a:p>
          <a:p>
            <a:pPr algn="ctr">
              <a:spcAft>
                <a:spcPts val="0"/>
              </a:spcAft>
            </a:pPr>
            <a:endParaRPr lang="en-ID" b="1" dirty="0">
              <a:effectLst/>
              <a:latin typeface="Times New Roman" charset="0"/>
              <a:ea typeface="Calibri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36" y="848220"/>
            <a:ext cx="2043729" cy="206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806" y="754252"/>
            <a:ext cx="8915400" cy="501112"/>
          </a:xfrm>
        </p:spPr>
        <p:txBody>
          <a:bodyPr/>
          <a:lstStyle/>
          <a:p>
            <a:r>
              <a:rPr lang="en-US" dirty="0" smtClean="0"/>
              <a:t>PEMBUATAN </a:t>
            </a:r>
            <a:r>
              <a:rPr lang="en-US" i="1" dirty="0" smtClean="0"/>
              <a:t>RULE</a:t>
            </a:r>
            <a:r>
              <a:rPr lang="en-US" dirty="0" smtClean="0"/>
              <a:t> DALAM DSL</a:t>
            </a:r>
            <a:endParaRPr lang="en-US" dirty="0"/>
          </a:p>
        </p:txBody>
      </p:sp>
      <p:pic>
        <p:nvPicPr>
          <p:cNvPr id="4" name="Picture 3" descr="../../../../Users/jasoet/Downloads/In"/>
          <p:cNvPicPr/>
          <p:nvPr/>
        </p:nvPicPr>
        <p:blipFill>
          <a:blip r:embed="rId2">
            <a:alphaModFix amt="74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66" y="1255364"/>
            <a:ext cx="2525165" cy="45041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759955" y="5759536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Proses </a:t>
            </a:r>
            <a:r>
              <a:rPr lang="en-ID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pembuatan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ID" i="1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rule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ID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menggunakan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DSL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../../Users/jasoet/Desktop/UI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04" y="402956"/>
            <a:ext cx="7253206" cy="53159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82562" y="5718875"/>
            <a:ext cx="23198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Antar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muka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rule editor</a:t>
            </a:r>
            <a:endParaRPr lang="en-ID" dirty="0">
              <a:solidFill>
                <a:schemeClr val="accent6">
                  <a:lumMod val="50000"/>
                </a:schemeClr>
              </a:solidFill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31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../../Users/jasoet/Desktop/Screen%20Shot%202016-04-07%20a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00" y="604434"/>
            <a:ext cx="7036230" cy="52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865535" y="5956536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Contoh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rule </a:t>
            </a:r>
            <a:r>
              <a:rPr lang="en-ID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dalam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DSL</a:t>
            </a:r>
            <a:r>
              <a:rPr lang="en-ID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809" y="754251"/>
            <a:ext cx="8915400" cy="501112"/>
          </a:xfrm>
        </p:spPr>
        <p:txBody>
          <a:bodyPr/>
          <a:lstStyle/>
          <a:p>
            <a:r>
              <a:rPr lang="en-US" dirty="0" smtClean="0"/>
              <a:t>PEMBERIAN ANOTASI TERHADAP TEKS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1607" y="1556990"/>
            <a:ext cx="89631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Pada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penelitan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ini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text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akan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ditandai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pada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bagian-bagian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tertentu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untuk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menunjukkan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bagian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text yang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berupa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baris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paragraf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dan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ID" sz="2000" dirty="0" err="1">
                <a:latin typeface="Century Gothic" charset="0"/>
                <a:ea typeface="Century Gothic" charset="0"/>
                <a:cs typeface="Century Gothic" charset="0"/>
              </a:rPr>
              <a:t>halaman</a:t>
            </a:r>
            <a:r>
              <a:rPr lang="en-ID" sz="20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310" y="785247"/>
            <a:ext cx="8915400" cy="516610"/>
          </a:xfrm>
        </p:spPr>
        <p:txBody>
          <a:bodyPr/>
          <a:lstStyle/>
          <a:p>
            <a:r>
              <a:rPr lang="en-US" dirty="0" smtClean="0"/>
              <a:t>RANCANGAN PENGUJIAN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7105" y="1518833"/>
            <a:ext cx="93506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8" algn="just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Menjalankan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aplikasi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yang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dibuat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menggunakan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input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laporan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kepolisian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di POLDA DIY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serta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membuat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rule DSL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untuk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melakukan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ektraksi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informasi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endParaRPr lang="en-ID" sz="2000" dirty="0">
              <a:effectLst/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304" y="785247"/>
            <a:ext cx="8915400" cy="547607"/>
          </a:xfrm>
        </p:spPr>
        <p:txBody>
          <a:bodyPr/>
          <a:lstStyle/>
          <a:p>
            <a:r>
              <a:rPr lang="en-US" smtClean="0"/>
              <a:t>JADWAL PENELITIAN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75551"/>
              </p:ext>
            </p:extLst>
          </p:nvPr>
        </p:nvGraphicFramePr>
        <p:xfrm>
          <a:off x="2193604" y="1208867"/>
          <a:ext cx="9135658" cy="55129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6412"/>
                <a:gridCol w="1949661"/>
                <a:gridCol w="2775361"/>
                <a:gridCol w="3754224"/>
              </a:tblGrid>
              <a:tr h="2351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No.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Kegiatan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Target Luaran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Waktu</a:t>
                      </a:r>
                      <a:endParaRPr lang="en-ID" sz="16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70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Penyusunan Proposal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01/03/16 – 07/04/16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Proposal </a:t>
                      </a:r>
                      <a:r>
                        <a:rPr lang="en-ID" sz="1600" dirty="0" err="1">
                          <a:effectLst/>
                        </a:rPr>
                        <a:t>Tesis</a:t>
                      </a:r>
                      <a:r>
                        <a:rPr lang="en-ID" sz="1600" dirty="0">
                          <a:effectLst/>
                        </a:rPr>
                        <a:t> yang </a:t>
                      </a:r>
                      <a:r>
                        <a:rPr lang="en-ID" sz="1600" dirty="0" err="1">
                          <a:effectLst/>
                        </a:rPr>
                        <a:t>sudah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siap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diujikan</a:t>
                      </a:r>
                      <a:endParaRPr lang="en-ID" sz="16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</a:tr>
              <a:tr h="705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2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Pengumpulan Data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10/04/16 – 12/04/16</a:t>
                      </a:r>
                      <a:endParaRPr lang="en-ID" sz="16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Terkumpul data berkaitan dengan Proses Rekapitulasi data Tindak Pidana Kepolisian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</a:tr>
              <a:tr h="705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3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Perancangan Sistem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14/04/16 – 28/04/16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Rancangan proses ekstraksi data dengan menggunakan DSL dan Regex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</a:tr>
              <a:tr h="940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4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Implementasi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30/04/16 – 31/04/16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Aplikasi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sistem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ektrasi</a:t>
                      </a:r>
                      <a:r>
                        <a:rPr lang="en-ID" sz="1600" dirty="0">
                          <a:effectLst/>
                        </a:rPr>
                        <a:t> data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menggunakan</a:t>
                      </a:r>
                      <a:r>
                        <a:rPr lang="en-ID" sz="1600" dirty="0">
                          <a:effectLst/>
                        </a:rPr>
                        <a:t> DSL </a:t>
                      </a:r>
                      <a:r>
                        <a:rPr lang="en-ID" sz="1600" dirty="0" err="1">
                          <a:effectLst/>
                        </a:rPr>
                        <a:t>dan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Regek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kepada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kepolisan</a:t>
                      </a:r>
                      <a:r>
                        <a:rPr lang="en-ID" sz="1600" dirty="0">
                          <a:effectLst/>
                        </a:rPr>
                        <a:t> POLDA DIY</a:t>
                      </a:r>
                      <a:endParaRPr lang="en-ID" sz="16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</a:tr>
              <a:tr h="940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5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Pengujian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02/05/16 – 08/05/16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Program </a:t>
                      </a:r>
                      <a:r>
                        <a:rPr lang="en-ID" sz="1600" dirty="0" err="1">
                          <a:effectLst/>
                        </a:rPr>
                        <a:t>selesai</a:t>
                      </a:r>
                      <a:r>
                        <a:rPr lang="en-ID" sz="1600" dirty="0">
                          <a:effectLst/>
                        </a:rPr>
                        <a:t> di </a:t>
                      </a:r>
                      <a:r>
                        <a:rPr lang="en-ID" sz="1600" dirty="0" err="1">
                          <a:effectLst/>
                        </a:rPr>
                        <a:t>uji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berdasarkan</a:t>
                      </a:r>
                      <a:r>
                        <a:rPr lang="en-ID" sz="1600" dirty="0">
                          <a:effectLst/>
                        </a:rPr>
                        <a:t> scenario yang </a:t>
                      </a:r>
                      <a:r>
                        <a:rPr lang="en-ID" sz="1600" dirty="0" err="1">
                          <a:effectLst/>
                        </a:rPr>
                        <a:t>dibuat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laporan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hasil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pengujian</a:t>
                      </a:r>
                      <a:endParaRPr lang="en-ID" sz="16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</a:tr>
              <a:tr h="705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 6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Evaluasi dan Perbaikan Hasil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11/06/16 – 18/06/16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Perbaikan Program atau penambahan skenario baru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</a:tr>
              <a:tr h="705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7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Penyusunan Laporan Hasil Penelitian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20/06/16 – 27/06/16</a:t>
                      </a:r>
                      <a:endParaRPr lang="en-ID" sz="16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Laporan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tesis</a:t>
                      </a:r>
                      <a:r>
                        <a:rPr lang="en-ID" sz="1600" dirty="0">
                          <a:effectLst/>
                        </a:rPr>
                        <a:t> yang </a:t>
                      </a:r>
                      <a:r>
                        <a:rPr lang="en-ID" sz="1600" dirty="0" err="1">
                          <a:effectLst/>
                        </a:rPr>
                        <a:t>siap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diujikan</a:t>
                      </a:r>
                      <a:endParaRPr lang="en-ID" sz="16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3362" marR="633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023" y="268538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TERIMAKASIH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21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819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400" dirty="0" err="1"/>
              <a:t>M</a:t>
            </a:r>
            <a:r>
              <a:rPr lang="en-ID" sz="2400" dirty="0" err="1" smtClean="0"/>
              <a:t>endesain</a:t>
            </a:r>
            <a:r>
              <a:rPr lang="en-ID" sz="2400" dirty="0" smtClean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pengekstrakan</a:t>
            </a:r>
            <a:r>
              <a:rPr lang="en-ID" sz="2400" dirty="0"/>
              <a:t> data </a:t>
            </a:r>
            <a:r>
              <a:rPr lang="en-ID" sz="2400" dirty="0" err="1"/>
              <a:t>laporan</a:t>
            </a:r>
            <a:r>
              <a:rPr lang="en-ID" sz="2400" dirty="0"/>
              <a:t> </a:t>
            </a:r>
            <a:r>
              <a:rPr lang="en-ID" sz="2400" dirty="0" err="1"/>
              <a:t>kepolisian</a:t>
            </a:r>
            <a:r>
              <a:rPr lang="en-ID" sz="2400" dirty="0"/>
              <a:t> yang </a:t>
            </a:r>
            <a:r>
              <a:rPr lang="en-ID" sz="2400" dirty="0" err="1"/>
              <a:t>memiliki</a:t>
            </a:r>
            <a:r>
              <a:rPr lang="en-ID" sz="2400" dirty="0"/>
              <a:t> format doc </a:t>
            </a:r>
            <a:r>
              <a:rPr lang="en-ID" sz="2400" dirty="0" err="1"/>
              <a:t>atau</a:t>
            </a:r>
            <a:r>
              <a:rPr lang="en-ID" sz="2400" dirty="0"/>
              <a:t> pdf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i="1" dirty="0"/>
              <a:t>rule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DSL </a:t>
            </a:r>
            <a:r>
              <a:rPr lang="en-ID" sz="2400" dirty="0" err="1"/>
              <a:t>dan</a:t>
            </a:r>
            <a:r>
              <a:rPr lang="en-ID" sz="2400" dirty="0"/>
              <a:t> regex, </a:t>
            </a:r>
            <a:r>
              <a:rPr lang="en-ID" sz="2400" dirty="0" err="1"/>
              <a:t>sehingga</a:t>
            </a:r>
            <a:r>
              <a:rPr lang="en-ID" sz="2400" dirty="0"/>
              <a:t> proses </a:t>
            </a:r>
            <a:r>
              <a:rPr lang="en-ID" sz="2400" dirty="0" err="1"/>
              <a:t>penggalian</a:t>
            </a:r>
            <a:r>
              <a:rPr lang="en-ID" sz="2400" dirty="0"/>
              <a:t> data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laporan</a:t>
            </a:r>
            <a:r>
              <a:rPr lang="en-ID" sz="2400" dirty="0"/>
              <a:t> </a:t>
            </a:r>
            <a:r>
              <a:rPr lang="en-ID" sz="2400" dirty="0" err="1"/>
              <a:t>kepolisian</a:t>
            </a:r>
            <a:r>
              <a:rPr lang="en-ID" sz="2400" dirty="0"/>
              <a:t> POLDA DIY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maksimal</a:t>
            </a:r>
            <a:r>
              <a:rPr lang="en-ID" sz="2400" dirty="0"/>
              <a:t>.</a:t>
            </a:r>
            <a:r>
              <a:rPr lang="en-ID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+mj-lt"/>
              <a:buAutoNum type="arabicPeriod"/>
            </a:pP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kepolisian</a:t>
            </a:r>
            <a:r>
              <a:rPr lang="en-US" sz="2400" dirty="0"/>
              <a:t> yang </a:t>
            </a:r>
            <a:r>
              <a:rPr lang="en-US" sz="2400" dirty="0" err="1"/>
              <a:t>menyangkut</a:t>
            </a:r>
            <a:r>
              <a:rPr lang="en-US" sz="2400" dirty="0"/>
              <a:t> </a:t>
            </a:r>
            <a:r>
              <a:rPr lang="en-US" sz="2400" dirty="0" err="1"/>
              <a:t>tindak</a:t>
            </a:r>
            <a:r>
              <a:rPr lang="en-US" sz="2400" dirty="0"/>
              <a:t> </a:t>
            </a:r>
            <a:r>
              <a:rPr lang="en-US" sz="2400" dirty="0" err="1"/>
              <a:t>pidana</a:t>
            </a:r>
            <a:r>
              <a:rPr lang="en-US" sz="2400" dirty="0"/>
              <a:t> di POLDA Daerah Istimewa Yogyakarta.</a:t>
            </a:r>
            <a:endParaRPr lang="en-ID" sz="2400" dirty="0"/>
          </a:p>
          <a:p>
            <a:pPr lvl="0" algn="just">
              <a:buFont typeface="+mj-lt"/>
              <a:buAutoNum type="arabicPeriod"/>
            </a:pPr>
            <a:r>
              <a:rPr lang="en-US" sz="2400" dirty="0" err="1"/>
              <a:t>Penggunaan</a:t>
            </a:r>
            <a:r>
              <a:rPr lang="en-US" sz="2400" dirty="0"/>
              <a:t> DSL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mendeskripsikan</a:t>
            </a:r>
            <a:r>
              <a:rPr lang="en-US" sz="2400" dirty="0"/>
              <a:t> </a:t>
            </a:r>
            <a:r>
              <a:rPr lang="en-US" sz="2400" i="1" dirty="0"/>
              <a:t>rule</a:t>
            </a:r>
            <a:endParaRPr lang="en-ID" sz="2400" i="1" dirty="0"/>
          </a:p>
          <a:p>
            <a:pPr lvl="0" algn="just">
              <a:buFont typeface="+mj-lt"/>
              <a:buAutoNum type="arabicPeriod"/>
            </a:pPr>
            <a:r>
              <a:rPr lang="en-US" sz="2400" dirty="0" err="1"/>
              <a:t>Penggunaan</a:t>
            </a:r>
            <a:r>
              <a:rPr lang="en-US" sz="2400" dirty="0"/>
              <a:t> regex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ekstraksi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.</a:t>
            </a:r>
            <a:endParaRPr lang="en-ID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400" dirty="0" err="1"/>
              <a:t>M</a:t>
            </a:r>
            <a:r>
              <a:rPr lang="en-ID" sz="2400" dirty="0" err="1" smtClean="0"/>
              <a:t>endefinisikan</a:t>
            </a:r>
            <a:r>
              <a:rPr lang="en-ID" sz="2400" dirty="0" smtClean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i="1" dirty="0"/>
              <a:t>r</a:t>
            </a:r>
            <a:r>
              <a:rPr lang="en-ID" sz="2400" i="1" dirty="0" smtClean="0"/>
              <a:t>ule</a:t>
            </a:r>
            <a:r>
              <a:rPr lang="en-ID" sz="2400" dirty="0" smtClean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laporan</a:t>
            </a:r>
            <a:r>
              <a:rPr lang="en-ID" sz="2400" dirty="0"/>
              <a:t> </a:t>
            </a:r>
            <a:r>
              <a:rPr lang="en-ID" sz="2400" dirty="0" err="1"/>
              <a:t>kepolisian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DSL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di </a:t>
            </a:r>
            <a:r>
              <a:rPr lang="en-ID" sz="2400" dirty="0" err="1"/>
              <a:t>ekstrasi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regex,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penggalian</a:t>
            </a:r>
            <a:r>
              <a:rPr lang="en-ID" sz="2400" dirty="0"/>
              <a:t> </a:t>
            </a:r>
            <a:r>
              <a:rPr lang="en-ID" sz="2400" dirty="0" err="1"/>
              <a:t>teks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laporan</a:t>
            </a:r>
            <a:r>
              <a:rPr lang="en-ID" sz="2400" dirty="0"/>
              <a:t> </a:t>
            </a:r>
            <a:r>
              <a:rPr lang="en-ID" sz="2400" dirty="0" err="1"/>
              <a:t>kepolisian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efektif</a:t>
            </a:r>
            <a:r>
              <a:rPr lang="en-ID" sz="2400" dirty="0"/>
              <a:t>.</a:t>
            </a:r>
            <a:r>
              <a:rPr lang="en-ID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LANDASAN TEORI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799631"/>
              </p:ext>
            </p:extLst>
          </p:nvPr>
        </p:nvGraphicFramePr>
        <p:xfrm>
          <a:off x="852406" y="1610533"/>
          <a:ext cx="1033737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METODOLOGI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232" y="1538896"/>
            <a:ext cx="8507574" cy="5223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LANGKAH PENELITIAN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7895021"/>
              </p:ext>
            </p:extLst>
          </p:nvPr>
        </p:nvGraphicFramePr>
        <p:xfrm>
          <a:off x="2806914" y="2061275"/>
          <a:ext cx="7437465" cy="4247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771" y="723254"/>
            <a:ext cx="8915400" cy="780081"/>
          </a:xfrm>
        </p:spPr>
        <p:txBody>
          <a:bodyPr/>
          <a:lstStyle/>
          <a:p>
            <a:r>
              <a:rPr lang="en-US" dirty="0" smtClean="0"/>
              <a:t>DESKRIPSI UMUM</a:t>
            </a:r>
            <a:endParaRPr lang="en-US" dirty="0"/>
          </a:p>
        </p:txBody>
      </p:sp>
      <p:pic>
        <p:nvPicPr>
          <p:cNvPr id="4" name="Picture 3" descr="../../../../Users/jasoet/Downloads/ProsesPe"/>
          <p:cNvPicPr/>
          <p:nvPr/>
        </p:nvPicPr>
        <p:blipFill>
          <a:blip r:embed="rId2">
            <a:alphaModFix amt="7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78" y="1311949"/>
            <a:ext cx="3580108" cy="46210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625007" y="6124414"/>
            <a:ext cx="5301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smtClean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Proses </a:t>
            </a:r>
            <a:r>
              <a:rPr lang="en-ID" dirty="0" err="1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pelaporan</a:t>
            </a:r>
            <a:r>
              <a:rPr lang="en-ID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ID" dirty="0" err="1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tindak</a:t>
            </a:r>
            <a:r>
              <a:rPr lang="en-ID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ID" dirty="0" err="1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pindana</a:t>
            </a:r>
            <a:r>
              <a:rPr lang="en-ID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 di </a:t>
            </a:r>
            <a:r>
              <a:rPr lang="en-ID" dirty="0" err="1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kantor</a:t>
            </a:r>
            <a:r>
              <a:rPr lang="en-ID" dirty="0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ID" dirty="0" err="1">
                <a:solidFill>
                  <a:schemeClr val="accent5">
                    <a:lumMod val="50000"/>
                  </a:schemeClr>
                </a:solidFill>
                <a:latin typeface="Times New Roman" charset="0"/>
                <a:ea typeface="Calibri" charset="0"/>
              </a:rPr>
              <a:t>kepolisian</a:t>
            </a:r>
            <a:r>
              <a:rPr lang="en-ID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08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../../Users/jasoet/Downloads/Gambaran%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237" y="66675"/>
            <a:ext cx="5029200" cy="6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92796" y="555872"/>
            <a:ext cx="33650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Gambaran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umum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model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ekstraksi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charset="0"/>
              <a:ea typeface="Calibri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informasi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rekapitulasi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Calibri" charset="0"/>
              </a:rPr>
              <a:t> </a:t>
            </a:r>
            <a:endParaRPr lang="en-ID" dirty="0">
              <a:solidFill>
                <a:schemeClr val="accent6">
                  <a:lumMod val="50000"/>
                </a:schemeClr>
              </a:solidFill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421</Words>
  <Application>Microsoft Macintosh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Times New Roman</vt:lpstr>
      <vt:lpstr>Wingdings 3</vt:lpstr>
      <vt:lpstr>Arial</vt:lpstr>
      <vt:lpstr>Wisp</vt:lpstr>
      <vt:lpstr>PENGEMBANGAN MODEL ATURAN EKSTRAKSI INFORMASI PADA DOKUMEN TEKS KEPOLISIAN UNTUK MENDUKUNG PEMBUATAN REKAPITULASI TINDAK PIDANA MENGGUNAKAN REGULAR EXPRESSION DAN DOMAIN SPECIFIC LANGUAGE     (STUDY KASUS: LAPORAN KEPOLISIAN DI POLDA DAERAH ISTIMEWA YOGYAKARTA)</vt:lpstr>
      <vt:lpstr>LATAR BELAKANG</vt:lpstr>
      <vt:lpstr>RUMUSAN MASALAH</vt:lpstr>
      <vt:lpstr>BATASAN MASALAH</vt:lpstr>
      <vt:lpstr>TUJUAN PENELITIAN</vt:lpstr>
      <vt:lpstr>LANDASAN TEORI</vt:lpstr>
      <vt:lpstr>METODOLOGI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MODEL ATURAN EKSTRAKSI INFORMASI PADA DOKUMEN TEKS KEPOLISIAN UNTUK MENDUKUNG PEMBUATAN REKAPITULASI TINDAK PIDANA MENGGUNAKAN REGULAR EXPRESSION DAN DOMAIN SPECIFIC LANGUAGE     (STUDY KASUS: LAPORAN KEPOLISIAN DI POLDA DAERAH ISTIMEWA YOGYAKARTA)</dc:title>
  <dc:creator>Microsoft Office User</dc:creator>
  <cp:lastModifiedBy>Microsoft Office User</cp:lastModifiedBy>
  <cp:revision>12</cp:revision>
  <dcterms:created xsi:type="dcterms:W3CDTF">2016-04-28T18:33:31Z</dcterms:created>
  <dcterms:modified xsi:type="dcterms:W3CDTF">2016-04-28T22:44:41Z</dcterms:modified>
</cp:coreProperties>
</file>