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F0C01-89D8-AAA8-425E-D4E0E981E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1C0609F-135D-0B2E-F41D-D47E8C1A5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C27B1-EFDD-79A4-B01B-3BF01E07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BAD605-8064-FADA-6738-B3A32AF4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744774-69C6-D9E7-9E0D-70EF25B4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35D17-C810-A606-45CC-EE274784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018030-AD00-C647-87E8-DA6A78FF4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E6C193-BD09-5DC0-F83F-9912866F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86C32-F3B0-B9E0-05BE-63E0531A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A95555-580F-2B6E-4751-F3203A43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7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B16C62-6918-A5C6-D5EE-799CCAF85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725CE0-FFCB-8474-77B9-142327F15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731160-3A10-AE70-3844-D92704A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97EBD-46E6-E0E0-11CB-61558303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DBC4C3-3A69-683C-7E94-0C3DD8C44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3F20F-7060-3D98-29E7-2E13B6442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AEE14-4EF5-4580-8942-A73C0C02D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6A453A-81BC-EDFC-8302-6CA7C5DF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6946C5-C2A5-00EB-C40A-F141DD79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A2F228-C6A1-02A6-DA52-27AF456A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9098D1-EA44-6047-9CCB-9E1B3D6F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AA3E32-D53E-F9AD-5245-001DF90D8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21260A-235D-6C01-36E5-C999FB38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952E50-44F2-C155-999B-ABFEAA9D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C4F18F-8850-8C25-2967-3C69EFE6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324CE-66A7-B576-59C0-57A029CC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75E89C-13DD-4449-63E5-89A02D7C2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40098C-C8F3-86EE-6AFE-DBEEA4399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FF94F9-4777-3C22-525A-51D984AD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0F97D2-08C6-E511-CCAC-5DEB4B7A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2681A9-CD0B-6556-E058-4D044E47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0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0AFC3A-D097-51B7-D258-467CBB89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BB0C3A-B75A-5D4B-2709-CA2EB00E2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DD9CC5-582B-6C68-8D30-F66A37800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63A2B3-3827-D1E4-2A18-5A3B5F0D0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D620DF-F282-7682-1986-D50C864593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4EFABBD-B123-99A6-28F2-E192C40E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A4376B-1AE2-61A6-FC9A-F60E02F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A99C08-72B0-C69C-189C-209EFCC2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0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C1F2F-54F3-C569-26DC-085556F7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C4B42F-E2E4-ECED-B66D-EDFD9815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77033F-CED6-E9F9-6147-7041B692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938F3-11D4-674B-02F2-B0F4A73D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4C606C-6F5C-B5EA-8731-55804AE29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1E1D65-2F2E-CA41-466F-24E191EC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393958-31A3-FA5E-9AE5-C16596CB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D0166-EB36-1858-0A59-3F472B66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09874-CC4B-B0E7-19F8-13B9FC81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F26595-8ED3-9269-673A-00C673108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9F799D-F1CE-1071-8E64-39BFDF53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DF56F9-CE38-01FC-ABEE-3FE21BC2F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B7F03A-FF83-813B-44FD-DC035ECD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3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E2879-B042-716F-3D59-CDFDF1CF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76CEC5-3915-0F6C-D5B2-299720130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A030CF-C510-5B95-728B-9578F7EB1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9F9C4E-CB00-6538-89D8-7540B506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98010E-3BE2-F2EE-3B9F-3221C8CC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CFEF19-FD2E-80C3-DA35-71DB0048F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9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EE792A-FB53-53E9-D204-1488FB1B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241E44-C117-AD49-6C80-F0469F133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CF716F-81DB-F8B4-60C9-E7D5B1DA1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A98FC0-CE90-4B0F-AE07-F107CF9C8A1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6FA07-CF86-5A3F-5AE3-BE49CEC79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3C989D-79AD-202D-1995-1B6E64B50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1E63F-6E04-401C-BA0E-2031ECBF6E5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5FDC5F12-908B-803B-6F94-A4AE062742BD}"/>
              </a:ext>
            </a:extLst>
          </p:cNvPr>
          <p:cNvSpPr/>
          <p:nvPr/>
        </p:nvSpPr>
        <p:spPr>
          <a:xfrm>
            <a:off x="1959629" y="241765"/>
            <a:ext cx="1393372" cy="685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Hostile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sexism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08F5CB7-F1A4-D414-CB77-FD34310D088B}"/>
              </a:ext>
            </a:extLst>
          </p:cNvPr>
          <p:cNvSpPr/>
          <p:nvPr/>
        </p:nvSpPr>
        <p:spPr>
          <a:xfrm>
            <a:off x="7345129" y="241765"/>
            <a:ext cx="1393372" cy="68580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Benevolent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sexism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B655DC-8FF9-981C-CE7A-0EC9A2EA04A7}"/>
              </a:ext>
            </a:extLst>
          </p:cNvPr>
          <p:cNvSpPr/>
          <p:nvPr/>
        </p:nvSpPr>
        <p:spPr>
          <a:xfrm>
            <a:off x="6018086" y="1714597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72DF74-9479-B56B-0363-07BFEEBC968A}"/>
              </a:ext>
            </a:extLst>
          </p:cNvPr>
          <p:cNvSpPr txBox="1"/>
          <p:nvPr/>
        </p:nvSpPr>
        <p:spPr>
          <a:xfrm rot="16200000">
            <a:off x="5733012" y="1954474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3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DDB455-B148-B5EA-5C4A-3B221FBC19DF}"/>
              </a:ext>
            </a:extLst>
          </p:cNvPr>
          <p:cNvSpPr/>
          <p:nvPr/>
        </p:nvSpPr>
        <p:spPr>
          <a:xfrm>
            <a:off x="1559047" y="1715106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B5F99AE-AD3A-3718-43B9-C2A405BC4B74}"/>
              </a:ext>
            </a:extLst>
          </p:cNvPr>
          <p:cNvSpPr txBox="1"/>
          <p:nvPr/>
        </p:nvSpPr>
        <p:spPr>
          <a:xfrm rot="16200000">
            <a:off x="1273973" y="1954983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7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CFD9D7F-96A4-8B4D-0A57-28B03EF1DB6A}"/>
              </a:ext>
            </a:extLst>
          </p:cNvPr>
          <p:cNvSpPr/>
          <p:nvPr/>
        </p:nvSpPr>
        <p:spPr>
          <a:xfrm>
            <a:off x="2471601" y="1715107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7807347-0706-DE08-AE48-055B9AEF4F10}"/>
              </a:ext>
            </a:extLst>
          </p:cNvPr>
          <p:cNvSpPr txBox="1"/>
          <p:nvPr/>
        </p:nvSpPr>
        <p:spPr>
          <a:xfrm rot="16200000">
            <a:off x="2186527" y="1954984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9E82530-D121-4680-59C0-DB58C6BFF019}"/>
              </a:ext>
            </a:extLst>
          </p:cNvPr>
          <p:cNvSpPr/>
          <p:nvPr/>
        </p:nvSpPr>
        <p:spPr>
          <a:xfrm>
            <a:off x="2925781" y="1715107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0229372-92AC-06B1-2BD0-E52FAD9812DE}"/>
              </a:ext>
            </a:extLst>
          </p:cNvPr>
          <p:cNvSpPr txBox="1"/>
          <p:nvPr/>
        </p:nvSpPr>
        <p:spPr>
          <a:xfrm rot="16200000">
            <a:off x="2640707" y="1954984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14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FD5217D-CF21-3F9B-0FEC-826C111EF728}"/>
              </a:ext>
            </a:extLst>
          </p:cNvPr>
          <p:cNvSpPr/>
          <p:nvPr/>
        </p:nvSpPr>
        <p:spPr>
          <a:xfrm>
            <a:off x="1112412" y="1715106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781B38-53ED-C811-EE3B-E2BCA94C6AB8}"/>
              </a:ext>
            </a:extLst>
          </p:cNvPr>
          <p:cNvSpPr txBox="1"/>
          <p:nvPr/>
        </p:nvSpPr>
        <p:spPr>
          <a:xfrm rot="16200000">
            <a:off x="827338" y="1954983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5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A1A954F-6442-9E78-8ADF-9C8F47D6781A}"/>
              </a:ext>
            </a:extLst>
          </p:cNvPr>
          <p:cNvSpPr/>
          <p:nvPr/>
        </p:nvSpPr>
        <p:spPr>
          <a:xfrm>
            <a:off x="6935327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BC89757-ABBB-26F2-A140-FE7012E7A406}"/>
              </a:ext>
            </a:extLst>
          </p:cNvPr>
          <p:cNvSpPr txBox="1"/>
          <p:nvPr/>
        </p:nvSpPr>
        <p:spPr>
          <a:xfrm rot="16200000">
            <a:off x="6650253" y="1954980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8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80CDC33-AEF7-2E03-D977-D0BCB13BDC23}"/>
              </a:ext>
            </a:extLst>
          </p:cNvPr>
          <p:cNvSpPr/>
          <p:nvPr/>
        </p:nvSpPr>
        <p:spPr>
          <a:xfrm>
            <a:off x="3382491" y="1715105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F787FBE-E2C6-C154-55CE-E69A064E55A2}"/>
              </a:ext>
            </a:extLst>
          </p:cNvPr>
          <p:cNvSpPr txBox="1"/>
          <p:nvPr/>
        </p:nvSpPr>
        <p:spPr>
          <a:xfrm rot="16200000">
            <a:off x="3097417" y="1954982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15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9292879-5477-F09D-18ED-2BC05804992A}"/>
              </a:ext>
            </a:extLst>
          </p:cNvPr>
          <p:cNvSpPr/>
          <p:nvPr/>
        </p:nvSpPr>
        <p:spPr>
          <a:xfrm>
            <a:off x="4286162" y="1715104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03E5642-C591-6D1F-D071-330F4F529777}"/>
              </a:ext>
            </a:extLst>
          </p:cNvPr>
          <p:cNvSpPr txBox="1"/>
          <p:nvPr/>
        </p:nvSpPr>
        <p:spPr>
          <a:xfrm rot="16200000">
            <a:off x="4001088" y="1954981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18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5A9B79B-B8F9-9ECF-6A33-5252A32BCFC8}"/>
              </a:ext>
            </a:extLst>
          </p:cNvPr>
          <p:cNvSpPr/>
          <p:nvPr/>
        </p:nvSpPr>
        <p:spPr>
          <a:xfrm>
            <a:off x="220314" y="1715107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249D884-54EF-5196-0A2F-F5B6B0A48780}"/>
              </a:ext>
            </a:extLst>
          </p:cNvPr>
          <p:cNvSpPr txBox="1"/>
          <p:nvPr/>
        </p:nvSpPr>
        <p:spPr>
          <a:xfrm rot="16200000">
            <a:off x="-64760" y="1954984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2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AA39E41-E35B-0BAF-1BED-8B77B79DAB50}"/>
              </a:ext>
            </a:extLst>
          </p:cNvPr>
          <p:cNvSpPr/>
          <p:nvPr/>
        </p:nvSpPr>
        <p:spPr>
          <a:xfrm>
            <a:off x="2023207" y="1715107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D2B2F7-6B71-C1DE-1EBB-135F8F9002BA}"/>
              </a:ext>
            </a:extLst>
          </p:cNvPr>
          <p:cNvSpPr txBox="1"/>
          <p:nvPr/>
        </p:nvSpPr>
        <p:spPr>
          <a:xfrm rot="16200000">
            <a:off x="1738133" y="1954984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10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824753F-442E-BA83-D821-E0103900CCE5}"/>
              </a:ext>
            </a:extLst>
          </p:cNvPr>
          <p:cNvSpPr/>
          <p:nvPr/>
        </p:nvSpPr>
        <p:spPr>
          <a:xfrm>
            <a:off x="9233960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CBA444E-C258-1AEC-E58F-9FED477B9128}"/>
              </a:ext>
            </a:extLst>
          </p:cNvPr>
          <p:cNvSpPr txBox="1"/>
          <p:nvPr/>
        </p:nvSpPr>
        <p:spPr>
          <a:xfrm rot="16200000">
            <a:off x="8948886" y="1954980"/>
            <a:ext cx="95105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19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DAABF7B-00D6-FA46-E2D7-D7460684026C}"/>
              </a:ext>
            </a:extLst>
          </p:cNvPr>
          <p:cNvSpPr/>
          <p:nvPr/>
        </p:nvSpPr>
        <p:spPr>
          <a:xfrm>
            <a:off x="4732797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A6901CF-7068-99A4-9763-9F14C9A0B01D}"/>
              </a:ext>
            </a:extLst>
          </p:cNvPr>
          <p:cNvSpPr txBox="1"/>
          <p:nvPr/>
        </p:nvSpPr>
        <p:spPr>
          <a:xfrm rot="16200000">
            <a:off x="4447723" y="1954980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21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56A3774-E7C2-BB34-2F97-AAF60C9A8683}"/>
              </a:ext>
            </a:extLst>
          </p:cNvPr>
          <p:cNvSpPr/>
          <p:nvPr/>
        </p:nvSpPr>
        <p:spPr>
          <a:xfrm>
            <a:off x="8785875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2E9E0E9-9CE7-962A-F06D-C78ABF01DF50}"/>
              </a:ext>
            </a:extLst>
          </p:cNvPr>
          <p:cNvSpPr txBox="1"/>
          <p:nvPr/>
        </p:nvSpPr>
        <p:spPr>
          <a:xfrm rot="16200000">
            <a:off x="8500801" y="1954980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17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B8CFD63-1BE3-1027-131C-ED85542A62BA}"/>
              </a:ext>
            </a:extLst>
          </p:cNvPr>
          <p:cNvSpPr/>
          <p:nvPr/>
        </p:nvSpPr>
        <p:spPr>
          <a:xfrm>
            <a:off x="669805" y="1715107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80E37EF-2B84-063A-1A66-0D8EA72CA0E4}"/>
              </a:ext>
            </a:extLst>
          </p:cNvPr>
          <p:cNvSpPr txBox="1"/>
          <p:nvPr/>
        </p:nvSpPr>
        <p:spPr>
          <a:xfrm rot="16200000">
            <a:off x="384731" y="1954984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40777C-09A3-8CEB-7D1C-A61794035CE6}"/>
              </a:ext>
            </a:extLst>
          </p:cNvPr>
          <p:cNvSpPr/>
          <p:nvPr/>
        </p:nvSpPr>
        <p:spPr>
          <a:xfrm>
            <a:off x="6473766" y="1714597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6D1ADCD-AD03-B469-ECE0-F1D8AEEB4E46}"/>
              </a:ext>
            </a:extLst>
          </p:cNvPr>
          <p:cNvSpPr txBox="1"/>
          <p:nvPr/>
        </p:nvSpPr>
        <p:spPr>
          <a:xfrm rot="16200000">
            <a:off x="6188692" y="1954474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A823E89-1961-10E8-CBDC-C60076A4F0CE}"/>
              </a:ext>
            </a:extLst>
          </p:cNvPr>
          <p:cNvSpPr/>
          <p:nvPr/>
        </p:nvSpPr>
        <p:spPr>
          <a:xfrm>
            <a:off x="5562311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40FC700-7DEA-5162-51A4-C0997B76CB85}"/>
              </a:ext>
            </a:extLst>
          </p:cNvPr>
          <p:cNvSpPr txBox="1"/>
          <p:nvPr/>
        </p:nvSpPr>
        <p:spPr>
          <a:xfrm rot="16200000">
            <a:off x="5277237" y="1954980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28C706B-8779-838D-2649-E2D5012F9918}"/>
              </a:ext>
            </a:extLst>
          </p:cNvPr>
          <p:cNvSpPr/>
          <p:nvPr/>
        </p:nvSpPr>
        <p:spPr>
          <a:xfrm>
            <a:off x="7397933" y="1715855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1EDEDBB3-64A9-045C-4F8F-BDC97759E1EF}"/>
              </a:ext>
            </a:extLst>
          </p:cNvPr>
          <p:cNvSpPr txBox="1"/>
          <p:nvPr/>
        </p:nvSpPr>
        <p:spPr>
          <a:xfrm rot="16200000">
            <a:off x="7112859" y="1955732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9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AE4505C-8265-66D2-FA95-FEDABA713A1E}"/>
              </a:ext>
            </a:extLst>
          </p:cNvPr>
          <p:cNvSpPr/>
          <p:nvPr/>
        </p:nvSpPr>
        <p:spPr>
          <a:xfrm>
            <a:off x="8331630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C8C28D1-2D02-F46B-066B-B5DDED9AD7AE}"/>
              </a:ext>
            </a:extLst>
          </p:cNvPr>
          <p:cNvSpPr txBox="1"/>
          <p:nvPr/>
        </p:nvSpPr>
        <p:spPr>
          <a:xfrm rot="16200000">
            <a:off x="8046556" y="1954980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13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66E3300-012C-6C47-9275-1C59F6781418}"/>
              </a:ext>
            </a:extLst>
          </p:cNvPr>
          <p:cNvSpPr/>
          <p:nvPr/>
        </p:nvSpPr>
        <p:spPr>
          <a:xfrm>
            <a:off x="7851362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43E4D71-3D4D-EA1D-ED3A-B1274FDF41EE}"/>
              </a:ext>
            </a:extLst>
          </p:cNvPr>
          <p:cNvSpPr txBox="1"/>
          <p:nvPr/>
        </p:nvSpPr>
        <p:spPr>
          <a:xfrm rot="16200000">
            <a:off x="7566288" y="1954980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12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AB9B9AF-7F3B-6838-924F-8DF2B2AD7D63}"/>
              </a:ext>
            </a:extLst>
          </p:cNvPr>
          <p:cNvSpPr/>
          <p:nvPr/>
        </p:nvSpPr>
        <p:spPr>
          <a:xfrm>
            <a:off x="3837768" y="1715104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07FDF9D-7497-AB6E-02EC-4510FD7524DB}"/>
              </a:ext>
            </a:extLst>
          </p:cNvPr>
          <p:cNvSpPr txBox="1"/>
          <p:nvPr/>
        </p:nvSpPr>
        <p:spPr>
          <a:xfrm rot="16200000">
            <a:off x="3552694" y="1954981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16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F9B98C3-556C-F134-BD2D-61D4EAC9997F}"/>
              </a:ext>
            </a:extLst>
          </p:cNvPr>
          <p:cNvSpPr/>
          <p:nvPr/>
        </p:nvSpPr>
        <p:spPr>
          <a:xfrm>
            <a:off x="9687927" y="1716789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3CA7CC8-25E8-6640-354F-242695822C98}"/>
              </a:ext>
            </a:extLst>
          </p:cNvPr>
          <p:cNvSpPr txBox="1"/>
          <p:nvPr/>
        </p:nvSpPr>
        <p:spPr>
          <a:xfrm rot="16200000">
            <a:off x="9402853" y="1956666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20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51FDC46-E3B5-E363-8D62-FEA7EC65FB97}"/>
              </a:ext>
            </a:extLst>
          </p:cNvPr>
          <p:cNvSpPr/>
          <p:nvPr/>
        </p:nvSpPr>
        <p:spPr>
          <a:xfrm>
            <a:off x="10150532" y="1715103"/>
            <a:ext cx="381001" cy="8490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A12C7167-EDDD-528F-D85F-0DAC2C58DA00}"/>
              </a:ext>
            </a:extLst>
          </p:cNvPr>
          <p:cNvSpPr txBox="1"/>
          <p:nvPr/>
        </p:nvSpPr>
        <p:spPr>
          <a:xfrm rot="16200000">
            <a:off x="9865458" y="1954980"/>
            <a:ext cx="95105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Item 22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B8F2F151-BCBE-58B3-9F7C-F351F608A81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53001" y="584665"/>
            <a:ext cx="3992128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55DE7EA3-B98E-C0AC-0F42-38DFB262021F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flipH="1">
            <a:off x="410767" y="927565"/>
            <a:ext cx="2245548" cy="73655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D808C1A-9956-7E1E-FB7D-FEDF4639FC45}"/>
              </a:ext>
            </a:extLst>
          </p:cNvPr>
          <p:cNvCxnSpPr>
            <a:stCxn id="4" idx="2"/>
            <a:endCxn id="35" idx="3"/>
          </p:cNvCxnSpPr>
          <p:nvPr/>
        </p:nvCxnSpPr>
        <p:spPr>
          <a:xfrm flipH="1">
            <a:off x="860258" y="927565"/>
            <a:ext cx="1796057" cy="73655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B423EE37-3894-1F7F-94A8-D56FA21D6EDF}"/>
              </a:ext>
            </a:extLst>
          </p:cNvPr>
          <p:cNvCxnSpPr>
            <a:stCxn id="4" idx="2"/>
            <a:endCxn id="17" idx="3"/>
          </p:cNvCxnSpPr>
          <p:nvPr/>
        </p:nvCxnSpPr>
        <p:spPr>
          <a:xfrm flipH="1">
            <a:off x="1302865" y="927565"/>
            <a:ext cx="1353450" cy="73655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632F4807-C062-14E6-B5BE-C0AA9B66E7CB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flipH="1">
            <a:off x="1749500" y="927565"/>
            <a:ext cx="906815" cy="736557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A2FD48E-AA31-278A-B030-87060450CA2E}"/>
              </a:ext>
            </a:extLst>
          </p:cNvPr>
          <p:cNvCxnSpPr>
            <a:stCxn id="4" idx="2"/>
            <a:endCxn id="27" idx="3"/>
          </p:cNvCxnSpPr>
          <p:nvPr/>
        </p:nvCxnSpPr>
        <p:spPr>
          <a:xfrm flipH="1">
            <a:off x="2213660" y="927565"/>
            <a:ext cx="442655" cy="73655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AF002E5-7729-1EF2-DEB9-3C021A171F4B}"/>
              </a:ext>
            </a:extLst>
          </p:cNvPr>
          <p:cNvCxnSpPr>
            <a:stCxn id="4" idx="2"/>
            <a:endCxn id="13" idx="3"/>
          </p:cNvCxnSpPr>
          <p:nvPr/>
        </p:nvCxnSpPr>
        <p:spPr>
          <a:xfrm>
            <a:off x="2656315" y="927565"/>
            <a:ext cx="5739" cy="73655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81A82696-A576-104B-8F2C-CA89DF2B9D7F}"/>
              </a:ext>
            </a:extLst>
          </p:cNvPr>
          <p:cNvCxnSpPr>
            <a:stCxn id="4" idx="2"/>
            <a:endCxn id="15" idx="3"/>
          </p:cNvCxnSpPr>
          <p:nvPr/>
        </p:nvCxnSpPr>
        <p:spPr>
          <a:xfrm>
            <a:off x="2656315" y="927565"/>
            <a:ext cx="459919" cy="73655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D1C02F25-FEF8-5003-E6D4-AF169C43C235}"/>
              </a:ext>
            </a:extLst>
          </p:cNvPr>
          <p:cNvCxnSpPr>
            <a:stCxn id="4" idx="2"/>
            <a:endCxn id="21" idx="3"/>
          </p:cNvCxnSpPr>
          <p:nvPr/>
        </p:nvCxnSpPr>
        <p:spPr>
          <a:xfrm>
            <a:off x="2656315" y="927565"/>
            <a:ext cx="916629" cy="73655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5A7450EE-B025-565D-175D-7A45980BDEF9}"/>
              </a:ext>
            </a:extLst>
          </p:cNvPr>
          <p:cNvCxnSpPr>
            <a:stCxn id="4" idx="2"/>
            <a:endCxn id="47" idx="3"/>
          </p:cNvCxnSpPr>
          <p:nvPr/>
        </p:nvCxnSpPr>
        <p:spPr>
          <a:xfrm>
            <a:off x="2656315" y="927565"/>
            <a:ext cx="1371906" cy="73655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0EDC142D-9CAE-6C8A-4BB6-AC9789B09657}"/>
              </a:ext>
            </a:extLst>
          </p:cNvPr>
          <p:cNvCxnSpPr>
            <a:stCxn id="4" idx="2"/>
            <a:endCxn id="23" idx="3"/>
          </p:cNvCxnSpPr>
          <p:nvPr/>
        </p:nvCxnSpPr>
        <p:spPr>
          <a:xfrm>
            <a:off x="2656315" y="927565"/>
            <a:ext cx="1820300" cy="736555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D540DEF-4FCC-5727-9B5E-1DE335B6259E}"/>
              </a:ext>
            </a:extLst>
          </p:cNvPr>
          <p:cNvCxnSpPr>
            <a:stCxn id="4" idx="2"/>
            <a:endCxn id="31" idx="3"/>
          </p:cNvCxnSpPr>
          <p:nvPr/>
        </p:nvCxnSpPr>
        <p:spPr>
          <a:xfrm>
            <a:off x="2656315" y="927565"/>
            <a:ext cx="2266935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BC2BD648-BF91-5769-2C5E-DD9B61F58BA8}"/>
              </a:ext>
            </a:extLst>
          </p:cNvPr>
          <p:cNvCxnSpPr>
            <a:stCxn id="5" idx="2"/>
            <a:endCxn id="39" idx="3"/>
          </p:cNvCxnSpPr>
          <p:nvPr/>
        </p:nvCxnSpPr>
        <p:spPr>
          <a:xfrm flipH="1">
            <a:off x="5752764" y="927565"/>
            <a:ext cx="2289051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B417ADC9-50F8-0295-FC98-571BE185BA03}"/>
              </a:ext>
            </a:extLst>
          </p:cNvPr>
          <p:cNvCxnSpPr>
            <a:stCxn id="5" idx="2"/>
            <a:endCxn id="9" idx="3"/>
          </p:cNvCxnSpPr>
          <p:nvPr/>
        </p:nvCxnSpPr>
        <p:spPr>
          <a:xfrm flipH="1">
            <a:off x="6208539" y="927565"/>
            <a:ext cx="1833276" cy="73604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73C7EC0-379D-FFA8-C574-B7D9DB00EB57}"/>
              </a:ext>
            </a:extLst>
          </p:cNvPr>
          <p:cNvCxnSpPr>
            <a:stCxn id="5" idx="2"/>
            <a:endCxn id="37" idx="3"/>
          </p:cNvCxnSpPr>
          <p:nvPr/>
        </p:nvCxnSpPr>
        <p:spPr>
          <a:xfrm flipH="1">
            <a:off x="6664219" y="927565"/>
            <a:ext cx="1377596" cy="736048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F136B00F-9BCD-22D4-8A99-755485F0C8BD}"/>
              </a:ext>
            </a:extLst>
          </p:cNvPr>
          <p:cNvCxnSpPr>
            <a:stCxn id="5" idx="2"/>
            <a:endCxn id="19" idx="3"/>
          </p:cNvCxnSpPr>
          <p:nvPr/>
        </p:nvCxnSpPr>
        <p:spPr>
          <a:xfrm flipH="1">
            <a:off x="7125780" y="927565"/>
            <a:ext cx="916035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F3EC335E-93F7-281A-5751-D2A187C850FE}"/>
              </a:ext>
            </a:extLst>
          </p:cNvPr>
          <p:cNvCxnSpPr>
            <a:stCxn id="5" idx="2"/>
            <a:endCxn id="41" idx="3"/>
          </p:cNvCxnSpPr>
          <p:nvPr/>
        </p:nvCxnSpPr>
        <p:spPr>
          <a:xfrm flipH="1">
            <a:off x="7588386" y="927565"/>
            <a:ext cx="453429" cy="737306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9D5F7625-FAF6-43B9-C620-A7C875C66A8B}"/>
              </a:ext>
            </a:extLst>
          </p:cNvPr>
          <p:cNvCxnSpPr>
            <a:stCxn id="5" idx="2"/>
            <a:endCxn id="45" idx="3"/>
          </p:cNvCxnSpPr>
          <p:nvPr/>
        </p:nvCxnSpPr>
        <p:spPr>
          <a:xfrm>
            <a:off x="8041815" y="927565"/>
            <a:ext cx="0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1FD5AA57-E65E-4DFF-BEF4-E4E38762F5F5}"/>
              </a:ext>
            </a:extLst>
          </p:cNvPr>
          <p:cNvCxnSpPr>
            <a:stCxn id="5" idx="2"/>
            <a:endCxn id="43" idx="3"/>
          </p:cNvCxnSpPr>
          <p:nvPr/>
        </p:nvCxnSpPr>
        <p:spPr>
          <a:xfrm>
            <a:off x="8041815" y="927565"/>
            <a:ext cx="480268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AFC71CEF-B379-7E1C-B3AC-7FED4460909C}"/>
              </a:ext>
            </a:extLst>
          </p:cNvPr>
          <p:cNvCxnSpPr>
            <a:stCxn id="5" idx="2"/>
            <a:endCxn id="33" idx="3"/>
          </p:cNvCxnSpPr>
          <p:nvPr/>
        </p:nvCxnSpPr>
        <p:spPr>
          <a:xfrm>
            <a:off x="8041815" y="927565"/>
            <a:ext cx="934513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668A9623-69E6-DCF7-2398-A07C4128F52E}"/>
              </a:ext>
            </a:extLst>
          </p:cNvPr>
          <p:cNvCxnSpPr>
            <a:stCxn id="5" idx="2"/>
            <a:endCxn id="29" idx="3"/>
          </p:cNvCxnSpPr>
          <p:nvPr/>
        </p:nvCxnSpPr>
        <p:spPr>
          <a:xfrm>
            <a:off x="8041815" y="927565"/>
            <a:ext cx="1382598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D5C8BC33-ECA9-3F51-AFD6-B6C3B93C587F}"/>
              </a:ext>
            </a:extLst>
          </p:cNvPr>
          <p:cNvCxnSpPr>
            <a:stCxn id="5" idx="2"/>
            <a:endCxn id="49" idx="3"/>
          </p:cNvCxnSpPr>
          <p:nvPr/>
        </p:nvCxnSpPr>
        <p:spPr>
          <a:xfrm>
            <a:off x="8041815" y="927565"/>
            <a:ext cx="1836565" cy="73824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F38E0CBC-B08F-8AF2-F61F-E780CA5E82AA}"/>
              </a:ext>
            </a:extLst>
          </p:cNvPr>
          <p:cNvCxnSpPr>
            <a:stCxn id="5" idx="2"/>
            <a:endCxn id="53" idx="3"/>
          </p:cNvCxnSpPr>
          <p:nvPr/>
        </p:nvCxnSpPr>
        <p:spPr>
          <a:xfrm>
            <a:off x="8041815" y="927565"/>
            <a:ext cx="2299170" cy="736554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8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 Jung</dc:creator>
  <cp:lastModifiedBy>Jana Jung</cp:lastModifiedBy>
  <cp:revision>1</cp:revision>
  <dcterms:created xsi:type="dcterms:W3CDTF">2025-03-30T19:22:46Z</dcterms:created>
  <dcterms:modified xsi:type="dcterms:W3CDTF">2025-03-30T19:44:47Z</dcterms:modified>
</cp:coreProperties>
</file>