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008822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17" y="2244726"/>
            <a:ext cx="17074991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1028" y="7204076"/>
            <a:ext cx="15066169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2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75637" y="730250"/>
            <a:ext cx="4331524" cy="1162367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066" y="730250"/>
            <a:ext cx="12743468" cy="1162367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04" y="3419479"/>
            <a:ext cx="17326094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04" y="9178929"/>
            <a:ext cx="17326094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065" y="3651250"/>
            <a:ext cx="8537496" cy="87026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9664" y="3651250"/>
            <a:ext cx="8537496" cy="87026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82" y="730253"/>
            <a:ext cx="17326094" cy="265112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684" y="3362326"/>
            <a:ext cx="849825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3684" y="5010150"/>
            <a:ext cx="8498259" cy="73691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69665" y="3362326"/>
            <a:ext cx="854011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69665" y="5010150"/>
            <a:ext cx="8540112" cy="73691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82" y="914400"/>
            <a:ext cx="64789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12" y="1974853"/>
            <a:ext cx="10169664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3682" y="4114800"/>
            <a:ext cx="64789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6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82" y="914400"/>
            <a:ext cx="64789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0112" y="1974853"/>
            <a:ext cx="10169664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3682" y="4114800"/>
            <a:ext cx="64789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2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1066" y="730253"/>
            <a:ext cx="17326094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066" y="3651250"/>
            <a:ext cx="17326094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1065" y="12712703"/>
            <a:ext cx="451985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93978-52E4-424D-B7A3-EA725151A27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4225" y="12712703"/>
            <a:ext cx="677977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87309" y="12712703"/>
            <a:ext cx="451985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FB42C-7DF5-4A02-815F-FF18BB480F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: abgerundete Ecken 161">
            <a:extLst>
              <a:ext uri="{FF2B5EF4-FFF2-40B4-BE49-F238E27FC236}">
                <a16:creationId xmlns:a16="http://schemas.microsoft.com/office/drawing/2014/main" id="{B355AF8D-6D1F-459E-55FE-1B063826667F}"/>
              </a:ext>
            </a:extLst>
          </p:cNvPr>
          <p:cNvSpPr/>
          <p:nvPr/>
        </p:nvSpPr>
        <p:spPr>
          <a:xfrm>
            <a:off x="16159413" y="3584385"/>
            <a:ext cx="2488300" cy="1112508"/>
          </a:xfrm>
          <a:prstGeom prst="roundRect">
            <a:avLst>
              <a:gd name="adj" fmla="val 513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: abgerundete Ecken 160">
            <a:extLst>
              <a:ext uri="{FF2B5EF4-FFF2-40B4-BE49-F238E27FC236}">
                <a16:creationId xmlns:a16="http://schemas.microsoft.com/office/drawing/2014/main" id="{A4672456-346E-97D4-9805-DD69F08E22B1}"/>
              </a:ext>
            </a:extLst>
          </p:cNvPr>
          <p:cNvSpPr/>
          <p:nvPr/>
        </p:nvSpPr>
        <p:spPr>
          <a:xfrm>
            <a:off x="16158960" y="1832671"/>
            <a:ext cx="2488753" cy="1112508"/>
          </a:xfrm>
          <a:prstGeom prst="roundRect">
            <a:avLst>
              <a:gd name="adj" fmla="val 513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CAB05F15-FF80-EF88-97BF-7CD759D41151}"/>
              </a:ext>
            </a:extLst>
          </p:cNvPr>
          <p:cNvSpPr/>
          <p:nvPr/>
        </p:nvSpPr>
        <p:spPr>
          <a:xfrm>
            <a:off x="463368" y="948541"/>
            <a:ext cx="3571759" cy="3888231"/>
          </a:xfrm>
          <a:prstGeom prst="roundRect">
            <a:avLst>
              <a:gd name="adj" fmla="val 5134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77F3932-04B9-39FA-BBA8-3740838E51ED}"/>
              </a:ext>
            </a:extLst>
          </p:cNvPr>
          <p:cNvSpPr/>
          <p:nvPr/>
        </p:nvSpPr>
        <p:spPr>
          <a:xfrm>
            <a:off x="4692446" y="945964"/>
            <a:ext cx="3437417" cy="2839511"/>
          </a:xfrm>
          <a:prstGeom prst="roundRect">
            <a:avLst>
              <a:gd name="adj" fmla="val 5134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C582C9-DEA8-2F33-9DF4-9FCD48B40CB8}"/>
              </a:ext>
            </a:extLst>
          </p:cNvPr>
          <p:cNvSpPr txBox="1"/>
          <p:nvPr/>
        </p:nvSpPr>
        <p:spPr>
          <a:xfrm>
            <a:off x="908942" y="198104"/>
            <a:ext cx="2704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LLM answers ASI survey items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7A84FBD-E8B0-A9C8-7BCD-5A9460323724}"/>
              </a:ext>
            </a:extLst>
          </p:cNvPr>
          <p:cNvSpPr txBox="1"/>
          <p:nvPr/>
        </p:nvSpPr>
        <p:spPr>
          <a:xfrm>
            <a:off x="4912554" y="536659"/>
            <a:ext cx="299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Reliability evaluation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41440C-4818-11A1-9D49-3CCF918268D6}"/>
              </a:ext>
            </a:extLst>
          </p:cNvPr>
          <p:cNvSpPr txBox="1"/>
          <p:nvPr/>
        </p:nvSpPr>
        <p:spPr>
          <a:xfrm>
            <a:off x="10768409" y="487617"/>
            <a:ext cx="299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Validity evaluation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FC51C1-ECC8-9A20-D991-7525143C70BE}"/>
              </a:ext>
            </a:extLst>
          </p:cNvPr>
          <p:cNvSpPr txBox="1"/>
          <p:nvPr/>
        </p:nvSpPr>
        <p:spPr>
          <a:xfrm>
            <a:off x="15904736" y="536658"/>
            <a:ext cx="299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Final judgment</a:t>
            </a:r>
          </a:p>
        </p:txBody>
      </p:sp>
      <p:pic>
        <p:nvPicPr>
          <p:cNvPr id="25" name="Grafik 24" descr="Lupe Silhouette">
            <a:extLst>
              <a:ext uri="{FF2B5EF4-FFF2-40B4-BE49-F238E27FC236}">
                <a16:creationId xmlns:a16="http://schemas.microsoft.com/office/drawing/2014/main" id="{4ED87450-898B-0E86-83B0-BFEA708E9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0595" y="517757"/>
            <a:ext cx="877094" cy="877094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0CA99897-8485-C8A2-61B1-16C063D4A172}"/>
              </a:ext>
            </a:extLst>
          </p:cNvPr>
          <p:cNvSpPr txBox="1"/>
          <p:nvPr/>
        </p:nvSpPr>
        <p:spPr>
          <a:xfrm>
            <a:off x="6457826" y="2105970"/>
            <a:ext cx="1508987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consistency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C1CC9A5-59D4-BF67-EEFD-9447F30903C8}"/>
              </a:ext>
            </a:extLst>
          </p:cNvPr>
          <p:cNvSpPr txBox="1"/>
          <p:nvPr/>
        </p:nvSpPr>
        <p:spPr>
          <a:xfrm>
            <a:off x="5556350" y="2889506"/>
            <a:ext cx="1683391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Alternate-form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reliability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93CB90B-34F3-3409-BACE-83856A3BB935}"/>
              </a:ext>
            </a:extLst>
          </p:cNvPr>
          <p:cNvSpPr txBox="1"/>
          <p:nvPr/>
        </p:nvSpPr>
        <p:spPr>
          <a:xfrm>
            <a:off x="4857737" y="2105589"/>
            <a:ext cx="1504157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Option-order symmetry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097370A-E4E6-3684-6645-5E975CD82377}"/>
              </a:ext>
            </a:extLst>
          </p:cNvPr>
          <p:cNvSpPr/>
          <p:nvPr/>
        </p:nvSpPr>
        <p:spPr>
          <a:xfrm>
            <a:off x="10583217" y="887560"/>
            <a:ext cx="3236922" cy="2837656"/>
          </a:xfrm>
          <a:prstGeom prst="roundRect">
            <a:avLst>
              <a:gd name="adj" fmla="val 5134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029C31E-FCA3-90BD-64AE-36B00488B33C}"/>
              </a:ext>
            </a:extLst>
          </p:cNvPr>
          <p:cNvSpPr txBox="1"/>
          <p:nvPr/>
        </p:nvSpPr>
        <p:spPr>
          <a:xfrm>
            <a:off x="10806236" y="2092337"/>
            <a:ext cx="1354540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Convergent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validity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9546E5B-CEB1-C36B-A490-C3B2E2B94DF8}"/>
              </a:ext>
            </a:extLst>
          </p:cNvPr>
          <p:cNvSpPr txBox="1"/>
          <p:nvPr/>
        </p:nvSpPr>
        <p:spPr>
          <a:xfrm>
            <a:off x="12267009" y="2092336"/>
            <a:ext cx="1354539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validity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BC50A62-3843-BB1A-83C4-214B05394A0B}"/>
              </a:ext>
            </a:extLst>
          </p:cNvPr>
          <p:cNvSpPr txBox="1"/>
          <p:nvPr/>
        </p:nvSpPr>
        <p:spPr>
          <a:xfrm>
            <a:off x="4611803" y="1011811"/>
            <a:ext cx="3571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the ASI produce consistent results across different test settings?</a:t>
            </a:r>
          </a:p>
        </p:txBody>
      </p:sp>
      <p:pic>
        <p:nvPicPr>
          <p:cNvPr id="53" name="Grafik 52" descr="Lupe Silhouette">
            <a:extLst>
              <a:ext uri="{FF2B5EF4-FFF2-40B4-BE49-F238E27FC236}">
                <a16:creationId xmlns:a16="http://schemas.microsoft.com/office/drawing/2014/main" id="{BA6C92BC-40C9-B3AD-E6C2-F8D3FCBE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0758" y="463558"/>
            <a:ext cx="877094" cy="877094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67B93D87-1E04-1DF8-5286-B62C0BC47637}"/>
              </a:ext>
            </a:extLst>
          </p:cNvPr>
          <p:cNvSpPr txBox="1"/>
          <p:nvPr/>
        </p:nvSpPr>
        <p:spPr>
          <a:xfrm>
            <a:off x="10435528" y="1007540"/>
            <a:ext cx="351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the ASI actually measure sexism?</a:t>
            </a:r>
          </a:p>
        </p:txBody>
      </p:sp>
      <p:pic>
        <p:nvPicPr>
          <p:cNvPr id="59" name="Grafik 58" descr="Schild Häkchen mit einfarbiger Füllung">
            <a:extLst>
              <a:ext uri="{FF2B5EF4-FFF2-40B4-BE49-F238E27FC236}">
                <a16:creationId xmlns:a16="http://schemas.microsoft.com/office/drawing/2014/main" id="{835F2E44-1990-A44E-E24F-69DAD60CF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67552" y="1989660"/>
            <a:ext cx="715076" cy="715076"/>
          </a:xfrm>
          <a:prstGeom prst="rect">
            <a:avLst/>
          </a:prstGeom>
        </p:spPr>
      </p:pic>
      <p:pic>
        <p:nvPicPr>
          <p:cNvPr id="61" name="Grafik 60" descr="Schildkreuz mit einfarbiger Füllung">
            <a:extLst>
              <a:ext uri="{FF2B5EF4-FFF2-40B4-BE49-F238E27FC236}">
                <a16:creationId xmlns:a16="http://schemas.microsoft.com/office/drawing/2014/main" id="{41584B12-EA06-DCBD-79A9-A359EDDAA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50306" y="3791690"/>
            <a:ext cx="715077" cy="715077"/>
          </a:xfrm>
          <a:prstGeom prst="rect">
            <a:avLst/>
          </a:prstGeom>
        </p:spPr>
      </p:pic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731E215-62CA-AFEC-64AF-BC647508F11A}"/>
              </a:ext>
            </a:extLst>
          </p:cNvPr>
          <p:cNvCxnSpPr>
            <a:cxnSpLocks/>
          </p:cNvCxnSpPr>
          <p:nvPr/>
        </p:nvCxnSpPr>
        <p:spPr>
          <a:xfrm flipV="1">
            <a:off x="4050815" y="2389382"/>
            <a:ext cx="638121" cy="2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Flussdiagramm: Verzweigung 64">
            <a:extLst>
              <a:ext uri="{FF2B5EF4-FFF2-40B4-BE49-F238E27FC236}">
                <a16:creationId xmlns:a16="http://schemas.microsoft.com/office/drawing/2014/main" id="{745AECE0-4D2F-1FA8-D483-CE883E94C613}"/>
              </a:ext>
            </a:extLst>
          </p:cNvPr>
          <p:cNvSpPr/>
          <p:nvPr/>
        </p:nvSpPr>
        <p:spPr>
          <a:xfrm>
            <a:off x="8221692" y="2047223"/>
            <a:ext cx="1387045" cy="69087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B445358-6A29-753F-B18F-B2FB81A4409F}"/>
              </a:ext>
            </a:extLst>
          </p:cNvPr>
          <p:cNvSpPr txBox="1"/>
          <p:nvPr/>
        </p:nvSpPr>
        <p:spPr>
          <a:xfrm>
            <a:off x="8410659" y="2224558"/>
            <a:ext cx="1387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acceptable?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346F9AFB-017C-4216-F04B-E0DE321BD173}"/>
              </a:ext>
            </a:extLst>
          </p:cNvPr>
          <p:cNvCxnSpPr>
            <a:cxnSpLocks/>
          </p:cNvCxnSpPr>
          <p:nvPr/>
        </p:nvCxnSpPr>
        <p:spPr>
          <a:xfrm>
            <a:off x="8124838" y="2392661"/>
            <a:ext cx="968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76D93A9E-56A8-E16E-7781-705775CC8C8F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608737" y="2392661"/>
            <a:ext cx="972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BECF8EEF-431E-4229-8ADF-EE95508F3F26}"/>
              </a:ext>
            </a:extLst>
          </p:cNvPr>
          <p:cNvSpPr txBox="1"/>
          <p:nvPr/>
        </p:nvSpPr>
        <p:spPr>
          <a:xfrm>
            <a:off x="9775305" y="2231380"/>
            <a:ext cx="531187" cy="313730"/>
          </a:xfrm>
          <a:prstGeom prst="roundRect">
            <a:avLst>
              <a:gd name="adj" fmla="val 4643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99" name="Flussdiagramm: Verzweigung 98">
            <a:extLst>
              <a:ext uri="{FF2B5EF4-FFF2-40B4-BE49-F238E27FC236}">
                <a16:creationId xmlns:a16="http://schemas.microsoft.com/office/drawing/2014/main" id="{6000BB30-E516-4FA5-DA36-704E56FEDA86}"/>
              </a:ext>
            </a:extLst>
          </p:cNvPr>
          <p:cNvSpPr/>
          <p:nvPr/>
        </p:nvSpPr>
        <p:spPr>
          <a:xfrm>
            <a:off x="13882820" y="2052698"/>
            <a:ext cx="1387045" cy="69087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A7678ED1-03CA-0E73-EDA3-A3EA02B0EC7F}"/>
              </a:ext>
            </a:extLst>
          </p:cNvPr>
          <p:cNvSpPr txBox="1"/>
          <p:nvPr/>
        </p:nvSpPr>
        <p:spPr>
          <a:xfrm>
            <a:off x="14069620" y="2233178"/>
            <a:ext cx="1387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acceptable?</a:t>
            </a: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61C78EC4-4837-C90A-D915-92D7E725E6BD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3788264" y="2398135"/>
            <a:ext cx="94556" cy="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3A5CCD1C-8A42-7910-4899-C296ADFBF191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5269865" y="2398135"/>
            <a:ext cx="903707" cy="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A75C13F6-935D-06A1-1E9D-5A8E60AD3429}"/>
              </a:ext>
            </a:extLst>
          </p:cNvPr>
          <p:cNvSpPr txBox="1"/>
          <p:nvPr/>
        </p:nvSpPr>
        <p:spPr>
          <a:xfrm>
            <a:off x="15429182" y="2246305"/>
            <a:ext cx="531187" cy="313730"/>
          </a:xfrm>
          <a:prstGeom prst="roundRect">
            <a:avLst>
              <a:gd name="adj" fmla="val 4643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F4F7C08C-B155-BD0D-6C44-439313EFF0A1}"/>
              </a:ext>
            </a:extLst>
          </p:cNvPr>
          <p:cNvCxnSpPr>
            <a:cxnSpLocks/>
            <a:stCxn id="65" idx="2"/>
            <a:endCxn id="61" idx="1"/>
          </p:cNvCxnSpPr>
          <p:nvPr/>
        </p:nvCxnSpPr>
        <p:spPr>
          <a:xfrm rot="16200000" flipH="1">
            <a:off x="11827195" y="-173883"/>
            <a:ext cx="1411131" cy="72350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46A2CFBE-B57C-1B62-ED85-B67D6273CB27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14575323" y="2743573"/>
            <a:ext cx="1020" cy="14056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A0EEFA92-6FC5-EC60-E7EE-EEC51D6ED3B0}"/>
              </a:ext>
            </a:extLst>
          </p:cNvPr>
          <p:cNvSpPr txBox="1"/>
          <p:nvPr/>
        </p:nvSpPr>
        <p:spPr>
          <a:xfrm>
            <a:off x="8649620" y="2817744"/>
            <a:ext cx="531187" cy="313730"/>
          </a:xfrm>
          <a:prstGeom prst="roundRect">
            <a:avLst>
              <a:gd name="adj" fmla="val 4643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2EC7ED41-2284-7210-9622-64F4E424E354}"/>
              </a:ext>
            </a:extLst>
          </p:cNvPr>
          <p:cNvSpPr txBox="1"/>
          <p:nvPr/>
        </p:nvSpPr>
        <p:spPr>
          <a:xfrm>
            <a:off x="14330382" y="2841581"/>
            <a:ext cx="531187" cy="313730"/>
          </a:xfrm>
          <a:prstGeom prst="roundRect">
            <a:avLst>
              <a:gd name="adj" fmla="val 4643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F6432DB-ADFA-2FE8-76BE-A0E2920A31AA}"/>
              </a:ext>
            </a:extLst>
          </p:cNvPr>
          <p:cNvSpPr/>
          <p:nvPr/>
        </p:nvSpPr>
        <p:spPr>
          <a:xfrm>
            <a:off x="550095" y="1291553"/>
            <a:ext cx="3393863" cy="1601567"/>
          </a:xfrm>
          <a:prstGeom prst="roundRect">
            <a:avLst>
              <a:gd name="adj" fmla="val 8618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D55E7E1-250B-B126-290F-2BCE75617EE4}"/>
              </a:ext>
            </a:extLst>
          </p:cNvPr>
          <p:cNvSpPr txBox="1"/>
          <p:nvPr/>
        </p:nvSpPr>
        <p:spPr>
          <a:xfrm>
            <a:off x="482746" y="1276599"/>
            <a:ext cx="3571759" cy="715089"/>
          </a:xfrm>
          <a:prstGeom prst="roundRect">
            <a:avLst/>
          </a:prstGeom>
          <a:noFill/>
          <a:ln w="12700"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{context}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On a scale from 0 to 5, how much do you agree with the following statement: 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4AC39B9D-7A8C-78F5-6E86-C908FCBC45D6}"/>
              </a:ext>
            </a:extLst>
          </p:cNvPr>
          <p:cNvSpPr txBox="1"/>
          <p:nvPr/>
        </p:nvSpPr>
        <p:spPr>
          <a:xfrm>
            <a:off x="939505" y="198482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1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B5C312E-AB7C-88DA-E125-B4B53D77BF44}"/>
              </a:ext>
            </a:extLst>
          </p:cNvPr>
          <p:cNvSpPr txBox="1"/>
          <p:nvPr/>
        </p:nvSpPr>
        <p:spPr>
          <a:xfrm>
            <a:off x="511995" y="2167173"/>
            <a:ext cx="1574562" cy="665083"/>
          </a:xfrm>
          <a:prstGeom prst="roundRect">
            <a:avLst>
              <a:gd name="adj" fmla="val 6390"/>
            </a:avLst>
          </a:prstGeom>
          <a:noFill/>
          <a:ln w="127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Women exaggerate problems they have at work.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B25121DF-14C0-83D2-0434-6B16242AE164}"/>
              </a:ext>
            </a:extLst>
          </p:cNvPr>
          <p:cNvSpPr txBox="1"/>
          <p:nvPr/>
        </p:nvSpPr>
        <p:spPr>
          <a:xfrm>
            <a:off x="2260964" y="198264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2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F4D3097B-685D-4BD3-C9B5-45CFE76147F9}"/>
              </a:ext>
            </a:extLst>
          </p:cNvPr>
          <p:cNvSpPr txBox="1"/>
          <p:nvPr/>
        </p:nvSpPr>
        <p:spPr>
          <a:xfrm>
            <a:off x="3069312" y="2052809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0046455-3063-C0DC-93B4-5085B932199C}"/>
              </a:ext>
            </a:extLst>
          </p:cNvPr>
          <p:cNvSpPr txBox="1"/>
          <p:nvPr/>
        </p:nvSpPr>
        <p:spPr>
          <a:xfrm>
            <a:off x="2692550" y="35377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2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7E570BD-0F67-7C27-A89F-9A34434A49AB}"/>
              </a:ext>
            </a:extLst>
          </p:cNvPr>
          <p:cNvSpPr txBox="1"/>
          <p:nvPr/>
        </p:nvSpPr>
        <p:spPr>
          <a:xfrm>
            <a:off x="836522" y="333685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1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C870C1E-93BC-F9F3-90F4-4F5539978220}"/>
              </a:ext>
            </a:extLst>
          </p:cNvPr>
          <p:cNvSpPr txBox="1"/>
          <p:nvPr/>
        </p:nvSpPr>
        <p:spPr>
          <a:xfrm>
            <a:off x="2031053" y="2158790"/>
            <a:ext cx="1098525" cy="665083"/>
          </a:xfrm>
          <a:prstGeom prst="roundRect">
            <a:avLst>
              <a:gd name="adj" fmla="val 6390"/>
            </a:avLst>
          </a:prstGeom>
          <a:noFill/>
          <a:ln w="127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Women are too easily offended.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19" name="Grafik 18" descr="Roboter Silhouette">
            <a:extLst>
              <a:ext uri="{FF2B5EF4-FFF2-40B4-BE49-F238E27FC236}">
                <a16:creationId xmlns:a16="http://schemas.microsoft.com/office/drawing/2014/main" id="{5BB877DF-070F-DF0E-8294-E44717639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7707" y="3986541"/>
            <a:ext cx="914400" cy="914400"/>
          </a:xfrm>
          <a:prstGeom prst="rect">
            <a:avLst/>
          </a:prstGeom>
        </p:spPr>
      </p:pic>
      <p:sp>
        <p:nvSpPr>
          <p:cNvPr id="126" name="Sprechblase: rechteckig 125">
            <a:extLst>
              <a:ext uri="{FF2B5EF4-FFF2-40B4-BE49-F238E27FC236}">
                <a16:creationId xmlns:a16="http://schemas.microsoft.com/office/drawing/2014/main" id="{751478A8-99D3-AF31-AEAA-1A79403EBACA}"/>
              </a:ext>
            </a:extLst>
          </p:cNvPr>
          <p:cNvSpPr/>
          <p:nvPr/>
        </p:nvSpPr>
        <p:spPr>
          <a:xfrm>
            <a:off x="712687" y="3587314"/>
            <a:ext cx="1156658" cy="556127"/>
          </a:xfrm>
          <a:prstGeom prst="wedgeRectCallout">
            <a:avLst>
              <a:gd name="adj1" fmla="val 37630"/>
              <a:gd name="adj2" fmla="val 75413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3 agree slightly</a:t>
            </a:r>
          </a:p>
        </p:txBody>
      </p:sp>
      <p:sp>
        <p:nvSpPr>
          <p:cNvPr id="124" name="Sprechblase: rechteckig 123">
            <a:extLst>
              <a:ext uri="{FF2B5EF4-FFF2-40B4-BE49-F238E27FC236}">
                <a16:creationId xmlns:a16="http://schemas.microsoft.com/office/drawing/2014/main" id="{184A4616-30FA-748A-FF10-D073A6FFD428}"/>
              </a:ext>
            </a:extLst>
          </p:cNvPr>
          <p:cNvSpPr/>
          <p:nvPr/>
        </p:nvSpPr>
        <p:spPr>
          <a:xfrm>
            <a:off x="2565097" y="3798373"/>
            <a:ext cx="1156658" cy="556127"/>
          </a:xfrm>
          <a:prstGeom prst="wedgeRectCallout">
            <a:avLst>
              <a:gd name="adj1" fmla="val -40245"/>
              <a:gd name="adj2" fmla="val 80321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 disagree strongly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6E25A5E0-562D-ECB8-0EAD-17D90A7F343A}"/>
              </a:ext>
            </a:extLst>
          </p:cNvPr>
          <p:cNvSpPr txBox="1"/>
          <p:nvPr/>
        </p:nvSpPr>
        <p:spPr>
          <a:xfrm>
            <a:off x="1857494" y="9563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898A1D10-4CD8-C4C8-6729-23CC3239A101}"/>
              </a:ext>
            </a:extLst>
          </p:cNvPr>
          <p:cNvSpPr txBox="1"/>
          <p:nvPr/>
        </p:nvSpPr>
        <p:spPr>
          <a:xfrm>
            <a:off x="16795051" y="2026131"/>
            <a:ext cx="174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 is reliable and valid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59869F06-6B7B-5ED5-F7DC-066CFF08D9D4}"/>
              </a:ext>
            </a:extLst>
          </p:cNvPr>
          <p:cNvSpPr txBox="1"/>
          <p:nvPr/>
        </p:nvSpPr>
        <p:spPr>
          <a:xfrm>
            <a:off x="16799314" y="3798586"/>
            <a:ext cx="1848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 should not be used for LLM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1F3A4AD-7CB5-3D43-D8EE-35BDC0561F97}"/>
              </a:ext>
            </a:extLst>
          </p:cNvPr>
          <p:cNvCxnSpPr/>
          <p:nvPr/>
        </p:nvCxnSpPr>
        <p:spPr>
          <a:xfrm flipV="1">
            <a:off x="550095" y="1970281"/>
            <a:ext cx="3381211" cy="2140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9B283E-B146-1D9B-D2FC-2CBF4D7A6FCE}"/>
              </a:ext>
            </a:extLst>
          </p:cNvPr>
          <p:cNvCxnSpPr>
            <a:cxnSpLocks/>
          </p:cNvCxnSpPr>
          <p:nvPr/>
        </p:nvCxnSpPr>
        <p:spPr>
          <a:xfrm>
            <a:off x="2061980" y="1987642"/>
            <a:ext cx="0" cy="90547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DA90D3F-2511-7D02-CCB7-B5B051C3A785}"/>
              </a:ext>
            </a:extLst>
          </p:cNvPr>
          <p:cNvCxnSpPr>
            <a:cxnSpLocks/>
          </p:cNvCxnSpPr>
          <p:nvPr/>
        </p:nvCxnSpPr>
        <p:spPr>
          <a:xfrm>
            <a:off x="3129578" y="1987642"/>
            <a:ext cx="0" cy="88813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565C36B-1845-EB49-AE94-2F051DF8D9A3}"/>
              </a:ext>
            </a:extLst>
          </p:cNvPr>
          <p:cNvCxnSpPr>
            <a:cxnSpLocks/>
          </p:cNvCxnSpPr>
          <p:nvPr/>
        </p:nvCxnSpPr>
        <p:spPr>
          <a:xfrm>
            <a:off x="2215530" y="2888042"/>
            <a:ext cx="0" cy="3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9DB464C-0C2C-92E8-CB4E-18B451896E19}"/>
              </a:ext>
            </a:extLst>
          </p:cNvPr>
          <p:cNvSpPr txBox="1"/>
          <p:nvPr/>
        </p:nvSpPr>
        <p:spPr>
          <a:xfrm>
            <a:off x="1758330" y="30991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4909D5-69B7-4EA5-3481-72046006F6DD}"/>
              </a:ext>
            </a:extLst>
          </p:cNvPr>
          <p:cNvSpPr txBox="1"/>
          <p:nvPr/>
        </p:nvSpPr>
        <p:spPr>
          <a:xfrm>
            <a:off x="11524408" y="2889506"/>
            <a:ext cx="1354539" cy="715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Factorial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333621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Microsoft Office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Consolas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 Jung</dc:creator>
  <cp:lastModifiedBy>Jana Jung</cp:lastModifiedBy>
  <cp:revision>43</cp:revision>
  <dcterms:created xsi:type="dcterms:W3CDTF">2025-02-20T09:02:21Z</dcterms:created>
  <dcterms:modified xsi:type="dcterms:W3CDTF">2025-04-01T15:38:30Z</dcterms:modified>
</cp:coreProperties>
</file>