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25"/>
  </p:notesMasterIdLst>
  <p:handoutMasterIdLst>
    <p:handoutMasterId r:id="rId26"/>
  </p:handoutMasterIdLst>
  <p:sldIdLst>
    <p:sldId id="313" r:id="rId2"/>
    <p:sldId id="399" r:id="rId3"/>
    <p:sldId id="400" r:id="rId4"/>
    <p:sldId id="408" r:id="rId5"/>
    <p:sldId id="402" r:id="rId6"/>
    <p:sldId id="409" r:id="rId7"/>
    <p:sldId id="410" r:id="rId8"/>
    <p:sldId id="411" r:id="rId9"/>
    <p:sldId id="414" r:id="rId10"/>
    <p:sldId id="403" r:id="rId11"/>
    <p:sldId id="415" r:id="rId12"/>
    <p:sldId id="416" r:id="rId13"/>
    <p:sldId id="404" r:id="rId14"/>
    <p:sldId id="417" r:id="rId15"/>
    <p:sldId id="418" r:id="rId16"/>
    <p:sldId id="405" r:id="rId17"/>
    <p:sldId id="419" r:id="rId18"/>
    <p:sldId id="420" r:id="rId19"/>
    <p:sldId id="406" r:id="rId20"/>
    <p:sldId id="421" r:id="rId21"/>
    <p:sldId id="422" r:id="rId22"/>
    <p:sldId id="407" r:id="rId23"/>
    <p:sldId id="423" r:id="rId24"/>
  </p:sldIdLst>
  <p:sldSz cx="9145588" cy="6859588"/>
  <p:notesSz cx="6797675" cy="9926638"/>
  <p:embeddedFontLst>
    <p:embeddedFont>
      <p:font typeface="Fira Sans" panose="020B0503050000020004" pitchFamily="34" charset="0"/>
      <p:regular r:id="rId27"/>
      <p:bold r:id="rId28"/>
      <p:italic r:id="rId29"/>
      <p:boldItalic r:id="rId30"/>
    </p:embeddedFont>
  </p:embeddedFontLst>
  <p:custDataLst>
    <p:tags r:id="rId31"/>
  </p:custDataLst>
  <p:defaultTextStyle>
    <a:defPPr>
      <a:defRPr lang="de-DE"/>
    </a:defPPr>
    <a:lvl1pPr marL="0" algn="l" defTabSz="914504" rtl="0" eaLnBrk="1" latinLnBrk="0" hangingPunct="1">
      <a:defRPr sz="1900" kern="1200">
        <a:solidFill>
          <a:schemeClr val="tx1"/>
        </a:solidFill>
        <a:latin typeface="+mn-lt"/>
        <a:ea typeface="+mn-ea"/>
        <a:cs typeface="+mn-cs"/>
      </a:defRPr>
    </a:lvl1pPr>
    <a:lvl2pPr marL="457252" algn="l" defTabSz="914504" rtl="0" eaLnBrk="1" latinLnBrk="0" hangingPunct="1">
      <a:defRPr sz="1900" kern="1200">
        <a:solidFill>
          <a:schemeClr val="tx1"/>
        </a:solidFill>
        <a:latin typeface="+mn-lt"/>
        <a:ea typeface="+mn-ea"/>
        <a:cs typeface="+mn-cs"/>
      </a:defRPr>
    </a:lvl2pPr>
    <a:lvl3pPr marL="914504" algn="l" defTabSz="914504" rtl="0" eaLnBrk="1" latinLnBrk="0" hangingPunct="1">
      <a:defRPr sz="1900" kern="1200">
        <a:solidFill>
          <a:schemeClr val="tx1"/>
        </a:solidFill>
        <a:latin typeface="+mn-lt"/>
        <a:ea typeface="+mn-ea"/>
        <a:cs typeface="+mn-cs"/>
      </a:defRPr>
    </a:lvl3pPr>
    <a:lvl4pPr marL="1371756" algn="l" defTabSz="914504" rtl="0" eaLnBrk="1" latinLnBrk="0" hangingPunct="1">
      <a:defRPr sz="1900" kern="1200">
        <a:solidFill>
          <a:schemeClr val="tx1"/>
        </a:solidFill>
        <a:latin typeface="+mn-lt"/>
        <a:ea typeface="+mn-ea"/>
        <a:cs typeface="+mn-cs"/>
      </a:defRPr>
    </a:lvl4pPr>
    <a:lvl5pPr marL="1829008" algn="l" defTabSz="914504" rtl="0" eaLnBrk="1" latinLnBrk="0" hangingPunct="1">
      <a:defRPr sz="1900" kern="1200">
        <a:solidFill>
          <a:schemeClr val="tx1"/>
        </a:solidFill>
        <a:latin typeface="+mn-lt"/>
        <a:ea typeface="+mn-ea"/>
        <a:cs typeface="+mn-cs"/>
      </a:defRPr>
    </a:lvl5pPr>
    <a:lvl6pPr marL="2286260" algn="l" defTabSz="914504" rtl="0" eaLnBrk="1" latinLnBrk="0" hangingPunct="1">
      <a:defRPr sz="1900" kern="1200">
        <a:solidFill>
          <a:schemeClr val="tx1"/>
        </a:solidFill>
        <a:latin typeface="+mn-lt"/>
        <a:ea typeface="+mn-ea"/>
        <a:cs typeface="+mn-cs"/>
      </a:defRPr>
    </a:lvl6pPr>
    <a:lvl7pPr marL="2743512" algn="l" defTabSz="914504" rtl="0" eaLnBrk="1" latinLnBrk="0" hangingPunct="1">
      <a:defRPr sz="1900" kern="1200">
        <a:solidFill>
          <a:schemeClr val="tx1"/>
        </a:solidFill>
        <a:latin typeface="+mn-lt"/>
        <a:ea typeface="+mn-ea"/>
        <a:cs typeface="+mn-cs"/>
      </a:defRPr>
    </a:lvl7pPr>
    <a:lvl8pPr marL="3200765" algn="l" defTabSz="914504" rtl="0" eaLnBrk="1" latinLnBrk="0" hangingPunct="1">
      <a:defRPr sz="1900" kern="1200">
        <a:solidFill>
          <a:schemeClr val="tx1"/>
        </a:solidFill>
        <a:latin typeface="+mn-lt"/>
        <a:ea typeface="+mn-ea"/>
        <a:cs typeface="+mn-cs"/>
      </a:defRPr>
    </a:lvl8pPr>
    <a:lvl9pPr marL="3658016" algn="l" defTabSz="91450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4" orient="horz" pos="3900">
          <p15:clr>
            <a:srgbClr val="A4A3A4"/>
          </p15:clr>
        </p15:guide>
        <p15:guide id="16" orient="horz" pos="3789">
          <p15:clr>
            <a:srgbClr val="A4A3A4"/>
          </p15:clr>
        </p15:guide>
        <p15:guide id="17"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lf1sh" initials="f" lastIdx="153" clrIdx="0"/>
  <p:cmAuthor id="1" name="Vorname Nachname" initials="BDO" lastIdx="5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6C6"/>
    <a:srgbClr val="ABCC59"/>
    <a:srgbClr val="26B9D1"/>
    <a:srgbClr val="2983B3"/>
    <a:srgbClr val="825B8B"/>
    <a:srgbClr val="BB1212"/>
    <a:srgbClr val="FDCA53"/>
    <a:srgbClr val="6F6F6F"/>
    <a:srgbClr val="FF00FF"/>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6837" autoAdjust="0"/>
  </p:normalViewPr>
  <p:slideViewPr>
    <p:cSldViewPr snapToGrid="0" snapToObjects="1" showGuides="1">
      <p:cViewPr varScale="1">
        <p:scale>
          <a:sx n="127" d="100"/>
          <a:sy n="127" d="100"/>
        </p:scale>
        <p:origin x="912" y="126"/>
      </p:cViewPr>
      <p:guideLst>
        <p:guide orient="horz" pos="3900"/>
        <p:guide orient="horz" pos="3789"/>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snapToObjects="1">
      <p:cViewPr varScale="1">
        <p:scale>
          <a:sx n="92" d="100"/>
          <a:sy n="92" d="100"/>
        </p:scale>
        <p:origin x="3750"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endParaRPr lang="de-DE" dirty="0">
              <a:latin typeface="Fira Sans" pitchFamily="34" charset="0"/>
            </a:endParaRPr>
          </a:p>
        </p:txBody>
      </p:sp>
      <p:sp>
        <p:nvSpPr>
          <p:cNvPr id="3" name="Datumsplatzhalter 2"/>
          <p:cNvSpPr>
            <a:spLocks noGrp="1"/>
          </p:cNvSpPr>
          <p:nvPr>
            <p:ph type="dt" sz="quarter" idx="1"/>
          </p:nvPr>
        </p:nvSpPr>
        <p:spPr>
          <a:xfrm>
            <a:off x="3850444" y="1"/>
            <a:ext cx="2945659" cy="496332"/>
          </a:xfrm>
          <a:prstGeom prst="rect">
            <a:avLst/>
          </a:prstGeom>
        </p:spPr>
        <p:txBody>
          <a:bodyPr vert="horz" lIns="91432" tIns="45716" rIns="91432" bIns="45716" rtlCol="0"/>
          <a:lstStyle>
            <a:lvl1pPr algn="r">
              <a:defRPr sz="1200"/>
            </a:lvl1pPr>
          </a:lstStyle>
          <a:p>
            <a:fld id="{BF6E6638-A757-4AB0-B68F-2F25B0308C3B}" type="datetimeFigureOut">
              <a:rPr lang="de-DE" smtClean="0">
                <a:latin typeface="Fira Sans" pitchFamily="34" charset="0"/>
              </a:rPr>
              <a:pPr/>
              <a:t>16.05.2019</a:t>
            </a:fld>
            <a:endParaRPr lang="de-DE" dirty="0">
              <a:latin typeface="Fira Sans" pitchFamily="34" charset="0"/>
            </a:endParaRPr>
          </a:p>
        </p:txBody>
      </p:sp>
      <p:sp>
        <p:nvSpPr>
          <p:cNvPr id="4" name="Fußzeilenplatzhalter 3"/>
          <p:cNvSpPr>
            <a:spLocks noGrp="1"/>
          </p:cNvSpPr>
          <p:nvPr>
            <p:ph type="ftr" sz="quarter" idx="2"/>
          </p:nvPr>
        </p:nvSpPr>
        <p:spPr>
          <a:xfrm>
            <a:off x="1" y="9428584"/>
            <a:ext cx="2945659" cy="496332"/>
          </a:xfrm>
          <a:prstGeom prst="rect">
            <a:avLst/>
          </a:prstGeom>
        </p:spPr>
        <p:txBody>
          <a:bodyPr vert="horz" lIns="91432" tIns="45716" rIns="91432" bIns="45716" rtlCol="0" anchor="b"/>
          <a:lstStyle>
            <a:lvl1pPr algn="l">
              <a:defRPr sz="1200"/>
            </a:lvl1pPr>
          </a:lstStyle>
          <a:p>
            <a:endParaRPr lang="de-DE" dirty="0">
              <a:latin typeface="Fira Sans" pitchFamily="34" charset="0"/>
            </a:endParaRPr>
          </a:p>
        </p:txBody>
      </p:sp>
      <p:sp>
        <p:nvSpPr>
          <p:cNvPr id="5" name="Foliennummernplatzhalter 4"/>
          <p:cNvSpPr>
            <a:spLocks noGrp="1"/>
          </p:cNvSpPr>
          <p:nvPr>
            <p:ph type="sldNum" sz="quarter" idx="3"/>
          </p:nvPr>
        </p:nvSpPr>
        <p:spPr>
          <a:xfrm>
            <a:off x="3850444" y="9428584"/>
            <a:ext cx="2945659" cy="496332"/>
          </a:xfrm>
          <a:prstGeom prst="rect">
            <a:avLst/>
          </a:prstGeom>
        </p:spPr>
        <p:txBody>
          <a:bodyPr vert="horz" lIns="91432" tIns="45716" rIns="91432" bIns="45716" rtlCol="0" anchor="b"/>
          <a:lstStyle>
            <a:lvl1pPr algn="r">
              <a:defRPr sz="1200"/>
            </a:lvl1pPr>
          </a:lstStyle>
          <a:p>
            <a:fld id="{AE09F6FC-01BE-4A00-BA80-661E0EF5961B}" type="slidenum">
              <a:rPr lang="de-DE" smtClean="0">
                <a:latin typeface="Fira Sans" pitchFamily="34" charset="0"/>
              </a:rPr>
              <a:pPr/>
              <a:t>‹#›</a:t>
            </a:fld>
            <a:endParaRPr lang="de-DE" dirty="0">
              <a:latin typeface="Fira Sans" pitchFamily="34" charset="0"/>
            </a:endParaRPr>
          </a:p>
        </p:txBody>
      </p:sp>
    </p:spTree>
    <p:extLst>
      <p:ext uri="{BB962C8B-B14F-4D97-AF65-F5344CB8AC3E}">
        <p14:creationId xmlns:p14="http://schemas.microsoft.com/office/powerpoint/2010/main" val="2480297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atin typeface="Fira Sans" pitchFamily="34" charset="0"/>
              </a:defRPr>
            </a:lvl1pPr>
          </a:lstStyle>
          <a:p>
            <a:endParaRPr lang="de-DE" dirty="0"/>
          </a:p>
        </p:txBody>
      </p:sp>
      <p:sp>
        <p:nvSpPr>
          <p:cNvPr id="3" name="Datumsplatzhalter 2"/>
          <p:cNvSpPr>
            <a:spLocks noGrp="1"/>
          </p:cNvSpPr>
          <p:nvPr>
            <p:ph type="dt" idx="1"/>
          </p:nvPr>
        </p:nvSpPr>
        <p:spPr>
          <a:xfrm>
            <a:off x="3850444" y="1"/>
            <a:ext cx="2945659" cy="496332"/>
          </a:xfrm>
          <a:prstGeom prst="rect">
            <a:avLst/>
          </a:prstGeom>
        </p:spPr>
        <p:txBody>
          <a:bodyPr vert="horz" lIns="91432" tIns="45716" rIns="91432" bIns="45716" rtlCol="0"/>
          <a:lstStyle>
            <a:lvl1pPr algn="r">
              <a:defRPr sz="1200">
                <a:latin typeface="Fira Sans" pitchFamily="34" charset="0"/>
              </a:defRPr>
            </a:lvl1pPr>
          </a:lstStyle>
          <a:p>
            <a:fld id="{508B489F-89BA-4A83-9D2B-E0B2D4476E33}" type="datetimeFigureOut">
              <a:rPr lang="de-DE" smtClean="0"/>
              <a:pPr/>
              <a:t>16.05.2019</a:t>
            </a:fld>
            <a:endParaRPr lang="de-DE" dirty="0"/>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32" tIns="45716" rIns="91432" bIns="45716" rtlCol="0" anchor="ctr"/>
          <a:lstStyle/>
          <a:p>
            <a:endParaRPr lang="de-DE"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32" tIns="45716" rIns="91432" bIns="4571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1" y="9428584"/>
            <a:ext cx="2945659" cy="496332"/>
          </a:xfrm>
          <a:prstGeom prst="rect">
            <a:avLst/>
          </a:prstGeom>
        </p:spPr>
        <p:txBody>
          <a:bodyPr vert="horz" lIns="91432" tIns="45716" rIns="91432" bIns="45716" rtlCol="0" anchor="b"/>
          <a:lstStyle>
            <a:lvl1pPr algn="l">
              <a:defRPr sz="1200">
                <a:latin typeface="Fira Sans" pitchFamily="34" charset="0"/>
              </a:defRPr>
            </a:lvl1pPr>
          </a:lstStyle>
          <a:p>
            <a:endParaRPr lang="de-DE" dirty="0"/>
          </a:p>
        </p:txBody>
      </p:sp>
      <p:sp>
        <p:nvSpPr>
          <p:cNvPr id="7" name="Foliennummernplatzhalter 6"/>
          <p:cNvSpPr>
            <a:spLocks noGrp="1"/>
          </p:cNvSpPr>
          <p:nvPr>
            <p:ph type="sldNum" sz="quarter" idx="5"/>
          </p:nvPr>
        </p:nvSpPr>
        <p:spPr>
          <a:xfrm>
            <a:off x="3850444" y="9428584"/>
            <a:ext cx="2945659" cy="496332"/>
          </a:xfrm>
          <a:prstGeom prst="rect">
            <a:avLst/>
          </a:prstGeom>
        </p:spPr>
        <p:txBody>
          <a:bodyPr vert="horz" lIns="91432" tIns="45716" rIns="91432" bIns="45716" rtlCol="0" anchor="b"/>
          <a:lstStyle>
            <a:lvl1pPr algn="r">
              <a:defRPr sz="1200">
                <a:latin typeface="Fira Sans" pitchFamily="34" charset="0"/>
              </a:defRPr>
            </a:lvl1pPr>
          </a:lstStyle>
          <a:p>
            <a:fld id="{ADA4B6C8-3475-40AE-AEEA-0F9B44F429A0}" type="slidenum">
              <a:rPr lang="de-DE" smtClean="0"/>
              <a:pPr/>
              <a:t>‹#›</a:t>
            </a:fld>
            <a:endParaRPr lang="de-DE" dirty="0"/>
          </a:p>
        </p:txBody>
      </p:sp>
    </p:spTree>
    <p:extLst>
      <p:ext uri="{BB962C8B-B14F-4D97-AF65-F5344CB8AC3E}">
        <p14:creationId xmlns:p14="http://schemas.microsoft.com/office/powerpoint/2010/main" val="2184618473"/>
      </p:ext>
    </p:extLst>
  </p:cSld>
  <p:clrMap bg1="lt1" tx1="dk1" bg2="lt2" tx2="dk2" accent1="accent1" accent2="accent2" accent3="accent3" accent4="accent4" accent5="accent5" accent6="accent6" hlink="hlink" folHlink="folHlink"/>
  <p:notesStyle>
    <a:lvl1pPr marL="0" algn="l" defTabSz="914504" rtl="0" eaLnBrk="1" latinLnBrk="0" hangingPunct="1">
      <a:defRPr sz="1200" kern="1200">
        <a:solidFill>
          <a:schemeClr val="tx1"/>
        </a:solidFill>
        <a:latin typeface="Fira Sans" pitchFamily="34" charset="0"/>
        <a:ea typeface="+mn-ea"/>
        <a:cs typeface="+mn-cs"/>
      </a:defRPr>
    </a:lvl1pPr>
    <a:lvl2pPr marL="457252" algn="l" defTabSz="914504" rtl="0" eaLnBrk="1" latinLnBrk="0" hangingPunct="1">
      <a:defRPr sz="1200" kern="1200">
        <a:solidFill>
          <a:schemeClr val="tx1"/>
        </a:solidFill>
        <a:latin typeface="Fira Sans" pitchFamily="34" charset="0"/>
        <a:ea typeface="+mn-ea"/>
        <a:cs typeface="+mn-cs"/>
      </a:defRPr>
    </a:lvl2pPr>
    <a:lvl3pPr marL="914504" algn="l" defTabSz="914504" rtl="0" eaLnBrk="1" latinLnBrk="0" hangingPunct="1">
      <a:defRPr sz="1200" kern="1200">
        <a:solidFill>
          <a:schemeClr val="tx1"/>
        </a:solidFill>
        <a:latin typeface="Fira Sans" pitchFamily="34" charset="0"/>
        <a:ea typeface="+mn-ea"/>
        <a:cs typeface="+mn-cs"/>
      </a:defRPr>
    </a:lvl3pPr>
    <a:lvl4pPr marL="1371756" algn="l" defTabSz="914504" rtl="0" eaLnBrk="1" latinLnBrk="0" hangingPunct="1">
      <a:defRPr sz="1200" kern="1200">
        <a:solidFill>
          <a:schemeClr val="tx1"/>
        </a:solidFill>
        <a:latin typeface="Fira Sans" pitchFamily="34" charset="0"/>
        <a:ea typeface="+mn-ea"/>
        <a:cs typeface="+mn-cs"/>
      </a:defRPr>
    </a:lvl4pPr>
    <a:lvl5pPr marL="1829008" algn="l" defTabSz="914504" rtl="0" eaLnBrk="1" latinLnBrk="0" hangingPunct="1">
      <a:defRPr sz="1200" kern="1200">
        <a:solidFill>
          <a:schemeClr val="tx1"/>
        </a:solidFill>
        <a:latin typeface="Fira Sans" pitchFamily="34" charset="0"/>
        <a:ea typeface="+mn-ea"/>
        <a:cs typeface="+mn-cs"/>
      </a:defRPr>
    </a:lvl5pPr>
    <a:lvl6pPr marL="2286260" algn="l" defTabSz="914504" rtl="0" eaLnBrk="1" latinLnBrk="0" hangingPunct="1">
      <a:defRPr sz="1200" kern="1200">
        <a:solidFill>
          <a:schemeClr val="tx1"/>
        </a:solidFill>
        <a:latin typeface="+mn-lt"/>
        <a:ea typeface="+mn-ea"/>
        <a:cs typeface="+mn-cs"/>
      </a:defRPr>
    </a:lvl6pPr>
    <a:lvl7pPr marL="2743512" algn="l" defTabSz="914504" rtl="0" eaLnBrk="1" latinLnBrk="0" hangingPunct="1">
      <a:defRPr sz="1200" kern="1200">
        <a:solidFill>
          <a:schemeClr val="tx1"/>
        </a:solidFill>
        <a:latin typeface="+mn-lt"/>
        <a:ea typeface="+mn-ea"/>
        <a:cs typeface="+mn-cs"/>
      </a:defRPr>
    </a:lvl7pPr>
    <a:lvl8pPr marL="3200765" algn="l" defTabSz="914504" rtl="0" eaLnBrk="1" latinLnBrk="0" hangingPunct="1">
      <a:defRPr sz="1200" kern="1200">
        <a:solidFill>
          <a:schemeClr val="tx1"/>
        </a:solidFill>
        <a:latin typeface="+mn-lt"/>
        <a:ea typeface="+mn-ea"/>
        <a:cs typeface="+mn-cs"/>
      </a:defRPr>
    </a:lvl8pPr>
    <a:lvl9pPr marL="3658016" algn="l" defTabSz="91450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a:xfrm>
            <a:off x="-1" y="-1"/>
            <a:ext cx="9145587" cy="4391074"/>
          </a:xfrm>
        </p:spPr>
        <p:txBody>
          <a:bodyPr vert="horz" wrap="none" lIns="0" tIns="1764000" rIns="0" bIns="0" rtlCol="0" anchor="t" anchorCtr="0">
            <a:noAutofit/>
          </a:bodyPr>
          <a:lstStyle>
            <a:lvl1pPr marL="181440" indent="-181440" algn="ctr">
              <a:buNone/>
              <a:defRPr lang="de-DE" sz="1200">
                <a:solidFill>
                  <a:schemeClr val="bg2"/>
                </a:solidFill>
              </a:defRPr>
            </a:lvl1pPr>
          </a:lstStyle>
          <a:p>
            <a:pPr marL="0" lvl="0" indent="0" algn="ctr"/>
            <a:r>
              <a:rPr lang="en-US" dirty="0"/>
              <a:t>Click to add picture</a:t>
            </a:r>
          </a:p>
        </p:txBody>
      </p:sp>
      <p:sp>
        <p:nvSpPr>
          <p:cNvPr id="2" name="Titel 1"/>
          <p:cNvSpPr>
            <a:spLocks noGrp="1"/>
          </p:cNvSpPr>
          <p:nvPr>
            <p:ph type="ctrTitle"/>
          </p:nvPr>
        </p:nvSpPr>
        <p:spPr>
          <a:xfrm>
            <a:off x="374331" y="4808357"/>
            <a:ext cx="8488766" cy="430887"/>
          </a:xfrm>
          <a:solidFill>
            <a:srgbClr val="FFFFFF"/>
          </a:solidFill>
        </p:spPr>
        <p:txBody>
          <a:bodyPr lIns="0" tIns="0">
            <a:spAutoFit/>
          </a:bodyPr>
          <a:lstStyle>
            <a:lvl1pPr>
              <a:defRPr sz="2800">
                <a:solidFill>
                  <a:schemeClr val="tx1"/>
                </a:solidFill>
              </a:defRPr>
            </a:lvl1pPr>
          </a:lstStyle>
          <a:p>
            <a:r>
              <a:rPr lang="en-US" smtClean="0"/>
              <a:t>Click to edit Master title style</a:t>
            </a:r>
            <a:endParaRPr lang="de-DE" dirty="0"/>
          </a:p>
        </p:txBody>
      </p:sp>
      <p:sp>
        <p:nvSpPr>
          <p:cNvPr id="3" name="Untertitel 2"/>
          <p:cNvSpPr>
            <a:spLocks noGrp="1"/>
          </p:cNvSpPr>
          <p:nvPr>
            <p:ph type="subTitle" idx="1"/>
          </p:nvPr>
        </p:nvSpPr>
        <p:spPr>
          <a:xfrm>
            <a:off x="374331" y="5406613"/>
            <a:ext cx="8488766" cy="246221"/>
          </a:xfrm>
        </p:spPr>
        <p:txBody>
          <a:bodyPr lIns="0"/>
          <a:lstStyle>
            <a:lvl1pPr marL="0" indent="0" algn="l">
              <a:buNone/>
              <a:defRPr>
                <a:solidFill>
                  <a:schemeClr val="tx1"/>
                </a:solidFill>
              </a:defRPr>
            </a:lvl1pPr>
            <a:lvl2pPr marL="457252" indent="0" algn="ctr">
              <a:buNone/>
              <a:defRPr>
                <a:solidFill>
                  <a:schemeClr val="tx1">
                    <a:tint val="75000"/>
                  </a:schemeClr>
                </a:solidFill>
              </a:defRPr>
            </a:lvl2pPr>
            <a:lvl3pPr marL="914504" indent="0" algn="ctr">
              <a:buNone/>
              <a:defRPr>
                <a:solidFill>
                  <a:schemeClr val="tx1">
                    <a:tint val="75000"/>
                  </a:schemeClr>
                </a:solidFill>
              </a:defRPr>
            </a:lvl3pPr>
            <a:lvl4pPr marL="1371756" indent="0" algn="ctr">
              <a:buNone/>
              <a:defRPr>
                <a:solidFill>
                  <a:schemeClr val="tx1">
                    <a:tint val="75000"/>
                  </a:schemeClr>
                </a:solidFill>
              </a:defRPr>
            </a:lvl4pPr>
            <a:lvl5pPr marL="1829008" indent="0" algn="ctr">
              <a:buNone/>
              <a:defRPr>
                <a:solidFill>
                  <a:schemeClr val="tx1">
                    <a:tint val="75000"/>
                  </a:schemeClr>
                </a:solidFill>
              </a:defRPr>
            </a:lvl5pPr>
            <a:lvl6pPr marL="2286260" indent="0" algn="ctr">
              <a:buNone/>
              <a:defRPr>
                <a:solidFill>
                  <a:schemeClr val="tx1">
                    <a:tint val="75000"/>
                  </a:schemeClr>
                </a:solidFill>
              </a:defRPr>
            </a:lvl6pPr>
            <a:lvl7pPr marL="2743512" indent="0" algn="ctr">
              <a:buNone/>
              <a:defRPr>
                <a:solidFill>
                  <a:schemeClr val="tx1">
                    <a:tint val="75000"/>
                  </a:schemeClr>
                </a:solidFill>
              </a:defRPr>
            </a:lvl7pPr>
            <a:lvl8pPr marL="3200765" indent="0" algn="ctr">
              <a:buNone/>
              <a:defRPr>
                <a:solidFill>
                  <a:schemeClr val="tx1">
                    <a:tint val="75000"/>
                  </a:schemeClr>
                </a:solidFill>
              </a:defRPr>
            </a:lvl8pPr>
            <a:lvl9pPr marL="3658016" indent="0" algn="ctr">
              <a:buNone/>
              <a:defRPr>
                <a:solidFill>
                  <a:schemeClr val="tx1">
                    <a:tint val="75000"/>
                  </a:schemeClr>
                </a:solidFill>
              </a:defRPr>
            </a:lvl9pPr>
          </a:lstStyle>
          <a:p>
            <a:r>
              <a:rPr lang="en-US" smtClean="0"/>
              <a:t>Click to edit Master subtitle style</a:t>
            </a:r>
            <a:endParaRPr lang="de-DE" dirty="0"/>
          </a:p>
        </p:txBody>
      </p:sp>
      <p:sp>
        <p:nvSpPr>
          <p:cNvPr id="36" name="Textplatzhalter 4"/>
          <p:cNvSpPr>
            <a:spLocks noGrp="1"/>
          </p:cNvSpPr>
          <p:nvPr>
            <p:ph type="body" sz="quarter" idx="11"/>
          </p:nvPr>
        </p:nvSpPr>
        <p:spPr>
          <a:xfrm>
            <a:off x="374331" y="5703634"/>
            <a:ext cx="2817503" cy="246221"/>
          </a:xfrm>
        </p:spPr>
        <p:txBody>
          <a:bodyPr vert="horz" wrap="none" lIns="0" tIns="0" rIns="0" bIns="0" rtlCol="0" anchor="t" anchorCtr="0">
            <a:spAutoFit/>
          </a:bodyPr>
          <a:lstStyle>
            <a:lvl1pPr marL="181440" indent="-181440">
              <a:buNone/>
              <a:defRPr lang="de-DE" dirty="0" smtClean="0">
                <a:latin typeface="+mj-lt"/>
              </a:defRPr>
            </a:lvl1pPr>
            <a:lvl2pPr>
              <a:defRPr lang="de-DE" dirty="0" smtClean="0">
                <a:solidFill>
                  <a:schemeClr val="tx1">
                    <a:tint val="75000"/>
                  </a:schemeClr>
                </a:solidFill>
              </a:defRPr>
            </a:lvl2pPr>
            <a:lvl3pPr>
              <a:defRPr lang="de-DE" dirty="0" smtClean="0">
                <a:solidFill>
                  <a:schemeClr val="tx1">
                    <a:tint val="75000"/>
                  </a:schemeClr>
                </a:solidFill>
              </a:defRPr>
            </a:lvl3pPr>
            <a:lvl4pPr>
              <a:defRPr lang="de-DE" dirty="0" smtClean="0">
                <a:solidFill>
                  <a:schemeClr val="tx1">
                    <a:tint val="75000"/>
                  </a:schemeClr>
                </a:solidFill>
              </a:defRPr>
            </a:lvl4pPr>
            <a:lvl5pPr>
              <a:defRPr lang="de-DE" dirty="0">
                <a:solidFill>
                  <a:schemeClr val="tx1">
                    <a:tint val="75000"/>
                  </a:schemeClr>
                </a:solidFill>
              </a:defRPr>
            </a:lvl5pPr>
          </a:lstStyle>
          <a:p>
            <a:pPr marL="0" lvl="0" indent="0"/>
            <a:r>
              <a:rPr lang="en-US" smtClean="0"/>
              <a:t>Edit Master text styles</a:t>
            </a:r>
          </a:p>
        </p:txBody>
      </p:sp>
      <p:sp>
        <p:nvSpPr>
          <p:cNvPr id="37" name="Textplatzhalter 4"/>
          <p:cNvSpPr>
            <a:spLocks noGrp="1"/>
          </p:cNvSpPr>
          <p:nvPr>
            <p:ph type="body" sz="quarter" idx="12"/>
          </p:nvPr>
        </p:nvSpPr>
        <p:spPr>
          <a:xfrm>
            <a:off x="374331" y="4509914"/>
            <a:ext cx="2817503" cy="246221"/>
          </a:xfrm>
        </p:spPr>
        <p:txBody>
          <a:bodyPr vert="horz" wrap="none" lIns="0" tIns="0" rIns="0" bIns="0" rtlCol="0" anchor="t" anchorCtr="0">
            <a:spAutoFit/>
          </a:bodyPr>
          <a:lstStyle>
            <a:lvl1pPr marL="181440" indent="-181440">
              <a:buNone/>
              <a:defRPr lang="de-DE" dirty="0" smtClean="0">
                <a:latin typeface="+mj-lt"/>
              </a:defRPr>
            </a:lvl1pPr>
            <a:lvl2pPr>
              <a:defRPr lang="de-DE" dirty="0" smtClean="0">
                <a:solidFill>
                  <a:schemeClr val="tx1">
                    <a:tint val="75000"/>
                  </a:schemeClr>
                </a:solidFill>
              </a:defRPr>
            </a:lvl2pPr>
            <a:lvl3pPr>
              <a:defRPr lang="de-DE" dirty="0" smtClean="0">
                <a:solidFill>
                  <a:schemeClr val="tx1">
                    <a:tint val="75000"/>
                  </a:schemeClr>
                </a:solidFill>
              </a:defRPr>
            </a:lvl3pPr>
            <a:lvl4pPr>
              <a:defRPr lang="de-DE" dirty="0" smtClean="0">
                <a:solidFill>
                  <a:schemeClr val="tx1">
                    <a:tint val="75000"/>
                  </a:schemeClr>
                </a:solidFill>
              </a:defRPr>
            </a:lvl4pPr>
            <a:lvl5pPr>
              <a:defRPr lang="de-DE" dirty="0">
                <a:solidFill>
                  <a:schemeClr val="tx1">
                    <a:tint val="75000"/>
                  </a:schemeClr>
                </a:solidFill>
              </a:defRPr>
            </a:lvl5pPr>
          </a:lstStyle>
          <a:p>
            <a:pPr marL="0" lvl="0" indent="0"/>
            <a:r>
              <a:rPr lang="en-US" smtClean="0"/>
              <a:t>Edit Master text styles</a:t>
            </a:r>
          </a:p>
        </p:txBody>
      </p:sp>
      <p:sp>
        <p:nvSpPr>
          <p:cNvPr id="38" name="Rechteck 37"/>
          <p:cNvSpPr>
            <a:spLocks/>
          </p:cNvSpPr>
          <p:nvPr userDrawn="1">
            <p:custDataLst>
              <p:tags r:id="rId1"/>
            </p:custDataLst>
          </p:nvPr>
        </p:nvSpPr>
        <p:spPr>
          <a:xfrm>
            <a:off x="374331" y="6545028"/>
            <a:ext cx="5672670" cy="131703"/>
          </a:xfrm>
          <a:prstGeom prst="rect">
            <a:avLst/>
          </a:prstGeom>
          <a:solidFill>
            <a:schemeClr val="bg1"/>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pPr>
              <a:lnSpc>
                <a:spcPct val="107000"/>
              </a:lnSpc>
              <a:spcBef>
                <a:spcPts val="0"/>
              </a:spcBef>
              <a:spcAft>
                <a:spcPts val="0"/>
              </a:spcAft>
            </a:pPr>
            <a:r>
              <a:rPr lang="en-US" sz="800" dirty="0">
                <a:solidFill>
                  <a:srgbClr val="707070"/>
                </a:solidFill>
              </a:rPr>
              <a:t>ACTICO GmbH, all rights reserved. </a:t>
            </a:r>
            <a:fld id="{4FCC39A5-4FF8-470B-B392-7A99AD1EBA0A}" type="datetime1">
              <a:rPr lang="en-US" sz="800" smtClean="0">
                <a:solidFill>
                  <a:srgbClr val="707070"/>
                </a:solidFill>
              </a:rPr>
              <a:pPr>
                <a:lnSpc>
                  <a:spcPct val="107000"/>
                </a:lnSpc>
                <a:spcBef>
                  <a:spcPts val="0"/>
                </a:spcBef>
                <a:spcAft>
                  <a:spcPts val="0"/>
                </a:spcAft>
              </a:pPr>
              <a:t>2019-05-16</a:t>
            </a:fld>
            <a:r>
              <a:rPr lang="en-US" sz="800" dirty="0">
                <a:solidFill>
                  <a:srgbClr val="707070"/>
                </a:solidFill>
              </a:rPr>
              <a:t> </a:t>
            </a:r>
            <a:endParaRPr lang="de-DE" sz="800" dirty="0">
              <a:solidFill>
                <a:srgbClr val="707070"/>
              </a:solidFill>
            </a:endParaRPr>
          </a:p>
        </p:txBody>
      </p:sp>
    </p:spTree>
    <p:extLst>
      <p:ext uri="{BB962C8B-B14F-4D97-AF65-F5344CB8AC3E}">
        <p14:creationId xmlns:p14="http://schemas.microsoft.com/office/powerpoint/2010/main" val="329779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Reference slides">
    <p:spTree>
      <p:nvGrpSpPr>
        <p:cNvPr id="1" name=""/>
        <p:cNvGrpSpPr/>
        <p:nvPr/>
      </p:nvGrpSpPr>
      <p:grpSpPr>
        <a:xfrm>
          <a:off x="0" y="0"/>
          <a:ext cx="0" cy="0"/>
          <a:chOff x="0" y="0"/>
          <a:chExt cx="0" cy="0"/>
        </a:xfrm>
      </p:grpSpPr>
      <p:sp>
        <p:nvSpPr>
          <p:cNvPr id="8" name="Bildplatzhalter 7"/>
          <p:cNvSpPr>
            <a:spLocks noGrp="1"/>
          </p:cNvSpPr>
          <p:nvPr>
            <p:ph type="pic" sz="quarter" idx="13" hasCustomPrompt="1"/>
          </p:nvPr>
        </p:nvSpPr>
        <p:spPr>
          <a:xfrm>
            <a:off x="0" y="1082675"/>
            <a:ext cx="9145588" cy="3781949"/>
          </a:xfrm>
        </p:spPr>
        <p:txBody>
          <a:bodyPr vert="horz" wrap="none" lIns="0" tIns="0" rIns="0" bIns="0" rtlCol="0" anchor="ctr" anchorCtr="0">
            <a:noAutofit/>
          </a:bodyPr>
          <a:lstStyle>
            <a:lvl1pPr>
              <a:defRPr lang="de-DE" sz="1000" dirty="0"/>
            </a:lvl1pPr>
          </a:lstStyle>
          <a:p>
            <a:pPr marL="0" lvl="0" indent="0" algn="ctr">
              <a:buNone/>
            </a:pPr>
            <a:r>
              <a:rPr lang="de-DE" dirty="0"/>
              <a:t>Klicken, um Bildeinzufügen</a:t>
            </a:r>
          </a:p>
        </p:txBody>
      </p:sp>
      <p:sp>
        <p:nvSpPr>
          <p:cNvPr id="2" name="Titel 1"/>
          <p:cNvSpPr>
            <a:spLocks noGrp="1"/>
          </p:cNvSpPr>
          <p:nvPr>
            <p:ph type="title"/>
          </p:nvPr>
        </p:nvSpPr>
        <p:spPr>
          <a:xfrm>
            <a:off x="365822" y="483518"/>
            <a:ext cx="7200000" cy="307777"/>
          </a:xfrm>
        </p:spPr>
        <p:txBody>
          <a:bodyPr>
            <a:spAutoFit/>
          </a:bodyPr>
          <a:lstStyle>
            <a:lvl1pPr>
              <a:defRPr>
                <a:solidFill>
                  <a:schemeClr val="tx1"/>
                </a:solidFill>
              </a:defRPr>
            </a:lvl1pPr>
          </a:lstStyle>
          <a:p>
            <a:r>
              <a:rPr lang="en-US" smtClean="0"/>
              <a:t>Click to edit Master title style</a:t>
            </a:r>
            <a:endParaRPr lang="de-DE" dirty="0"/>
          </a:p>
        </p:txBody>
      </p:sp>
      <p:sp>
        <p:nvSpPr>
          <p:cNvPr id="7" name="Textplatzhalter 6"/>
          <p:cNvSpPr>
            <a:spLocks noGrp="1"/>
          </p:cNvSpPr>
          <p:nvPr>
            <p:ph type="body" sz="quarter" idx="11" hasCustomPrompt="1"/>
          </p:nvPr>
        </p:nvSpPr>
        <p:spPr>
          <a:xfrm>
            <a:off x="365822" y="144000"/>
            <a:ext cx="8488766" cy="215444"/>
          </a:xfrm>
        </p:spPr>
        <p:txBody>
          <a:bodyPr vert="horz" lIns="0" tIns="0" rIns="0" bIns="0" rtlCol="0" anchor="t" anchorCtr="0">
            <a:spAutoFit/>
          </a:bodyPr>
          <a:lstStyle>
            <a:lvl1pPr marL="0" indent="0">
              <a:buNone/>
              <a:defRPr lang="de-DE" sz="1400" b="0" kern="0" dirty="0">
                <a:solidFill>
                  <a:schemeClr val="bg2"/>
                </a:solidFill>
                <a:latin typeface="+mj-lt"/>
                <a:ea typeface="+mj-ea"/>
              </a:defRPr>
            </a:lvl1pPr>
          </a:lstStyle>
          <a:p>
            <a:pPr marL="181440" lvl="0" indent="-181440">
              <a:spcBef>
                <a:spcPct val="0"/>
              </a:spcBef>
            </a:pPr>
            <a:r>
              <a:rPr lang="de-DE" dirty="0"/>
              <a:t>Subheadline</a:t>
            </a:r>
          </a:p>
        </p:txBody>
      </p:sp>
      <p:sp>
        <p:nvSpPr>
          <p:cNvPr id="5" name="Bildplatzhalter 4"/>
          <p:cNvSpPr>
            <a:spLocks noGrp="1"/>
          </p:cNvSpPr>
          <p:nvPr>
            <p:ph type="pic" sz="quarter" idx="12" hasCustomPrompt="1"/>
          </p:nvPr>
        </p:nvSpPr>
        <p:spPr>
          <a:xfrm>
            <a:off x="7655788" y="421407"/>
            <a:ext cx="1198800" cy="432000"/>
          </a:xfrm>
        </p:spPr>
        <p:txBody>
          <a:bodyPr wrap="none" anchor="ctr">
            <a:noAutofit/>
          </a:bodyPr>
          <a:lstStyle>
            <a:lvl1pPr marL="0" indent="0" algn="ctr">
              <a:buNone/>
              <a:defRPr sz="1000"/>
            </a:lvl1pPr>
          </a:lstStyle>
          <a:p>
            <a:r>
              <a:rPr lang="de-DE" dirty="0"/>
              <a:t>Kundenlogo</a:t>
            </a:r>
          </a:p>
        </p:txBody>
      </p:sp>
      <p:sp>
        <p:nvSpPr>
          <p:cNvPr id="4" name="Textplatzhalter 3"/>
          <p:cNvSpPr>
            <a:spLocks noGrp="1"/>
          </p:cNvSpPr>
          <p:nvPr>
            <p:ph type="body" sz="quarter" idx="10"/>
          </p:nvPr>
        </p:nvSpPr>
        <p:spPr>
          <a:xfrm>
            <a:off x="365822" y="5029709"/>
            <a:ext cx="3996000" cy="200055"/>
          </a:xfrm>
        </p:spPr>
        <p:txBody>
          <a:bodyPr>
            <a:spAutoFit/>
          </a:bodyPr>
          <a:lstStyle>
            <a:lvl1pPr>
              <a:defRPr sz="1300"/>
            </a:lvl1pPr>
          </a:lstStyle>
          <a:p>
            <a:pPr lvl="0"/>
            <a:r>
              <a:rPr lang="en-US" smtClean="0"/>
              <a:t>Edit Master text styles</a:t>
            </a:r>
          </a:p>
        </p:txBody>
      </p:sp>
      <p:sp>
        <p:nvSpPr>
          <p:cNvPr id="11" name="Textplatzhalter 10"/>
          <p:cNvSpPr>
            <a:spLocks noGrp="1"/>
          </p:cNvSpPr>
          <p:nvPr>
            <p:ph type="body" sz="quarter" idx="14"/>
          </p:nvPr>
        </p:nvSpPr>
        <p:spPr>
          <a:xfrm>
            <a:off x="5041588" y="5029709"/>
            <a:ext cx="4104000" cy="294569"/>
          </a:xfrm>
          <a:solidFill>
            <a:schemeClr val="accent3"/>
          </a:solidFill>
        </p:spPr>
        <p:txBody>
          <a:bodyPr vert="horz" lIns="72000" tIns="46800" rIns="72000" bIns="46800" rtlCol="0" anchor="t" anchorCtr="0">
            <a:spAutoFit/>
          </a:bodyPr>
          <a:lstStyle>
            <a:lvl1pPr>
              <a:defRPr lang="de-DE" sz="1300" smtClean="0"/>
            </a:lvl1pPr>
            <a:lvl2pPr>
              <a:defRPr lang="de-DE" smtClean="0"/>
            </a:lvl2pPr>
            <a:lvl3pPr>
              <a:defRPr lang="de-DE" smtClean="0"/>
            </a:lvl3pPr>
            <a:lvl4pPr>
              <a:defRPr lang="de-DE" smtClean="0"/>
            </a:lvl4pPr>
            <a:lvl5pPr>
              <a:defRPr lang="de-DE"/>
            </a:lvl5pPr>
          </a:lstStyle>
          <a:p>
            <a:pPr lvl="0"/>
            <a:r>
              <a:rPr lang="en-US" smtClean="0"/>
              <a:t>Edit Master text styles</a:t>
            </a:r>
          </a:p>
        </p:txBody>
      </p:sp>
      <p:sp>
        <p:nvSpPr>
          <p:cNvPr id="12" name="Rectangle 6"/>
          <p:cNvSpPr txBox="1">
            <a:spLocks noChangeArrowheads="1"/>
          </p:cNvSpPr>
          <p:nvPr userDrawn="1"/>
        </p:nvSpPr>
        <p:spPr>
          <a:xfrm>
            <a:off x="5193578" y="4908189"/>
            <a:ext cx="3952009" cy="121520"/>
          </a:xfrm>
          <a:prstGeom prst="rect">
            <a:avLst/>
          </a:prstGeom>
          <a:solidFill>
            <a:schemeClr val="accent2"/>
          </a:solidFill>
          <a:ln w="0">
            <a:noFill/>
            <a:miter lim="800000"/>
            <a:headEnd/>
            <a:tailEnd/>
          </a:ln>
        </p:spPr>
        <p:txBody>
          <a:bodyPr vert="horz" wrap="square" lIns="0" tIns="63500" rIns="0" bIns="0" numCol="1" anchor="t" anchorCtr="0" compatLnSpc="1">
            <a:prstTxWarp prst="textNoShape">
              <a:avLst/>
            </a:prstTxWarp>
          </a:bodyPr>
          <a:lstStyle>
            <a:defPPr>
              <a:defRPr lang="de-DE"/>
            </a:defPPr>
            <a:lvl1pPr marL="358499" indent="3171" defTabSz="839143">
              <a:lnSpc>
                <a:spcPct val="111000"/>
              </a:lnSpc>
              <a:buClr>
                <a:schemeClr val="bg1"/>
              </a:buClr>
              <a:buSzPct val="65000"/>
              <a:defRPr sz="1400" kern="0">
                <a:solidFill>
                  <a:schemeClr val="bg1"/>
                </a:solidFill>
              </a:defRPr>
            </a:lvl1pPr>
          </a:lstStyle>
          <a:p>
            <a:endParaRPr lang="en-US" dirty="0"/>
          </a:p>
        </p:txBody>
      </p:sp>
      <p:sp>
        <p:nvSpPr>
          <p:cNvPr id="14" name="Textplatzhalter 13"/>
          <p:cNvSpPr>
            <a:spLocks noGrp="1"/>
          </p:cNvSpPr>
          <p:nvPr>
            <p:ph type="body" sz="quarter" idx="15"/>
          </p:nvPr>
        </p:nvSpPr>
        <p:spPr>
          <a:xfrm>
            <a:off x="4429588" y="4192015"/>
            <a:ext cx="4716000" cy="716174"/>
          </a:xfrm>
          <a:solidFill>
            <a:schemeClr val="accent1"/>
          </a:solidFill>
        </p:spPr>
        <p:txBody>
          <a:bodyPr lIns="144000" tIns="64800" rIns="36000" bIns="108000" anchor="b" anchorCtr="0"/>
          <a:lstStyle>
            <a:lvl1pPr marL="0" indent="0">
              <a:lnSpc>
                <a:spcPct val="110000"/>
              </a:lnSpc>
              <a:spcAft>
                <a:spcPts val="0"/>
              </a:spcAft>
              <a:buNone/>
              <a:defRPr b="1" i="1">
                <a:solidFill>
                  <a:schemeClr val="bg1"/>
                </a:solidFill>
              </a:defRPr>
            </a:lvl1pPr>
            <a:lvl2pPr marL="180975" indent="-180975">
              <a:lnSpc>
                <a:spcPct val="110000"/>
              </a:lnSpc>
              <a:spcAft>
                <a:spcPts val="0"/>
              </a:spcAft>
              <a:buClr>
                <a:schemeClr val="bg1"/>
              </a:buClr>
              <a:buFont typeface="Wingdings" panose="05000000000000000000" pitchFamily="2" charset="2"/>
              <a:buChar char="§"/>
              <a:defRPr>
                <a:solidFill>
                  <a:schemeClr val="bg1"/>
                </a:solidFill>
              </a:defRPr>
            </a:lvl2pPr>
          </a:lstStyle>
          <a:p>
            <a:pPr lvl="0"/>
            <a:r>
              <a:rPr lang="en-US" smtClean="0"/>
              <a:t>Edit Master text styles</a:t>
            </a:r>
          </a:p>
          <a:p>
            <a:pPr lvl="1"/>
            <a:r>
              <a:rPr lang="en-US" smtClean="0"/>
              <a:t>Second level</a:t>
            </a:r>
          </a:p>
        </p:txBody>
      </p:sp>
      <p:sp>
        <p:nvSpPr>
          <p:cNvPr id="16" name="Textplatzhalter 15"/>
          <p:cNvSpPr>
            <a:spLocks noGrp="1"/>
          </p:cNvSpPr>
          <p:nvPr>
            <p:ph type="body" sz="quarter" idx="16"/>
          </p:nvPr>
        </p:nvSpPr>
        <p:spPr>
          <a:xfrm>
            <a:off x="365822" y="4495800"/>
            <a:ext cx="2713307" cy="273280"/>
          </a:xfrm>
        </p:spPr>
        <p:txBody>
          <a:bodyPr wrap="none" anchor="b" anchorCtr="0"/>
          <a:lstStyle>
            <a:lvl1pPr marL="0" indent="0">
              <a:buNone/>
              <a:defRPr lang="de-DE" b="1" i="1" kern="1200" dirty="0">
                <a:solidFill>
                  <a:schemeClr val="bg1"/>
                </a:solidFill>
                <a:effectLst>
                  <a:outerShdw blurRad="63500" sx="102000" sy="102000" algn="ctr" rotWithShape="0">
                    <a:prstClr val="black">
                      <a:alpha val="40000"/>
                    </a:prstClr>
                  </a:outerShdw>
                </a:effectLst>
                <a:latin typeface="+mj-lt"/>
                <a:ea typeface="+mn-ea"/>
                <a:cs typeface="Arial" pitchFamily="34" charset="0"/>
              </a:defRPr>
            </a:lvl1pPr>
          </a:lstStyle>
          <a:p>
            <a:pPr marL="0" lvl="0" indent="0" algn="l" defTabSz="839797" rtl="0" eaLnBrk="0" fontAlgn="base" hangingPunct="0">
              <a:lnSpc>
                <a:spcPct val="111000"/>
              </a:lnSpc>
              <a:spcBef>
                <a:spcPct val="0"/>
              </a:spcBef>
              <a:spcAft>
                <a:spcPct val="0"/>
              </a:spcAft>
              <a:buClr>
                <a:srgbClr val="425C8F"/>
              </a:buClr>
              <a:buSzPct val="65000"/>
              <a:buFont typeface="Wingdings" pitchFamily="2" charset="2"/>
              <a:buNone/>
            </a:pPr>
            <a:r>
              <a:rPr lang="en-US" smtClean="0"/>
              <a:t>Edit Master text styles</a:t>
            </a:r>
          </a:p>
        </p:txBody>
      </p:sp>
      <p:sp>
        <p:nvSpPr>
          <p:cNvPr id="13"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344550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166688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7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a:xfrm>
            <a:off x="365822" y="483518"/>
            <a:ext cx="8488766" cy="307777"/>
          </a:xfrm>
        </p:spPr>
        <p:txBody>
          <a:bodyPr>
            <a:spAutoFit/>
          </a:bodyPr>
          <a:lstStyle>
            <a:lvl1pPr>
              <a:defRPr>
                <a:solidFill>
                  <a:schemeClr val="tx1"/>
                </a:solidFill>
              </a:defRPr>
            </a:lvl1pPr>
          </a:lstStyle>
          <a:p>
            <a:r>
              <a:rPr lang="en-US" smtClean="0"/>
              <a:t>Click to edit Master title style</a:t>
            </a:r>
            <a:endParaRPr lang="de-DE" dirty="0"/>
          </a:p>
        </p:txBody>
      </p:sp>
      <p:sp>
        <p:nvSpPr>
          <p:cNvPr id="4" name="Textplatzhalter 3"/>
          <p:cNvSpPr>
            <a:spLocks noGrp="1"/>
          </p:cNvSpPr>
          <p:nvPr>
            <p:ph type="body" sz="quarter" idx="10"/>
          </p:nvPr>
        </p:nvSpPr>
        <p:spPr>
          <a:xfrm>
            <a:off x="365823" y="1044000"/>
            <a:ext cx="8488766" cy="1390124"/>
          </a:xfrm>
        </p:spPr>
        <p:txBody>
          <a:bodyPr>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extplatzhalter 6"/>
          <p:cNvSpPr>
            <a:spLocks noGrp="1"/>
          </p:cNvSpPr>
          <p:nvPr>
            <p:ph type="body" sz="quarter" idx="11" hasCustomPrompt="1"/>
          </p:nvPr>
        </p:nvSpPr>
        <p:spPr>
          <a:xfrm>
            <a:off x="365822" y="144000"/>
            <a:ext cx="8488766" cy="215444"/>
          </a:xfrm>
        </p:spPr>
        <p:txBody>
          <a:bodyPr vert="horz" lIns="0" tIns="0" rIns="0" bIns="0" rtlCol="0" anchor="t" anchorCtr="0">
            <a:spAutoFit/>
          </a:bodyPr>
          <a:lstStyle>
            <a:lvl1pPr marL="0" indent="0">
              <a:buNone/>
              <a:defRPr lang="de-DE" sz="1400" b="0" kern="0" dirty="0">
                <a:solidFill>
                  <a:schemeClr val="bg2"/>
                </a:solidFill>
                <a:latin typeface="+mj-lt"/>
                <a:ea typeface="+mj-ea"/>
              </a:defRPr>
            </a:lvl1pPr>
          </a:lstStyle>
          <a:p>
            <a:pPr marL="181440" lvl="0" indent="-181440">
              <a:spcBef>
                <a:spcPct val="0"/>
              </a:spcBef>
            </a:pPr>
            <a:r>
              <a:rPr lang="de-DE" dirty="0"/>
              <a:t>Subheadline</a:t>
            </a:r>
          </a:p>
        </p:txBody>
      </p:sp>
      <p:sp>
        <p:nvSpPr>
          <p:cNvPr id="6"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5518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zweispaltiger Text">
    <p:spTree>
      <p:nvGrpSpPr>
        <p:cNvPr id="1" name=""/>
        <p:cNvGrpSpPr/>
        <p:nvPr/>
      </p:nvGrpSpPr>
      <p:grpSpPr>
        <a:xfrm>
          <a:off x="0" y="0"/>
          <a:ext cx="0" cy="0"/>
          <a:chOff x="0" y="0"/>
          <a:chExt cx="0" cy="0"/>
        </a:xfrm>
      </p:grpSpPr>
      <p:sp>
        <p:nvSpPr>
          <p:cNvPr id="2" name="Titel 1"/>
          <p:cNvSpPr>
            <a:spLocks noGrp="1"/>
          </p:cNvSpPr>
          <p:nvPr>
            <p:ph type="title"/>
          </p:nvPr>
        </p:nvSpPr>
        <p:spPr>
          <a:xfrm>
            <a:off x="365822" y="483518"/>
            <a:ext cx="8488766" cy="307777"/>
          </a:xfrm>
        </p:spPr>
        <p:txBody>
          <a:bodyPr>
            <a:spAutoFit/>
          </a:bodyPr>
          <a:lstStyle>
            <a:lvl1pPr>
              <a:defRPr>
                <a:solidFill>
                  <a:schemeClr val="tx1"/>
                </a:solidFill>
              </a:defRPr>
            </a:lvl1pPr>
          </a:lstStyle>
          <a:p>
            <a:r>
              <a:rPr lang="en-US" smtClean="0"/>
              <a:t>Click to edit Master title style</a:t>
            </a:r>
            <a:endParaRPr lang="de-DE" dirty="0"/>
          </a:p>
        </p:txBody>
      </p:sp>
      <p:sp>
        <p:nvSpPr>
          <p:cNvPr id="4" name="Textplatzhalter 3"/>
          <p:cNvSpPr>
            <a:spLocks noGrp="1"/>
          </p:cNvSpPr>
          <p:nvPr>
            <p:ph type="body" sz="quarter" idx="10"/>
          </p:nvPr>
        </p:nvSpPr>
        <p:spPr>
          <a:xfrm>
            <a:off x="365823" y="1044000"/>
            <a:ext cx="4140000" cy="1390124"/>
          </a:xfrm>
        </p:spPr>
        <p:txBody>
          <a:bodyPr>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extplatzhalter 6"/>
          <p:cNvSpPr>
            <a:spLocks noGrp="1"/>
          </p:cNvSpPr>
          <p:nvPr>
            <p:ph type="body" sz="quarter" idx="11" hasCustomPrompt="1"/>
          </p:nvPr>
        </p:nvSpPr>
        <p:spPr>
          <a:xfrm>
            <a:off x="365822" y="144000"/>
            <a:ext cx="8488766" cy="215444"/>
          </a:xfrm>
        </p:spPr>
        <p:txBody>
          <a:bodyPr vert="horz" lIns="0" tIns="0" rIns="0" bIns="0" rtlCol="0" anchor="t" anchorCtr="0">
            <a:spAutoFit/>
          </a:bodyPr>
          <a:lstStyle>
            <a:lvl1pPr>
              <a:defRPr lang="de-DE" sz="1400" b="0" kern="0" dirty="0">
                <a:solidFill>
                  <a:schemeClr val="bg2"/>
                </a:solidFill>
                <a:latin typeface="+mj-lt"/>
                <a:ea typeface="+mj-ea"/>
              </a:defRPr>
            </a:lvl1pPr>
          </a:lstStyle>
          <a:p>
            <a:pPr marL="0" lvl="0" indent="0">
              <a:spcBef>
                <a:spcPct val="0"/>
              </a:spcBef>
              <a:buNone/>
            </a:pPr>
            <a:r>
              <a:rPr lang="de-DE" dirty="0"/>
              <a:t>Subheadline</a:t>
            </a:r>
          </a:p>
        </p:txBody>
      </p:sp>
      <p:sp>
        <p:nvSpPr>
          <p:cNvPr id="6" name="Textplatzhalter 3"/>
          <p:cNvSpPr>
            <a:spLocks noGrp="1"/>
          </p:cNvSpPr>
          <p:nvPr>
            <p:ph type="body" sz="quarter" idx="12"/>
          </p:nvPr>
        </p:nvSpPr>
        <p:spPr>
          <a:xfrm>
            <a:off x="4714588" y="1044000"/>
            <a:ext cx="4140000" cy="1390124"/>
          </a:xfrm>
        </p:spPr>
        <p:txBody>
          <a:bodyPr>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8"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105919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en-US" smtClean="0"/>
              <a:t>Click to edit Master title style</a:t>
            </a:r>
            <a:endParaRPr lang="de-DE" dirty="0"/>
          </a:p>
        </p:txBody>
      </p:sp>
      <p:sp>
        <p:nvSpPr>
          <p:cNvPr id="3" name="Textplatzhalter 6"/>
          <p:cNvSpPr>
            <a:spLocks noGrp="1"/>
          </p:cNvSpPr>
          <p:nvPr>
            <p:ph type="body" sz="quarter" idx="11" hasCustomPrompt="1"/>
          </p:nvPr>
        </p:nvSpPr>
        <p:spPr>
          <a:xfrm>
            <a:off x="365822" y="144000"/>
            <a:ext cx="8488766" cy="215444"/>
          </a:xfrm>
        </p:spPr>
        <p:txBody>
          <a:bodyPr vert="horz" lIns="0" tIns="0" rIns="0" bIns="0" rtlCol="0" anchor="t" anchorCtr="0">
            <a:spAutoFit/>
          </a:bodyPr>
          <a:lstStyle>
            <a:lvl1pPr marL="0" indent="0">
              <a:buNone/>
              <a:defRPr lang="de-DE" sz="1400" b="0" kern="0" dirty="0">
                <a:solidFill>
                  <a:schemeClr val="bg2"/>
                </a:solidFill>
                <a:latin typeface="+mj-lt"/>
                <a:ea typeface="+mj-ea"/>
              </a:defRPr>
            </a:lvl1pPr>
          </a:lstStyle>
          <a:p>
            <a:pPr marL="181440" lvl="0" indent="-181440">
              <a:spcBef>
                <a:spcPct val="0"/>
              </a:spcBef>
            </a:pPr>
            <a:r>
              <a:rPr lang="de-DE" dirty="0"/>
              <a:t>Subheadline</a:t>
            </a:r>
          </a:p>
        </p:txBody>
      </p:sp>
      <p:sp>
        <p:nvSpPr>
          <p:cNvPr id="5"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405666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365822" y="482400"/>
            <a:ext cx="8488766" cy="307777"/>
          </a:xfrm>
        </p:spPr>
        <p:txBody>
          <a:bodyPr>
            <a:spAutoFit/>
          </a:bodyPr>
          <a:lstStyle>
            <a:lvl1pPr>
              <a:defRPr>
                <a:solidFill>
                  <a:schemeClr val="tx1"/>
                </a:solidFill>
              </a:defRPr>
            </a:lvl1pPr>
          </a:lstStyle>
          <a:p>
            <a:r>
              <a:rPr lang="en-US" smtClean="0"/>
              <a:t>Click to edit Master title style</a:t>
            </a:r>
            <a:endParaRPr lang="de-DE" dirty="0"/>
          </a:p>
        </p:txBody>
      </p:sp>
      <p:sp>
        <p:nvSpPr>
          <p:cNvPr id="5" name="Textfeld 4"/>
          <p:cNvSpPr txBox="1"/>
          <p:nvPr userDrawn="1"/>
        </p:nvSpPr>
        <p:spPr>
          <a:xfrm>
            <a:off x="1116003" y="1078301"/>
            <a:ext cx="6264275" cy="276999"/>
          </a:xfrm>
          <a:prstGeom prst="rect">
            <a:avLst/>
          </a:prstGeom>
          <a:noFill/>
        </p:spPr>
        <p:txBody>
          <a:bodyPr lIns="0" tIns="0" rIns="0" bIns="0" anchor="ctr" anchorCtr="0">
            <a:spAutoFit/>
          </a:bodyPr>
          <a:lstStyle/>
          <a:p>
            <a:pPr defTabSz="914272" fontAlgn="auto">
              <a:spcBef>
                <a:spcPts val="0"/>
              </a:spcBef>
              <a:spcAft>
                <a:spcPts val="0"/>
              </a:spcAft>
              <a:defRPr/>
            </a:pPr>
            <a:r>
              <a:rPr lang="en-US" sz="1800" dirty="0" smtClean="0">
                <a:latin typeface="+mj-lt"/>
              </a:rPr>
              <a:t>Overview</a:t>
            </a:r>
            <a:endParaRPr lang="de-DE" sz="1800" dirty="0">
              <a:latin typeface="+mj-lt"/>
            </a:endParaRPr>
          </a:p>
        </p:txBody>
      </p:sp>
      <p:sp>
        <p:nvSpPr>
          <p:cNvPr id="6" name="Textfeld 5"/>
          <p:cNvSpPr txBox="1"/>
          <p:nvPr userDrawn="1"/>
        </p:nvSpPr>
        <p:spPr>
          <a:xfrm>
            <a:off x="1116003" y="1565051"/>
            <a:ext cx="6264275" cy="276999"/>
          </a:xfrm>
          <a:prstGeom prst="rect">
            <a:avLst/>
          </a:prstGeom>
          <a:noFill/>
        </p:spPr>
        <p:txBody>
          <a:bodyPr lIns="0" tIns="0" rIns="0" bIns="0" anchor="ctr" anchorCtr="0">
            <a:spAutoFit/>
          </a:bodyPr>
          <a:lstStyle/>
          <a:p>
            <a:pPr defTabSz="914272" fontAlgn="auto">
              <a:spcBef>
                <a:spcPts val="0"/>
              </a:spcBef>
              <a:spcAft>
                <a:spcPts val="0"/>
              </a:spcAft>
              <a:defRPr/>
            </a:pPr>
            <a:r>
              <a:rPr lang="en-US" sz="1800" dirty="0" smtClean="0">
                <a:latin typeface="+mj-lt"/>
              </a:rPr>
              <a:t>Technical </a:t>
            </a:r>
            <a:r>
              <a:rPr lang="en-US" sz="1800" dirty="0" smtClean="0">
                <a:latin typeface="+mj-lt"/>
              </a:rPr>
              <a:t>Design</a:t>
            </a:r>
            <a:endParaRPr lang="de-DE" sz="1800" dirty="0">
              <a:latin typeface="+mj-lt"/>
            </a:endParaRPr>
          </a:p>
        </p:txBody>
      </p:sp>
      <p:sp>
        <p:nvSpPr>
          <p:cNvPr id="7" name="Textfeld 6"/>
          <p:cNvSpPr txBox="1"/>
          <p:nvPr userDrawn="1"/>
        </p:nvSpPr>
        <p:spPr>
          <a:xfrm>
            <a:off x="1116003" y="2051801"/>
            <a:ext cx="6264275" cy="276999"/>
          </a:xfrm>
          <a:prstGeom prst="rect">
            <a:avLst/>
          </a:prstGeom>
          <a:noFill/>
        </p:spPr>
        <p:txBody>
          <a:bodyPr lIns="0" tIns="0" rIns="0" bIns="0" anchor="ctr" anchorCtr="0">
            <a:spAutoFit/>
          </a:bodyPr>
          <a:lstStyle/>
          <a:p>
            <a:pPr defTabSz="914272" fontAlgn="auto">
              <a:spcBef>
                <a:spcPts val="0"/>
              </a:spcBef>
              <a:spcAft>
                <a:spcPts val="0"/>
              </a:spcAft>
              <a:defRPr/>
            </a:pPr>
            <a:r>
              <a:rPr lang="en-US" sz="1800" dirty="0" smtClean="0">
                <a:latin typeface="+mj-lt"/>
              </a:rPr>
              <a:t>User</a:t>
            </a:r>
            <a:r>
              <a:rPr lang="en-US" sz="1800" baseline="0" dirty="0" smtClean="0">
                <a:latin typeface="+mj-lt"/>
              </a:rPr>
              <a:t> Interface</a:t>
            </a:r>
            <a:r>
              <a:rPr lang="en-US" sz="1800" dirty="0" smtClean="0">
                <a:latin typeface="+mj-lt"/>
              </a:rPr>
              <a:t> Specification</a:t>
            </a:r>
            <a:endParaRPr lang="de-DE" sz="1800" dirty="0">
              <a:latin typeface="+mj-lt"/>
            </a:endParaRPr>
          </a:p>
        </p:txBody>
      </p:sp>
      <p:sp>
        <p:nvSpPr>
          <p:cNvPr id="8" name="Textfeld 7"/>
          <p:cNvSpPr txBox="1"/>
          <p:nvPr userDrawn="1"/>
        </p:nvSpPr>
        <p:spPr>
          <a:xfrm>
            <a:off x="1116003" y="2538551"/>
            <a:ext cx="6264275" cy="276999"/>
          </a:xfrm>
          <a:prstGeom prst="rect">
            <a:avLst/>
          </a:prstGeom>
          <a:noFill/>
        </p:spPr>
        <p:txBody>
          <a:bodyPr lIns="0" tIns="0" rIns="0" bIns="0" anchor="ctr" anchorCtr="0">
            <a:spAutoFit/>
          </a:bodyPr>
          <a:lstStyle/>
          <a:p>
            <a:pPr defTabSz="914272" fontAlgn="auto">
              <a:spcBef>
                <a:spcPts val="0"/>
              </a:spcBef>
              <a:spcAft>
                <a:spcPts val="0"/>
              </a:spcAft>
              <a:defRPr/>
            </a:pPr>
            <a:r>
              <a:rPr lang="en-US" sz="1800" dirty="0" smtClean="0">
                <a:latin typeface="+mj-lt"/>
              </a:rPr>
              <a:t>Interface Specification</a:t>
            </a:r>
            <a:endParaRPr lang="de-DE" sz="1800" dirty="0">
              <a:latin typeface="+mj-lt"/>
            </a:endParaRPr>
          </a:p>
        </p:txBody>
      </p:sp>
      <p:sp>
        <p:nvSpPr>
          <p:cNvPr id="10" name="Textfeld 9"/>
          <p:cNvSpPr txBox="1"/>
          <p:nvPr userDrawn="1"/>
        </p:nvSpPr>
        <p:spPr>
          <a:xfrm>
            <a:off x="1116003" y="3025301"/>
            <a:ext cx="6264275" cy="276999"/>
          </a:xfrm>
          <a:prstGeom prst="rect">
            <a:avLst/>
          </a:prstGeom>
          <a:noFill/>
        </p:spPr>
        <p:txBody>
          <a:bodyPr lIns="0" tIns="0" rIns="0" bIns="0" anchor="ctr" anchorCtr="0">
            <a:spAutoFit/>
          </a:bodyPr>
          <a:lstStyle/>
          <a:p>
            <a:pPr defTabSz="914272" fontAlgn="auto">
              <a:spcBef>
                <a:spcPts val="0"/>
              </a:spcBef>
              <a:spcAft>
                <a:spcPts val="0"/>
              </a:spcAft>
              <a:defRPr/>
            </a:pPr>
            <a:r>
              <a:rPr lang="en-US" sz="1800" dirty="0" smtClean="0">
                <a:latin typeface="+mj-lt"/>
              </a:rPr>
              <a:t>Scorecard</a:t>
            </a:r>
            <a:r>
              <a:rPr lang="en-US" sz="1800" baseline="0" dirty="0" smtClean="0">
                <a:latin typeface="+mj-lt"/>
              </a:rPr>
              <a:t> Specification</a:t>
            </a:r>
            <a:endParaRPr lang="de-DE" sz="1800" dirty="0">
              <a:latin typeface="+mj-lt"/>
            </a:endParaRPr>
          </a:p>
        </p:txBody>
      </p:sp>
      <p:sp>
        <p:nvSpPr>
          <p:cNvPr id="11" name="Textfeld 10"/>
          <p:cNvSpPr txBox="1"/>
          <p:nvPr userDrawn="1"/>
        </p:nvSpPr>
        <p:spPr>
          <a:xfrm>
            <a:off x="1116003" y="3512051"/>
            <a:ext cx="6264275" cy="276999"/>
          </a:xfrm>
          <a:prstGeom prst="rect">
            <a:avLst/>
          </a:prstGeom>
          <a:noFill/>
        </p:spPr>
        <p:txBody>
          <a:bodyPr lIns="0" tIns="0" rIns="0" bIns="0" anchor="ctr" anchorCtr="0">
            <a:spAutoFit/>
          </a:bodyPr>
          <a:lstStyle/>
          <a:p>
            <a:pPr defTabSz="914272" fontAlgn="auto">
              <a:spcBef>
                <a:spcPts val="0"/>
              </a:spcBef>
              <a:spcAft>
                <a:spcPts val="0"/>
              </a:spcAft>
              <a:defRPr/>
            </a:pPr>
            <a:r>
              <a:rPr lang="en-US" sz="1800" dirty="0" smtClean="0">
                <a:latin typeface="+mj-lt"/>
              </a:rPr>
              <a:t>Financial Template Specification</a:t>
            </a:r>
            <a:endParaRPr lang="de-DE" sz="1800" dirty="0">
              <a:latin typeface="+mj-lt"/>
            </a:endParaRPr>
          </a:p>
        </p:txBody>
      </p:sp>
      <p:sp>
        <p:nvSpPr>
          <p:cNvPr id="12" name="Textfeld 11"/>
          <p:cNvSpPr txBox="1"/>
          <p:nvPr userDrawn="1"/>
        </p:nvSpPr>
        <p:spPr>
          <a:xfrm>
            <a:off x="1116003" y="3998801"/>
            <a:ext cx="6264275" cy="276999"/>
          </a:xfrm>
          <a:prstGeom prst="rect">
            <a:avLst/>
          </a:prstGeom>
          <a:noFill/>
        </p:spPr>
        <p:txBody>
          <a:bodyPr lIns="0" tIns="0" rIns="0" bIns="0" anchor="ctr" anchorCtr="0">
            <a:spAutoFit/>
          </a:bodyPr>
          <a:lstStyle/>
          <a:p>
            <a:pPr defTabSz="914272" fontAlgn="auto">
              <a:spcBef>
                <a:spcPts val="0"/>
              </a:spcBef>
              <a:spcAft>
                <a:spcPts val="0"/>
              </a:spcAft>
              <a:defRPr/>
            </a:pPr>
            <a:r>
              <a:rPr lang="en-US" sz="1800" dirty="0" smtClean="0">
                <a:latin typeface="+mj-lt"/>
              </a:rPr>
              <a:t>Report &amp; </a:t>
            </a:r>
            <a:r>
              <a:rPr lang="en-US" sz="1800" smtClean="0">
                <a:latin typeface="+mj-lt"/>
              </a:rPr>
              <a:t>Printout Specification</a:t>
            </a:r>
            <a:endParaRPr lang="de-DE" sz="1800" dirty="0">
              <a:latin typeface="+mj-lt"/>
            </a:endParaRPr>
          </a:p>
        </p:txBody>
      </p:sp>
      <p:sp>
        <p:nvSpPr>
          <p:cNvPr id="13" name="Rechteck 12"/>
          <p:cNvSpPr>
            <a:spLocks noChangeArrowheads="1"/>
          </p:cNvSpPr>
          <p:nvPr userDrawn="1"/>
        </p:nvSpPr>
        <p:spPr bwMode="auto">
          <a:xfrm>
            <a:off x="365857" y="1072800"/>
            <a:ext cx="576000" cy="288000"/>
          </a:xfrm>
          <a:prstGeom prst="rect">
            <a:avLst/>
          </a:prstGeom>
          <a:solidFill>
            <a:schemeClr val="accent4"/>
          </a:solidFill>
          <a:ln w="0" algn="ctr">
            <a:noFill/>
            <a:round/>
            <a:headEnd/>
            <a:tailEnd/>
          </a:ln>
          <a:effectLst/>
        </p:spPr>
        <p:txBody>
          <a:bodyPr wrap="none" lIns="72000" tIns="0" rIns="0" bIns="0" anchor="ctr" anchorCtr="0"/>
          <a:lstStyle/>
          <a:p>
            <a:pPr algn="l" defTabSz="995072">
              <a:defRPr/>
            </a:pPr>
            <a:r>
              <a:rPr lang="de-DE" sz="1400" dirty="0">
                <a:solidFill>
                  <a:schemeClr val="bg1"/>
                </a:solidFill>
                <a:latin typeface="+mj-lt"/>
              </a:rPr>
              <a:t>1</a:t>
            </a:r>
          </a:p>
        </p:txBody>
      </p:sp>
      <p:sp>
        <p:nvSpPr>
          <p:cNvPr id="14" name="Rechteck 13"/>
          <p:cNvSpPr>
            <a:spLocks noChangeArrowheads="1"/>
          </p:cNvSpPr>
          <p:nvPr userDrawn="1"/>
        </p:nvSpPr>
        <p:spPr bwMode="auto">
          <a:xfrm>
            <a:off x="365857" y="1559550"/>
            <a:ext cx="576000" cy="288000"/>
          </a:xfrm>
          <a:prstGeom prst="rect">
            <a:avLst/>
          </a:prstGeom>
          <a:solidFill>
            <a:schemeClr val="accent4"/>
          </a:solidFill>
          <a:ln w="0" algn="ctr">
            <a:noFill/>
            <a:round/>
            <a:headEnd/>
            <a:tailEnd/>
          </a:ln>
          <a:effectLst/>
        </p:spPr>
        <p:txBody>
          <a:bodyPr wrap="none" lIns="72000" tIns="0" rIns="0" bIns="0" anchor="ctr" anchorCtr="0"/>
          <a:lstStyle/>
          <a:p>
            <a:pPr algn="l" defTabSz="995072">
              <a:defRPr/>
            </a:pPr>
            <a:r>
              <a:rPr lang="de-DE" sz="1400" dirty="0">
                <a:solidFill>
                  <a:schemeClr val="bg1"/>
                </a:solidFill>
                <a:latin typeface="+mj-lt"/>
              </a:rPr>
              <a:t>2</a:t>
            </a:r>
          </a:p>
        </p:txBody>
      </p:sp>
      <p:sp>
        <p:nvSpPr>
          <p:cNvPr id="15" name="Rechteck 14"/>
          <p:cNvSpPr>
            <a:spLocks noChangeArrowheads="1"/>
          </p:cNvSpPr>
          <p:nvPr userDrawn="1"/>
        </p:nvSpPr>
        <p:spPr bwMode="auto">
          <a:xfrm>
            <a:off x="365857" y="2046300"/>
            <a:ext cx="576000" cy="288000"/>
          </a:xfrm>
          <a:prstGeom prst="rect">
            <a:avLst/>
          </a:prstGeom>
          <a:solidFill>
            <a:schemeClr val="accent4"/>
          </a:solidFill>
          <a:ln w="0" algn="ctr">
            <a:noFill/>
            <a:round/>
            <a:headEnd/>
            <a:tailEnd/>
          </a:ln>
          <a:effectLst/>
        </p:spPr>
        <p:txBody>
          <a:bodyPr wrap="none" lIns="72000" tIns="0" rIns="0" bIns="0" anchor="ctr" anchorCtr="0"/>
          <a:lstStyle/>
          <a:p>
            <a:pPr algn="l" defTabSz="995072">
              <a:defRPr/>
            </a:pPr>
            <a:r>
              <a:rPr lang="de-DE" sz="1400" dirty="0">
                <a:solidFill>
                  <a:schemeClr val="bg1"/>
                </a:solidFill>
                <a:latin typeface="+mj-lt"/>
              </a:rPr>
              <a:t>3</a:t>
            </a:r>
          </a:p>
        </p:txBody>
      </p:sp>
      <p:sp>
        <p:nvSpPr>
          <p:cNvPr id="16" name="Rechteck 15"/>
          <p:cNvSpPr>
            <a:spLocks noChangeArrowheads="1"/>
          </p:cNvSpPr>
          <p:nvPr userDrawn="1"/>
        </p:nvSpPr>
        <p:spPr bwMode="auto">
          <a:xfrm>
            <a:off x="365857" y="2533050"/>
            <a:ext cx="576000" cy="288000"/>
          </a:xfrm>
          <a:prstGeom prst="rect">
            <a:avLst/>
          </a:prstGeom>
          <a:solidFill>
            <a:schemeClr val="accent4"/>
          </a:solidFill>
          <a:ln w="0" algn="ctr">
            <a:noFill/>
            <a:round/>
            <a:headEnd/>
            <a:tailEnd/>
          </a:ln>
          <a:effectLst/>
        </p:spPr>
        <p:txBody>
          <a:bodyPr wrap="none" lIns="72000" tIns="0" rIns="0" bIns="0" anchor="ctr" anchorCtr="0"/>
          <a:lstStyle/>
          <a:p>
            <a:pPr algn="l" defTabSz="995072">
              <a:defRPr/>
            </a:pPr>
            <a:r>
              <a:rPr lang="de-DE" sz="1400" dirty="0">
                <a:solidFill>
                  <a:schemeClr val="bg1"/>
                </a:solidFill>
                <a:latin typeface="+mj-lt"/>
              </a:rPr>
              <a:t>4</a:t>
            </a:r>
          </a:p>
        </p:txBody>
      </p:sp>
      <p:sp>
        <p:nvSpPr>
          <p:cNvPr id="17" name="Rechteck 16"/>
          <p:cNvSpPr>
            <a:spLocks noChangeArrowheads="1"/>
          </p:cNvSpPr>
          <p:nvPr userDrawn="1"/>
        </p:nvSpPr>
        <p:spPr bwMode="auto">
          <a:xfrm>
            <a:off x="365857" y="3019800"/>
            <a:ext cx="576000" cy="288000"/>
          </a:xfrm>
          <a:prstGeom prst="rect">
            <a:avLst/>
          </a:prstGeom>
          <a:solidFill>
            <a:schemeClr val="accent4"/>
          </a:solidFill>
          <a:ln w="0" algn="ctr">
            <a:noFill/>
            <a:round/>
            <a:headEnd/>
            <a:tailEnd/>
          </a:ln>
          <a:effectLst/>
        </p:spPr>
        <p:txBody>
          <a:bodyPr wrap="none" lIns="72000" tIns="0" rIns="0" bIns="0" anchor="ctr" anchorCtr="0"/>
          <a:lstStyle/>
          <a:p>
            <a:pPr algn="l" defTabSz="995072">
              <a:defRPr/>
            </a:pPr>
            <a:r>
              <a:rPr lang="de-DE" sz="1400" dirty="0">
                <a:solidFill>
                  <a:schemeClr val="bg1"/>
                </a:solidFill>
                <a:latin typeface="+mj-lt"/>
              </a:rPr>
              <a:t>5</a:t>
            </a:r>
          </a:p>
        </p:txBody>
      </p:sp>
      <p:sp>
        <p:nvSpPr>
          <p:cNvPr id="18" name="Rechteck 17"/>
          <p:cNvSpPr>
            <a:spLocks noChangeArrowheads="1"/>
          </p:cNvSpPr>
          <p:nvPr userDrawn="1"/>
        </p:nvSpPr>
        <p:spPr bwMode="auto">
          <a:xfrm>
            <a:off x="365857" y="3506550"/>
            <a:ext cx="576000" cy="288000"/>
          </a:xfrm>
          <a:prstGeom prst="rect">
            <a:avLst/>
          </a:prstGeom>
          <a:solidFill>
            <a:schemeClr val="accent4"/>
          </a:solidFill>
          <a:ln w="0" algn="ctr">
            <a:noFill/>
            <a:round/>
            <a:headEnd/>
            <a:tailEnd/>
          </a:ln>
          <a:effectLst/>
        </p:spPr>
        <p:txBody>
          <a:bodyPr wrap="none" lIns="72000" tIns="0" rIns="0" bIns="0" anchor="ctr" anchorCtr="0"/>
          <a:lstStyle/>
          <a:p>
            <a:pPr algn="l" defTabSz="995072">
              <a:defRPr/>
            </a:pPr>
            <a:r>
              <a:rPr lang="de-DE" sz="1400" dirty="0">
                <a:solidFill>
                  <a:schemeClr val="bg1"/>
                </a:solidFill>
                <a:latin typeface="+mj-lt"/>
              </a:rPr>
              <a:t>6</a:t>
            </a:r>
          </a:p>
        </p:txBody>
      </p:sp>
      <p:sp>
        <p:nvSpPr>
          <p:cNvPr id="19" name="Rechteck 18"/>
          <p:cNvSpPr>
            <a:spLocks noChangeArrowheads="1"/>
          </p:cNvSpPr>
          <p:nvPr userDrawn="1"/>
        </p:nvSpPr>
        <p:spPr bwMode="auto">
          <a:xfrm>
            <a:off x="365857" y="3993300"/>
            <a:ext cx="576000" cy="288000"/>
          </a:xfrm>
          <a:prstGeom prst="rect">
            <a:avLst/>
          </a:prstGeom>
          <a:solidFill>
            <a:schemeClr val="accent4"/>
          </a:solidFill>
          <a:ln w="0" algn="ctr">
            <a:noFill/>
            <a:round/>
            <a:headEnd/>
            <a:tailEnd/>
          </a:ln>
          <a:effectLst/>
        </p:spPr>
        <p:txBody>
          <a:bodyPr wrap="none" lIns="72000" tIns="0" rIns="0" bIns="0" anchor="ctr" anchorCtr="0"/>
          <a:lstStyle/>
          <a:p>
            <a:pPr algn="l" defTabSz="995072">
              <a:defRPr/>
            </a:pPr>
            <a:r>
              <a:rPr lang="de-DE" sz="1400" dirty="0">
                <a:solidFill>
                  <a:schemeClr val="bg1"/>
                </a:solidFill>
                <a:latin typeface="+mj-lt"/>
              </a:rPr>
              <a:t>7</a:t>
            </a:r>
          </a:p>
        </p:txBody>
      </p:sp>
      <p:sp>
        <p:nvSpPr>
          <p:cNvPr id="20"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38146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4" name="Bildplatzhalter 3"/>
          <p:cNvSpPr>
            <a:spLocks noGrp="1"/>
          </p:cNvSpPr>
          <p:nvPr>
            <p:ph type="pic" sz="quarter" idx="10" hasCustomPrompt="1"/>
          </p:nvPr>
        </p:nvSpPr>
        <p:spPr>
          <a:xfrm>
            <a:off x="0" y="0"/>
            <a:ext cx="9145588" cy="6172603"/>
          </a:xfrm>
        </p:spPr>
        <p:txBody>
          <a:bodyPr wrap="none" tIns="2556000" anchor="t">
            <a:noAutofit/>
          </a:bodyPr>
          <a:lstStyle>
            <a:lvl1pPr marL="0" indent="0" algn="ctr">
              <a:buNone/>
              <a:defRPr sz="1200">
                <a:solidFill>
                  <a:schemeClr val="bg2"/>
                </a:solidFill>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r>
              <a:rPr lang="de-DE" dirty="0" err="1"/>
              <a:t>and</a:t>
            </a:r>
            <a:r>
              <a:rPr lang="de-DE" dirty="0"/>
              <a:t> </a:t>
            </a:r>
            <a:r>
              <a:rPr lang="de-DE" dirty="0" err="1"/>
              <a:t>put</a:t>
            </a:r>
            <a:r>
              <a:rPr lang="de-DE" dirty="0"/>
              <a:t> in </a:t>
            </a:r>
            <a:r>
              <a:rPr lang="de-DE" dirty="0" err="1"/>
              <a:t>background</a:t>
            </a:r>
            <a:endParaRPr lang="de-DE" dirty="0"/>
          </a:p>
        </p:txBody>
      </p:sp>
      <p:sp>
        <p:nvSpPr>
          <p:cNvPr id="7" name="Titel 1"/>
          <p:cNvSpPr>
            <a:spLocks noGrp="1"/>
          </p:cNvSpPr>
          <p:nvPr>
            <p:ph type="ctrTitle"/>
          </p:nvPr>
        </p:nvSpPr>
        <p:spPr>
          <a:xfrm>
            <a:off x="703360" y="203879"/>
            <a:ext cx="7389833" cy="923330"/>
          </a:xfrm>
          <a:noFill/>
        </p:spPr>
        <p:txBody>
          <a:bodyPr lIns="0" tIns="0">
            <a:spAutoFit/>
          </a:bodyPr>
          <a:lstStyle>
            <a:lvl1pPr>
              <a:defRPr sz="3000">
                <a:solidFill>
                  <a:schemeClr val="tx1"/>
                </a:solidFill>
              </a:defRPr>
            </a:lvl1pPr>
          </a:lstStyle>
          <a:p>
            <a:r>
              <a:rPr lang="en-US" smtClean="0"/>
              <a:t>Click to edit Master title style</a:t>
            </a:r>
            <a:endParaRPr lang="de-DE" dirty="0"/>
          </a:p>
        </p:txBody>
      </p:sp>
      <p:sp>
        <p:nvSpPr>
          <p:cNvPr id="35"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grpSp>
        <p:nvGrpSpPr>
          <p:cNvPr id="37" name="Gruppieren 36"/>
          <p:cNvGrpSpPr>
            <a:grpSpLocks noChangeAspect="1"/>
          </p:cNvGrpSpPr>
          <p:nvPr userDrawn="1"/>
        </p:nvGrpSpPr>
        <p:grpSpPr>
          <a:xfrm>
            <a:off x="7790023" y="6344177"/>
            <a:ext cx="1088790" cy="434304"/>
            <a:chOff x="720725" y="1889125"/>
            <a:chExt cx="7700963" cy="3071813"/>
          </a:xfrm>
        </p:grpSpPr>
        <p:sp>
          <p:nvSpPr>
            <p:cNvPr id="38" name="Freeform 6"/>
            <p:cNvSpPr>
              <a:spLocks noEditPoints="1"/>
            </p:cNvSpPr>
            <p:nvPr userDrawn="1"/>
          </p:nvSpPr>
          <p:spPr bwMode="auto">
            <a:xfrm>
              <a:off x="720725" y="2506663"/>
              <a:ext cx="1260475" cy="1497013"/>
            </a:xfrm>
            <a:custGeom>
              <a:avLst/>
              <a:gdLst>
                <a:gd name="T0" fmla="*/ 0 w 336"/>
                <a:gd name="T1" fmla="*/ 274 h 399"/>
                <a:gd name="T2" fmla="*/ 162 w 336"/>
                <a:gd name="T3" fmla="*/ 152 h 399"/>
                <a:gd name="T4" fmla="*/ 266 w 336"/>
                <a:gd name="T5" fmla="*/ 159 h 399"/>
                <a:gd name="T6" fmla="*/ 266 w 336"/>
                <a:gd name="T7" fmla="*/ 122 h 399"/>
                <a:gd name="T8" fmla="*/ 159 w 336"/>
                <a:gd name="T9" fmla="*/ 57 h 399"/>
                <a:gd name="T10" fmla="*/ 33 w 336"/>
                <a:gd name="T11" fmla="*/ 76 h 399"/>
                <a:gd name="T12" fmla="*/ 33 w 336"/>
                <a:gd name="T13" fmla="*/ 19 h 399"/>
                <a:gd name="T14" fmla="*/ 159 w 336"/>
                <a:gd name="T15" fmla="*/ 0 h 399"/>
                <a:gd name="T16" fmla="*/ 336 w 336"/>
                <a:gd name="T17" fmla="*/ 127 h 399"/>
                <a:gd name="T18" fmla="*/ 336 w 336"/>
                <a:gd name="T19" fmla="*/ 399 h 399"/>
                <a:gd name="T20" fmla="*/ 300 w 336"/>
                <a:gd name="T21" fmla="*/ 399 h 399"/>
                <a:gd name="T22" fmla="*/ 272 w 336"/>
                <a:gd name="T23" fmla="*/ 370 h 399"/>
                <a:gd name="T24" fmla="*/ 150 w 336"/>
                <a:gd name="T25" fmla="*/ 399 h 399"/>
                <a:gd name="T26" fmla="*/ 0 w 336"/>
                <a:gd name="T27" fmla="*/ 274 h 399"/>
                <a:gd name="T28" fmla="*/ 162 w 336"/>
                <a:gd name="T29" fmla="*/ 209 h 399"/>
                <a:gd name="T30" fmla="*/ 71 w 336"/>
                <a:gd name="T31" fmla="*/ 273 h 399"/>
                <a:gd name="T32" fmla="*/ 150 w 336"/>
                <a:gd name="T33" fmla="*/ 342 h 399"/>
                <a:gd name="T34" fmla="*/ 266 w 336"/>
                <a:gd name="T35" fmla="*/ 310 h 399"/>
                <a:gd name="T36" fmla="*/ 266 w 336"/>
                <a:gd name="T37" fmla="*/ 216 h 399"/>
                <a:gd name="T38" fmla="*/ 162 w 336"/>
                <a:gd name="T39" fmla="*/ 20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6" h="399">
                  <a:moveTo>
                    <a:pt x="0" y="274"/>
                  </a:moveTo>
                  <a:cubicBezTo>
                    <a:pt x="0" y="193"/>
                    <a:pt x="54" y="152"/>
                    <a:pt x="162" y="152"/>
                  </a:cubicBezTo>
                  <a:cubicBezTo>
                    <a:pt x="202" y="152"/>
                    <a:pt x="236" y="154"/>
                    <a:pt x="266" y="159"/>
                  </a:cubicBezTo>
                  <a:cubicBezTo>
                    <a:pt x="266" y="122"/>
                    <a:pt x="266" y="122"/>
                    <a:pt x="266" y="122"/>
                  </a:cubicBezTo>
                  <a:cubicBezTo>
                    <a:pt x="266" y="79"/>
                    <a:pt x="230" y="57"/>
                    <a:pt x="159" y="57"/>
                  </a:cubicBezTo>
                  <a:cubicBezTo>
                    <a:pt x="118" y="57"/>
                    <a:pt x="76" y="63"/>
                    <a:pt x="33" y="76"/>
                  </a:cubicBezTo>
                  <a:cubicBezTo>
                    <a:pt x="33" y="19"/>
                    <a:pt x="33" y="19"/>
                    <a:pt x="33" y="19"/>
                  </a:cubicBezTo>
                  <a:cubicBezTo>
                    <a:pt x="76" y="6"/>
                    <a:pt x="118" y="0"/>
                    <a:pt x="159" y="0"/>
                  </a:cubicBezTo>
                  <a:cubicBezTo>
                    <a:pt x="277" y="0"/>
                    <a:pt x="336" y="42"/>
                    <a:pt x="336" y="127"/>
                  </a:cubicBezTo>
                  <a:cubicBezTo>
                    <a:pt x="336" y="399"/>
                    <a:pt x="336" y="399"/>
                    <a:pt x="336" y="399"/>
                  </a:cubicBezTo>
                  <a:cubicBezTo>
                    <a:pt x="300" y="399"/>
                    <a:pt x="300" y="399"/>
                    <a:pt x="300" y="399"/>
                  </a:cubicBezTo>
                  <a:cubicBezTo>
                    <a:pt x="272" y="370"/>
                    <a:pt x="272" y="370"/>
                    <a:pt x="272" y="370"/>
                  </a:cubicBezTo>
                  <a:cubicBezTo>
                    <a:pt x="238" y="389"/>
                    <a:pt x="197" y="399"/>
                    <a:pt x="150" y="399"/>
                  </a:cubicBezTo>
                  <a:cubicBezTo>
                    <a:pt x="50" y="399"/>
                    <a:pt x="0" y="357"/>
                    <a:pt x="0" y="274"/>
                  </a:cubicBezTo>
                  <a:close/>
                  <a:moveTo>
                    <a:pt x="162" y="209"/>
                  </a:moveTo>
                  <a:cubicBezTo>
                    <a:pt x="101" y="209"/>
                    <a:pt x="71" y="230"/>
                    <a:pt x="71" y="273"/>
                  </a:cubicBezTo>
                  <a:cubicBezTo>
                    <a:pt x="71" y="319"/>
                    <a:pt x="97" y="342"/>
                    <a:pt x="150" y="342"/>
                  </a:cubicBezTo>
                  <a:cubicBezTo>
                    <a:pt x="199" y="342"/>
                    <a:pt x="237" y="331"/>
                    <a:pt x="266" y="310"/>
                  </a:cubicBezTo>
                  <a:cubicBezTo>
                    <a:pt x="266" y="216"/>
                    <a:pt x="266" y="216"/>
                    <a:pt x="266" y="216"/>
                  </a:cubicBezTo>
                  <a:cubicBezTo>
                    <a:pt x="238" y="211"/>
                    <a:pt x="203" y="209"/>
                    <a:pt x="162" y="2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Freeform 7"/>
            <p:cNvSpPr>
              <a:spLocks/>
            </p:cNvSpPr>
            <p:nvPr userDrawn="1"/>
          </p:nvSpPr>
          <p:spPr bwMode="auto">
            <a:xfrm>
              <a:off x="2239963" y="2506663"/>
              <a:ext cx="1208088" cy="1497013"/>
            </a:xfrm>
            <a:custGeom>
              <a:avLst/>
              <a:gdLst>
                <a:gd name="T0" fmla="*/ 322 w 322"/>
                <a:gd name="T1" fmla="*/ 387 h 399"/>
                <a:gd name="T2" fmla="*/ 216 w 322"/>
                <a:gd name="T3" fmla="*/ 399 h 399"/>
                <a:gd name="T4" fmla="*/ 0 w 322"/>
                <a:gd name="T5" fmla="*/ 192 h 399"/>
                <a:gd name="T6" fmla="*/ 216 w 322"/>
                <a:gd name="T7" fmla="*/ 0 h 399"/>
                <a:gd name="T8" fmla="*/ 322 w 322"/>
                <a:gd name="T9" fmla="*/ 11 h 399"/>
                <a:gd name="T10" fmla="*/ 322 w 322"/>
                <a:gd name="T11" fmla="*/ 68 h 399"/>
                <a:gd name="T12" fmla="*/ 224 w 322"/>
                <a:gd name="T13" fmla="*/ 57 h 399"/>
                <a:gd name="T14" fmla="*/ 70 w 322"/>
                <a:gd name="T15" fmla="*/ 192 h 399"/>
                <a:gd name="T16" fmla="*/ 224 w 322"/>
                <a:gd name="T17" fmla="*/ 342 h 399"/>
                <a:gd name="T18" fmla="*/ 322 w 322"/>
                <a:gd name="T19" fmla="*/ 330 h 399"/>
                <a:gd name="T20" fmla="*/ 322 w 322"/>
                <a:gd name="T21" fmla="*/ 38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2" h="399">
                  <a:moveTo>
                    <a:pt x="322" y="387"/>
                  </a:moveTo>
                  <a:cubicBezTo>
                    <a:pt x="290" y="395"/>
                    <a:pt x="254" y="399"/>
                    <a:pt x="216" y="399"/>
                  </a:cubicBezTo>
                  <a:cubicBezTo>
                    <a:pt x="72" y="399"/>
                    <a:pt x="0" y="330"/>
                    <a:pt x="0" y="192"/>
                  </a:cubicBezTo>
                  <a:cubicBezTo>
                    <a:pt x="0" y="64"/>
                    <a:pt x="72" y="0"/>
                    <a:pt x="216" y="0"/>
                  </a:cubicBezTo>
                  <a:cubicBezTo>
                    <a:pt x="254" y="0"/>
                    <a:pt x="290" y="4"/>
                    <a:pt x="322" y="11"/>
                  </a:cubicBezTo>
                  <a:cubicBezTo>
                    <a:pt x="322" y="68"/>
                    <a:pt x="322" y="68"/>
                    <a:pt x="322" y="68"/>
                  </a:cubicBezTo>
                  <a:cubicBezTo>
                    <a:pt x="290" y="61"/>
                    <a:pt x="257" y="57"/>
                    <a:pt x="224" y="57"/>
                  </a:cubicBezTo>
                  <a:cubicBezTo>
                    <a:pt x="121" y="57"/>
                    <a:pt x="70" y="102"/>
                    <a:pt x="70" y="192"/>
                  </a:cubicBezTo>
                  <a:cubicBezTo>
                    <a:pt x="70" y="292"/>
                    <a:pt x="121" y="342"/>
                    <a:pt x="224" y="342"/>
                  </a:cubicBezTo>
                  <a:cubicBezTo>
                    <a:pt x="257" y="342"/>
                    <a:pt x="290" y="338"/>
                    <a:pt x="322" y="330"/>
                  </a:cubicBezTo>
                  <a:lnTo>
                    <a:pt x="322" y="38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Freeform 8"/>
            <p:cNvSpPr>
              <a:spLocks/>
            </p:cNvSpPr>
            <p:nvPr userDrawn="1"/>
          </p:nvSpPr>
          <p:spPr bwMode="auto">
            <a:xfrm>
              <a:off x="3673475" y="2263775"/>
              <a:ext cx="565150" cy="1739900"/>
            </a:xfrm>
            <a:custGeom>
              <a:avLst/>
              <a:gdLst>
                <a:gd name="T0" fmla="*/ 0 w 151"/>
                <a:gd name="T1" fmla="*/ 0 h 464"/>
                <a:gd name="T2" fmla="*/ 70 w 151"/>
                <a:gd name="T3" fmla="*/ 0 h 464"/>
                <a:gd name="T4" fmla="*/ 70 w 151"/>
                <a:gd name="T5" fmla="*/ 65 h 464"/>
                <a:gd name="T6" fmla="*/ 151 w 151"/>
                <a:gd name="T7" fmla="*/ 65 h 464"/>
                <a:gd name="T8" fmla="*/ 151 w 151"/>
                <a:gd name="T9" fmla="*/ 122 h 464"/>
                <a:gd name="T10" fmla="*/ 70 w 151"/>
                <a:gd name="T11" fmla="*/ 122 h 464"/>
                <a:gd name="T12" fmla="*/ 70 w 151"/>
                <a:gd name="T13" fmla="*/ 351 h 464"/>
                <a:gd name="T14" fmla="*/ 118 w 151"/>
                <a:gd name="T15" fmla="*/ 407 h 464"/>
                <a:gd name="T16" fmla="*/ 151 w 151"/>
                <a:gd name="T17" fmla="*/ 407 h 464"/>
                <a:gd name="T18" fmla="*/ 151 w 151"/>
                <a:gd name="T19" fmla="*/ 464 h 464"/>
                <a:gd name="T20" fmla="*/ 100 w 151"/>
                <a:gd name="T21" fmla="*/ 464 h 464"/>
                <a:gd name="T22" fmla="*/ 0 w 151"/>
                <a:gd name="T23" fmla="*/ 356 h 464"/>
                <a:gd name="T24" fmla="*/ 0 w 151"/>
                <a:gd name="T25"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464">
                  <a:moveTo>
                    <a:pt x="0" y="0"/>
                  </a:moveTo>
                  <a:cubicBezTo>
                    <a:pt x="70" y="0"/>
                    <a:pt x="70" y="0"/>
                    <a:pt x="70" y="0"/>
                  </a:cubicBezTo>
                  <a:cubicBezTo>
                    <a:pt x="70" y="65"/>
                    <a:pt x="70" y="65"/>
                    <a:pt x="70" y="65"/>
                  </a:cubicBezTo>
                  <a:cubicBezTo>
                    <a:pt x="151" y="65"/>
                    <a:pt x="151" y="65"/>
                    <a:pt x="151" y="65"/>
                  </a:cubicBezTo>
                  <a:cubicBezTo>
                    <a:pt x="151" y="122"/>
                    <a:pt x="151" y="122"/>
                    <a:pt x="151" y="122"/>
                  </a:cubicBezTo>
                  <a:cubicBezTo>
                    <a:pt x="70" y="122"/>
                    <a:pt x="70" y="122"/>
                    <a:pt x="70" y="122"/>
                  </a:cubicBezTo>
                  <a:cubicBezTo>
                    <a:pt x="70" y="351"/>
                    <a:pt x="70" y="351"/>
                    <a:pt x="70" y="351"/>
                  </a:cubicBezTo>
                  <a:cubicBezTo>
                    <a:pt x="70" y="388"/>
                    <a:pt x="86" y="407"/>
                    <a:pt x="118" y="407"/>
                  </a:cubicBezTo>
                  <a:cubicBezTo>
                    <a:pt x="151" y="407"/>
                    <a:pt x="151" y="407"/>
                    <a:pt x="151" y="407"/>
                  </a:cubicBezTo>
                  <a:cubicBezTo>
                    <a:pt x="151" y="464"/>
                    <a:pt x="151" y="464"/>
                    <a:pt x="151" y="464"/>
                  </a:cubicBezTo>
                  <a:cubicBezTo>
                    <a:pt x="100" y="464"/>
                    <a:pt x="100" y="464"/>
                    <a:pt x="100" y="464"/>
                  </a:cubicBezTo>
                  <a:cubicBezTo>
                    <a:pt x="33" y="464"/>
                    <a:pt x="0" y="428"/>
                    <a:pt x="0" y="356"/>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1" name="Freeform 9"/>
            <p:cNvSpPr>
              <a:spLocks noEditPoints="1"/>
            </p:cNvSpPr>
            <p:nvPr userDrawn="1"/>
          </p:nvSpPr>
          <p:spPr bwMode="auto">
            <a:xfrm>
              <a:off x="4497388" y="1966913"/>
              <a:ext cx="263525" cy="2036763"/>
            </a:xfrm>
            <a:custGeom>
              <a:avLst/>
              <a:gdLst>
                <a:gd name="T0" fmla="*/ 166 w 166"/>
                <a:gd name="T1" fmla="*/ 0 h 1283"/>
                <a:gd name="T2" fmla="*/ 166 w 166"/>
                <a:gd name="T3" fmla="*/ 135 h 1283"/>
                <a:gd name="T4" fmla="*/ 0 w 166"/>
                <a:gd name="T5" fmla="*/ 135 h 1283"/>
                <a:gd name="T6" fmla="*/ 0 w 166"/>
                <a:gd name="T7" fmla="*/ 0 h 1283"/>
                <a:gd name="T8" fmla="*/ 166 w 166"/>
                <a:gd name="T9" fmla="*/ 0 h 1283"/>
                <a:gd name="T10" fmla="*/ 166 w 166"/>
                <a:gd name="T11" fmla="*/ 0 h 1283"/>
                <a:gd name="T12" fmla="*/ 166 w 166"/>
                <a:gd name="T13" fmla="*/ 340 h 1283"/>
                <a:gd name="T14" fmla="*/ 166 w 166"/>
                <a:gd name="T15" fmla="*/ 1283 h 1283"/>
                <a:gd name="T16" fmla="*/ 0 w 166"/>
                <a:gd name="T17" fmla="*/ 1283 h 1283"/>
                <a:gd name="T18" fmla="*/ 0 w 166"/>
                <a:gd name="T19" fmla="*/ 340 h 1283"/>
                <a:gd name="T20" fmla="*/ 166 w 166"/>
                <a:gd name="T21" fmla="*/ 34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283">
                  <a:moveTo>
                    <a:pt x="166" y="0"/>
                  </a:moveTo>
                  <a:lnTo>
                    <a:pt x="166" y="135"/>
                  </a:lnTo>
                  <a:lnTo>
                    <a:pt x="0" y="135"/>
                  </a:lnTo>
                  <a:lnTo>
                    <a:pt x="0" y="0"/>
                  </a:lnTo>
                  <a:lnTo>
                    <a:pt x="166" y="0"/>
                  </a:lnTo>
                  <a:lnTo>
                    <a:pt x="166" y="0"/>
                  </a:lnTo>
                  <a:close/>
                  <a:moveTo>
                    <a:pt x="166" y="340"/>
                  </a:moveTo>
                  <a:lnTo>
                    <a:pt x="166" y="1283"/>
                  </a:lnTo>
                  <a:lnTo>
                    <a:pt x="0" y="1283"/>
                  </a:lnTo>
                  <a:lnTo>
                    <a:pt x="0" y="340"/>
                  </a:lnTo>
                  <a:lnTo>
                    <a:pt x="166" y="3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Freeform 10"/>
            <p:cNvSpPr>
              <a:spLocks/>
            </p:cNvSpPr>
            <p:nvPr userDrawn="1"/>
          </p:nvSpPr>
          <p:spPr bwMode="auto">
            <a:xfrm>
              <a:off x="5019675" y="2506663"/>
              <a:ext cx="1211263" cy="1497013"/>
            </a:xfrm>
            <a:custGeom>
              <a:avLst/>
              <a:gdLst>
                <a:gd name="T0" fmla="*/ 323 w 323"/>
                <a:gd name="T1" fmla="*/ 387 h 399"/>
                <a:gd name="T2" fmla="*/ 217 w 323"/>
                <a:gd name="T3" fmla="*/ 399 h 399"/>
                <a:gd name="T4" fmla="*/ 0 w 323"/>
                <a:gd name="T5" fmla="*/ 192 h 399"/>
                <a:gd name="T6" fmla="*/ 217 w 323"/>
                <a:gd name="T7" fmla="*/ 0 h 399"/>
                <a:gd name="T8" fmla="*/ 323 w 323"/>
                <a:gd name="T9" fmla="*/ 11 h 399"/>
                <a:gd name="T10" fmla="*/ 323 w 323"/>
                <a:gd name="T11" fmla="*/ 68 h 399"/>
                <a:gd name="T12" fmla="*/ 224 w 323"/>
                <a:gd name="T13" fmla="*/ 57 h 399"/>
                <a:gd name="T14" fmla="*/ 70 w 323"/>
                <a:gd name="T15" fmla="*/ 192 h 399"/>
                <a:gd name="T16" fmla="*/ 224 w 323"/>
                <a:gd name="T17" fmla="*/ 342 h 399"/>
                <a:gd name="T18" fmla="*/ 323 w 323"/>
                <a:gd name="T19" fmla="*/ 330 h 399"/>
                <a:gd name="T20" fmla="*/ 323 w 323"/>
                <a:gd name="T21" fmla="*/ 38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399">
                  <a:moveTo>
                    <a:pt x="323" y="387"/>
                  </a:moveTo>
                  <a:cubicBezTo>
                    <a:pt x="290" y="395"/>
                    <a:pt x="255" y="399"/>
                    <a:pt x="217" y="399"/>
                  </a:cubicBezTo>
                  <a:cubicBezTo>
                    <a:pt x="72" y="399"/>
                    <a:pt x="0" y="330"/>
                    <a:pt x="0" y="192"/>
                  </a:cubicBezTo>
                  <a:cubicBezTo>
                    <a:pt x="0" y="64"/>
                    <a:pt x="72" y="0"/>
                    <a:pt x="217" y="0"/>
                  </a:cubicBezTo>
                  <a:cubicBezTo>
                    <a:pt x="255" y="0"/>
                    <a:pt x="290" y="4"/>
                    <a:pt x="323" y="11"/>
                  </a:cubicBezTo>
                  <a:cubicBezTo>
                    <a:pt x="323" y="68"/>
                    <a:pt x="323" y="68"/>
                    <a:pt x="323" y="68"/>
                  </a:cubicBezTo>
                  <a:cubicBezTo>
                    <a:pt x="290" y="61"/>
                    <a:pt x="257" y="57"/>
                    <a:pt x="224" y="57"/>
                  </a:cubicBezTo>
                  <a:cubicBezTo>
                    <a:pt x="122" y="57"/>
                    <a:pt x="70" y="102"/>
                    <a:pt x="70" y="192"/>
                  </a:cubicBezTo>
                  <a:cubicBezTo>
                    <a:pt x="70" y="292"/>
                    <a:pt x="122" y="342"/>
                    <a:pt x="224" y="342"/>
                  </a:cubicBezTo>
                  <a:cubicBezTo>
                    <a:pt x="257" y="342"/>
                    <a:pt x="290" y="338"/>
                    <a:pt x="323" y="330"/>
                  </a:cubicBezTo>
                  <a:lnTo>
                    <a:pt x="323" y="38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Freeform 11"/>
            <p:cNvSpPr>
              <a:spLocks noEditPoints="1"/>
            </p:cNvSpPr>
            <p:nvPr userDrawn="1"/>
          </p:nvSpPr>
          <p:spPr bwMode="auto">
            <a:xfrm>
              <a:off x="6380163" y="2506663"/>
              <a:ext cx="1425575" cy="1497013"/>
            </a:xfrm>
            <a:custGeom>
              <a:avLst/>
              <a:gdLst>
                <a:gd name="T0" fmla="*/ 190 w 380"/>
                <a:gd name="T1" fmla="*/ 342 h 399"/>
                <a:gd name="T2" fmla="*/ 309 w 380"/>
                <a:gd name="T3" fmla="*/ 198 h 399"/>
                <a:gd name="T4" fmla="*/ 190 w 380"/>
                <a:gd name="T5" fmla="*/ 57 h 399"/>
                <a:gd name="T6" fmla="*/ 70 w 380"/>
                <a:gd name="T7" fmla="*/ 198 h 399"/>
                <a:gd name="T8" fmla="*/ 190 w 380"/>
                <a:gd name="T9" fmla="*/ 342 h 399"/>
                <a:gd name="T10" fmla="*/ 0 w 380"/>
                <a:gd name="T11" fmla="*/ 199 h 399"/>
                <a:gd name="T12" fmla="*/ 190 w 380"/>
                <a:gd name="T13" fmla="*/ 0 h 399"/>
                <a:gd name="T14" fmla="*/ 380 w 380"/>
                <a:gd name="T15" fmla="*/ 199 h 399"/>
                <a:gd name="T16" fmla="*/ 190 w 380"/>
                <a:gd name="T17" fmla="*/ 399 h 399"/>
                <a:gd name="T18" fmla="*/ 0 w 380"/>
                <a:gd name="T19" fmla="*/ 1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0" h="399">
                  <a:moveTo>
                    <a:pt x="190" y="342"/>
                  </a:moveTo>
                  <a:cubicBezTo>
                    <a:pt x="270" y="342"/>
                    <a:pt x="309" y="294"/>
                    <a:pt x="309" y="198"/>
                  </a:cubicBezTo>
                  <a:cubicBezTo>
                    <a:pt x="309" y="104"/>
                    <a:pt x="270" y="57"/>
                    <a:pt x="190" y="57"/>
                  </a:cubicBezTo>
                  <a:cubicBezTo>
                    <a:pt x="110" y="57"/>
                    <a:pt x="70" y="104"/>
                    <a:pt x="70" y="198"/>
                  </a:cubicBezTo>
                  <a:cubicBezTo>
                    <a:pt x="70" y="294"/>
                    <a:pt x="110" y="342"/>
                    <a:pt x="190" y="342"/>
                  </a:cubicBezTo>
                  <a:close/>
                  <a:moveTo>
                    <a:pt x="0" y="199"/>
                  </a:moveTo>
                  <a:cubicBezTo>
                    <a:pt x="0" y="66"/>
                    <a:pt x="63" y="0"/>
                    <a:pt x="190" y="0"/>
                  </a:cubicBezTo>
                  <a:cubicBezTo>
                    <a:pt x="316" y="0"/>
                    <a:pt x="380" y="66"/>
                    <a:pt x="380" y="199"/>
                  </a:cubicBezTo>
                  <a:cubicBezTo>
                    <a:pt x="380" y="332"/>
                    <a:pt x="316" y="399"/>
                    <a:pt x="190" y="399"/>
                  </a:cubicBezTo>
                  <a:cubicBezTo>
                    <a:pt x="64" y="399"/>
                    <a:pt x="1" y="332"/>
                    <a:pt x="0" y="19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12"/>
            <p:cNvSpPr>
              <a:spLocks/>
            </p:cNvSpPr>
            <p:nvPr userDrawn="1"/>
          </p:nvSpPr>
          <p:spPr bwMode="auto">
            <a:xfrm>
              <a:off x="7202488" y="1889125"/>
              <a:ext cx="1219200" cy="1222375"/>
            </a:xfrm>
            <a:custGeom>
              <a:avLst/>
              <a:gdLst>
                <a:gd name="T0" fmla="*/ 196 w 768"/>
                <a:gd name="T1" fmla="*/ 0 h 770"/>
                <a:gd name="T2" fmla="*/ 0 w 768"/>
                <a:gd name="T3" fmla="*/ 200 h 770"/>
                <a:gd name="T4" fmla="*/ 567 w 768"/>
                <a:gd name="T5" fmla="*/ 200 h 770"/>
                <a:gd name="T6" fmla="*/ 567 w 768"/>
                <a:gd name="T7" fmla="*/ 770 h 770"/>
                <a:gd name="T8" fmla="*/ 768 w 768"/>
                <a:gd name="T9" fmla="*/ 574 h 770"/>
                <a:gd name="T10" fmla="*/ 768 w 768"/>
                <a:gd name="T11" fmla="*/ 0 h 770"/>
                <a:gd name="T12" fmla="*/ 196 w 768"/>
                <a:gd name="T13" fmla="*/ 0 h 770"/>
              </a:gdLst>
              <a:ahLst/>
              <a:cxnLst>
                <a:cxn ang="0">
                  <a:pos x="T0" y="T1"/>
                </a:cxn>
                <a:cxn ang="0">
                  <a:pos x="T2" y="T3"/>
                </a:cxn>
                <a:cxn ang="0">
                  <a:pos x="T4" y="T5"/>
                </a:cxn>
                <a:cxn ang="0">
                  <a:pos x="T6" y="T7"/>
                </a:cxn>
                <a:cxn ang="0">
                  <a:pos x="T8" y="T9"/>
                </a:cxn>
                <a:cxn ang="0">
                  <a:pos x="T10" y="T11"/>
                </a:cxn>
                <a:cxn ang="0">
                  <a:pos x="T12" y="T13"/>
                </a:cxn>
              </a:cxnLst>
              <a:rect l="0" t="0" r="r" b="b"/>
              <a:pathLst>
                <a:path w="768" h="770">
                  <a:moveTo>
                    <a:pt x="196" y="0"/>
                  </a:moveTo>
                  <a:lnTo>
                    <a:pt x="0" y="200"/>
                  </a:lnTo>
                  <a:lnTo>
                    <a:pt x="567" y="200"/>
                  </a:lnTo>
                  <a:lnTo>
                    <a:pt x="567" y="770"/>
                  </a:lnTo>
                  <a:lnTo>
                    <a:pt x="768" y="574"/>
                  </a:lnTo>
                  <a:lnTo>
                    <a:pt x="768" y="0"/>
                  </a:lnTo>
                  <a:lnTo>
                    <a:pt x="19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13"/>
            <p:cNvSpPr>
              <a:spLocks/>
            </p:cNvSpPr>
            <p:nvPr userDrawn="1"/>
          </p:nvSpPr>
          <p:spPr bwMode="auto">
            <a:xfrm>
              <a:off x="720725" y="4476750"/>
              <a:ext cx="341313" cy="484188"/>
            </a:xfrm>
            <a:custGeom>
              <a:avLst/>
              <a:gdLst>
                <a:gd name="T0" fmla="*/ 88 w 91"/>
                <a:gd name="T1" fmla="*/ 15 h 129"/>
                <a:gd name="T2" fmla="*/ 76 w 91"/>
                <a:gd name="T3" fmla="*/ 29 h 129"/>
                <a:gd name="T4" fmla="*/ 49 w 91"/>
                <a:gd name="T5" fmla="*/ 18 h 129"/>
                <a:gd name="T6" fmla="*/ 30 w 91"/>
                <a:gd name="T7" fmla="*/ 33 h 129"/>
                <a:gd name="T8" fmla="*/ 55 w 91"/>
                <a:gd name="T9" fmla="*/ 52 h 129"/>
                <a:gd name="T10" fmla="*/ 91 w 91"/>
                <a:gd name="T11" fmla="*/ 91 h 129"/>
                <a:gd name="T12" fmla="*/ 45 w 91"/>
                <a:gd name="T13" fmla="*/ 129 h 129"/>
                <a:gd name="T14" fmla="*/ 0 w 91"/>
                <a:gd name="T15" fmla="*/ 112 h 129"/>
                <a:gd name="T16" fmla="*/ 13 w 91"/>
                <a:gd name="T17" fmla="*/ 98 h 129"/>
                <a:gd name="T18" fmla="*/ 44 w 91"/>
                <a:gd name="T19" fmla="*/ 110 h 129"/>
                <a:gd name="T20" fmla="*/ 67 w 91"/>
                <a:gd name="T21" fmla="*/ 92 h 129"/>
                <a:gd name="T22" fmla="*/ 42 w 91"/>
                <a:gd name="T23" fmla="*/ 71 h 129"/>
                <a:gd name="T24" fmla="*/ 5 w 91"/>
                <a:gd name="T25" fmla="*/ 34 h 129"/>
                <a:gd name="T26" fmla="*/ 47 w 91"/>
                <a:gd name="T27" fmla="*/ 0 h 129"/>
                <a:gd name="T28" fmla="*/ 88 w 91"/>
                <a:gd name="T29" fmla="*/ 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29">
                  <a:moveTo>
                    <a:pt x="88" y="15"/>
                  </a:moveTo>
                  <a:cubicBezTo>
                    <a:pt x="76" y="29"/>
                    <a:pt x="76" y="29"/>
                    <a:pt x="76" y="29"/>
                  </a:cubicBezTo>
                  <a:cubicBezTo>
                    <a:pt x="67" y="21"/>
                    <a:pt x="59" y="18"/>
                    <a:pt x="49" y="18"/>
                  </a:cubicBezTo>
                  <a:cubicBezTo>
                    <a:pt x="38" y="18"/>
                    <a:pt x="30" y="23"/>
                    <a:pt x="30" y="33"/>
                  </a:cubicBezTo>
                  <a:cubicBezTo>
                    <a:pt x="30" y="42"/>
                    <a:pt x="34" y="45"/>
                    <a:pt x="55" y="52"/>
                  </a:cubicBezTo>
                  <a:cubicBezTo>
                    <a:pt x="76" y="59"/>
                    <a:pt x="91" y="68"/>
                    <a:pt x="91" y="91"/>
                  </a:cubicBezTo>
                  <a:cubicBezTo>
                    <a:pt x="91" y="113"/>
                    <a:pt x="74" y="129"/>
                    <a:pt x="45" y="129"/>
                  </a:cubicBezTo>
                  <a:cubicBezTo>
                    <a:pt x="25" y="129"/>
                    <a:pt x="10" y="122"/>
                    <a:pt x="0" y="112"/>
                  </a:cubicBezTo>
                  <a:cubicBezTo>
                    <a:pt x="13" y="98"/>
                    <a:pt x="13" y="98"/>
                    <a:pt x="13" y="98"/>
                  </a:cubicBezTo>
                  <a:cubicBezTo>
                    <a:pt x="22" y="106"/>
                    <a:pt x="31" y="110"/>
                    <a:pt x="44" y="110"/>
                  </a:cubicBezTo>
                  <a:cubicBezTo>
                    <a:pt x="57" y="110"/>
                    <a:pt x="67" y="104"/>
                    <a:pt x="67" y="92"/>
                  </a:cubicBezTo>
                  <a:cubicBezTo>
                    <a:pt x="67" y="82"/>
                    <a:pt x="62" y="77"/>
                    <a:pt x="42" y="71"/>
                  </a:cubicBezTo>
                  <a:cubicBezTo>
                    <a:pt x="17" y="63"/>
                    <a:pt x="5" y="53"/>
                    <a:pt x="5" y="34"/>
                  </a:cubicBezTo>
                  <a:cubicBezTo>
                    <a:pt x="5" y="14"/>
                    <a:pt x="23" y="0"/>
                    <a:pt x="47" y="0"/>
                  </a:cubicBezTo>
                  <a:cubicBezTo>
                    <a:pt x="65" y="0"/>
                    <a:pt x="77" y="5"/>
                    <a:pt x="88"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14"/>
            <p:cNvSpPr>
              <a:spLocks/>
            </p:cNvSpPr>
            <p:nvPr userDrawn="1"/>
          </p:nvSpPr>
          <p:spPr bwMode="auto">
            <a:xfrm>
              <a:off x="1138238" y="4584700"/>
              <a:ext cx="468313" cy="365125"/>
            </a:xfrm>
            <a:custGeom>
              <a:avLst/>
              <a:gdLst>
                <a:gd name="T0" fmla="*/ 125 w 125"/>
                <a:gd name="T1" fmla="*/ 29 h 97"/>
                <a:gd name="T2" fmla="*/ 125 w 125"/>
                <a:gd name="T3" fmla="*/ 97 h 97"/>
                <a:gd name="T4" fmla="*/ 102 w 125"/>
                <a:gd name="T5" fmla="*/ 97 h 97"/>
                <a:gd name="T6" fmla="*/ 102 w 125"/>
                <a:gd name="T7" fmla="*/ 32 h 97"/>
                <a:gd name="T8" fmla="*/ 92 w 125"/>
                <a:gd name="T9" fmla="*/ 17 h 97"/>
                <a:gd name="T10" fmla="*/ 74 w 125"/>
                <a:gd name="T11" fmla="*/ 31 h 97"/>
                <a:gd name="T12" fmla="*/ 74 w 125"/>
                <a:gd name="T13" fmla="*/ 97 h 97"/>
                <a:gd name="T14" fmla="*/ 51 w 125"/>
                <a:gd name="T15" fmla="*/ 97 h 97"/>
                <a:gd name="T16" fmla="*/ 51 w 125"/>
                <a:gd name="T17" fmla="*/ 32 h 97"/>
                <a:gd name="T18" fmla="*/ 41 w 125"/>
                <a:gd name="T19" fmla="*/ 17 h 97"/>
                <a:gd name="T20" fmla="*/ 23 w 125"/>
                <a:gd name="T21" fmla="*/ 31 h 97"/>
                <a:gd name="T22" fmla="*/ 23 w 125"/>
                <a:gd name="T23" fmla="*/ 97 h 97"/>
                <a:gd name="T24" fmla="*/ 0 w 125"/>
                <a:gd name="T25" fmla="*/ 97 h 97"/>
                <a:gd name="T26" fmla="*/ 0 w 125"/>
                <a:gd name="T27" fmla="*/ 3 h 97"/>
                <a:gd name="T28" fmla="*/ 20 w 125"/>
                <a:gd name="T29" fmla="*/ 3 h 97"/>
                <a:gd name="T30" fmla="*/ 21 w 125"/>
                <a:gd name="T31" fmla="*/ 15 h 97"/>
                <a:gd name="T32" fmla="*/ 49 w 125"/>
                <a:gd name="T33" fmla="*/ 0 h 97"/>
                <a:gd name="T34" fmla="*/ 72 w 125"/>
                <a:gd name="T35" fmla="*/ 16 h 97"/>
                <a:gd name="T36" fmla="*/ 100 w 125"/>
                <a:gd name="T37" fmla="*/ 0 h 97"/>
                <a:gd name="T38" fmla="*/ 125 w 125"/>
                <a:gd name="T39" fmla="*/ 2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97">
                  <a:moveTo>
                    <a:pt x="125" y="29"/>
                  </a:moveTo>
                  <a:cubicBezTo>
                    <a:pt x="125" y="97"/>
                    <a:pt x="125" y="97"/>
                    <a:pt x="125" y="97"/>
                  </a:cubicBezTo>
                  <a:cubicBezTo>
                    <a:pt x="102" y="97"/>
                    <a:pt x="102" y="97"/>
                    <a:pt x="102" y="97"/>
                  </a:cubicBezTo>
                  <a:cubicBezTo>
                    <a:pt x="102" y="32"/>
                    <a:pt x="102" y="32"/>
                    <a:pt x="102" y="32"/>
                  </a:cubicBezTo>
                  <a:cubicBezTo>
                    <a:pt x="102" y="20"/>
                    <a:pt x="97" y="17"/>
                    <a:pt x="92" y="17"/>
                  </a:cubicBezTo>
                  <a:cubicBezTo>
                    <a:pt x="84" y="17"/>
                    <a:pt x="79" y="23"/>
                    <a:pt x="74" y="31"/>
                  </a:cubicBezTo>
                  <a:cubicBezTo>
                    <a:pt x="74" y="97"/>
                    <a:pt x="74" y="97"/>
                    <a:pt x="74" y="97"/>
                  </a:cubicBezTo>
                  <a:cubicBezTo>
                    <a:pt x="51" y="97"/>
                    <a:pt x="51" y="97"/>
                    <a:pt x="51" y="97"/>
                  </a:cubicBezTo>
                  <a:cubicBezTo>
                    <a:pt x="51" y="32"/>
                    <a:pt x="51" y="32"/>
                    <a:pt x="51" y="32"/>
                  </a:cubicBezTo>
                  <a:cubicBezTo>
                    <a:pt x="51" y="20"/>
                    <a:pt x="46" y="17"/>
                    <a:pt x="41" y="17"/>
                  </a:cubicBezTo>
                  <a:cubicBezTo>
                    <a:pt x="33" y="17"/>
                    <a:pt x="28" y="23"/>
                    <a:pt x="23" y="31"/>
                  </a:cubicBezTo>
                  <a:cubicBezTo>
                    <a:pt x="23" y="97"/>
                    <a:pt x="23" y="97"/>
                    <a:pt x="23" y="97"/>
                  </a:cubicBezTo>
                  <a:cubicBezTo>
                    <a:pt x="0" y="97"/>
                    <a:pt x="0" y="97"/>
                    <a:pt x="0" y="97"/>
                  </a:cubicBezTo>
                  <a:cubicBezTo>
                    <a:pt x="0" y="3"/>
                    <a:pt x="0" y="3"/>
                    <a:pt x="0" y="3"/>
                  </a:cubicBezTo>
                  <a:cubicBezTo>
                    <a:pt x="20" y="3"/>
                    <a:pt x="20" y="3"/>
                    <a:pt x="20" y="3"/>
                  </a:cubicBezTo>
                  <a:cubicBezTo>
                    <a:pt x="21" y="15"/>
                    <a:pt x="21" y="15"/>
                    <a:pt x="21" y="15"/>
                  </a:cubicBezTo>
                  <a:cubicBezTo>
                    <a:pt x="28" y="5"/>
                    <a:pt x="37" y="0"/>
                    <a:pt x="49" y="0"/>
                  </a:cubicBezTo>
                  <a:cubicBezTo>
                    <a:pt x="60" y="0"/>
                    <a:pt x="68" y="6"/>
                    <a:pt x="72" y="16"/>
                  </a:cubicBezTo>
                  <a:cubicBezTo>
                    <a:pt x="79" y="6"/>
                    <a:pt x="87" y="0"/>
                    <a:pt x="100" y="0"/>
                  </a:cubicBezTo>
                  <a:cubicBezTo>
                    <a:pt x="115" y="0"/>
                    <a:pt x="125" y="11"/>
                    <a:pt x="125" y="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15"/>
            <p:cNvSpPr>
              <a:spLocks noEditPoints="1"/>
            </p:cNvSpPr>
            <p:nvPr userDrawn="1"/>
          </p:nvSpPr>
          <p:spPr bwMode="auto">
            <a:xfrm>
              <a:off x="1677988" y="4584700"/>
              <a:ext cx="314325" cy="376238"/>
            </a:xfrm>
            <a:custGeom>
              <a:avLst/>
              <a:gdLst>
                <a:gd name="T0" fmla="*/ 84 w 84"/>
                <a:gd name="T1" fmla="*/ 84 h 100"/>
                <a:gd name="T2" fmla="*/ 79 w 84"/>
                <a:gd name="T3" fmla="*/ 99 h 100"/>
                <a:gd name="T4" fmla="*/ 58 w 84"/>
                <a:gd name="T5" fmla="*/ 85 h 100"/>
                <a:gd name="T6" fmla="*/ 30 w 84"/>
                <a:gd name="T7" fmla="*/ 100 h 100"/>
                <a:gd name="T8" fmla="*/ 0 w 84"/>
                <a:gd name="T9" fmla="*/ 70 h 100"/>
                <a:gd name="T10" fmla="*/ 43 w 84"/>
                <a:gd name="T11" fmla="*/ 39 h 100"/>
                <a:gd name="T12" fmla="*/ 55 w 84"/>
                <a:gd name="T13" fmla="*/ 39 h 100"/>
                <a:gd name="T14" fmla="*/ 55 w 84"/>
                <a:gd name="T15" fmla="*/ 34 h 100"/>
                <a:gd name="T16" fmla="*/ 37 w 84"/>
                <a:gd name="T17" fmla="*/ 17 h 100"/>
                <a:gd name="T18" fmla="*/ 12 w 84"/>
                <a:gd name="T19" fmla="*/ 22 h 100"/>
                <a:gd name="T20" fmla="*/ 7 w 84"/>
                <a:gd name="T21" fmla="*/ 7 h 100"/>
                <a:gd name="T22" fmla="*/ 41 w 84"/>
                <a:gd name="T23" fmla="*/ 0 h 100"/>
                <a:gd name="T24" fmla="*/ 77 w 84"/>
                <a:gd name="T25" fmla="*/ 32 h 100"/>
                <a:gd name="T26" fmla="*/ 77 w 84"/>
                <a:gd name="T27" fmla="*/ 72 h 100"/>
                <a:gd name="T28" fmla="*/ 84 w 84"/>
                <a:gd name="T29" fmla="*/ 84 h 100"/>
                <a:gd name="T30" fmla="*/ 55 w 84"/>
                <a:gd name="T31" fmla="*/ 71 h 100"/>
                <a:gd name="T32" fmla="*/ 55 w 84"/>
                <a:gd name="T33" fmla="*/ 52 h 100"/>
                <a:gd name="T34" fmla="*/ 45 w 84"/>
                <a:gd name="T35" fmla="*/ 52 h 100"/>
                <a:gd name="T36" fmla="*/ 23 w 84"/>
                <a:gd name="T37" fmla="*/ 69 h 100"/>
                <a:gd name="T38" fmla="*/ 36 w 84"/>
                <a:gd name="T39" fmla="*/ 83 h 100"/>
                <a:gd name="T40" fmla="*/ 55 w 84"/>
                <a:gd name="T41" fmla="*/ 7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0">
                  <a:moveTo>
                    <a:pt x="84" y="84"/>
                  </a:moveTo>
                  <a:cubicBezTo>
                    <a:pt x="79" y="99"/>
                    <a:pt x="79" y="99"/>
                    <a:pt x="79" y="99"/>
                  </a:cubicBezTo>
                  <a:cubicBezTo>
                    <a:pt x="69" y="98"/>
                    <a:pt x="62" y="95"/>
                    <a:pt x="58" y="85"/>
                  </a:cubicBezTo>
                  <a:cubicBezTo>
                    <a:pt x="52" y="95"/>
                    <a:pt x="41" y="100"/>
                    <a:pt x="30" y="100"/>
                  </a:cubicBezTo>
                  <a:cubicBezTo>
                    <a:pt x="11" y="100"/>
                    <a:pt x="0" y="88"/>
                    <a:pt x="0" y="70"/>
                  </a:cubicBezTo>
                  <a:cubicBezTo>
                    <a:pt x="0" y="50"/>
                    <a:pt x="15" y="39"/>
                    <a:pt x="43" y="39"/>
                  </a:cubicBezTo>
                  <a:cubicBezTo>
                    <a:pt x="55" y="39"/>
                    <a:pt x="55" y="39"/>
                    <a:pt x="55" y="39"/>
                  </a:cubicBezTo>
                  <a:cubicBezTo>
                    <a:pt x="55" y="34"/>
                    <a:pt x="55" y="34"/>
                    <a:pt x="55" y="34"/>
                  </a:cubicBezTo>
                  <a:cubicBezTo>
                    <a:pt x="55" y="21"/>
                    <a:pt x="49" y="17"/>
                    <a:pt x="37" y="17"/>
                  </a:cubicBezTo>
                  <a:cubicBezTo>
                    <a:pt x="30" y="17"/>
                    <a:pt x="21" y="19"/>
                    <a:pt x="12" y="22"/>
                  </a:cubicBezTo>
                  <a:cubicBezTo>
                    <a:pt x="7" y="7"/>
                    <a:pt x="7" y="7"/>
                    <a:pt x="7" y="7"/>
                  </a:cubicBezTo>
                  <a:cubicBezTo>
                    <a:pt x="18" y="2"/>
                    <a:pt x="30" y="0"/>
                    <a:pt x="41" y="0"/>
                  </a:cubicBezTo>
                  <a:cubicBezTo>
                    <a:pt x="66" y="0"/>
                    <a:pt x="77" y="11"/>
                    <a:pt x="77" y="32"/>
                  </a:cubicBezTo>
                  <a:cubicBezTo>
                    <a:pt x="77" y="72"/>
                    <a:pt x="77" y="72"/>
                    <a:pt x="77" y="72"/>
                  </a:cubicBezTo>
                  <a:cubicBezTo>
                    <a:pt x="77" y="80"/>
                    <a:pt x="79" y="82"/>
                    <a:pt x="84" y="84"/>
                  </a:cubicBezTo>
                  <a:close/>
                  <a:moveTo>
                    <a:pt x="55" y="71"/>
                  </a:moveTo>
                  <a:cubicBezTo>
                    <a:pt x="55" y="52"/>
                    <a:pt x="55" y="52"/>
                    <a:pt x="55" y="52"/>
                  </a:cubicBezTo>
                  <a:cubicBezTo>
                    <a:pt x="45" y="52"/>
                    <a:pt x="45" y="52"/>
                    <a:pt x="45" y="52"/>
                  </a:cubicBezTo>
                  <a:cubicBezTo>
                    <a:pt x="30" y="52"/>
                    <a:pt x="23" y="58"/>
                    <a:pt x="23" y="69"/>
                  </a:cubicBezTo>
                  <a:cubicBezTo>
                    <a:pt x="23" y="78"/>
                    <a:pt x="28" y="83"/>
                    <a:pt x="36" y="83"/>
                  </a:cubicBezTo>
                  <a:cubicBezTo>
                    <a:pt x="44" y="83"/>
                    <a:pt x="50" y="79"/>
                    <a:pt x="55" y="7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6"/>
            <p:cNvSpPr>
              <a:spLocks/>
            </p:cNvSpPr>
            <p:nvPr userDrawn="1"/>
          </p:nvSpPr>
          <p:spPr bwMode="auto">
            <a:xfrm>
              <a:off x="2071688" y="4584700"/>
              <a:ext cx="209550" cy="365125"/>
            </a:xfrm>
            <a:custGeom>
              <a:avLst/>
              <a:gdLst>
                <a:gd name="T0" fmla="*/ 56 w 56"/>
                <a:gd name="T1" fmla="*/ 1 h 97"/>
                <a:gd name="T2" fmla="*/ 52 w 56"/>
                <a:gd name="T3" fmla="*/ 23 h 97"/>
                <a:gd name="T4" fmla="*/ 43 w 56"/>
                <a:gd name="T5" fmla="*/ 22 h 97"/>
                <a:gd name="T6" fmla="*/ 22 w 56"/>
                <a:gd name="T7" fmla="*/ 47 h 97"/>
                <a:gd name="T8" fmla="*/ 22 w 56"/>
                <a:gd name="T9" fmla="*/ 97 h 97"/>
                <a:gd name="T10" fmla="*/ 0 w 56"/>
                <a:gd name="T11" fmla="*/ 97 h 97"/>
                <a:gd name="T12" fmla="*/ 0 w 56"/>
                <a:gd name="T13" fmla="*/ 3 h 97"/>
                <a:gd name="T14" fmla="*/ 19 w 56"/>
                <a:gd name="T15" fmla="*/ 3 h 97"/>
                <a:gd name="T16" fmla="*/ 21 w 56"/>
                <a:gd name="T17" fmla="*/ 21 h 97"/>
                <a:gd name="T18" fmla="*/ 46 w 56"/>
                <a:gd name="T19" fmla="*/ 0 h 97"/>
                <a:gd name="T20" fmla="*/ 56 w 56"/>
                <a:gd name="T21"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97">
                  <a:moveTo>
                    <a:pt x="56" y="1"/>
                  </a:moveTo>
                  <a:cubicBezTo>
                    <a:pt x="52" y="23"/>
                    <a:pt x="52" y="23"/>
                    <a:pt x="52" y="23"/>
                  </a:cubicBezTo>
                  <a:cubicBezTo>
                    <a:pt x="49" y="23"/>
                    <a:pt x="46" y="22"/>
                    <a:pt x="43" y="22"/>
                  </a:cubicBezTo>
                  <a:cubicBezTo>
                    <a:pt x="32" y="22"/>
                    <a:pt x="26" y="31"/>
                    <a:pt x="22" y="47"/>
                  </a:cubicBezTo>
                  <a:cubicBezTo>
                    <a:pt x="22" y="97"/>
                    <a:pt x="22" y="97"/>
                    <a:pt x="22" y="97"/>
                  </a:cubicBezTo>
                  <a:cubicBezTo>
                    <a:pt x="0" y="97"/>
                    <a:pt x="0" y="97"/>
                    <a:pt x="0" y="97"/>
                  </a:cubicBezTo>
                  <a:cubicBezTo>
                    <a:pt x="0" y="3"/>
                    <a:pt x="0" y="3"/>
                    <a:pt x="0" y="3"/>
                  </a:cubicBezTo>
                  <a:cubicBezTo>
                    <a:pt x="19" y="3"/>
                    <a:pt x="19" y="3"/>
                    <a:pt x="19" y="3"/>
                  </a:cubicBezTo>
                  <a:cubicBezTo>
                    <a:pt x="21" y="21"/>
                    <a:pt x="21" y="21"/>
                    <a:pt x="21" y="21"/>
                  </a:cubicBezTo>
                  <a:cubicBezTo>
                    <a:pt x="26" y="8"/>
                    <a:pt x="35" y="0"/>
                    <a:pt x="46" y="0"/>
                  </a:cubicBezTo>
                  <a:cubicBezTo>
                    <a:pt x="49" y="0"/>
                    <a:pt x="53" y="0"/>
                    <a:pt x="56"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7"/>
            <p:cNvSpPr>
              <a:spLocks/>
            </p:cNvSpPr>
            <p:nvPr userDrawn="1"/>
          </p:nvSpPr>
          <p:spPr bwMode="auto">
            <a:xfrm>
              <a:off x="2297113" y="4506913"/>
              <a:ext cx="247650" cy="454025"/>
            </a:xfrm>
            <a:custGeom>
              <a:avLst/>
              <a:gdLst>
                <a:gd name="T0" fmla="*/ 66 w 66"/>
                <a:gd name="T1" fmla="*/ 113 h 121"/>
                <a:gd name="T2" fmla="*/ 43 w 66"/>
                <a:gd name="T3" fmla="*/ 121 h 121"/>
                <a:gd name="T4" fmla="*/ 14 w 66"/>
                <a:gd name="T5" fmla="*/ 90 h 121"/>
                <a:gd name="T6" fmla="*/ 14 w 66"/>
                <a:gd name="T7" fmla="*/ 40 h 121"/>
                <a:gd name="T8" fmla="*/ 0 w 66"/>
                <a:gd name="T9" fmla="*/ 40 h 121"/>
                <a:gd name="T10" fmla="*/ 0 w 66"/>
                <a:gd name="T11" fmla="*/ 24 h 121"/>
                <a:gd name="T12" fmla="*/ 14 w 66"/>
                <a:gd name="T13" fmla="*/ 24 h 121"/>
                <a:gd name="T14" fmla="*/ 14 w 66"/>
                <a:gd name="T15" fmla="*/ 3 h 121"/>
                <a:gd name="T16" fmla="*/ 37 w 66"/>
                <a:gd name="T17" fmla="*/ 0 h 121"/>
                <a:gd name="T18" fmla="*/ 37 w 66"/>
                <a:gd name="T19" fmla="*/ 24 h 121"/>
                <a:gd name="T20" fmla="*/ 59 w 66"/>
                <a:gd name="T21" fmla="*/ 24 h 121"/>
                <a:gd name="T22" fmla="*/ 57 w 66"/>
                <a:gd name="T23" fmla="*/ 40 h 121"/>
                <a:gd name="T24" fmla="*/ 37 w 66"/>
                <a:gd name="T25" fmla="*/ 40 h 121"/>
                <a:gd name="T26" fmla="*/ 37 w 66"/>
                <a:gd name="T27" fmla="*/ 89 h 121"/>
                <a:gd name="T28" fmla="*/ 47 w 66"/>
                <a:gd name="T29" fmla="*/ 102 h 121"/>
                <a:gd name="T30" fmla="*/ 58 w 66"/>
                <a:gd name="T31" fmla="*/ 99 h 121"/>
                <a:gd name="T32" fmla="*/ 66 w 66"/>
                <a:gd name="T33"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121">
                  <a:moveTo>
                    <a:pt x="66" y="113"/>
                  </a:moveTo>
                  <a:cubicBezTo>
                    <a:pt x="60" y="118"/>
                    <a:pt x="51" y="121"/>
                    <a:pt x="43" y="121"/>
                  </a:cubicBezTo>
                  <a:cubicBezTo>
                    <a:pt x="24" y="120"/>
                    <a:pt x="14" y="110"/>
                    <a:pt x="14" y="90"/>
                  </a:cubicBezTo>
                  <a:cubicBezTo>
                    <a:pt x="14" y="40"/>
                    <a:pt x="14" y="40"/>
                    <a:pt x="14" y="40"/>
                  </a:cubicBezTo>
                  <a:cubicBezTo>
                    <a:pt x="0" y="40"/>
                    <a:pt x="0" y="40"/>
                    <a:pt x="0" y="40"/>
                  </a:cubicBezTo>
                  <a:cubicBezTo>
                    <a:pt x="0" y="24"/>
                    <a:pt x="0" y="24"/>
                    <a:pt x="0" y="24"/>
                  </a:cubicBezTo>
                  <a:cubicBezTo>
                    <a:pt x="14" y="24"/>
                    <a:pt x="14" y="24"/>
                    <a:pt x="14" y="24"/>
                  </a:cubicBezTo>
                  <a:cubicBezTo>
                    <a:pt x="14" y="3"/>
                    <a:pt x="14" y="3"/>
                    <a:pt x="14" y="3"/>
                  </a:cubicBezTo>
                  <a:cubicBezTo>
                    <a:pt x="37" y="0"/>
                    <a:pt x="37" y="0"/>
                    <a:pt x="37" y="0"/>
                  </a:cubicBezTo>
                  <a:cubicBezTo>
                    <a:pt x="37" y="24"/>
                    <a:pt x="37" y="24"/>
                    <a:pt x="37" y="24"/>
                  </a:cubicBezTo>
                  <a:cubicBezTo>
                    <a:pt x="59" y="24"/>
                    <a:pt x="59" y="24"/>
                    <a:pt x="59" y="24"/>
                  </a:cubicBezTo>
                  <a:cubicBezTo>
                    <a:pt x="57" y="40"/>
                    <a:pt x="57" y="40"/>
                    <a:pt x="57" y="40"/>
                  </a:cubicBezTo>
                  <a:cubicBezTo>
                    <a:pt x="37" y="40"/>
                    <a:pt x="37" y="40"/>
                    <a:pt x="37" y="40"/>
                  </a:cubicBezTo>
                  <a:cubicBezTo>
                    <a:pt x="37" y="89"/>
                    <a:pt x="37" y="89"/>
                    <a:pt x="37" y="89"/>
                  </a:cubicBezTo>
                  <a:cubicBezTo>
                    <a:pt x="37" y="98"/>
                    <a:pt x="40" y="102"/>
                    <a:pt x="47" y="102"/>
                  </a:cubicBezTo>
                  <a:cubicBezTo>
                    <a:pt x="51" y="102"/>
                    <a:pt x="54" y="101"/>
                    <a:pt x="58" y="99"/>
                  </a:cubicBezTo>
                  <a:lnTo>
                    <a:pt x="66" y="11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18"/>
            <p:cNvSpPr>
              <a:spLocks noEditPoints="1"/>
            </p:cNvSpPr>
            <p:nvPr userDrawn="1"/>
          </p:nvSpPr>
          <p:spPr bwMode="auto">
            <a:xfrm>
              <a:off x="2562225" y="4584700"/>
              <a:ext cx="315913" cy="376238"/>
            </a:xfrm>
            <a:custGeom>
              <a:avLst/>
              <a:gdLst>
                <a:gd name="T0" fmla="*/ 83 w 84"/>
                <a:gd name="T1" fmla="*/ 57 h 100"/>
                <a:gd name="T2" fmla="*/ 24 w 84"/>
                <a:gd name="T3" fmla="*/ 57 h 100"/>
                <a:gd name="T4" fmla="*/ 47 w 84"/>
                <a:gd name="T5" fmla="*/ 82 h 100"/>
                <a:gd name="T6" fmla="*/ 71 w 84"/>
                <a:gd name="T7" fmla="*/ 74 h 100"/>
                <a:gd name="T8" fmla="*/ 80 w 84"/>
                <a:gd name="T9" fmla="*/ 87 h 100"/>
                <a:gd name="T10" fmla="*/ 45 w 84"/>
                <a:gd name="T11" fmla="*/ 100 h 100"/>
                <a:gd name="T12" fmla="*/ 0 w 84"/>
                <a:gd name="T13" fmla="*/ 50 h 100"/>
                <a:gd name="T14" fmla="*/ 42 w 84"/>
                <a:gd name="T15" fmla="*/ 0 h 100"/>
                <a:gd name="T16" fmla="*/ 84 w 84"/>
                <a:gd name="T17" fmla="*/ 47 h 100"/>
                <a:gd name="T18" fmla="*/ 83 w 84"/>
                <a:gd name="T19" fmla="*/ 57 h 100"/>
                <a:gd name="T20" fmla="*/ 61 w 84"/>
                <a:gd name="T21" fmla="*/ 41 h 100"/>
                <a:gd name="T22" fmla="*/ 43 w 84"/>
                <a:gd name="T23" fmla="*/ 16 h 100"/>
                <a:gd name="T24" fmla="*/ 24 w 84"/>
                <a:gd name="T25" fmla="*/ 42 h 100"/>
                <a:gd name="T26" fmla="*/ 61 w 84"/>
                <a:gd name="T27" fmla="*/ 42 h 100"/>
                <a:gd name="T28" fmla="*/ 61 w 84"/>
                <a:gd name="T29" fmla="*/ 4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00">
                  <a:moveTo>
                    <a:pt x="83" y="57"/>
                  </a:moveTo>
                  <a:cubicBezTo>
                    <a:pt x="24" y="57"/>
                    <a:pt x="24" y="57"/>
                    <a:pt x="24" y="57"/>
                  </a:cubicBezTo>
                  <a:cubicBezTo>
                    <a:pt x="26" y="76"/>
                    <a:pt x="35" y="82"/>
                    <a:pt x="47" y="82"/>
                  </a:cubicBezTo>
                  <a:cubicBezTo>
                    <a:pt x="56" y="82"/>
                    <a:pt x="63" y="80"/>
                    <a:pt x="71" y="74"/>
                  </a:cubicBezTo>
                  <a:cubicBezTo>
                    <a:pt x="80" y="87"/>
                    <a:pt x="80" y="87"/>
                    <a:pt x="80" y="87"/>
                  </a:cubicBezTo>
                  <a:cubicBezTo>
                    <a:pt x="71" y="94"/>
                    <a:pt x="60" y="100"/>
                    <a:pt x="45" y="100"/>
                  </a:cubicBezTo>
                  <a:cubicBezTo>
                    <a:pt x="16" y="100"/>
                    <a:pt x="0" y="80"/>
                    <a:pt x="0" y="50"/>
                  </a:cubicBezTo>
                  <a:cubicBezTo>
                    <a:pt x="0" y="22"/>
                    <a:pt x="16" y="0"/>
                    <a:pt x="42" y="0"/>
                  </a:cubicBezTo>
                  <a:cubicBezTo>
                    <a:pt x="69" y="0"/>
                    <a:pt x="84" y="18"/>
                    <a:pt x="84" y="47"/>
                  </a:cubicBezTo>
                  <a:cubicBezTo>
                    <a:pt x="84" y="51"/>
                    <a:pt x="83" y="54"/>
                    <a:pt x="83" y="57"/>
                  </a:cubicBezTo>
                  <a:close/>
                  <a:moveTo>
                    <a:pt x="61" y="41"/>
                  </a:moveTo>
                  <a:cubicBezTo>
                    <a:pt x="61" y="25"/>
                    <a:pt x="56" y="16"/>
                    <a:pt x="43" y="16"/>
                  </a:cubicBezTo>
                  <a:cubicBezTo>
                    <a:pt x="32" y="16"/>
                    <a:pt x="25" y="23"/>
                    <a:pt x="24" y="42"/>
                  </a:cubicBezTo>
                  <a:cubicBezTo>
                    <a:pt x="61" y="42"/>
                    <a:pt x="61" y="42"/>
                    <a:pt x="61" y="42"/>
                  </a:cubicBezTo>
                  <a:lnTo>
                    <a:pt x="61" y="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9"/>
            <p:cNvSpPr>
              <a:spLocks/>
            </p:cNvSpPr>
            <p:nvPr userDrawn="1"/>
          </p:nvSpPr>
          <p:spPr bwMode="auto">
            <a:xfrm>
              <a:off x="2955925" y="4584700"/>
              <a:ext cx="211138" cy="365125"/>
            </a:xfrm>
            <a:custGeom>
              <a:avLst/>
              <a:gdLst>
                <a:gd name="T0" fmla="*/ 56 w 56"/>
                <a:gd name="T1" fmla="*/ 1 h 97"/>
                <a:gd name="T2" fmla="*/ 52 w 56"/>
                <a:gd name="T3" fmla="*/ 23 h 97"/>
                <a:gd name="T4" fmla="*/ 44 w 56"/>
                <a:gd name="T5" fmla="*/ 22 h 97"/>
                <a:gd name="T6" fmla="*/ 23 w 56"/>
                <a:gd name="T7" fmla="*/ 47 h 97"/>
                <a:gd name="T8" fmla="*/ 23 w 56"/>
                <a:gd name="T9" fmla="*/ 97 h 97"/>
                <a:gd name="T10" fmla="*/ 0 w 56"/>
                <a:gd name="T11" fmla="*/ 97 h 97"/>
                <a:gd name="T12" fmla="*/ 0 w 56"/>
                <a:gd name="T13" fmla="*/ 3 h 97"/>
                <a:gd name="T14" fmla="*/ 20 w 56"/>
                <a:gd name="T15" fmla="*/ 3 h 97"/>
                <a:gd name="T16" fmla="*/ 22 w 56"/>
                <a:gd name="T17" fmla="*/ 21 h 97"/>
                <a:gd name="T18" fmla="*/ 46 w 56"/>
                <a:gd name="T19" fmla="*/ 0 h 97"/>
                <a:gd name="T20" fmla="*/ 56 w 56"/>
                <a:gd name="T21"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97">
                  <a:moveTo>
                    <a:pt x="56" y="1"/>
                  </a:moveTo>
                  <a:cubicBezTo>
                    <a:pt x="52" y="23"/>
                    <a:pt x="52" y="23"/>
                    <a:pt x="52" y="23"/>
                  </a:cubicBezTo>
                  <a:cubicBezTo>
                    <a:pt x="49" y="23"/>
                    <a:pt x="47" y="22"/>
                    <a:pt x="44" y="22"/>
                  </a:cubicBezTo>
                  <a:cubicBezTo>
                    <a:pt x="32" y="22"/>
                    <a:pt x="26" y="31"/>
                    <a:pt x="23" y="47"/>
                  </a:cubicBezTo>
                  <a:cubicBezTo>
                    <a:pt x="23" y="97"/>
                    <a:pt x="23" y="97"/>
                    <a:pt x="23" y="97"/>
                  </a:cubicBezTo>
                  <a:cubicBezTo>
                    <a:pt x="0" y="97"/>
                    <a:pt x="0" y="97"/>
                    <a:pt x="0" y="97"/>
                  </a:cubicBezTo>
                  <a:cubicBezTo>
                    <a:pt x="0" y="3"/>
                    <a:pt x="0" y="3"/>
                    <a:pt x="0" y="3"/>
                  </a:cubicBezTo>
                  <a:cubicBezTo>
                    <a:pt x="20" y="3"/>
                    <a:pt x="20" y="3"/>
                    <a:pt x="20" y="3"/>
                  </a:cubicBezTo>
                  <a:cubicBezTo>
                    <a:pt x="22" y="21"/>
                    <a:pt x="22" y="21"/>
                    <a:pt x="22" y="21"/>
                  </a:cubicBezTo>
                  <a:cubicBezTo>
                    <a:pt x="26" y="8"/>
                    <a:pt x="35" y="0"/>
                    <a:pt x="46" y="0"/>
                  </a:cubicBezTo>
                  <a:cubicBezTo>
                    <a:pt x="50" y="0"/>
                    <a:pt x="53" y="0"/>
                    <a:pt x="56"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20"/>
            <p:cNvSpPr>
              <a:spLocks noEditPoints="1"/>
            </p:cNvSpPr>
            <p:nvPr userDrawn="1"/>
          </p:nvSpPr>
          <p:spPr bwMode="auto">
            <a:xfrm>
              <a:off x="3387725" y="4487863"/>
              <a:ext cx="352425" cy="461963"/>
            </a:xfrm>
            <a:custGeom>
              <a:avLst/>
              <a:gdLst>
                <a:gd name="T0" fmla="*/ 94 w 94"/>
                <a:gd name="T1" fmla="*/ 61 h 123"/>
                <a:gd name="T2" fmla="*/ 34 w 94"/>
                <a:gd name="T3" fmla="*/ 123 h 123"/>
                <a:gd name="T4" fmla="*/ 0 w 94"/>
                <a:gd name="T5" fmla="*/ 123 h 123"/>
                <a:gd name="T6" fmla="*/ 0 w 94"/>
                <a:gd name="T7" fmla="*/ 0 h 123"/>
                <a:gd name="T8" fmla="*/ 31 w 94"/>
                <a:gd name="T9" fmla="*/ 0 h 123"/>
                <a:gd name="T10" fmla="*/ 94 w 94"/>
                <a:gd name="T11" fmla="*/ 61 h 123"/>
                <a:gd name="T12" fmla="*/ 24 w 94"/>
                <a:gd name="T13" fmla="*/ 17 h 123"/>
                <a:gd name="T14" fmla="*/ 24 w 94"/>
                <a:gd name="T15" fmla="*/ 105 h 123"/>
                <a:gd name="T16" fmla="*/ 35 w 94"/>
                <a:gd name="T17" fmla="*/ 105 h 123"/>
                <a:gd name="T18" fmla="*/ 69 w 94"/>
                <a:gd name="T19" fmla="*/ 61 h 123"/>
                <a:gd name="T20" fmla="*/ 35 w 94"/>
                <a:gd name="T21" fmla="*/ 17 h 123"/>
                <a:gd name="T22" fmla="*/ 24 w 94"/>
                <a:gd name="T23"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23">
                  <a:moveTo>
                    <a:pt x="94" y="61"/>
                  </a:moveTo>
                  <a:cubicBezTo>
                    <a:pt x="94" y="111"/>
                    <a:pt x="63" y="123"/>
                    <a:pt x="34" y="123"/>
                  </a:cubicBezTo>
                  <a:cubicBezTo>
                    <a:pt x="0" y="123"/>
                    <a:pt x="0" y="123"/>
                    <a:pt x="0" y="123"/>
                  </a:cubicBezTo>
                  <a:cubicBezTo>
                    <a:pt x="0" y="0"/>
                    <a:pt x="0" y="0"/>
                    <a:pt x="0" y="0"/>
                  </a:cubicBezTo>
                  <a:cubicBezTo>
                    <a:pt x="31" y="0"/>
                    <a:pt x="31" y="0"/>
                    <a:pt x="31" y="0"/>
                  </a:cubicBezTo>
                  <a:cubicBezTo>
                    <a:pt x="63" y="0"/>
                    <a:pt x="94" y="10"/>
                    <a:pt x="94" y="61"/>
                  </a:cubicBezTo>
                  <a:close/>
                  <a:moveTo>
                    <a:pt x="24" y="17"/>
                  </a:moveTo>
                  <a:cubicBezTo>
                    <a:pt x="24" y="105"/>
                    <a:pt x="24" y="105"/>
                    <a:pt x="24" y="105"/>
                  </a:cubicBezTo>
                  <a:cubicBezTo>
                    <a:pt x="35" y="105"/>
                    <a:pt x="35" y="105"/>
                    <a:pt x="35" y="105"/>
                  </a:cubicBezTo>
                  <a:cubicBezTo>
                    <a:pt x="54" y="105"/>
                    <a:pt x="69" y="97"/>
                    <a:pt x="69" y="61"/>
                  </a:cubicBezTo>
                  <a:cubicBezTo>
                    <a:pt x="69" y="24"/>
                    <a:pt x="53" y="17"/>
                    <a:pt x="35" y="17"/>
                  </a:cubicBezTo>
                  <a:lnTo>
                    <a:pt x="24" y="1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21"/>
            <p:cNvSpPr>
              <a:spLocks noEditPoints="1"/>
            </p:cNvSpPr>
            <p:nvPr userDrawn="1"/>
          </p:nvSpPr>
          <p:spPr bwMode="auto">
            <a:xfrm>
              <a:off x="3797300" y="4584700"/>
              <a:ext cx="311150" cy="376238"/>
            </a:xfrm>
            <a:custGeom>
              <a:avLst/>
              <a:gdLst>
                <a:gd name="T0" fmla="*/ 83 w 83"/>
                <a:gd name="T1" fmla="*/ 57 h 100"/>
                <a:gd name="T2" fmla="*/ 24 w 83"/>
                <a:gd name="T3" fmla="*/ 57 h 100"/>
                <a:gd name="T4" fmla="*/ 47 w 83"/>
                <a:gd name="T5" fmla="*/ 82 h 100"/>
                <a:gd name="T6" fmla="*/ 70 w 83"/>
                <a:gd name="T7" fmla="*/ 74 h 100"/>
                <a:gd name="T8" fmla="*/ 80 w 83"/>
                <a:gd name="T9" fmla="*/ 87 h 100"/>
                <a:gd name="T10" fmla="*/ 45 w 83"/>
                <a:gd name="T11" fmla="*/ 100 h 100"/>
                <a:gd name="T12" fmla="*/ 0 w 83"/>
                <a:gd name="T13" fmla="*/ 50 h 100"/>
                <a:gd name="T14" fmla="*/ 42 w 83"/>
                <a:gd name="T15" fmla="*/ 0 h 100"/>
                <a:gd name="T16" fmla="*/ 83 w 83"/>
                <a:gd name="T17" fmla="*/ 47 h 100"/>
                <a:gd name="T18" fmla="*/ 83 w 83"/>
                <a:gd name="T19" fmla="*/ 57 h 100"/>
                <a:gd name="T20" fmla="*/ 61 w 83"/>
                <a:gd name="T21" fmla="*/ 41 h 100"/>
                <a:gd name="T22" fmla="*/ 42 w 83"/>
                <a:gd name="T23" fmla="*/ 16 h 100"/>
                <a:gd name="T24" fmla="*/ 24 w 83"/>
                <a:gd name="T25" fmla="*/ 42 h 100"/>
                <a:gd name="T26" fmla="*/ 61 w 83"/>
                <a:gd name="T27" fmla="*/ 42 h 100"/>
                <a:gd name="T28" fmla="*/ 61 w 83"/>
                <a:gd name="T29" fmla="*/ 4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00">
                  <a:moveTo>
                    <a:pt x="83" y="57"/>
                  </a:moveTo>
                  <a:cubicBezTo>
                    <a:pt x="24" y="57"/>
                    <a:pt x="24" y="57"/>
                    <a:pt x="24" y="57"/>
                  </a:cubicBezTo>
                  <a:cubicBezTo>
                    <a:pt x="25" y="76"/>
                    <a:pt x="34" y="82"/>
                    <a:pt x="47" y="82"/>
                  </a:cubicBezTo>
                  <a:cubicBezTo>
                    <a:pt x="55" y="82"/>
                    <a:pt x="62" y="80"/>
                    <a:pt x="70" y="74"/>
                  </a:cubicBezTo>
                  <a:cubicBezTo>
                    <a:pt x="80" y="87"/>
                    <a:pt x="80" y="87"/>
                    <a:pt x="80" y="87"/>
                  </a:cubicBezTo>
                  <a:cubicBezTo>
                    <a:pt x="71" y="94"/>
                    <a:pt x="59" y="100"/>
                    <a:pt x="45" y="100"/>
                  </a:cubicBezTo>
                  <a:cubicBezTo>
                    <a:pt x="16" y="100"/>
                    <a:pt x="0" y="80"/>
                    <a:pt x="0" y="50"/>
                  </a:cubicBezTo>
                  <a:cubicBezTo>
                    <a:pt x="0" y="22"/>
                    <a:pt x="15" y="0"/>
                    <a:pt x="42" y="0"/>
                  </a:cubicBezTo>
                  <a:cubicBezTo>
                    <a:pt x="68" y="0"/>
                    <a:pt x="83" y="18"/>
                    <a:pt x="83" y="47"/>
                  </a:cubicBezTo>
                  <a:cubicBezTo>
                    <a:pt x="83" y="51"/>
                    <a:pt x="83" y="54"/>
                    <a:pt x="83" y="57"/>
                  </a:cubicBezTo>
                  <a:close/>
                  <a:moveTo>
                    <a:pt x="61" y="41"/>
                  </a:moveTo>
                  <a:cubicBezTo>
                    <a:pt x="61" y="25"/>
                    <a:pt x="55" y="16"/>
                    <a:pt x="42" y="16"/>
                  </a:cubicBezTo>
                  <a:cubicBezTo>
                    <a:pt x="32" y="16"/>
                    <a:pt x="25" y="23"/>
                    <a:pt x="24" y="42"/>
                  </a:cubicBezTo>
                  <a:cubicBezTo>
                    <a:pt x="61" y="42"/>
                    <a:pt x="61" y="42"/>
                    <a:pt x="61" y="42"/>
                  </a:cubicBezTo>
                  <a:lnTo>
                    <a:pt x="61" y="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22"/>
            <p:cNvSpPr>
              <a:spLocks/>
            </p:cNvSpPr>
            <p:nvPr userDrawn="1"/>
          </p:nvSpPr>
          <p:spPr bwMode="auto">
            <a:xfrm>
              <a:off x="4164013" y="4584700"/>
              <a:ext cx="280988" cy="376238"/>
            </a:xfrm>
            <a:custGeom>
              <a:avLst/>
              <a:gdLst>
                <a:gd name="T0" fmla="*/ 75 w 75"/>
                <a:gd name="T1" fmla="*/ 11 h 100"/>
                <a:gd name="T2" fmla="*/ 65 w 75"/>
                <a:gd name="T3" fmla="*/ 25 h 100"/>
                <a:gd name="T4" fmla="*/ 46 w 75"/>
                <a:gd name="T5" fmla="*/ 18 h 100"/>
                <a:gd name="T6" fmla="*/ 25 w 75"/>
                <a:gd name="T7" fmla="*/ 50 h 100"/>
                <a:gd name="T8" fmla="*/ 46 w 75"/>
                <a:gd name="T9" fmla="*/ 81 h 100"/>
                <a:gd name="T10" fmla="*/ 65 w 75"/>
                <a:gd name="T11" fmla="*/ 74 h 100"/>
                <a:gd name="T12" fmla="*/ 75 w 75"/>
                <a:gd name="T13" fmla="*/ 89 h 100"/>
                <a:gd name="T14" fmla="*/ 45 w 75"/>
                <a:gd name="T15" fmla="*/ 100 h 100"/>
                <a:gd name="T16" fmla="*/ 0 w 75"/>
                <a:gd name="T17" fmla="*/ 51 h 100"/>
                <a:gd name="T18" fmla="*/ 44 w 75"/>
                <a:gd name="T19" fmla="*/ 0 h 100"/>
                <a:gd name="T20" fmla="*/ 75 w 75"/>
                <a:gd name="T21"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00">
                  <a:moveTo>
                    <a:pt x="75" y="11"/>
                  </a:moveTo>
                  <a:cubicBezTo>
                    <a:pt x="65" y="25"/>
                    <a:pt x="65" y="25"/>
                    <a:pt x="65" y="25"/>
                  </a:cubicBezTo>
                  <a:cubicBezTo>
                    <a:pt x="59" y="20"/>
                    <a:pt x="53" y="18"/>
                    <a:pt x="46" y="18"/>
                  </a:cubicBezTo>
                  <a:cubicBezTo>
                    <a:pt x="33" y="18"/>
                    <a:pt x="25" y="28"/>
                    <a:pt x="25" y="50"/>
                  </a:cubicBezTo>
                  <a:cubicBezTo>
                    <a:pt x="25" y="73"/>
                    <a:pt x="33" y="81"/>
                    <a:pt x="46" y="81"/>
                  </a:cubicBezTo>
                  <a:cubicBezTo>
                    <a:pt x="53" y="81"/>
                    <a:pt x="58" y="79"/>
                    <a:pt x="65" y="74"/>
                  </a:cubicBezTo>
                  <a:cubicBezTo>
                    <a:pt x="75" y="89"/>
                    <a:pt x="75" y="89"/>
                    <a:pt x="75" y="89"/>
                  </a:cubicBezTo>
                  <a:cubicBezTo>
                    <a:pt x="66" y="96"/>
                    <a:pt x="57" y="100"/>
                    <a:pt x="45" y="100"/>
                  </a:cubicBezTo>
                  <a:cubicBezTo>
                    <a:pt x="17" y="100"/>
                    <a:pt x="0" y="81"/>
                    <a:pt x="0" y="51"/>
                  </a:cubicBezTo>
                  <a:cubicBezTo>
                    <a:pt x="0" y="20"/>
                    <a:pt x="17" y="0"/>
                    <a:pt x="44" y="0"/>
                  </a:cubicBezTo>
                  <a:cubicBezTo>
                    <a:pt x="57" y="0"/>
                    <a:pt x="66" y="3"/>
                    <a:pt x="75"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23"/>
            <p:cNvSpPr>
              <a:spLocks noEditPoints="1"/>
            </p:cNvSpPr>
            <p:nvPr userDrawn="1"/>
          </p:nvSpPr>
          <p:spPr bwMode="auto">
            <a:xfrm>
              <a:off x="4497388" y="4416425"/>
              <a:ext cx="106363" cy="533400"/>
            </a:xfrm>
            <a:custGeom>
              <a:avLst/>
              <a:gdLst>
                <a:gd name="T0" fmla="*/ 28 w 28"/>
                <a:gd name="T1" fmla="*/ 14 h 142"/>
                <a:gd name="T2" fmla="*/ 14 w 28"/>
                <a:gd name="T3" fmla="*/ 27 h 142"/>
                <a:gd name="T4" fmla="*/ 0 w 28"/>
                <a:gd name="T5" fmla="*/ 14 h 142"/>
                <a:gd name="T6" fmla="*/ 14 w 28"/>
                <a:gd name="T7" fmla="*/ 0 h 142"/>
                <a:gd name="T8" fmla="*/ 28 w 28"/>
                <a:gd name="T9" fmla="*/ 14 h 142"/>
                <a:gd name="T10" fmla="*/ 25 w 28"/>
                <a:gd name="T11" fmla="*/ 142 h 142"/>
                <a:gd name="T12" fmla="*/ 3 w 28"/>
                <a:gd name="T13" fmla="*/ 142 h 142"/>
                <a:gd name="T14" fmla="*/ 3 w 28"/>
                <a:gd name="T15" fmla="*/ 48 h 142"/>
                <a:gd name="T16" fmla="*/ 25 w 28"/>
                <a:gd name="T17" fmla="*/ 48 h 142"/>
                <a:gd name="T18" fmla="*/ 25 w 28"/>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42">
                  <a:moveTo>
                    <a:pt x="28" y="14"/>
                  </a:moveTo>
                  <a:cubicBezTo>
                    <a:pt x="28" y="21"/>
                    <a:pt x="22" y="27"/>
                    <a:pt x="14" y="27"/>
                  </a:cubicBezTo>
                  <a:cubicBezTo>
                    <a:pt x="5" y="27"/>
                    <a:pt x="0" y="21"/>
                    <a:pt x="0" y="14"/>
                  </a:cubicBezTo>
                  <a:cubicBezTo>
                    <a:pt x="0" y="6"/>
                    <a:pt x="5" y="0"/>
                    <a:pt x="14" y="0"/>
                  </a:cubicBezTo>
                  <a:cubicBezTo>
                    <a:pt x="22" y="0"/>
                    <a:pt x="28" y="6"/>
                    <a:pt x="28" y="14"/>
                  </a:cubicBezTo>
                  <a:close/>
                  <a:moveTo>
                    <a:pt x="25" y="142"/>
                  </a:moveTo>
                  <a:cubicBezTo>
                    <a:pt x="3" y="142"/>
                    <a:pt x="3" y="142"/>
                    <a:pt x="3" y="142"/>
                  </a:cubicBezTo>
                  <a:cubicBezTo>
                    <a:pt x="3" y="48"/>
                    <a:pt x="3" y="48"/>
                    <a:pt x="3" y="48"/>
                  </a:cubicBezTo>
                  <a:cubicBezTo>
                    <a:pt x="25" y="48"/>
                    <a:pt x="25" y="48"/>
                    <a:pt x="25" y="48"/>
                  </a:cubicBezTo>
                  <a:lnTo>
                    <a:pt x="25" y="14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24"/>
            <p:cNvSpPr>
              <a:spLocks/>
            </p:cNvSpPr>
            <p:nvPr userDrawn="1"/>
          </p:nvSpPr>
          <p:spPr bwMode="auto">
            <a:xfrm>
              <a:off x="4656138" y="4584700"/>
              <a:ext cx="288925" cy="376238"/>
            </a:xfrm>
            <a:custGeom>
              <a:avLst/>
              <a:gdLst>
                <a:gd name="T0" fmla="*/ 74 w 77"/>
                <a:gd name="T1" fmla="*/ 11 h 100"/>
                <a:gd name="T2" fmla="*/ 65 w 77"/>
                <a:gd name="T3" fmla="*/ 25 h 100"/>
                <a:gd name="T4" fmla="*/ 42 w 77"/>
                <a:gd name="T5" fmla="*/ 17 h 100"/>
                <a:gd name="T6" fmla="*/ 27 w 77"/>
                <a:gd name="T7" fmla="*/ 26 h 100"/>
                <a:gd name="T8" fmla="*/ 47 w 77"/>
                <a:gd name="T9" fmla="*/ 40 h 100"/>
                <a:gd name="T10" fmla="*/ 77 w 77"/>
                <a:gd name="T11" fmla="*/ 70 h 100"/>
                <a:gd name="T12" fmla="*/ 37 w 77"/>
                <a:gd name="T13" fmla="*/ 100 h 100"/>
                <a:gd name="T14" fmla="*/ 0 w 77"/>
                <a:gd name="T15" fmla="*/ 86 h 100"/>
                <a:gd name="T16" fmla="*/ 11 w 77"/>
                <a:gd name="T17" fmla="*/ 73 h 100"/>
                <a:gd name="T18" fmla="*/ 37 w 77"/>
                <a:gd name="T19" fmla="*/ 83 h 100"/>
                <a:gd name="T20" fmla="*/ 54 w 77"/>
                <a:gd name="T21" fmla="*/ 71 h 100"/>
                <a:gd name="T22" fmla="*/ 32 w 77"/>
                <a:gd name="T23" fmla="*/ 56 h 100"/>
                <a:gd name="T24" fmla="*/ 4 w 77"/>
                <a:gd name="T25" fmla="*/ 27 h 100"/>
                <a:gd name="T26" fmla="*/ 41 w 77"/>
                <a:gd name="T27" fmla="*/ 0 h 100"/>
                <a:gd name="T28" fmla="*/ 74 w 77"/>
                <a:gd name="T2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100">
                  <a:moveTo>
                    <a:pt x="74" y="11"/>
                  </a:moveTo>
                  <a:cubicBezTo>
                    <a:pt x="65" y="25"/>
                    <a:pt x="65" y="25"/>
                    <a:pt x="65" y="25"/>
                  </a:cubicBezTo>
                  <a:cubicBezTo>
                    <a:pt x="57" y="20"/>
                    <a:pt x="50" y="17"/>
                    <a:pt x="42" y="17"/>
                  </a:cubicBezTo>
                  <a:cubicBezTo>
                    <a:pt x="32" y="17"/>
                    <a:pt x="27" y="21"/>
                    <a:pt x="27" y="26"/>
                  </a:cubicBezTo>
                  <a:cubicBezTo>
                    <a:pt x="27" y="33"/>
                    <a:pt x="31" y="35"/>
                    <a:pt x="47" y="40"/>
                  </a:cubicBezTo>
                  <a:cubicBezTo>
                    <a:pt x="66" y="45"/>
                    <a:pt x="77" y="53"/>
                    <a:pt x="77" y="70"/>
                  </a:cubicBezTo>
                  <a:cubicBezTo>
                    <a:pt x="77" y="89"/>
                    <a:pt x="59" y="100"/>
                    <a:pt x="37" y="100"/>
                  </a:cubicBezTo>
                  <a:cubicBezTo>
                    <a:pt x="21" y="100"/>
                    <a:pt x="9" y="94"/>
                    <a:pt x="0" y="86"/>
                  </a:cubicBezTo>
                  <a:cubicBezTo>
                    <a:pt x="11" y="73"/>
                    <a:pt x="11" y="73"/>
                    <a:pt x="11" y="73"/>
                  </a:cubicBezTo>
                  <a:cubicBezTo>
                    <a:pt x="19" y="79"/>
                    <a:pt x="27" y="83"/>
                    <a:pt x="37" y="83"/>
                  </a:cubicBezTo>
                  <a:cubicBezTo>
                    <a:pt x="47" y="83"/>
                    <a:pt x="54" y="78"/>
                    <a:pt x="54" y="71"/>
                  </a:cubicBezTo>
                  <a:cubicBezTo>
                    <a:pt x="54" y="63"/>
                    <a:pt x="50" y="61"/>
                    <a:pt x="32" y="56"/>
                  </a:cubicBezTo>
                  <a:cubicBezTo>
                    <a:pt x="13" y="51"/>
                    <a:pt x="4" y="41"/>
                    <a:pt x="4" y="27"/>
                  </a:cubicBezTo>
                  <a:cubicBezTo>
                    <a:pt x="4" y="12"/>
                    <a:pt x="19" y="0"/>
                    <a:pt x="41" y="0"/>
                  </a:cubicBezTo>
                  <a:cubicBezTo>
                    <a:pt x="54" y="0"/>
                    <a:pt x="65" y="4"/>
                    <a:pt x="74"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25"/>
            <p:cNvSpPr>
              <a:spLocks noEditPoints="1"/>
            </p:cNvSpPr>
            <p:nvPr userDrawn="1"/>
          </p:nvSpPr>
          <p:spPr bwMode="auto">
            <a:xfrm>
              <a:off x="5003800" y="4416425"/>
              <a:ext cx="106363" cy="533400"/>
            </a:xfrm>
            <a:custGeom>
              <a:avLst/>
              <a:gdLst>
                <a:gd name="T0" fmla="*/ 28 w 28"/>
                <a:gd name="T1" fmla="*/ 14 h 142"/>
                <a:gd name="T2" fmla="*/ 14 w 28"/>
                <a:gd name="T3" fmla="*/ 27 h 142"/>
                <a:gd name="T4" fmla="*/ 0 w 28"/>
                <a:gd name="T5" fmla="*/ 14 h 142"/>
                <a:gd name="T6" fmla="*/ 14 w 28"/>
                <a:gd name="T7" fmla="*/ 0 h 142"/>
                <a:gd name="T8" fmla="*/ 28 w 28"/>
                <a:gd name="T9" fmla="*/ 14 h 142"/>
                <a:gd name="T10" fmla="*/ 25 w 28"/>
                <a:gd name="T11" fmla="*/ 142 h 142"/>
                <a:gd name="T12" fmla="*/ 3 w 28"/>
                <a:gd name="T13" fmla="*/ 142 h 142"/>
                <a:gd name="T14" fmla="*/ 3 w 28"/>
                <a:gd name="T15" fmla="*/ 48 h 142"/>
                <a:gd name="T16" fmla="*/ 25 w 28"/>
                <a:gd name="T17" fmla="*/ 48 h 142"/>
                <a:gd name="T18" fmla="*/ 25 w 28"/>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42">
                  <a:moveTo>
                    <a:pt x="28" y="14"/>
                  </a:moveTo>
                  <a:cubicBezTo>
                    <a:pt x="28" y="21"/>
                    <a:pt x="22" y="27"/>
                    <a:pt x="14" y="27"/>
                  </a:cubicBezTo>
                  <a:cubicBezTo>
                    <a:pt x="6" y="27"/>
                    <a:pt x="0" y="21"/>
                    <a:pt x="0" y="14"/>
                  </a:cubicBezTo>
                  <a:cubicBezTo>
                    <a:pt x="0" y="6"/>
                    <a:pt x="6" y="0"/>
                    <a:pt x="14" y="0"/>
                  </a:cubicBezTo>
                  <a:cubicBezTo>
                    <a:pt x="22" y="0"/>
                    <a:pt x="28" y="6"/>
                    <a:pt x="28" y="14"/>
                  </a:cubicBezTo>
                  <a:close/>
                  <a:moveTo>
                    <a:pt x="25" y="142"/>
                  </a:moveTo>
                  <a:cubicBezTo>
                    <a:pt x="3" y="142"/>
                    <a:pt x="3" y="142"/>
                    <a:pt x="3" y="142"/>
                  </a:cubicBezTo>
                  <a:cubicBezTo>
                    <a:pt x="3" y="48"/>
                    <a:pt x="3" y="48"/>
                    <a:pt x="3" y="48"/>
                  </a:cubicBezTo>
                  <a:cubicBezTo>
                    <a:pt x="25" y="48"/>
                    <a:pt x="25" y="48"/>
                    <a:pt x="25" y="48"/>
                  </a:cubicBezTo>
                  <a:lnTo>
                    <a:pt x="25" y="14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26"/>
            <p:cNvSpPr>
              <a:spLocks noEditPoints="1"/>
            </p:cNvSpPr>
            <p:nvPr userDrawn="1"/>
          </p:nvSpPr>
          <p:spPr bwMode="auto">
            <a:xfrm>
              <a:off x="5180013" y="4584700"/>
              <a:ext cx="334963" cy="376238"/>
            </a:xfrm>
            <a:custGeom>
              <a:avLst/>
              <a:gdLst>
                <a:gd name="T0" fmla="*/ 89 w 89"/>
                <a:gd name="T1" fmla="*/ 50 h 100"/>
                <a:gd name="T2" fmla="*/ 44 w 89"/>
                <a:gd name="T3" fmla="*/ 100 h 100"/>
                <a:gd name="T4" fmla="*/ 0 w 89"/>
                <a:gd name="T5" fmla="*/ 50 h 100"/>
                <a:gd name="T6" fmla="*/ 44 w 89"/>
                <a:gd name="T7" fmla="*/ 0 h 100"/>
                <a:gd name="T8" fmla="*/ 89 w 89"/>
                <a:gd name="T9" fmla="*/ 50 h 100"/>
                <a:gd name="T10" fmla="*/ 24 w 89"/>
                <a:gd name="T11" fmla="*/ 50 h 100"/>
                <a:gd name="T12" fmla="*/ 44 w 89"/>
                <a:gd name="T13" fmla="*/ 82 h 100"/>
                <a:gd name="T14" fmla="*/ 65 w 89"/>
                <a:gd name="T15" fmla="*/ 50 h 100"/>
                <a:gd name="T16" fmla="*/ 44 w 89"/>
                <a:gd name="T17" fmla="*/ 17 h 100"/>
                <a:gd name="T18" fmla="*/ 24 w 89"/>
                <a:gd name="T19"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0">
                  <a:moveTo>
                    <a:pt x="89" y="50"/>
                  </a:moveTo>
                  <a:cubicBezTo>
                    <a:pt x="89" y="79"/>
                    <a:pt x="72" y="100"/>
                    <a:pt x="44" y="100"/>
                  </a:cubicBezTo>
                  <a:cubicBezTo>
                    <a:pt x="16" y="100"/>
                    <a:pt x="0" y="81"/>
                    <a:pt x="0" y="50"/>
                  </a:cubicBezTo>
                  <a:cubicBezTo>
                    <a:pt x="0" y="20"/>
                    <a:pt x="16" y="0"/>
                    <a:pt x="44" y="0"/>
                  </a:cubicBezTo>
                  <a:cubicBezTo>
                    <a:pt x="72" y="0"/>
                    <a:pt x="89" y="19"/>
                    <a:pt x="89" y="50"/>
                  </a:cubicBezTo>
                  <a:close/>
                  <a:moveTo>
                    <a:pt x="24" y="50"/>
                  </a:moveTo>
                  <a:cubicBezTo>
                    <a:pt x="24" y="72"/>
                    <a:pt x="31" y="82"/>
                    <a:pt x="44" y="82"/>
                  </a:cubicBezTo>
                  <a:cubicBezTo>
                    <a:pt x="58" y="82"/>
                    <a:pt x="65" y="72"/>
                    <a:pt x="65" y="50"/>
                  </a:cubicBezTo>
                  <a:cubicBezTo>
                    <a:pt x="65" y="27"/>
                    <a:pt x="58" y="17"/>
                    <a:pt x="44" y="17"/>
                  </a:cubicBezTo>
                  <a:cubicBezTo>
                    <a:pt x="31" y="17"/>
                    <a:pt x="24" y="27"/>
                    <a:pt x="24" y="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27"/>
            <p:cNvSpPr>
              <a:spLocks/>
            </p:cNvSpPr>
            <p:nvPr userDrawn="1"/>
          </p:nvSpPr>
          <p:spPr bwMode="auto">
            <a:xfrm>
              <a:off x="5592763" y="4584700"/>
              <a:ext cx="288925" cy="365125"/>
            </a:xfrm>
            <a:custGeom>
              <a:avLst/>
              <a:gdLst>
                <a:gd name="T0" fmla="*/ 77 w 77"/>
                <a:gd name="T1" fmla="*/ 29 h 97"/>
                <a:gd name="T2" fmla="*/ 77 w 77"/>
                <a:gd name="T3" fmla="*/ 97 h 97"/>
                <a:gd name="T4" fmla="*/ 54 w 77"/>
                <a:gd name="T5" fmla="*/ 97 h 97"/>
                <a:gd name="T6" fmla="*/ 54 w 77"/>
                <a:gd name="T7" fmla="*/ 32 h 97"/>
                <a:gd name="T8" fmla="*/ 43 w 77"/>
                <a:gd name="T9" fmla="*/ 17 h 97"/>
                <a:gd name="T10" fmla="*/ 23 w 77"/>
                <a:gd name="T11" fmla="*/ 31 h 97"/>
                <a:gd name="T12" fmla="*/ 23 w 77"/>
                <a:gd name="T13" fmla="*/ 97 h 97"/>
                <a:gd name="T14" fmla="*/ 0 w 77"/>
                <a:gd name="T15" fmla="*/ 97 h 97"/>
                <a:gd name="T16" fmla="*/ 0 w 77"/>
                <a:gd name="T17" fmla="*/ 3 h 97"/>
                <a:gd name="T18" fmla="*/ 20 w 77"/>
                <a:gd name="T19" fmla="*/ 3 h 97"/>
                <a:gd name="T20" fmla="*/ 22 w 77"/>
                <a:gd name="T21" fmla="*/ 15 h 97"/>
                <a:gd name="T22" fmla="*/ 50 w 77"/>
                <a:gd name="T23" fmla="*/ 0 h 97"/>
                <a:gd name="T24" fmla="*/ 77 w 77"/>
                <a:gd name="T25" fmla="*/ 2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7">
                  <a:moveTo>
                    <a:pt x="77" y="29"/>
                  </a:moveTo>
                  <a:cubicBezTo>
                    <a:pt x="77" y="97"/>
                    <a:pt x="77" y="97"/>
                    <a:pt x="77" y="97"/>
                  </a:cubicBezTo>
                  <a:cubicBezTo>
                    <a:pt x="54" y="97"/>
                    <a:pt x="54" y="97"/>
                    <a:pt x="54" y="97"/>
                  </a:cubicBezTo>
                  <a:cubicBezTo>
                    <a:pt x="54" y="32"/>
                    <a:pt x="54" y="32"/>
                    <a:pt x="54" y="32"/>
                  </a:cubicBezTo>
                  <a:cubicBezTo>
                    <a:pt x="54" y="20"/>
                    <a:pt x="50" y="17"/>
                    <a:pt x="43" y="17"/>
                  </a:cubicBezTo>
                  <a:cubicBezTo>
                    <a:pt x="34" y="17"/>
                    <a:pt x="28" y="23"/>
                    <a:pt x="23" y="31"/>
                  </a:cubicBezTo>
                  <a:cubicBezTo>
                    <a:pt x="23" y="97"/>
                    <a:pt x="23" y="97"/>
                    <a:pt x="23" y="97"/>
                  </a:cubicBezTo>
                  <a:cubicBezTo>
                    <a:pt x="0" y="97"/>
                    <a:pt x="0" y="97"/>
                    <a:pt x="0" y="97"/>
                  </a:cubicBezTo>
                  <a:cubicBezTo>
                    <a:pt x="0" y="3"/>
                    <a:pt x="0" y="3"/>
                    <a:pt x="0" y="3"/>
                  </a:cubicBezTo>
                  <a:cubicBezTo>
                    <a:pt x="20" y="3"/>
                    <a:pt x="20" y="3"/>
                    <a:pt x="20" y="3"/>
                  </a:cubicBezTo>
                  <a:cubicBezTo>
                    <a:pt x="22" y="15"/>
                    <a:pt x="22" y="15"/>
                    <a:pt x="22" y="15"/>
                  </a:cubicBezTo>
                  <a:cubicBezTo>
                    <a:pt x="29" y="6"/>
                    <a:pt x="38" y="0"/>
                    <a:pt x="50" y="0"/>
                  </a:cubicBezTo>
                  <a:cubicBezTo>
                    <a:pt x="67" y="0"/>
                    <a:pt x="77" y="11"/>
                    <a:pt x="77" y="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28"/>
            <p:cNvSpPr>
              <a:spLocks/>
            </p:cNvSpPr>
            <p:nvPr userDrawn="1"/>
          </p:nvSpPr>
          <p:spPr bwMode="auto">
            <a:xfrm>
              <a:off x="5938838" y="4584700"/>
              <a:ext cx="292100" cy="376238"/>
            </a:xfrm>
            <a:custGeom>
              <a:avLst/>
              <a:gdLst>
                <a:gd name="T0" fmla="*/ 75 w 78"/>
                <a:gd name="T1" fmla="*/ 11 h 100"/>
                <a:gd name="T2" fmla="*/ 66 w 78"/>
                <a:gd name="T3" fmla="*/ 25 h 100"/>
                <a:gd name="T4" fmla="*/ 42 w 78"/>
                <a:gd name="T5" fmla="*/ 17 h 100"/>
                <a:gd name="T6" fmla="*/ 28 w 78"/>
                <a:gd name="T7" fmla="*/ 26 h 100"/>
                <a:gd name="T8" fmla="*/ 48 w 78"/>
                <a:gd name="T9" fmla="*/ 40 h 100"/>
                <a:gd name="T10" fmla="*/ 78 w 78"/>
                <a:gd name="T11" fmla="*/ 70 h 100"/>
                <a:gd name="T12" fmla="*/ 38 w 78"/>
                <a:gd name="T13" fmla="*/ 100 h 100"/>
                <a:gd name="T14" fmla="*/ 0 w 78"/>
                <a:gd name="T15" fmla="*/ 86 h 100"/>
                <a:gd name="T16" fmla="*/ 12 w 78"/>
                <a:gd name="T17" fmla="*/ 73 h 100"/>
                <a:gd name="T18" fmla="*/ 38 w 78"/>
                <a:gd name="T19" fmla="*/ 83 h 100"/>
                <a:gd name="T20" fmla="*/ 54 w 78"/>
                <a:gd name="T21" fmla="*/ 71 h 100"/>
                <a:gd name="T22" fmla="*/ 33 w 78"/>
                <a:gd name="T23" fmla="*/ 56 h 100"/>
                <a:gd name="T24" fmla="*/ 5 w 78"/>
                <a:gd name="T25" fmla="*/ 27 h 100"/>
                <a:gd name="T26" fmla="*/ 41 w 78"/>
                <a:gd name="T27" fmla="*/ 0 h 100"/>
                <a:gd name="T28" fmla="*/ 75 w 78"/>
                <a:gd name="T2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00">
                  <a:moveTo>
                    <a:pt x="75" y="11"/>
                  </a:moveTo>
                  <a:cubicBezTo>
                    <a:pt x="66" y="25"/>
                    <a:pt x="66" y="25"/>
                    <a:pt x="66" y="25"/>
                  </a:cubicBezTo>
                  <a:cubicBezTo>
                    <a:pt x="58" y="20"/>
                    <a:pt x="51" y="17"/>
                    <a:pt x="42" y="17"/>
                  </a:cubicBezTo>
                  <a:cubicBezTo>
                    <a:pt x="33" y="17"/>
                    <a:pt x="28" y="21"/>
                    <a:pt x="28" y="26"/>
                  </a:cubicBezTo>
                  <a:cubicBezTo>
                    <a:pt x="28" y="33"/>
                    <a:pt x="32" y="35"/>
                    <a:pt x="48" y="40"/>
                  </a:cubicBezTo>
                  <a:cubicBezTo>
                    <a:pt x="67" y="45"/>
                    <a:pt x="78" y="53"/>
                    <a:pt x="78" y="70"/>
                  </a:cubicBezTo>
                  <a:cubicBezTo>
                    <a:pt x="78" y="89"/>
                    <a:pt x="60" y="100"/>
                    <a:pt x="38" y="100"/>
                  </a:cubicBezTo>
                  <a:cubicBezTo>
                    <a:pt x="22" y="100"/>
                    <a:pt x="9" y="94"/>
                    <a:pt x="0" y="86"/>
                  </a:cubicBezTo>
                  <a:cubicBezTo>
                    <a:pt x="12" y="73"/>
                    <a:pt x="12" y="73"/>
                    <a:pt x="12" y="73"/>
                  </a:cubicBezTo>
                  <a:cubicBezTo>
                    <a:pt x="19" y="79"/>
                    <a:pt x="28" y="83"/>
                    <a:pt x="38" y="83"/>
                  </a:cubicBezTo>
                  <a:cubicBezTo>
                    <a:pt x="48" y="83"/>
                    <a:pt x="54" y="78"/>
                    <a:pt x="54" y="71"/>
                  </a:cubicBezTo>
                  <a:cubicBezTo>
                    <a:pt x="54" y="63"/>
                    <a:pt x="51" y="61"/>
                    <a:pt x="33" y="56"/>
                  </a:cubicBezTo>
                  <a:cubicBezTo>
                    <a:pt x="13" y="51"/>
                    <a:pt x="5" y="41"/>
                    <a:pt x="5" y="27"/>
                  </a:cubicBezTo>
                  <a:cubicBezTo>
                    <a:pt x="5" y="12"/>
                    <a:pt x="19" y="0"/>
                    <a:pt x="41" y="0"/>
                  </a:cubicBezTo>
                  <a:cubicBezTo>
                    <a:pt x="55" y="0"/>
                    <a:pt x="66" y="4"/>
                    <a:pt x="75"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61" name="Rechteck 60"/>
          <p:cNvSpPr>
            <a:spLocks/>
          </p:cNvSpPr>
          <p:nvPr userDrawn="1">
            <p:custDataLst>
              <p:tags r:id="rId1"/>
            </p:custDataLst>
          </p:nvPr>
        </p:nvSpPr>
        <p:spPr>
          <a:xfrm>
            <a:off x="665434" y="6545028"/>
            <a:ext cx="5672670" cy="131703"/>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pPr>
              <a:lnSpc>
                <a:spcPct val="107000"/>
              </a:lnSpc>
              <a:spcBef>
                <a:spcPts val="0"/>
              </a:spcBef>
              <a:spcAft>
                <a:spcPts val="0"/>
              </a:spcAft>
            </a:pPr>
            <a:r>
              <a:rPr lang="en-US" sz="800" dirty="0">
                <a:solidFill>
                  <a:srgbClr val="707070"/>
                </a:solidFill>
              </a:rPr>
              <a:t>ACTICO GmbH, all rights reserved. </a:t>
            </a:r>
            <a:fld id="{4FCC39A5-4FF8-470B-B392-7A99AD1EBA0A}" type="datetime1">
              <a:rPr lang="en-US" sz="800" smtClean="0">
                <a:solidFill>
                  <a:srgbClr val="707070"/>
                </a:solidFill>
              </a:rPr>
              <a:pPr>
                <a:lnSpc>
                  <a:spcPct val="107000"/>
                </a:lnSpc>
                <a:spcBef>
                  <a:spcPts val="0"/>
                </a:spcBef>
                <a:spcAft>
                  <a:spcPts val="0"/>
                </a:spcAft>
              </a:pPr>
              <a:t>2019-05-16</a:t>
            </a:fld>
            <a:r>
              <a:rPr lang="en-US" sz="800" dirty="0">
                <a:solidFill>
                  <a:srgbClr val="707070"/>
                </a:solidFill>
              </a:rPr>
              <a:t> </a:t>
            </a:r>
            <a:endParaRPr lang="de-DE" sz="800" dirty="0">
              <a:solidFill>
                <a:srgbClr val="707070"/>
              </a:solidFill>
            </a:endParaRPr>
          </a:p>
        </p:txBody>
      </p:sp>
    </p:spTree>
    <p:extLst>
      <p:ext uri="{BB962C8B-B14F-4D97-AF65-F5344CB8AC3E}">
        <p14:creationId xmlns:p14="http://schemas.microsoft.com/office/powerpoint/2010/main" val="37046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en-US" smtClean="0"/>
              <a:t>Click to edit Master title style</a:t>
            </a:r>
            <a:endParaRPr lang="de-DE"/>
          </a:p>
        </p:txBody>
      </p:sp>
      <p:sp>
        <p:nvSpPr>
          <p:cNvPr id="3" name="Textplatzhalter 6"/>
          <p:cNvSpPr>
            <a:spLocks noGrp="1"/>
          </p:cNvSpPr>
          <p:nvPr>
            <p:ph type="body" sz="quarter" idx="11" hasCustomPrompt="1"/>
          </p:nvPr>
        </p:nvSpPr>
        <p:spPr>
          <a:xfrm>
            <a:off x="365822" y="144000"/>
            <a:ext cx="8488766" cy="215444"/>
          </a:xfrm>
        </p:spPr>
        <p:txBody>
          <a:bodyPr vert="horz" lIns="0" tIns="0" rIns="0" bIns="0" rtlCol="0" anchor="t" anchorCtr="0">
            <a:spAutoFit/>
          </a:bodyPr>
          <a:lstStyle>
            <a:lvl1pPr marL="0" indent="0">
              <a:buNone/>
              <a:defRPr lang="de-DE" sz="1400" b="0" kern="0" dirty="0">
                <a:solidFill>
                  <a:schemeClr val="bg2"/>
                </a:solidFill>
                <a:latin typeface="+mj-lt"/>
                <a:ea typeface="+mj-ea"/>
              </a:defRPr>
            </a:lvl1pPr>
          </a:lstStyle>
          <a:p>
            <a:pPr marL="181440" lvl="0" indent="-181440">
              <a:spcBef>
                <a:spcPct val="0"/>
              </a:spcBef>
            </a:pPr>
            <a:r>
              <a:rPr lang="de-DE" dirty="0"/>
              <a:t>Subheadline</a:t>
            </a:r>
          </a:p>
        </p:txBody>
      </p:sp>
      <p:cxnSp>
        <p:nvCxnSpPr>
          <p:cNvPr id="6" name="Gerade Verbindung 5"/>
          <p:cNvCxnSpPr/>
          <p:nvPr userDrawn="1"/>
        </p:nvCxnSpPr>
        <p:spPr>
          <a:xfrm>
            <a:off x="365823" y="1370559"/>
            <a:ext cx="3960000" cy="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p:nvPr userDrawn="1"/>
        </p:nvCxnSpPr>
        <p:spPr>
          <a:xfrm>
            <a:off x="4922063" y="1370559"/>
            <a:ext cx="3960000" cy="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platzhalter 9"/>
          <p:cNvSpPr>
            <a:spLocks noGrp="1"/>
          </p:cNvSpPr>
          <p:nvPr>
            <p:ph type="body" sz="quarter" idx="12"/>
          </p:nvPr>
        </p:nvSpPr>
        <p:spPr>
          <a:xfrm>
            <a:off x="365823" y="1568169"/>
            <a:ext cx="3960000" cy="1313180"/>
          </a:xfrm>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1" name="Textplatzhalter 9"/>
          <p:cNvSpPr>
            <a:spLocks noGrp="1"/>
          </p:cNvSpPr>
          <p:nvPr>
            <p:ph type="body" sz="quarter" idx="13"/>
          </p:nvPr>
        </p:nvSpPr>
        <p:spPr>
          <a:xfrm>
            <a:off x="4922063" y="1568169"/>
            <a:ext cx="3960000" cy="1313180"/>
          </a:xfrm>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2" name="Textplatzhalter 9"/>
          <p:cNvSpPr>
            <a:spLocks noGrp="1"/>
          </p:cNvSpPr>
          <p:nvPr>
            <p:ph type="body" sz="quarter" idx="14"/>
          </p:nvPr>
        </p:nvSpPr>
        <p:spPr>
          <a:xfrm>
            <a:off x="893503" y="1082675"/>
            <a:ext cx="2904641" cy="273280"/>
          </a:xfrm>
          <a:noFill/>
          <a:ln w="0">
            <a:noFill/>
            <a:miter lim="800000"/>
            <a:headEnd/>
            <a:tailEnd/>
          </a:ln>
          <a:effectLst/>
        </p:spPr>
        <p:txBody>
          <a:bodyPr vert="horz" wrap="none" lIns="0" tIns="0" rIns="0" bIns="0" numCol="1" anchor="t" anchorCtr="0" compatLnSpc="1">
            <a:prstTxWarp prst="textNoShape">
              <a:avLst/>
            </a:prstTxWarp>
            <a:spAutoFit/>
          </a:bodyPr>
          <a:lstStyle>
            <a:lvl1pPr marL="0" indent="0" algn="ctr">
              <a:buNone/>
              <a:defRPr lang="de-DE" b="1" kern="0" dirty="0">
                <a:solidFill>
                  <a:schemeClr val="tx1"/>
                </a:solidFill>
                <a:ea typeface="+mj-ea"/>
                <a:cs typeface="+mj-cs"/>
              </a:defRPr>
            </a:lvl1pPr>
          </a:lstStyle>
          <a:p>
            <a:pPr marL="0" lvl="0" algn="ctr">
              <a:lnSpc>
                <a:spcPct val="111000"/>
              </a:lnSpc>
              <a:spcAft>
                <a:spcPts val="0"/>
              </a:spcAft>
            </a:pPr>
            <a:r>
              <a:rPr lang="en-US" smtClean="0"/>
              <a:t>Edit Master text styles</a:t>
            </a:r>
          </a:p>
        </p:txBody>
      </p:sp>
      <p:sp>
        <p:nvSpPr>
          <p:cNvPr id="13" name="Textplatzhalter 9"/>
          <p:cNvSpPr>
            <a:spLocks noGrp="1"/>
          </p:cNvSpPr>
          <p:nvPr>
            <p:ph type="body" sz="quarter" idx="15"/>
          </p:nvPr>
        </p:nvSpPr>
        <p:spPr>
          <a:xfrm>
            <a:off x="5449743" y="1082675"/>
            <a:ext cx="2904641" cy="273280"/>
          </a:xfrm>
          <a:noFill/>
          <a:ln w="0">
            <a:noFill/>
            <a:miter lim="800000"/>
            <a:headEnd/>
            <a:tailEnd/>
          </a:ln>
          <a:effectLst/>
        </p:spPr>
        <p:txBody>
          <a:bodyPr vert="horz" wrap="none" lIns="0" tIns="0" rIns="0" bIns="0" numCol="1" anchor="t" anchorCtr="0" compatLnSpc="1">
            <a:prstTxWarp prst="textNoShape">
              <a:avLst/>
            </a:prstTxWarp>
            <a:spAutoFit/>
          </a:bodyPr>
          <a:lstStyle>
            <a:lvl1pPr marL="0" indent="0" algn="ctr">
              <a:buNone/>
              <a:defRPr lang="de-DE" b="1" kern="0" dirty="0">
                <a:solidFill>
                  <a:schemeClr val="tx1"/>
                </a:solidFill>
                <a:ea typeface="+mj-ea"/>
                <a:cs typeface="+mj-cs"/>
              </a:defRPr>
            </a:lvl1pPr>
          </a:lstStyle>
          <a:p>
            <a:pPr marL="0" lvl="0" algn="ctr">
              <a:lnSpc>
                <a:spcPct val="111000"/>
              </a:lnSpc>
              <a:spcAft>
                <a:spcPts val="0"/>
              </a:spcAft>
            </a:pPr>
            <a:r>
              <a:rPr lang="en-US" smtClean="0"/>
              <a:t>Edit Master text styles</a:t>
            </a:r>
          </a:p>
        </p:txBody>
      </p:sp>
      <p:sp>
        <p:nvSpPr>
          <p:cNvPr id="14"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386735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with picture righ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en-US" smtClean="0"/>
              <a:t>Click to edit Master title style</a:t>
            </a:r>
            <a:endParaRPr lang="de-DE"/>
          </a:p>
        </p:txBody>
      </p:sp>
      <p:sp>
        <p:nvSpPr>
          <p:cNvPr id="3" name="Textplatzhalter 6"/>
          <p:cNvSpPr>
            <a:spLocks noGrp="1"/>
          </p:cNvSpPr>
          <p:nvPr>
            <p:ph type="body" sz="quarter" idx="11" hasCustomPrompt="1"/>
          </p:nvPr>
        </p:nvSpPr>
        <p:spPr>
          <a:xfrm>
            <a:off x="365822" y="144000"/>
            <a:ext cx="8488766" cy="215444"/>
          </a:xfrm>
        </p:spPr>
        <p:txBody>
          <a:bodyPr vert="horz" lIns="0" tIns="0" rIns="0" bIns="0" rtlCol="0" anchor="t" anchorCtr="0">
            <a:spAutoFit/>
          </a:bodyPr>
          <a:lstStyle>
            <a:lvl1pPr marL="0" indent="0">
              <a:buNone/>
              <a:defRPr lang="de-DE" sz="1400" b="0" kern="0" dirty="0">
                <a:solidFill>
                  <a:schemeClr val="bg2"/>
                </a:solidFill>
                <a:latin typeface="+mj-lt"/>
                <a:ea typeface="+mj-ea"/>
              </a:defRPr>
            </a:lvl1pPr>
          </a:lstStyle>
          <a:p>
            <a:pPr marL="181440" lvl="0" indent="-181440">
              <a:spcBef>
                <a:spcPct val="0"/>
              </a:spcBef>
            </a:pPr>
            <a:r>
              <a:rPr lang="de-DE" dirty="0"/>
              <a:t>Subheadline</a:t>
            </a:r>
          </a:p>
        </p:txBody>
      </p:sp>
      <p:cxnSp>
        <p:nvCxnSpPr>
          <p:cNvPr id="6" name="Gerade Verbindung 5"/>
          <p:cNvCxnSpPr/>
          <p:nvPr userDrawn="1"/>
        </p:nvCxnSpPr>
        <p:spPr>
          <a:xfrm>
            <a:off x="365823" y="1370559"/>
            <a:ext cx="3960000" cy="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platzhalter 9"/>
          <p:cNvSpPr>
            <a:spLocks noGrp="1"/>
          </p:cNvSpPr>
          <p:nvPr>
            <p:ph type="body" sz="quarter" idx="12"/>
          </p:nvPr>
        </p:nvSpPr>
        <p:spPr>
          <a:xfrm>
            <a:off x="365823" y="1568169"/>
            <a:ext cx="3960000" cy="1313180"/>
          </a:xfrm>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2" name="Textplatzhalter 9"/>
          <p:cNvSpPr>
            <a:spLocks noGrp="1"/>
          </p:cNvSpPr>
          <p:nvPr>
            <p:ph type="body" sz="quarter" idx="14"/>
          </p:nvPr>
        </p:nvSpPr>
        <p:spPr>
          <a:xfrm>
            <a:off x="893503" y="1082675"/>
            <a:ext cx="2904641" cy="273280"/>
          </a:xfrm>
          <a:noFill/>
          <a:ln w="0">
            <a:noFill/>
            <a:miter lim="800000"/>
            <a:headEnd/>
            <a:tailEnd/>
          </a:ln>
          <a:effectLst/>
        </p:spPr>
        <p:txBody>
          <a:bodyPr vert="horz" wrap="none" lIns="0" tIns="0" rIns="0" bIns="0" numCol="1" anchor="t" anchorCtr="0" compatLnSpc="1">
            <a:prstTxWarp prst="textNoShape">
              <a:avLst/>
            </a:prstTxWarp>
            <a:spAutoFit/>
          </a:bodyPr>
          <a:lstStyle>
            <a:lvl1pPr marL="0" indent="0" algn="ctr">
              <a:buNone/>
              <a:defRPr lang="de-DE" b="1" kern="0" dirty="0">
                <a:solidFill>
                  <a:schemeClr val="tx1"/>
                </a:solidFill>
                <a:ea typeface="+mj-ea"/>
                <a:cs typeface="+mj-cs"/>
              </a:defRPr>
            </a:lvl1pPr>
          </a:lstStyle>
          <a:p>
            <a:pPr marL="0" lvl="0" algn="ctr">
              <a:lnSpc>
                <a:spcPct val="111000"/>
              </a:lnSpc>
              <a:spcAft>
                <a:spcPts val="0"/>
              </a:spcAft>
            </a:pPr>
            <a:r>
              <a:rPr lang="en-US" smtClean="0"/>
              <a:t>Edit Master text styles</a:t>
            </a:r>
          </a:p>
        </p:txBody>
      </p:sp>
      <p:sp>
        <p:nvSpPr>
          <p:cNvPr id="8" name="Bildplatzhalter 7"/>
          <p:cNvSpPr>
            <a:spLocks noGrp="1"/>
          </p:cNvSpPr>
          <p:nvPr>
            <p:ph type="pic" sz="quarter" idx="16" hasCustomPrompt="1"/>
          </p:nvPr>
        </p:nvSpPr>
        <p:spPr>
          <a:xfrm>
            <a:off x="4922063" y="1568167"/>
            <a:ext cx="3960000" cy="4446000"/>
          </a:xfrm>
        </p:spPr>
        <p:txBody>
          <a:bodyPr tIns="396000" anchor="t">
            <a:noAutofit/>
          </a:bodyPr>
          <a:lstStyle>
            <a:lvl1pPr marL="0" indent="0" algn="ctr">
              <a:buNone/>
              <a:defRPr lang="de-DE" sz="1200" kern="1200" dirty="0">
                <a:solidFill>
                  <a:schemeClr val="bg2"/>
                </a:solidFill>
                <a:latin typeface="+mn-lt"/>
                <a:ea typeface="+mn-ea"/>
                <a:cs typeface="+mn-cs"/>
              </a:defRPr>
            </a:lvl1pPr>
          </a:lstStyle>
          <a:p>
            <a:r>
              <a:rPr lang="de-DE" dirty="0"/>
              <a:t>Place </a:t>
            </a:r>
            <a:r>
              <a:rPr lang="de-DE" dirty="0" err="1"/>
              <a:t>your</a:t>
            </a:r>
            <a:r>
              <a:rPr lang="de-DE" dirty="0"/>
              <a:t> </a:t>
            </a:r>
            <a:r>
              <a:rPr lang="de-DE" dirty="0" err="1"/>
              <a:t>picture</a:t>
            </a:r>
            <a:r>
              <a:rPr lang="de-DE" dirty="0"/>
              <a:t> </a:t>
            </a:r>
            <a:r>
              <a:rPr lang="de-DE" dirty="0" err="1"/>
              <a:t>here</a:t>
            </a:r>
            <a:endParaRPr lang="de-DE" dirty="0"/>
          </a:p>
        </p:txBody>
      </p:sp>
      <p:sp>
        <p:nvSpPr>
          <p:cNvPr id="9"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41912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with picture le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en-US" smtClean="0"/>
              <a:t>Click to edit Master title style</a:t>
            </a:r>
            <a:endParaRPr lang="de-DE"/>
          </a:p>
        </p:txBody>
      </p:sp>
      <p:sp>
        <p:nvSpPr>
          <p:cNvPr id="3" name="Textplatzhalter 6"/>
          <p:cNvSpPr>
            <a:spLocks noGrp="1"/>
          </p:cNvSpPr>
          <p:nvPr>
            <p:ph type="body" sz="quarter" idx="11" hasCustomPrompt="1"/>
          </p:nvPr>
        </p:nvSpPr>
        <p:spPr>
          <a:xfrm>
            <a:off x="365822" y="144000"/>
            <a:ext cx="8488766" cy="215444"/>
          </a:xfrm>
        </p:spPr>
        <p:txBody>
          <a:bodyPr vert="horz" lIns="0" tIns="0" rIns="0" bIns="0" rtlCol="0" anchor="t" anchorCtr="0">
            <a:spAutoFit/>
          </a:bodyPr>
          <a:lstStyle>
            <a:lvl1pPr marL="0" indent="0">
              <a:buNone/>
              <a:defRPr lang="de-DE" sz="1400" b="0" kern="0" dirty="0">
                <a:solidFill>
                  <a:schemeClr val="bg2"/>
                </a:solidFill>
                <a:latin typeface="+mj-lt"/>
                <a:ea typeface="+mj-ea"/>
              </a:defRPr>
            </a:lvl1pPr>
          </a:lstStyle>
          <a:p>
            <a:pPr marL="181440" lvl="0" indent="-181440">
              <a:spcBef>
                <a:spcPct val="0"/>
              </a:spcBef>
            </a:pPr>
            <a:r>
              <a:rPr lang="de-DE" dirty="0"/>
              <a:t>Subheadline</a:t>
            </a:r>
          </a:p>
        </p:txBody>
      </p:sp>
      <p:cxnSp>
        <p:nvCxnSpPr>
          <p:cNvPr id="7" name="Gerade Verbindung 6"/>
          <p:cNvCxnSpPr/>
          <p:nvPr userDrawn="1"/>
        </p:nvCxnSpPr>
        <p:spPr>
          <a:xfrm>
            <a:off x="4922063" y="1370559"/>
            <a:ext cx="3960000" cy="0"/>
          </a:xfrm>
          <a:prstGeom prst="line">
            <a:avLst/>
          </a:prstGeom>
          <a:ln w="28575"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platzhalter 9"/>
          <p:cNvSpPr>
            <a:spLocks noGrp="1"/>
          </p:cNvSpPr>
          <p:nvPr>
            <p:ph type="body" sz="quarter" idx="13"/>
          </p:nvPr>
        </p:nvSpPr>
        <p:spPr>
          <a:xfrm>
            <a:off x="4922063" y="1568169"/>
            <a:ext cx="3960000" cy="1313180"/>
          </a:xfrm>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13" name="Textplatzhalter 9"/>
          <p:cNvSpPr>
            <a:spLocks noGrp="1"/>
          </p:cNvSpPr>
          <p:nvPr>
            <p:ph type="body" sz="quarter" idx="15"/>
          </p:nvPr>
        </p:nvSpPr>
        <p:spPr>
          <a:xfrm>
            <a:off x="5449743" y="1082675"/>
            <a:ext cx="2904641" cy="273280"/>
          </a:xfrm>
          <a:noFill/>
          <a:ln w="0">
            <a:noFill/>
            <a:miter lim="800000"/>
            <a:headEnd/>
            <a:tailEnd/>
          </a:ln>
          <a:effectLst/>
        </p:spPr>
        <p:txBody>
          <a:bodyPr vert="horz" wrap="none" lIns="0" tIns="0" rIns="0" bIns="0" numCol="1" anchor="t" anchorCtr="0" compatLnSpc="1">
            <a:prstTxWarp prst="textNoShape">
              <a:avLst/>
            </a:prstTxWarp>
            <a:spAutoFit/>
          </a:bodyPr>
          <a:lstStyle>
            <a:lvl1pPr marL="0" indent="0" algn="ctr">
              <a:buNone/>
              <a:defRPr lang="de-DE" b="1" kern="0" dirty="0">
                <a:solidFill>
                  <a:schemeClr val="tx1"/>
                </a:solidFill>
                <a:ea typeface="+mj-ea"/>
                <a:cs typeface="+mj-cs"/>
              </a:defRPr>
            </a:lvl1pPr>
          </a:lstStyle>
          <a:p>
            <a:pPr marL="0" lvl="0" algn="ctr">
              <a:lnSpc>
                <a:spcPct val="111000"/>
              </a:lnSpc>
              <a:spcAft>
                <a:spcPts val="0"/>
              </a:spcAft>
            </a:pPr>
            <a:r>
              <a:rPr lang="en-US" smtClean="0"/>
              <a:t>Edit Master text styles</a:t>
            </a:r>
          </a:p>
        </p:txBody>
      </p:sp>
      <p:sp>
        <p:nvSpPr>
          <p:cNvPr id="14" name="Bildplatzhalter 7"/>
          <p:cNvSpPr>
            <a:spLocks noGrp="1"/>
          </p:cNvSpPr>
          <p:nvPr>
            <p:ph type="pic" sz="quarter" idx="16" hasCustomPrompt="1"/>
          </p:nvPr>
        </p:nvSpPr>
        <p:spPr>
          <a:xfrm>
            <a:off x="365823" y="1568167"/>
            <a:ext cx="3960000" cy="4446000"/>
          </a:xfrm>
        </p:spPr>
        <p:txBody>
          <a:bodyPr tIns="396000" anchor="t">
            <a:noAutofit/>
          </a:bodyPr>
          <a:lstStyle>
            <a:lvl1pPr marL="0" indent="0" algn="ctr">
              <a:buNone/>
              <a:defRPr lang="de-DE" sz="1200" kern="1200" dirty="0">
                <a:solidFill>
                  <a:schemeClr val="bg2"/>
                </a:solidFill>
                <a:latin typeface="+mn-lt"/>
                <a:ea typeface="+mn-ea"/>
                <a:cs typeface="+mn-cs"/>
              </a:defRPr>
            </a:lvl1pPr>
          </a:lstStyle>
          <a:p>
            <a:r>
              <a:rPr lang="de-DE" dirty="0"/>
              <a:t>Place </a:t>
            </a:r>
            <a:r>
              <a:rPr lang="de-DE" dirty="0" err="1"/>
              <a:t>your</a:t>
            </a:r>
            <a:r>
              <a:rPr lang="de-DE" dirty="0"/>
              <a:t> </a:t>
            </a:r>
            <a:r>
              <a:rPr lang="de-DE" dirty="0" err="1"/>
              <a:t>picture</a:t>
            </a:r>
            <a:r>
              <a:rPr lang="de-DE" dirty="0"/>
              <a:t> </a:t>
            </a:r>
            <a:r>
              <a:rPr lang="de-DE" dirty="0" err="1"/>
              <a:t>here</a:t>
            </a:r>
            <a:endParaRPr lang="de-DE" dirty="0"/>
          </a:p>
        </p:txBody>
      </p:sp>
      <p:sp>
        <p:nvSpPr>
          <p:cNvPr id="9" name="Foliennummernplatzhalter 5"/>
          <p:cNvSpPr txBox="1">
            <a:spLocks/>
          </p:cNvSpPr>
          <p:nvPr userDrawn="1"/>
        </p:nvSpPr>
        <p:spPr>
          <a:xfrm>
            <a:off x="366528" y="6508732"/>
            <a:ext cx="299313" cy="184666"/>
          </a:xfrm>
          <a:prstGeom prst="rect">
            <a:avLst/>
          </a:prstGeom>
        </p:spPr>
        <p:txBody>
          <a:bodyPr vert="horz" wrap="none" lIns="0" tIns="0" rIns="0" bIns="0" rtlCol="0" anchor="b" anchorCtr="0">
            <a:spAutoFit/>
          </a:bodyPr>
          <a:lstStyle>
            <a:defPPr>
              <a:defRPr lang="de-DE"/>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chemeClr val="bg1">
                    <a:lumMod val="75000"/>
                  </a:schemeClr>
                </a:solidFill>
                <a:effectLst/>
                <a:uLnTx/>
                <a:uFillTx/>
              </a:defRPr>
            </a:lvl1pPr>
          </a:lstStyle>
          <a:p>
            <a:pPr lvl="0"/>
            <a:fld id="{619303D5-007B-4C81-9134-3DF960A732C6}" type="slidenum">
              <a:rPr lang="de-DE" noProof="0" smtClean="0">
                <a:solidFill>
                  <a:schemeClr val="bg2"/>
                </a:solidFill>
                <a:latin typeface="+mj-lt"/>
              </a:rPr>
              <a:pPr lvl="0"/>
              <a:t>‹#›</a:t>
            </a:fld>
            <a:endParaRPr lang="de-DE" noProof="0" dirty="0">
              <a:solidFill>
                <a:schemeClr val="bg2"/>
              </a:solidFill>
              <a:latin typeface="+mj-lt"/>
            </a:endParaRPr>
          </a:p>
        </p:txBody>
      </p:sp>
    </p:spTree>
    <p:extLst>
      <p:ext uri="{BB962C8B-B14F-4D97-AF65-F5344CB8AC3E}">
        <p14:creationId xmlns:p14="http://schemas.microsoft.com/office/powerpoint/2010/main" val="33459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5823" y="482400"/>
            <a:ext cx="8488766" cy="307777"/>
          </a:xfrm>
          <a:prstGeom prst="rect">
            <a:avLst/>
          </a:prstGeom>
        </p:spPr>
        <p:txBody>
          <a:bodyPr vert="horz" lIns="0" tIns="0" rIns="0" bIns="0" rtlCol="0" anchor="t" anchorCtr="0">
            <a:spAutoFit/>
          </a:bodyPr>
          <a:lstStyle/>
          <a:p>
            <a:r>
              <a:rPr lang="de-DE" dirty="0"/>
              <a:t>Titelmasterformat durch Klicken bearbeiten</a:t>
            </a:r>
          </a:p>
        </p:txBody>
      </p:sp>
      <p:sp>
        <p:nvSpPr>
          <p:cNvPr id="3" name="Textplatzhalter 2"/>
          <p:cNvSpPr>
            <a:spLocks noGrp="1"/>
          </p:cNvSpPr>
          <p:nvPr>
            <p:ph type="body" idx="1"/>
          </p:nvPr>
        </p:nvSpPr>
        <p:spPr>
          <a:xfrm>
            <a:off x="365823" y="1044000"/>
            <a:ext cx="8488766" cy="1313180"/>
          </a:xfrm>
          <a:prstGeom prst="rect">
            <a:avLst/>
          </a:prstGeom>
        </p:spPr>
        <p:txBody>
          <a:bodyPr vert="horz" lIns="0" tIns="0" rIns="0" bIns="0" rtlCol="0" anchor="t" anchorCtr="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34" name="Gruppieren 33"/>
          <p:cNvGrpSpPr>
            <a:grpSpLocks noChangeAspect="1"/>
          </p:cNvGrpSpPr>
          <p:nvPr userDrawn="1"/>
        </p:nvGrpSpPr>
        <p:grpSpPr>
          <a:xfrm>
            <a:off x="7790023" y="6344177"/>
            <a:ext cx="1088790" cy="434304"/>
            <a:chOff x="720725" y="1889125"/>
            <a:chExt cx="7700963" cy="3071813"/>
          </a:xfrm>
        </p:grpSpPr>
        <p:sp>
          <p:nvSpPr>
            <p:cNvPr id="35" name="Freeform 6"/>
            <p:cNvSpPr>
              <a:spLocks noEditPoints="1"/>
            </p:cNvSpPr>
            <p:nvPr userDrawn="1"/>
          </p:nvSpPr>
          <p:spPr bwMode="auto">
            <a:xfrm>
              <a:off x="720725" y="2506663"/>
              <a:ext cx="1260475" cy="1497013"/>
            </a:xfrm>
            <a:custGeom>
              <a:avLst/>
              <a:gdLst>
                <a:gd name="T0" fmla="*/ 0 w 336"/>
                <a:gd name="T1" fmla="*/ 274 h 399"/>
                <a:gd name="T2" fmla="*/ 162 w 336"/>
                <a:gd name="T3" fmla="*/ 152 h 399"/>
                <a:gd name="T4" fmla="*/ 266 w 336"/>
                <a:gd name="T5" fmla="*/ 159 h 399"/>
                <a:gd name="T6" fmla="*/ 266 w 336"/>
                <a:gd name="T7" fmla="*/ 122 h 399"/>
                <a:gd name="T8" fmla="*/ 159 w 336"/>
                <a:gd name="T9" fmla="*/ 57 h 399"/>
                <a:gd name="T10" fmla="*/ 33 w 336"/>
                <a:gd name="T11" fmla="*/ 76 h 399"/>
                <a:gd name="T12" fmla="*/ 33 w 336"/>
                <a:gd name="T13" fmla="*/ 19 h 399"/>
                <a:gd name="T14" fmla="*/ 159 w 336"/>
                <a:gd name="T15" fmla="*/ 0 h 399"/>
                <a:gd name="T16" fmla="*/ 336 w 336"/>
                <a:gd name="T17" fmla="*/ 127 h 399"/>
                <a:gd name="T18" fmla="*/ 336 w 336"/>
                <a:gd name="T19" fmla="*/ 399 h 399"/>
                <a:gd name="T20" fmla="*/ 300 w 336"/>
                <a:gd name="T21" fmla="*/ 399 h 399"/>
                <a:gd name="T22" fmla="*/ 272 w 336"/>
                <a:gd name="T23" fmla="*/ 370 h 399"/>
                <a:gd name="T24" fmla="*/ 150 w 336"/>
                <a:gd name="T25" fmla="*/ 399 h 399"/>
                <a:gd name="T26" fmla="*/ 0 w 336"/>
                <a:gd name="T27" fmla="*/ 274 h 399"/>
                <a:gd name="T28" fmla="*/ 162 w 336"/>
                <a:gd name="T29" fmla="*/ 209 h 399"/>
                <a:gd name="T30" fmla="*/ 71 w 336"/>
                <a:gd name="T31" fmla="*/ 273 h 399"/>
                <a:gd name="T32" fmla="*/ 150 w 336"/>
                <a:gd name="T33" fmla="*/ 342 h 399"/>
                <a:gd name="T34" fmla="*/ 266 w 336"/>
                <a:gd name="T35" fmla="*/ 310 h 399"/>
                <a:gd name="T36" fmla="*/ 266 w 336"/>
                <a:gd name="T37" fmla="*/ 216 h 399"/>
                <a:gd name="T38" fmla="*/ 162 w 336"/>
                <a:gd name="T39" fmla="*/ 20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6" h="399">
                  <a:moveTo>
                    <a:pt x="0" y="274"/>
                  </a:moveTo>
                  <a:cubicBezTo>
                    <a:pt x="0" y="193"/>
                    <a:pt x="54" y="152"/>
                    <a:pt x="162" y="152"/>
                  </a:cubicBezTo>
                  <a:cubicBezTo>
                    <a:pt x="202" y="152"/>
                    <a:pt x="236" y="154"/>
                    <a:pt x="266" y="159"/>
                  </a:cubicBezTo>
                  <a:cubicBezTo>
                    <a:pt x="266" y="122"/>
                    <a:pt x="266" y="122"/>
                    <a:pt x="266" y="122"/>
                  </a:cubicBezTo>
                  <a:cubicBezTo>
                    <a:pt x="266" y="79"/>
                    <a:pt x="230" y="57"/>
                    <a:pt x="159" y="57"/>
                  </a:cubicBezTo>
                  <a:cubicBezTo>
                    <a:pt x="118" y="57"/>
                    <a:pt x="76" y="63"/>
                    <a:pt x="33" y="76"/>
                  </a:cubicBezTo>
                  <a:cubicBezTo>
                    <a:pt x="33" y="19"/>
                    <a:pt x="33" y="19"/>
                    <a:pt x="33" y="19"/>
                  </a:cubicBezTo>
                  <a:cubicBezTo>
                    <a:pt x="76" y="6"/>
                    <a:pt x="118" y="0"/>
                    <a:pt x="159" y="0"/>
                  </a:cubicBezTo>
                  <a:cubicBezTo>
                    <a:pt x="277" y="0"/>
                    <a:pt x="336" y="42"/>
                    <a:pt x="336" y="127"/>
                  </a:cubicBezTo>
                  <a:cubicBezTo>
                    <a:pt x="336" y="399"/>
                    <a:pt x="336" y="399"/>
                    <a:pt x="336" y="399"/>
                  </a:cubicBezTo>
                  <a:cubicBezTo>
                    <a:pt x="300" y="399"/>
                    <a:pt x="300" y="399"/>
                    <a:pt x="300" y="399"/>
                  </a:cubicBezTo>
                  <a:cubicBezTo>
                    <a:pt x="272" y="370"/>
                    <a:pt x="272" y="370"/>
                    <a:pt x="272" y="370"/>
                  </a:cubicBezTo>
                  <a:cubicBezTo>
                    <a:pt x="238" y="389"/>
                    <a:pt x="197" y="399"/>
                    <a:pt x="150" y="399"/>
                  </a:cubicBezTo>
                  <a:cubicBezTo>
                    <a:pt x="50" y="399"/>
                    <a:pt x="0" y="357"/>
                    <a:pt x="0" y="274"/>
                  </a:cubicBezTo>
                  <a:close/>
                  <a:moveTo>
                    <a:pt x="162" y="209"/>
                  </a:moveTo>
                  <a:cubicBezTo>
                    <a:pt x="101" y="209"/>
                    <a:pt x="71" y="230"/>
                    <a:pt x="71" y="273"/>
                  </a:cubicBezTo>
                  <a:cubicBezTo>
                    <a:pt x="71" y="319"/>
                    <a:pt x="97" y="342"/>
                    <a:pt x="150" y="342"/>
                  </a:cubicBezTo>
                  <a:cubicBezTo>
                    <a:pt x="199" y="342"/>
                    <a:pt x="237" y="331"/>
                    <a:pt x="266" y="310"/>
                  </a:cubicBezTo>
                  <a:cubicBezTo>
                    <a:pt x="266" y="216"/>
                    <a:pt x="266" y="216"/>
                    <a:pt x="266" y="216"/>
                  </a:cubicBezTo>
                  <a:cubicBezTo>
                    <a:pt x="238" y="211"/>
                    <a:pt x="203" y="209"/>
                    <a:pt x="162" y="2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Freeform 7"/>
            <p:cNvSpPr>
              <a:spLocks/>
            </p:cNvSpPr>
            <p:nvPr userDrawn="1"/>
          </p:nvSpPr>
          <p:spPr bwMode="auto">
            <a:xfrm>
              <a:off x="2239963" y="2506663"/>
              <a:ext cx="1208088" cy="1497013"/>
            </a:xfrm>
            <a:custGeom>
              <a:avLst/>
              <a:gdLst>
                <a:gd name="T0" fmla="*/ 322 w 322"/>
                <a:gd name="T1" fmla="*/ 387 h 399"/>
                <a:gd name="T2" fmla="*/ 216 w 322"/>
                <a:gd name="T3" fmla="*/ 399 h 399"/>
                <a:gd name="T4" fmla="*/ 0 w 322"/>
                <a:gd name="T5" fmla="*/ 192 h 399"/>
                <a:gd name="T6" fmla="*/ 216 w 322"/>
                <a:gd name="T7" fmla="*/ 0 h 399"/>
                <a:gd name="T8" fmla="*/ 322 w 322"/>
                <a:gd name="T9" fmla="*/ 11 h 399"/>
                <a:gd name="T10" fmla="*/ 322 w 322"/>
                <a:gd name="T11" fmla="*/ 68 h 399"/>
                <a:gd name="T12" fmla="*/ 224 w 322"/>
                <a:gd name="T13" fmla="*/ 57 h 399"/>
                <a:gd name="T14" fmla="*/ 70 w 322"/>
                <a:gd name="T15" fmla="*/ 192 h 399"/>
                <a:gd name="T16" fmla="*/ 224 w 322"/>
                <a:gd name="T17" fmla="*/ 342 h 399"/>
                <a:gd name="T18" fmla="*/ 322 w 322"/>
                <a:gd name="T19" fmla="*/ 330 h 399"/>
                <a:gd name="T20" fmla="*/ 322 w 322"/>
                <a:gd name="T21" fmla="*/ 38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2" h="399">
                  <a:moveTo>
                    <a:pt x="322" y="387"/>
                  </a:moveTo>
                  <a:cubicBezTo>
                    <a:pt x="290" y="395"/>
                    <a:pt x="254" y="399"/>
                    <a:pt x="216" y="399"/>
                  </a:cubicBezTo>
                  <a:cubicBezTo>
                    <a:pt x="72" y="399"/>
                    <a:pt x="0" y="330"/>
                    <a:pt x="0" y="192"/>
                  </a:cubicBezTo>
                  <a:cubicBezTo>
                    <a:pt x="0" y="64"/>
                    <a:pt x="72" y="0"/>
                    <a:pt x="216" y="0"/>
                  </a:cubicBezTo>
                  <a:cubicBezTo>
                    <a:pt x="254" y="0"/>
                    <a:pt x="290" y="4"/>
                    <a:pt x="322" y="11"/>
                  </a:cubicBezTo>
                  <a:cubicBezTo>
                    <a:pt x="322" y="68"/>
                    <a:pt x="322" y="68"/>
                    <a:pt x="322" y="68"/>
                  </a:cubicBezTo>
                  <a:cubicBezTo>
                    <a:pt x="290" y="61"/>
                    <a:pt x="257" y="57"/>
                    <a:pt x="224" y="57"/>
                  </a:cubicBezTo>
                  <a:cubicBezTo>
                    <a:pt x="121" y="57"/>
                    <a:pt x="70" y="102"/>
                    <a:pt x="70" y="192"/>
                  </a:cubicBezTo>
                  <a:cubicBezTo>
                    <a:pt x="70" y="292"/>
                    <a:pt x="121" y="342"/>
                    <a:pt x="224" y="342"/>
                  </a:cubicBezTo>
                  <a:cubicBezTo>
                    <a:pt x="257" y="342"/>
                    <a:pt x="290" y="338"/>
                    <a:pt x="322" y="330"/>
                  </a:cubicBezTo>
                  <a:lnTo>
                    <a:pt x="322" y="38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7" name="Freeform 8"/>
            <p:cNvSpPr>
              <a:spLocks/>
            </p:cNvSpPr>
            <p:nvPr userDrawn="1"/>
          </p:nvSpPr>
          <p:spPr bwMode="auto">
            <a:xfrm>
              <a:off x="3673475" y="2263775"/>
              <a:ext cx="565150" cy="1739900"/>
            </a:xfrm>
            <a:custGeom>
              <a:avLst/>
              <a:gdLst>
                <a:gd name="T0" fmla="*/ 0 w 151"/>
                <a:gd name="T1" fmla="*/ 0 h 464"/>
                <a:gd name="T2" fmla="*/ 70 w 151"/>
                <a:gd name="T3" fmla="*/ 0 h 464"/>
                <a:gd name="T4" fmla="*/ 70 w 151"/>
                <a:gd name="T5" fmla="*/ 65 h 464"/>
                <a:gd name="T6" fmla="*/ 151 w 151"/>
                <a:gd name="T7" fmla="*/ 65 h 464"/>
                <a:gd name="T8" fmla="*/ 151 w 151"/>
                <a:gd name="T9" fmla="*/ 122 h 464"/>
                <a:gd name="T10" fmla="*/ 70 w 151"/>
                <a:gd name="T11" fmla="*/ 122 h 464"/>
                <a:gd name="T12" fmla="*/ 70 w 151"/>
                <a:gd name="T13" fmla="*/ 351 h 464"/>
                <a:gd name="T14" fmla="*/ 118 w 151"/>
                <a:gd name="T15" fmla="*/ 407 h 464"/>
                <a:gd name="T16" fmla="*/ 151 w 151"/>
                <a:gd name="T17" fmla="*/ 407 h 464"/>
                <a:gd name="T18" fmla="*/ 151 w 151"/>
                <a:gd name="T19" fmla="*/ 464 h 464"/>
                <a:gd name="T20" fmla="*/ 100 w 151"/>
                <a:gd name="T21" fmla="*/ 464 h 464"/>
                <a:gd name="T22" fmla="*/ 0 w 151"/>
                <a:gd name="T23" fmla="*/ 356 h 464"/>
                <a:gd name="T24" fmla="*/ 0 w 151"/>
                <a:gd name="T25"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464">
                  <a:moveTo>
                    <a:pt x="0" y="0"/>
                  </a:moveTo>
                  <a:cubicBezTo>
                    <a:pt x="70" y="0"/>
                    <a:pt x="70" y="0"/>
                    <a:pt x="70" y="0"/>
                  </a:cubicBezTo>
                  <a:cubicBezTo>
                    <a:pt x="70" y="65"/>
                    <a:pt x="70" y="65"/>
                    <a:pt x="70" y="65"/>
                  </a:cubicBezTo>
                  <a:cubicBezTo>
                    <a:pt x="151" y="65"/>
                    <a:pt x="151" y="65"/>
                    <a:pt x="151" y="65"/>
                  </a:cubicBezTo>
                  <a:cubicBezTo>
                    <a:pt x="151" y="122"/>
                    <a:pt x="151" y="122"/>
                    <a:pt x="151" y="122"/>
                  </a:cubicBezTo>
                  <a:cubicBezTo>
                    <a:pt x="70" y="122"/>
                    <a:pt x="70" y="122"/>
                    <a:pt x="70" y="122"/>
                  </a:cubicBezTo>
                  <a:cubicBezTo>
                    <a:pt x="70" y="351"/>
                    <a:pt x="70" y="351"/>
                    <a:pt x="70" y="351"/>
                  </a:cubicBezTo>
                  <a:cubicBezTo>
                    <a:pt x="70" y="388"/>
                    <a:pt x="86" y="407"/>
                    <a:pt x="118" y="407"/>
                  </a:cubicBezTo>
                  <a:cubicBezTo>
                    <a:pt x="151" y="407"/>
                    <a:pt x="151" y="407"/>
                    <a:pt x="151" y="407"/>
                  </a:cubicBezTo>
                  <a:cubicBezTo>
                    <a:pt x="151" y="464"/>
                    <a:pt x="151" y="464"/>
                    <a:pt x="151" y="464"/>
                  </a:cubicBezTo>
                  <a:cubicBezTo>
                    <a:pt x="100" y="464"/>
                    <a:pt x="100" y="464"/>
                    <a:pt x="100" y="464"/>
                  </a:cubicBezTo>
                  <a:cubicBezTo>
                    <a:pt x="33" y="464"/>
                    <a:pt x="0" y="428"/>
                    <a:pt x="0" y="356"/>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Freeform 9"/>
            <p:cNvSpPr>
              <a:spLocks noEditPoints="1"/>
            </p:cNvSpPr>
            <p:nvPr userDrawn="1"/>
          </p:nvSpPr>
          <p:spPr bwMode="auto">
            <a:xfrm>
              <a:off x="4497388" y="1966913"/>
              <a:ext cx="263525" cy="2036763"/>
            </a:xfrm>
            <a:custGeom>
              <a:avLst/>
              <a:gdLst>
                <a:gd name="T0" fmla="*/ 166 w 166"/>
                <a:gd name="T1" fmla="*/ 0 h 1283"/>
                <a:gd name="T2" fmla="*/ 166 w 166"/>
                <a:gd name="T3" fmla="*/ 135 h 1283"/>
                <a:gd name="T4" fmla="*/ 0 w 166"/>
                <a:gd name="T5" fmla="*/ 135 h 1283"/>
                <a:gd name="T6" fmla="*/ 0 w 166"/>
                <a:gd name="T7" fmla="*/ 0 h 1283"/>
                <a:gd name="T8" fmla="*/ 166 w 166"/>
                <a:gd name="T9" fmla="*/ 0 h 1283"/>
                <a:gd name="T10" fmla="*/ 166 w 166"/>
                <a:gd name="T11" fmla="*/ 0 h 1283"/>
                <a:gd name="T12" fmla="*/ 166 w 166"/>
                <a:gd name="T13" fmla="*/ 340 h 1283"/>
                <a:gd name="T14" fmla="*/ 166 w 166"/>
                <a:gd name="T15" fmla="*/ 1283 h 1283"/>
                <a:gd name="T16" fmla="*/ 0 w 166"/>
                <a:gd name="T17" fmla="*/ 1283 h 1283"/>
                <a:gd name="T18" fmla="*/ 0 w 166"/>
                <a:gd name="T19" fmla="*/ 340 h 1283"/>
                <a:gd name="T20" fmla="*/ 166 w 166"/>
                <a:gd name="T21" fmla="*/ 34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283">
                  <a:moveTo>
                    <a:pt x="166" y="0"/>
                  </a:moveTo>
                  <a:lnTo>
                    <a:pt x="166" y="135"/>
                  </a:lnTo>
                  <a:lnTo>
                    <a:pt x="0" y="135"/>
                  </a:lnTo>
                  <a:lnTo>
                    <a:pt x="0" y="0"/>
                  </a:lnTo>
                  <a:lnTo>
                    <a:pt x="166" y="0"/>
                  </a:lnTo>
                  <a:lnTo>
                    <a:pt x="166" y="0"/>
                  </a:lnTo>
                  <a:close/>
                  <a:moveTo>
                    <a:pt x="166" y="340"/>
                  </a:moveTo>
                  <a:lnTo>
                    <a:pt x="166" y="1283"/>
                  </a:lnTo>
                  <a:lnTo>
                    <a:pt x="0" y="1283"/>
                  </a:lnTo>
                  <a:lnTo>
                    <a:pt x="0" y="340"/>
                  </a:lnTo>
                  <a:lnTo>
                    <a:pt x="166" y="3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Freeform 10"/>
            <p:cNvSpPr>
              <a:spLocks/>
            </p:cNvSpPr>
            <p:nvPr userDrawn="1"/>
          </p:nvSpPr>
          <p:spPr bwMode="auto">
            <a:xfrm>
              <a:off x="5019675" y="2506663"/>
              <a:ext cx="1211263" cy="1497013"/>
            </a:xfrm>
            <a:custGeom>
              <a:avLst/>
              <a:gdLst>
                <a:gd name="T0" fmla="*/ 323 w 323"/>
                <a:gd name="T1" fmla="*/ 387 h 399"/>
                <a:gd name="T2" fmla="*/ 217 w 323"/>
                <a:gd name="T3" fmla="*/ 399 h 399"/>
                <a:gd name="T4" fmla="*/ 0 w 323"/>
                <a:gd name="T5" fmla="*/ 192 h 399"/>
                <a:gd name="T6" fmla="*/ 217 w 323"/>
                <a:gd name="T7" fmla="*/ 0 h 399"/>
                <a:gd name="T8" fmla="*/ 323 w 323"/>
                <a:gd name="T9" fmla="*/ 11 h 399"/>
                <a:gd name="T10" fmla="*/ 323 w 323"/>
                <a:gd name="T11" fmla="*/ 68 h 399"/>
                <a:gd name="T12" fmla="*/ 224 w 323"/>
                <a:gd name="T13" fmla="*/ 57 h 399"/>
                <a:gd name="T14" fmla="*/ 70 w 323"/>
                <a:gd name="T15" fmla="*/ 192 h 399"/>
                <a:gd name="T16" fmla="*/ 224 w 323"/>
                <a:gd name="T17" fmla="*/ 342 h 399"/>
                <a:gd name="T18" fmla="*/ 323 w 323"/>
                <a:gd name="T19" fmla="*/ 330 h 399"/>
                <a:gd name="T20" fmla="*/ 323 w 323"/>
                <a:gd name="T21" fmla="*/ 38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399">
                  <a:moveTo>
                    <a:pt x="323" y="387"/>
                  </a:moveTo>
                  <a:cubicBezTo>
                    <a:pt x="290" y="395"/>
                    <a:pt x="255" y="399"/>
                    <a:pt x="217" y="399"/>
                  </a:cubicBezTo>
                  <a:cubicBezTo>
                    <a:pt x="72" y="399"/>
                    <a:pt x="0" y="330"/>
                    <a:pt x="0" y="192"/>
                  </a:cubicBezTo>
                  <a:cubicBezTo>
                    <a:pt x="0" y="64"/>
                    <a:pt x="72" y="0"/>
                    <a:pt x="217" y="0"/>
                  </a:cubicBezTo>
                  <a:cubicBezTo>
                    <a:pt x="255" y="0"/>
                    <a:pt x="290" y="4"/>
                    <a:pt x="323" y="11"/>
                  </a:cubicBezTo>
                  <a:cubicBezTo>
                    <a:pt x="323" y="68"/>
                    <a:pt x="323" y="68"/>
                    <a:pt x="323" y="68"/>
                  </a:cubicBezTo>
                  <a:cubicBezTo>
                    <a:pt x="290" y="61"/>
                    <a:pt x="257" y="57"/>
                    <a:pt x="224" y="57"/>
                  </a:cubicBezTo>
                  <a:cubicBezTo>
                    <a:pt x="122" y="57"/>
                    <a:pt x="70" y="102"/>
                    <a:pt x="70" y="192"/>
                  </a:cubicBezTo>
                  <a:cubicBezTo>
                    <a:pt x="70" y="292"/>
                    <a:pt x="122" y="342"/>
                    <a:pt x="224" y="342"/>
                  </a:cubicBezTo>
                  <a:cubicBezTo>
                    <a:pt x="257" y="342"/>
                    <a:pt x="290" y="338"/>
                    <a:pt x="323" y="330"/>
                  </a:cubicBezTo>
                  <a:lnTo>
                    <a:pt x="323" y="38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Freeform 11"/>
            <p:cNvSpPr>
              <a:spLocks noEditPoints="1"/>
            </p:cNvSpPr>
            <p:nvPr userDrawn="1"/>
          </p:nvSpPr>
          <p:spPr bwMode="auto">
            <a:xfrm>
              <a:off x="6380163" y="2506663"/>
              <a:ext cx="1425575" cy="1497013"/>
            </a:xfrm>
            <a:custGeom>
              <a:avLst/>
              <a:gdLst>
                <a:gd name="T0" fmla="*/ 190 w 380"/>
                <a:gd name="T1" fmla="*/ 342 h 399"/>
                <a:gd name="T2" fmla="*/ 309 w 380"/>
                <a:gd name="T3" fmla="*/ 198 h 399"/>
                <a:gd name="T4" fmla="*/ 190 w 380"/>
                <a:gd name="T5" fmla="*/ 57 h 399"/>
                <a:gd name="T6" fmla="*/ 70 w 380"/>
                <a:gd name="T7" fmla="*/ 198 h 399"/>
                <a:gd name="T8" fmla="*/ 190 w 380"/>
                <a:gd name="T9" fmla="*/ 342 h 399"/>
                <a:gd name="T10" fmla="*/ 0 w 380"/>
                <a:gd name="T11" fmla="*/ 199 h 399"/>
                <a:gd name="T12" fmla="*/ 190 w 380"/>
                <a:gd name="T13" fmla="*/ 0 h 399"/>
                <a:gd name="T14" fmla="*/ 380 w 380"/>
                <a:gd name="T15" fmla="*/ 199 h 399"/>
                <a:gd name="T16" fmla="*/ 190 w 380"/>
                <a:gd name="T17" fmla="*/ 399 h 399"/>
                <a:gd name="T18" fmla="*/ 0 w 380"/>
                <a:gd name="T19" fmla="*/ 1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0" h="399">
                  <a:moveTo>
                    <a:pt x="190" y="342"/>
                  </a:moveTo>
                  <a:cubicBezTo>
                    <a:pt x="270" y="342"/>
                    <a:pt x="309" y="294"/>
                    <a:pt x="309" y="198"/>
                  </a:cubicBezTo>
                  <a:cubicBezTo>
                    <a:pt x="309" y="104"/>
                    <a:pt x="270" y="57"/>
                    <a:pt x="190" y="57"/>
                  </a:cubicBezTo>
                  <a:cubicBezTo>
                    <a:pt x="110" y="57"/>
                    <a:pt x="70" y="104"/>
                    <a:pt x="70" y="198"/>
                  </a:cubicBezTo>
                  <a:cubicBezTo>
                    <a:pt x="70" y="294"/>
                    <a:pt x="110" y="342"/>
                    <a:pt x="190" y="342"/>
                  </a:cubicBezTo>
                  <a:close/>
                  <a:moveTo>
                    <a:pt x="0" y="199"/>
                  </a:moveTo>
                  <a:cubicBezTo>
                    <a:pt x="0" y="66"/>
                    <a:pt x="63" y="0"/>
                    <a:pt x="190" y="0"/>
                  </a:cubicBezTo>
                  <a:cubicBezTo>
                    <a:pt x="316" y="0"/>
                    <a:pt x="380" y="66"/>
                    <a:pt x="380" y="199"/>
                  </a:cubicBezTo>
                  <a:cubicBezTo>
                    <a:pt x="380" y="332"/>
                    <a:pt x="316" y="399"/>
                    <a:pt x="190" y="399"/>
                  </a:cubicBezTo>
                  <a:cubicBezTo>
                    <a:pt x="64" y="399"/>
                    <a:pt x="1" y="332"/>
                    <a:pt x="0" y="19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1" name="Freeform 12"/>
            <p:cNvSpPr>
              <a:spLocks/>
            </p:cNvSpPr>
            <p:nvPr userDrawn="1"/>
          </p:nvSpPr>
          <p:spPr bwMode="auto">
            <a:xfrm>
              <a:off x="7202488" y="1889125"/>
              <a:ext cx="1219200" cy="1222375"/>
            </a:xfrm>
            <a:custGeom>
              <a:avLst/>
              <a:gdLst>
                <a:gd name="T0" fmla="*/ 196 w 768"/>
                <a:gd name="T1" fmla="*/ 0 h 770"/>
                <a:gd name="T2" fmla="*/ 0 w 768"/>
                <a:gd name="T3" fmla="*/ 200 h 770"/>
                <a:gd name="T4" fmla="*/ 567 w 768"/>
                <a:gd name="T5" fmla="*/ 200 h 770"/>
                <a:gd name="T6" fmla="*/ 567 w 768"/>
                <a:gd name="T7" fmla="*/ 770 h 770"/>
                <a:gd name="T8" fmla="*/ 768 w 768"/>
                <a:gd name="T9" fmla="*/ 574 h 770"/>
                <a:gd name="T10" fmla="*/ 768 w 768"/>
                <a:gd name="T11" fmla="*/ 0 h 770"/>
                <a:gd name="T12" fmla="*/ 196 w 768"/>
                <a:gd name="T13" fmla="*/ 0 h 770"/>
              </a:gdLst>
              <a:ahLst/>
              <a:cxnLst>
                <a:cxn ang="0">
                  <a:pos x="T0" y="T1"/>
                </a:cxn>
                <a:cxn ang="0">
                  <a:pos x="T2" y="T3"/>
                </a:cxn>
                <a:cxn ang="0">
                  <a:pos x="T4" y="T5"/>
                </a:cxn>
                <a:cxn ang="0">
                  <a:pos x="T6" y="T7"/>
                </a:cxn>
                <a:cxn ang="0">
                  <a:pos x="T8" y="T9"/>
                </a:cxn>
                <a:cxn ang="0">
                  <a:pos x="T10" y="T11"/>
                </a:cxn>
                <a:cxn ang="0">
                  <a:pos x="T12" y="T13"/>
                </a:cxn>
              </a:cxnLst>
              <a:rect l="0" t="0" r="r" b="b"/>
              <a:pathLst>
                <a:path w="768" h="770">
                  <a:moveTo>
                    <a:pt x="196" y="0"/>
                  </a:moveTo>
                  <a:lnTo>
                    <a:pt x="0" y="200"/>
                  </a:lnTo>
                  <a:lnTo>
                    <a:pt x="567" y="200"/>
                  </a:lnTo>
                  <a:lnTo>
                    <a:pt x="567" y="770"/>
                  </a:lnTo>
                  <a:lnTo>
                    <a:pt x="768" y="574"/>
                  </a:lnTo>
                  <a:lnTo>
                    <a:pt x="768" y="0"/>
                  </a:lnTo>
                  <a:lnTo>
                    <a:pt x="19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Freeform 13"/>
            <p:cNvSpPr>
              <a:spLocks/>
            </p:cNvSpPr>
            <p:nvPr userDrawn="1"/>
          </p:nvSpPr>
          <p:spPr bwMode="auto">
            <a:xfrm>
              <a:off x="720725" y="4476750"/>
              <a:ext cx="341313" cy="484188"/>
            </a:xfrm>
            <a:custGeom>
              <a:avLst/>
              <a:gdLst>
                <a:gd name="T0" fmla="*/ 88 w 91"/>
                <a:gd name="T1" fmla="*/ 15 h 129"/>
                <a:gd name="T2" fmla="*/ 76 w 91"/>
                <a:gd name="T3" fmla="*/ 29 h 129"/>
                <a:gd name="T4" fmla="*/ 49 w 91"/>
                <a:gd name="T5" fmla="*/ 18 h 129"/>
                <a:gd name="T6" fmla="*/ 30 w 91"/>
                <a:gd name="T7" fmla="*/ 33 h 129"/>
                <a:gd name="T8" fmla="*/ 55 w 91"/>
                <a:gd name="T9" fmla="*/ 52 h 129"/>
                <a:gd name="T10" fmla="*/ 91 w 91"/>
                <a:gd name="T11" fmla="*/ 91 h 129"/>
                <a:gd name="T12" fmla="*/ 45 w 91"/>
                <a:gd name="T13" fmla="*/ 129 h 129"/>
                <a:gd name="T14" fmla="*/ 0 w 91"/>
                <a:gd name="T15" fmla="*/ 112 h 129"/>
                <a:gd name="T16" fmla="*/ 13 w 91"/>
                <a:gd name="T17" fmla="*/ 98 h 129"/>
                <a:gd name="T18" fmla="*/ 44 w 91"/>
                <a:gd name="T19" fmla="*/ 110 h 129"/>
                <a:gd name="T20" fmla="*/ 67 w 91"/>
                <a:gd name="T21" fmla="*/ 92 h 129"/>
                <a:gd name="T22" fmla="*/ 42 w 91"/>
                <a:gd name="T23" fmla="*/ 71 h 129"/>
                <a:gd name="T24" fmla="*/ 5 w 91"/>
                <a:gd name="T25" fmla="*/ 34 h 129"/>
                <a:gd name="T26" fmla="*/ 47 w 91"/>
                <a:gd name="T27" fmla="*/ 0 h 129"/>
                <a:gd name="T28" fmla="*/ 88 w 91"/>
                <a:gd name="T29" fmla="*/ 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29">
                  <a:moveTo>
                    <a:pt x="88" y="15"/>
                  </a:moveTo>
                  <a:cubicBezTo>
                    <a:pt x="76" y="29"/>
                    <a:pt x="76" y="29"/>
                    <a:pt x="76" y="29"/>
                  </a:cubicBezTo>
                  <a:cubicBezTo>
                    <a:pt x="67" y="21"/>
                    <a:pt x="59" y="18"/>
                    <a:pt x="49" y="18"/>
                  </a:cubicBezTo>
                  <a:cubicBezTo>
                    <a:pt x="38" y="18"/>
                    <a:pt x="30" y="23"/>
                    <a:pt x="30" y="33"/>
                  </a:cubicBezTo>
                  <a:cubicBezTo>
                    <a:pt x="30" y="42"/>
                    <a:pt x="34" y="45"/>
                    <a:pt x="55" y="52"/>
                  </a:cubicBezTo>
                  <a:cubicBezTo>
                    <a:pt x="76" y="59"/>
                    <a:pt x="91" y="68"/>
                    <a:pt x="91" y="91"/>
                  </a:cubicBezTo>
                  <a:cubicBezTo>
                    <a:pt x="91" y="113"/>
                    <a:pt x="74" y="129"/>
                    <a:pt x="45" y="129"/>
                  </a:cubicBezTo>
                  <a:cubicBezTo>
                    <a:pt x="25" y="129"/>
                    <a:pt x="10" y="122"/>
                    <a:pt x="0" y="112"/>
                  </a:cubicBezTo>
                  <a:cubicBezTo>
                    <a:pt x="13" y="98"/>
                    <a:pt x="13" y="98"/>
                    <a:pt x="13" y="98"/>
                  </a:cubicBezTo>
                  <a:cubicBezTo>
                    <a:pt x="22" y="106"/>
                    <a:pt x="31" y="110"/>
                    <a:pt x="44" y="110"/>
                  </a:cubicBezTo>
                  <a:cubicBezTo>
                    <a:pt x="57" y="110"/>
                    <a:pt x="67" y="104"/>
                    <a:pt x="67" y="92"/>
                  </a:cubicBezTo>
                  <a:cubicBezTo>
                    <a:pt x="67" y="82"/>
                    <a:pt x="62" y="77"/>
                    <a:pt x="42" y="71"/>
                  </a:cubicBezTo>
                  <a:cubicBezTo>
                    <a:pt x="17" y="63"/>
                    <a:pt x="5" y="53"/>
                    <a:pt x="5" y="34"/>
                  </a:cubicBezTo>
                  <a:cubicBezTo>
                    <a:pt x="5" y="14"/>
                    <a:pt x="23" y="0"/>
                    <a:pt x="47" y="0"/>
                  </a:cubicBezTo>
                  <a:cubicBezTo>
                    <a:pt x="65" y="0"/>
                    <a:pt x="77" y="5"/>
                    <a:pt x="88" y="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Freeform 14"/>
            <p:cNvSpPr>
              <a:spLocks/>
            </p:cNvSpPr>
            <p:nvPr userDrawn="1"/>
          </p:nvSpPr>
          <p:spPr bwMode="auto">
            <a:xfrm>
              <a:off x="1138238" y="4584700"/>
              <a:ext cx="468313" cy="365125"/>
            </a:xfrm>
            <a:custGeom>
              <a:avLst/>
              <a:gdLst>
                <a:gd name="T0" fmla="*/ 125 w 125"/>
                <a:gd name="T1" fmla="*/ 29 h 97"/>
                <a:gd name="T2" fmla="*/ 125 w 125"/>
                <a:gd name="T3" fmla="*/ 97 h 97"/>
                <a:gd name="T4" fmla="*/ 102 w 125"/>
                <a:gd name="T5" fmla="*/ 97 h 97"/>
                <a:gd name="T6" fmla="*/ 102 w 125"/>
                <a:gd name="T7" fmla="*/ 32 h 97"/>
                <a:gd name="T8" fmla="*/ 92 w 125"/>
                <a:gd name="T9" fmla="*/ 17 h 97"/>
                <a:gd name="T10" fmla="*/ 74 w 125"/>
                <a:gd name="T11" fmla="*/ 31 h 97"/>
                <a:gd name="T12" fmla="*/ 74 w 125"/>
                <a:gd name="T13" fmla="*/ 97 h 97"/>
                <a:gd name="T14" fmla="*/ 51 w 125"/>
                <a:gd name="T15" fmla="*/ 97 h 97"/>
                <a:gd name="T16" fmla="*/ 51 w 125"/>
                <a:gd name="T17" fmla="*/ 32 h 97"/>
                <a:gd name="T18" fmla="*/ 41 w 125"/>
                <a:gd name="T19" fmla="*/ 17 h 97"/>
                <a:gd name="T20" fmla="*/ 23 w 125"/>
                <a:gd name="T21" fmla="*/ 31 h 97"/>
                <a:gd name="T22" fmla="*/ 23 w 125"/>
                <a:gd name="T23" fmla="*/ 97 h 97"/>
                <a:gd name="T24" fmla="*/ 0 w 125"/>
                <a:gd name="T25" fmla="*/ 97 h 97"/>
                <a:gd name="T26" fmla="*/ 0 w 125"/>
                <a:gd name="T27" fmla="*/ 3 h 97"/>
                <a:gd name="T28" fmla="*/ 20 w 125"/>
                <a:gd name="T29" fmla="*/ 3 h 97"/>
                <a:gd name="T30" fmla="*/ 21 w 125"/>
                <a:gd name="T31" fmla="*/ 15 h 97"/>
                <a:gd name="T32" fmla="*/ 49 w 125"/>
                <a:gd name="T33" fmla="*/ 0 h 97"/>
                <a:gd name="T34" fmla="*/ 72 w 125"/>
                <a:gd name="T35" fmla="*/ 16 h 97"/>
                <a:gd name="T36" fmla="*/ 100 w 125"/>
                <a:gd name="T37" fmla="*/ 0 h 97"/>
                <a:gd name="T38" fmla="*/ 125 w 125"/>
                <a:gd name="T39" fmla="*/ 2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97">
                  <a:moveTo>
                    <a:pt x="125" y="29"/>
                  </a:moveTo>
                  <a:cubicBezTo>
                    <a:pt x="125" y="97"/>
                    <a:pt x="125" y="97"/>
                    <a:pt x="125" y="97"/>
                  </a:cubicBezTo>
                  <a:cubicBezTo>
                    <a:pt x="102" y="97"/>
                    <a:pt x="102" y="97"/>
                    <a:pt x="102" y="97"/>
                  </a:cubicBezTo>
                  <a:cubicBezTo>
                    <a:pt x="102" y="32"/>
                    <a:pt x="102" y="32"/>
                    <a:pt x="102" y="32"/>
                  </a:cubicBezTo>
                  <a:cubicBezTo>
                    <a:pt x="102" y="20"/>
                    <a:pt x="97" y="17"/>
                    <a:pt x="92" y="17"/>
                  </a:cubicBezTo>
                  <a:cubicBezTo>
                    <a:pt x="84" y="17"/>
                    <a:pt x="79" y="23"/>
                    <a:pt x="74" y="31"/>
                  </a:cubicBezTo>
                  <a:cubicBezTo>
                    <a:pt x="74" y="97"/>
                    <a:pt x="74" y="97"/>
                    <a:pt x="74" y="97"/>
                  </a:cubicBezTo>
                  <a:cubicBezTo>
                    <a:pt x="51" y="97"/>
                    <a:pt x="51" y="97"/>
                    <a:pt x="51" y="97"/>
                  </a:cubicBezTo>
                  <a:cubicBezTo>
                    <a:pt x="51" y="32"/>
                    <a:pt x="51" y="32"/>
                    <a:pt x="51" y="32"/>
                  </a:cubicBezTo>
                  <a:cubicBezTo>
                    <a:pt x="51" y="20"/>
                    <a:pt x="46" y="17"/>
                    <a:pt x="41" y="17"/>
                  </a:cubicBezTo>
                  <a:cubicBezTo>
                    <a:pt x="33" y="17"/>
                    <a:pt x="28" y="23"/>
                    <a:pt x="23" y="31"/>
                  </a:cubicBezTo>
                  <a:cubicBezTo>
                    <a:pt x="23" y="97"/>
                    <a:pt x="23" y="97"/>
                    <a:pt x="23" y="97"/>
                  </a:cubicBezTo>
                  <a:cubicBezTo>
                    <a:pt x="0" y="97"/>
                    <a:pt x="0" y="97"/>
                    <a:pt x="0" y="97"/>
                  </a:cubicBezTo>
                  <a:cubicBezTo>
                    <a:pt x="0" y="3"/>
                    <a:pt x="0" y="3"/>
                    <a:pt x="0" y="3"/>
                  </a:cubicBezTo>
                  <a:cubicBezTo>
                    <a:pt x="20" y="3"/>
                    <a:pt x="20" y="3"/>
                    <a:pt x="20" y="3"/>
                  </a:cubicBezTo>
                  <a:cubicBezTo>
                    <a:pt x="21" y="15"/>
                    <a:pt x="21" y="15"/>
                    <a:pt x="21" y="15"/>
                  </a:cubicBezTo>
                  <a:cubicBezTo>
                    <a:pt x="28" y="5"/>
                    <a:pt x="37" y="0"/>
                    <a:pt x="49" y="0"/>
                  </a:cubicBezTo>
                  <a:cubicBezTo>
                    <a:pt x="60" y="0"/>
                    <a:pt x="68" y="6"/>
                    <a:pt x="72" y="16"/>
                  </a:cubicBezTo>
                  <a:cubicBezTo>
                    <a:pt x="79" y="6"/>
                    <a:pt x="87" y="0"/>
                    <a:pt x="100" y="0"/>
                  </a:cubicBezTo>
                  <a:cubicBezTo>
                    <a:pt x="115" y="0"/>
                    <a:pt x="125" y="11"/>
                    <a:pt x="125" y="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15"/>
            <p:cNvSpPr>
              <a:spLocks noEditPoints="1"/>
            </p:cNvSpPr>
            <p:nvPr userDrawn="1"/>
          </p:nvSpPr>
          <p:spPr bwMode="auto">
            <a:xfrm>
              <a:off x="1677988" y="4584700"/>
              <a:ext cx="314325" cy="376238"/>
            </a:xfrm>
            <a:custGeom>
              <a:avLst/>
              <a:gdLst>
                <a:gd name="T0" fmla="*/ 84 w 84"/>
                <a:gd name="T1" fmla="*/ 84 h 100"/>
                <a:gd name="T2" fmla="*/ 79 w 84"/>
                <a:gd name="T3" fmla="*/ 99 h 100"/>
                <a:gd name="T4" fmla="*/ 58 w 84"/>
                <a:gd name="T5" fmla="*/ 85 h 100"/>
                <a:gd name="T6" fmla="*/ 30 w 84"/>
                <a:gd name="T7" fmla="*/ 100 h 100"/>
                <a:gd name="T8" fmla="*/ 0 w 84"/>
                <a:gd name="T9" fmla="*/ 70 h 100"/>
                <a:gd name="T10" fmla="*/ 43 w 84"/>
                <a:gd name="T11" fmla="*/ 39 h 100"/>
                <a:gd name="T12" fmla="*/ 55 w 84"/>
                <a:gd name="T13" fmla="*/ 39 h 100"/>
                <a:gd name="T14" fmla="*/ 55 w 84"/>
                <a:gd name="T15" fmla="*/ 34 h 100"/>
                <a:gd name="T16" fmla="*/ 37 w 84"/>
                <a:gd name="T17" fmla="*/ 17 h 100"/>
                <a:gd name="T18" fmla="*/ 12 w 84"/>
                <a:gd name="T19" fmla="*/ 22 h 100"/>
                <a:gd name="T20" fmla="*/ 7 w 84"/>
                <a:gd name="T21" fmla="*/ 7 h 100"/>
                <a:gd name="T22" fmla="*/ 41 w 84"/>
                <a:gd name="T23" fmla="*/ 0 h 100"/>
                <a:gd name="T24" fmla="*/ 77 w 84"/>
                <a:gd name="T25" fmla="*/ 32 h 100"/>
                <a:gd name="T26" fmla="*/ 77 w 84"/>
                <a:gd name="T27" fmla="*/ 72 h 100"/>
                <a:gd name="T28" fmla="*/ 84 w 84"/>
                <a:gd name="T29" fmla="*/ 84 h 100"/>
                <a:gd name="T30" fmla="*/ 55 w 84"/>
                <a:gd name="T31" fmla="*/ 71 h 100"/>
                <a:gd name="T32" fmla="*/ 55 w 84"/>
                <a:gd name="T33" fmla="*/ 52 h 100"/>
                <a:gd name="T34" fmla="*/ 45 w 84"/>
                <a:gd name="T35" fmla="*/ 52 h 100"/>
                <a:gd name="T36" fmla="*/ 23 w 84"/>
                <a:gd name="T37" fmla="*/ 69 h 100"/>
                <a:gd name="T38" fmla="*/ 36 w 84"/>
                <a:gd name="T39" fmla="*/ 83 h 100"/>
                <a:gd name="T40" fmla="*/ 55 w 84"/>
                <a:gd name="T41" fmla="*/ 7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0">
                  <a:moveTo>
                    <a:pt x="84" y="84"/>
                  </a:moveTo>
                  <a:cubicBezTo>
                    <a:pt x="79" y="99"/>
                    <a:pt x="79" y="99"/>
                    <a:pt x="79" y="99"/>
                  </a:cubicBezTo>
                  <a:cubicBezTo>
                    <a:pt x="69" y="98"/>
                    <a:pt x="62" y="95"/>
                    <a:pt x="58" y="85"/>
                  </a:cubicBezTo>
                  <a:cubicBezTo>
                    <a:pt x="52" y="95"/>
                    <a:pt x="41" y="100"/>
                    <a:pt x="30" y="100"/>
                  </a:cubicBezTo>
                  <a:cubicBezTo>
                    <a:pt x="11" y="100"/>
                    <a:pt x="0" y="88"/>
                    <a:pt x="0" y="70"/>
                  </a:cubicBezTo>
                  <a:cubicBezTo>
                    <a:pt x="0" y="50"/>
                    <a:pt x="15" y="39"/>
                    <a:pt x="43" y="39"/>
                  </a:cubicBezTo>
                  <a:cubicBezTo>
                    <a:pt x="55" y="39"/>
                    <a:pt x="55" y="39"/>
                    <a:pt x="55" y="39"/>
                  </a:cubicBezTo>
                  <a:cubicBezTo>
                    <a:pt x="55" y="34"/>
                    <a:pt x="55" y="34"/>
                    <a:pt x="55" y="34"/>
                  </a:cubicBezTo>
                  <a:cubicBezTo>
                    <a:pt x="55" y="21"/>
                    <a:pt x="49" y="17"/>
                    <a:pt x="37" y="17"/>
                  </a:cubicBezTo>
                  <a:cubicBezTo>
                    <a:pt x="30" y="17"/>
                    <a:pt x="21" y="19"/>
                    <a:pt x="12" y="22"/>
                  </a:cubicBezTo>
                  <a:cubicBezTo>
                    <a:pt x="7" y="7"/>
                    <a:pt x="7" y="7"/>
                    <a:pt x="7" y="7"/>
                  </a:cubicBezTo>
                  <a:cubicBezTo>
                    <a:pt x="18" y="2"/>
                    <a:pt x="30" y="0"/>
                    <a:pt x="41" y="0"/>
                  </a:cubicBezTo>
                  <a:cubicBezTo>
                    <a:pt x="66" y="0"/>
                    <a:pt x="77" y="11"/>
                    <a:pt x="77" y="32"/>
                  </a:cubicBezTo>
                  <a:cubicBezTo>
                    <a:pt x="77" y="72"/>
                    <a:pt x="77" y="72"/>
                    <a:pt x="77" y="72"/>
                  </a:cubicBezTo>
                  <a:cubicBezTo>
                    <a:pt x="77" y="80"/>
                    <a:pt x="79" y="82"/>
                    <a:pt x="84" y="84"/>
                  </a:cubicBezTo>
                  <a:close/>
                  <a:moveTo>
                    <a:pt x="55" y="71"/>
                  </a:moveTo>
                  <a:cubicBezTo>
                    <a:pt x="55" y="52"/>
                    <a:pt x="55" y="52"/>
                    <a:pt x="55" y="52"/>
                  </a:cubicBezTo>
                  <a:cubicBezTo>
                    <a:pt x="45" y="52"/>
                    <a:pt x="45" y="52"/>
                    <a:pt x="45" y="52"/>
                  </a:cubicBezTo>
                  <a:cubicBezTo>
                    <a:pt x="30" y="52"/>
                    <a:pt x="23" y="58"/>
                    <a:pt x="23" y="69"/>
                  </a:cubicBezTo>
                  <a:cubicBezTo>
                    <a:pt x="23" y="78"/>
                    <a:pt x="28" y="83"/>
                    <a:pt x="36" y="83"/>
                  </a:cubicBezTo>
                  <a:cubicBezTo>
                    <a:pt x="44" y="83"/>
                    <a:pt x="50" y="79"/>
                    <a:pt x="55" y="7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16"/>
            <p:cNvSpPr>
              <a:spLocks/>
            </p:cNvSpPr>
            <p:nvPr userDrawn="1"/>
          </p:nvSpPr>
          <p:spPr bwMode="auto">
            <a:xfrm>
              <a:off x="2071688" y="4584700"/>
              <a:ext cx="209550" cy="365125"/>
            </a:xfrm>
            <a:custGeom>
              <a:avLst/>
              <a:gdLst>
                <a:gd name="T0" fmla="*/ 56 w 56"/>
                <a:gd name="T1" fmla="*/ 1 h 97"/>
                <a:gd name="T2" fmla="*/ 52 w 56"/>
                <a:gd name="T3" fmla="*/ 23 h 97"/>
                <a:gd name="T4" fmla="*/ 43 w 56"/>
                <a:gd name="T5" fmla="*/ 22 h 97"/>
                <a:gd name="T6" fmla="*/ 22 w 56"/>
                <a:gd name="T7" fmla="*/ 47 h 97"/>
                <a:gd name="T8" fmla="*/ 22 w 56"/>
                <a:gd name="T9" fmla="*/ 97 h 97"/>
                <a:gd name="T10" fmla="*/ 0 w 56"/>
                <a:gd name="T11" fmla="*/ 97 h 97"/>
                <a:gd name="T12" fmla="*/ 0 w 56"/>
                <a:gd name="T13" fmla="*/ 3 h 97"/>
                <a:gd name="T14" fmla="*/ 19 w 56"/>
                <a:gd name="T15" fmla="*/ 3 h 97"/>
                <a:gd name="T16" fmla="*/ 21 w 56"/>
                <a:gd name="T17" fmla="*/ 21 h 97"/>
                <a:gd name="T18" fmla="*/ 46 w 56"/>
                <a:gd name="T19" fmla="*/ 0 h 97"/>
                <a:gd name="T20" fmla="*/ 56 w 56"/>
                <a:gd name="T21"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97">
                  <a:moveTo>
                    <a:pt x="56" y="1"/>
                  </a:moveTo>
                  <a:cubicBezTo>
                    <a:pt x="52" y="23"/>
                    <a:pt x="52" y="23"/>
                    <a:pt x="52" y="23"/>
                  </a:cubicBezTo>
                  <a:cubicBezTo>
                    <a:pt x="49" y="23"/>
                    <a:pt x="46" y="22"/>
                    <a:pt x="43" y="22"/>
                  </a:cubicBezTo>
                  <a:cubicBezTo>
                    <a:pt x="32" y="22"/>
                    <a:pt x="26" y="31"/>
                    <a:pt x="22" y="47"/>
                  </a:cubicBezTo>
                  <a:cubicBezTo>
                    <a:pt x="22" y="97"/>
                    <a:pt x="22" y="97"/>
                    <a:pt x="22" y="97"/>
                  </a:cubicBezTo>
                  <a:cubicBezTo>
                    <a:pt x="0" y="97"/>
                    <a:pt x="0" y="97"/>
                    <a:pt x="0" y="97"/>
                  </a:cubicBezTo>
                  <a:cubicBezTo>
                    <a:pt x="0" y="3"/>
                    <a:pt x="0" y="3"/>
                    <a:pt x="0" y="3"/>
                  </a:cubicBezTo>
                  <a:cubicBezTo>
                    <a:pt x="19" y="3"/>
                    <a:pt x="19" y="3"/>
                    <a:pt x="19" y="3"/>
                  </a:cubicBezTo>
                  <a:cubicBezTo>
                    <a:pt x="21" y="21"/>
                    <a:pt x="21" y="21"/>
                    <a:pt x="21" y="21"/>
                  </a:cubicBezTo>
                  <a:cubicBezTo>
                    <a:pt x="26" y="8"/>
                    <a:pt x="35" y="0"/>
                    <a:pt x="46" y="0"/>
                  </a:cubicBezTo>
                  <a:cubicBezTo>
                    <a:pt x="49" y="0"/>
                    <a:pt x="53" y="0"/>
                    <a:pt x="56"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17"/>
            <p:cNvSpPr>
              <a:spLocks/>
            </p:cNvSpPr>
            <p:nvPr userDrawn="1"/>
          </p:nvSpPr>
          <p:spPr bwMode="auto">
            <a:xfrm>
              <a:off x="2297113" y="4506913"/>
              <a:ext cx="247650" cy="454025"/>
            </a:xfrm>
            <a:custGeom>
              <a:avLst/>
              <a:gdLst>
                <a:gd name="T0" fmla="*/ 66 w 66"/>
                <a:gd name="T1" fmla="*/ 113 h 121"/>
                <a:gd name="T2" fmla="*/ 43 w 66"/>
                <a:gd name="T3" fmla="*/ 121 h 121"/>
                <a:gd name="T4" fmla="*/ 14 w 66"/>
                <a:gd name="T5" fmla="*/ 90 h 121"/>
                <a:gd name="T6" fmla="*/ 14 w 66"/>
                <a:gd name="T7" fmla="*/ 40 h 121"/>
                <a:gd name="T8" fmla="*/ 0 w 66"/>
                <a:gd name="T9" fmla="*/ 40 h 121"/>
                <a:gd name="T10" fmla="*/ 0 w 66"/>
                <a:gd name="T11" fmla="*/ 24 h 121"/>
                <a:gd name="T12" fmla="*/ 14 w 66"/>
                <a:gd name="T13" fmla="*/ 24 h 121"/>
                <a:gd name="T14" fmla="*/ 14 w 66"/>
                <a:gd name="T15" fmla="*/ 3 h 121"/>
                <a:gd name="T16" fmla="*/ 37 w 66"/>
                <a:gd name="T17" fmla="*/ 0 h 121"/>
                <a:gd name="T18" fmla="*/ 37 w 66"/>
                <a:gd name="T19" fmla="*/ 24 h 121"/>
                <a:gd name="T20" fmla="*/ 59 w 66"/>
                <a:gd name="T21" fmla="*/ 24 h 121"/>
                <a:gd name="T22" fmla="*/ 57 w 66"/>
                <a:gd name="T23" fmla="*/ 40 h 121"/>
                <a:gd name="T24" fmla="*/ 37 w 66"/>
                <a:gd name="T25" fmla="*/ 40 h 121"/>
                <a:gd name="T26" fmla="*/ 37 w 66"/>
                <a:gd name="T27" fmla="*/ 89 h 121"/>
                <a:gd name="T28" fmla="*/ 47 w 66"/>
                <a:gd name="T29" fmla="*/ 102 h 121"/>
                <a:gd name="T30" fmla="*/ 58 w 66"/>
                <a:gd name="T31" fmla="*/ 99 h 121"/>
                <a:gd name="T32" fmla="*/ 66 w 66"/>
                <a:gd name="T33"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121">
                  <a:moveTo>
                    <a:pt x="66" y="113"/>
                  </a:moveTo>
                  <a:cubicBezTo>
                    <a:pt x="60" y="118"/>
                    <a:pt x="51" y="121"/>
                    <a:pt x="43" y="121"/>
                  </a:cubicBezTo>
                  <a:cubicBezTo>
                    <a:pt x="24" y="120"/>
                    <a:pt x="14" y="110"/>
                    <a:pt x="14" y="90"/>
                  </a:cubicBezTo>
                  <a:cubicBezTo>
                    <a:pt x="14" y="40"/>
                    <a:pt x="14" y="40"/>
                    <a:pt x="14" y="40"/>
                  </a:cubicBezTo>
                  <a:cubicBezTo>
                    <a:pt x="0" y="40"/>
                    <a:pt x="0" y="40"/>
                    <a:pt x="0" y="40"/>
                  </a:cubicBezTo>
                  <a:cubicBezTo>
                    <a:pt x="0" y="24"/>
                    <a:pt x="0" y="24"/>
                    <a:pt x="0" y="24"/>
                  </a:cubicBezTo>
                  <a:cubicBezTo>
                    <a:pt x="14" y="24"/>
                    <a:pt x="14" y="24"/>
                    <a:pt x="14" y="24"/>
                  </a:cubicBezTo>
                  <a:cubicBezTo>
                    <a:pt x="14" y="3"/>
                    <a:pt x="14" y="3"/>
                    <a:pt x="14" y="3"/>
                  </a:cubicBezTo>
                  <a:cubicBezTo>
                    <a:pt x="37" y="0"/>
                    <a:pt x="37" y="0"/>
                    <a:pt x="37" y="0"/>
                  </a:cubicBezTo>
                  <a:cubicBezTo>
                    <a:pt x="37" y="24"/>
                    <a:pt x="37" y="24"/>
                    <a:pt x="37" y="24"/>
                  </a:cubicBezTo>
                  <a:cubicBezTo>
                    <a:pt x="59" y="24"/>
                    <a:pt x="59" y="24"/>
                    <a:pt x="59" y="24"/>
                  </a:cubicBezTo>
                  <a:cubicBezTo>
                    <a:pt x="57" y="40"/>
                    <a:pt x="57" y="40"/>
                    <a:pt x="57" y="40"/>
                  </a:cubicBezTo>
                  <a:cubicBezTo>
                    <a:pt x="37" y="40"/>
                    <a:pt x="37" y="40"/>
                    <a:pt x="37" y="40"/>
                  </a:cubicBezTo>
                  <a:cubicBezTo>
                    <a:pt x="37" y="89"/>
                    <a:pt x="37" y="89"/>
                    <a:pt x="37" y="89"/>
                  </a:cubicBezTo>
                  <a:cubicBezTo>
                    <a:pt x="37" y="98"/>
                    <a:pt x="40" y="102"/>
                    <a:pt x="47" y="102"/>
                  </a:cubicBezTo>
                  <a:cubicBezTo>
                    <a:pt x="51" y="102"/>
                    <a:pt x="54" y="101"/>
                    <a:pt x="58" y="99"/>
                  </a:cubicBezTo>
                  <a:lnTo>
                    <a:pt x="66" y="11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18"/>
            <p:cNvSpPr>
              <a:spLocks noEditPoints="1"/>
            </p:cNvSpPr>
            <p:nvPr userDrawn="1"/>
          </p:nvSpPr>
          <p:spPr bwMode="auto">
            <a:xfrm>
              <a:off x="2562225" y="4584700"/>
              <a:ext cx="315913" cy="376238"/>
            </a:xfrm>
            <a:custGeom>
              <a:avLst/>
              <a:gdLst>
                <a:gd name="T0" fmla="*/ 83 w 84"/>
                <a:gd name="T1" fmla="*/ 57 h 100"/>
                <a:gd name="T2" fmla="*/ 24 w 84"/>
                <a:gd name="T3" fmla="*/ 57 h 100"/>
                <a:gd name="T4" fmla="*/ 47 w 84"/>
                <a:gd name="T5" fmla="*/ 82 h 100"/>
                <a:gd name="T6" fmla="*/ 71 w 84"/>
                <a:gd name="T7" fmla="*/ 74 h 100"/>
                <a:gd name="T8" fmla="*/ 80 w 84"/>
                <a:gd name="T9" fmla="*/ 87 h 100"/>
                <a:gd name="T10" fmla="*/ 45 w 84"/>
                <a:gd name="T11" fmla="*/ 100 h 100"/>
                <a:gd name="T12" fmla="*/ 0 w 84"/>
                <a:gd name="T13" fmla="*/ 50 h 100"/>
                <a:gd name="T14" fmla="*/ 42 w 84"/>
                <a:gd name="T15" fmla="*/ 0 h 100"/>
                <a:gd name="T16" fmla="*/ 84 w 84"/>
                <a:gd name="T17" fmla="*/ 47 h 100"/>
                <a:gd name="T18" fmla="*/ 83 w 84"/>
                <a:gd name="T19" fmla="*/ 57 h 100"/>
                <a:gd name="T20" fmla="*/ 61 w 84"/>
                <a:gd name="T21" fmla="*/ 41 h 100"/>
                <a:gd name="T22" fmla="*/ 43 w 84"/>
                <a:gd name="T23" fmla="*/ 16 h 100"/>
                <a:gd name="T24" fmla="*/ 24 w 84"/>
                <a:gd name="T25" fmla="*/ 42 h 100"/>
                <a:gd name="T26" fmla="*/ 61 w 84"/>
                <a:gd name="T27" fmla="*/ 42 h 100"/>
                <a:gd name="T28" fmla="*/ 61 w 84"/>
                <a:gd name="T29" fmla="*/ 4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00">
                  <a:moveTo>
                    <a:pt x="83" y="57"/>
                  </a:moveTo>
                  <a:cubicBezTo>
                    <a:pt x="24" y="57"/>
                    <a:pt x="24" y="57"/>
                    <a:pt x="24" y="57"/>
                  </a:cubicBezTo>
                  <a:cubicBezTo>
                    <a:pt x="26" y="76"/>
                    <a:pt x="35" y="82"/>
                    <a:pt x="47" y="82"/>
                  </a:cubicBezTo>
                  <a:cubicBezTo>
                    <a:pt x="56" y="82"/>
                    <a:pt x="63" y="80"/>
                    <a:pt x="71" y="74"/>
                  </a:cubicBezTo>
                  <a:cubicBezTo>
                    <a:pt x="80" y="87"/>
                    <a:pt x="80" y="87"/>
                    <a:pt x="80" y="87"/>
                  </a:cubicBezTo>
                  <a:cubicBezTo>
                    <a:pt x="71" y="94"/>
                    <a:pt x="60" y="100"/>
                    <a:pt x="45" y="100"/>
                  </a:cubicBezTo>
                  <a:cubicBezTo>
                    <a:pt x="16" y="100"/>
                    <a:pt x="0" y="80"/>
                    <a:pt x="0" y="50"/>
                  </a:cubicBezTo>
                  <a:cubicBezTo>
                    <a:pt x="0" y="22"/>
                    <a:pt x="16" y="0"/>
                    <a:pt x="42" y="0"/>
                  </a:cubicBezTo>
                  <a:cubicBezTo>
                    <a:pt x="69" y="0"/>
                    <a:pt x="84" y="18"/>
                    <a:pt x="84" y="47"/>
                  </a:cubicBezTo>
                  <a:cubicBezTo>
                    <a:pt x="84" y="51"/>
                    <a:pt x="83" y="54"/>
                    <a:pt x="83" y="57"/>
                  </a:cubicBezTo>
                  <a:close/>
                  <a:moveTo>
                    <a:pt x="61" y="41"/>
                  </a:moveTo>
                  <a:cubicBezTo>
                    <a:pt x="61" y="25"/>
                    <a:pt x="56" y="16"/>
                    <a:pt x="43" y="16"/>
                  </a:cubicBezTo>
                  <a:cubicBezTo>
                    <a:pt x="32" y="16"/>
                    <a:pt x="25" y="23"/>
                    <a:pt x="24" y="42"/>
                  </a:cubicBezTo>
                  <a:cubicBezTo>
                    <a:pt x="61" y="42"/>
                    <a:pt x="61" y="42"/>
                    <a:pt x="61" y="42"/>
                  </a:cubicBezTo>
                  <a:lnTo>
                    <a:pt x="61" y="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9"/>
            <p:cNvSpPr>
              <a:spLocks/>
            </p:cNvSpPr>
            <p:nvPr userDrawn="1"/>
          </p:nvSpPr>
          <p:spPr bwMode="auto">
            <a:xfrm>
              <a:off x="2955925" y="4584700"/>
              <a:ext cx="211138" cy="365125"/>
            </a:xfrm>
            <a:custGeom>
              <a:avLst/>
              <a:gdLst>
                <a:gd name="T0" fmla="*/ 56 w 56"/>
                <a:gd name="T1" fmla="*/ 1 h 97"/>
                <a:gd name="T2" fmla="*/ 52 w 56"/>
                <a:gd name="T3" fmla="*/ 23 h 97"/>
                <a:gd name="T4" fmla="*/ 44 w 56"/>
                <a:gd name="T5" fmla="*/ 22 h 97"/>
                <a:gd name="T6" fmla="*/ 23 w 56"/>
                <a:gd name="T7" fmla="*/ 47 h 97"/>
                <a:gd name="T8" fmla="*/ 23 w 56"/>
                <a:gd name="T9" fmla="*/ 97 h 97"/>
                <a:gd name="T10" fmla="*/ 0 w 56"/>
                <a:gd name="T11" fmla="*/ 97 h 97"/>
                <a:gd name="T12" fmla="*/ 0 w 56"/>
                <a:gd name="T13" fmla="*/ 3 h 97"/>
                <a:gd name="T14" fmla="*/ 20 w 56"/>
                <a:gd name="T15" fmla="*/ 3 h 97"/>
                <a:gd name="T16" fmla="*/ 22 w 56"/>
                <a:gd name="T17" fmla="*/ 21 h 97"/>
                <a:gd name="T18" fmla="*/ 46 w 56"/>
                <a:gd name="T19" fmla="*/ 0 h 97"/>
                <a:gd name="T20" fmla="*/ 56 w 56"/>
                <a:gd name="T21"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97">
                  <a:moveTo>
                    <a:pt x="56" y="1"/>
                  </a:moveTo>
                  <a:cubicBezTo>
                    <a:pt x="52" y="23"/>
                    <a:pt x="52" y="23"/>
                    <a:pt x="52" y="23"/>
                  </a:cubicBezTo>
                  <a:cubicBezTo>
                    <a:pt x="49" y="23"/>
                    <a:pt x="47" y="22"/>
                    <a:pt x="44" y="22"/>
                  </a:cubicBezTo>
                  <a:cubicBezTo>
                    <a:pt x="32" y="22"/>
                    <a:pt x="26" y="31"/>
                    <a:pt x="23" y="47"/>
                  </a:cubicBezTo>
                  <a:cubicBezTo>
                    <a:pt x="23" y="97"/>
                    <a:pt x="23" y="97"/>
                    <a:pt x="23" y="97"/>
                  </a:cubicBezTo>
                  <a:cubicBezTo>
                    <a:pt x="0" y="97"/>
                    <a:pt x="0" y="97"/>
                    <a:pt x="0" y="97"/>
                  </a:cubicBezTo>
                  <a:cubicBezTo>
                    <a:pt x="0" y="3"/>
                    <a:pt x="0" y="3"/>
                    <a:pt x="0" y="3"/>
                  </a:cubicBezTo>
                  <a:cubicBezTo>
                    <a:pt x="20" y="3"/>
                    <a:pt x="20" y="3"/>
                    <a:pt x="20" y="3"/>
                  </a:cubicBezTo>
                  <a:cubicBezTo>
                    <a:pt x="22" y="21"/>
                    <a:pt x="22" y="21"/>
                    <a:pt x="22" y="21"/>
                  </a:cubicBezTo>
                  <a:cubicBezTo>
                    <a:pt x="26" y="8"/>
                    <a:pt x="35" y="0"/>
                    <a:pt x="46" y="0"/>
                  </a:cubicBezTo>
                  <a:cubicBezTo>
                    <a:pt x="50" y="0"/>
                    <a:pt x="53" y="0"/>
                    <a:pt x="56"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20"/>
            <p:cNvSpPr>
              <a:spLocks noEditPoints="1"/>
            </p:cNvSpPr>
            <p:nvPr userDrawn="1"/>
          </p:nvSpPr>
          <p:spPr bwMode="auto">
            <a:xfrm>
              <a:off x="3387725" y="4487863"/>
              <a:ext cx="352425" cy="461963"/>
            </a:xfrm>
            <a:custGeom>
              <a:avLst/>
              <a:gdLst>
                <a:gd name="T0" fmla="*/ 94 w 94"/>
                <a:gd name="T1" fmla="*/ 61 h 123"/>
                <a:gd name="T2" fmla="*/ 34 w 94"/>
                <a:gd name="T3" fmla="*/ 123 h 123"/>
                <a:gd name="T4" fmla="*/ 0 w 94"/>
                <a:gd name="T5" fmla="*/ 123 h 123"/>
                <a:gd name="T6" fmla="*/ 0 w 94"/>
                <a:gd name="T7" fmla="*/ 0 h 123"/>
                <a:gd name="T8" fmla="*/ 31 w 94"/>
                <a:gd name="T9" fmla="*/ 0 h 123"/>
                <a:gd name="T10" fmla="*/ 94 w 94"/>
                <a:gd name="T11" fmla="*/ 61 h 123"/>
                <a:gd name="T12" fmla="*/ 24 w 94"/>
                <a:gd name="T13" fmla="*/ 17 h 123"/>
                <a:gd name="T14" fmla="*/ 24 w 94"/>
                <a:gd name="T15" fmla="*/ 105 h 123"/>
                <a:gd name="T16" fmla="*/ 35 w 94"/>
                <a:gd name="T17" fmla="*/ 105 h 123"/>
                <a:gd name="T18" fmla="*/ 69 w 94"/>
                <a:gd name="T19" fmla="*/ 61 h 123"/>
                <a:gd name="T20" fmla="*/ 35 w 94"/>
                <a:gd name="T21" fmla="*/ 17 h 123"/>
                <a:gd name="T22" fmla="*/ 24 w 94"/>
                <a:gd name="T23"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23">
                  <a:moveTo>
                    <a:pt x="94" y="61"/>
                  </a:moveTo>
                  <a:cubicBezTo>
                    <a:pt x="94" y="111"/>
                    <a:pt x="63" y="123"/>
                    <a:pt x="34" y="123"/>
                  </a:cubicBezTo>
                  <a:cubicBezTo>
                    <a:pt x="0" y="123"/>
                    <a:pt x="0" y="123"/>
                    <a:pt x="0" y="123"/>
                  </a:cubicBezTo>
                  <a:cubicBezTo>
                    <a:pt x="0" y="0"/>
                    <a:pt x="0" y="0"/>
                    <a:pt x="0" y="0"/>
                  </a:cubicBezTo>
                  <a:cubicBezTo>
                    <a:pt x="31" y="0"/>
                    <a:pt x="31" y="0"/>
                    <a:pt x="31" y="0"/>
                  </a:cubicBezTo>
                  <a:cubicBezTo>
                    <a:pt x="63" y="0"/>
                    <a:pt x="94" y="10"/>
                    <a:pt x="94" y="61"/>
                  </a:cubicBezTo>
                  <a:close/>
                  <a:moveTo>
                    <a:pt x="24" y="17"/>
                  </a:moveTo>
                  <a:cubicBezTo>
                    <a:pt x="24" y="105"/>
                    <a:pt x="24" y="105"/>
                    <a:pt x="24" y="105"/>
                  </a:cubicBezTo>
                  <a:cubicBezTo>
                    <a:pt x="35" y="105"/>
                    <a:pt x="35" y="105"/>
                    <a:pt x="35" y="105"/>
                  </a:cubicBezTo>
                  <a:cubicBezTo>
                    <a:pt x="54" y="105"/>
                    <a:pt x="69" y="97"/>
                    <a:pt x="69" y="61"/>
                  </a:cubicBezTo>
                  <a:cubicBezTo>
                    <a:pt x="69" y="24"/>
                    <a:pt x="53" y="17"/>
                    <a:pt x="35" y="17"/>
                  </a:cubicBezTo>
                  <a:lnTo>
                    <a:pt x="24" y="1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21"/>
            <p:cNvSpPr>
              <a:spLocks noEditPoints="1"/>
            </p:cNvSpPr>
            <p:nvPr userDrawn="1"/>
          </p:nvSpPr>
          <p:spPr bwMode="auto">
            <a:xfrm>
              <a:off x="3797300" y="4584700"/>
              <a:ext cx="311150" cy="376238"/>
            </a:xfrm>
            <a:custGeom>
              <a:avLst/>
              <a:gdLst>
                <a:gd name="T0" fmla="*/ 83 w 83"/>
                <a:gd name="T1" fmla="*/ 57 h 100"/>
                <a:gd name="T2" fmla="*/ 24 w 83"/>
                <a:gd name="T3" fmla="*/ 57 h 100"/>
                <a:gd name="T4" fmla="*/ 47 w 83"/>
                <a:gd name="T5" fmla="*/ 82 h 100"/>
                <a:gd name="T6" fmla="*/ 70 w 83"/>
                <a:gd name="T7" fmla="*/ 74 h 100"/>
                <a:gd name="T8" fmla="*/ 80 w 83"/>
                <a:gd name="T9" fmla="*/ 87 h 100"/>
                <a:gd name="T10" fmla="*/ 45 w 83"/>
                <a:gd name="T11" fmla="*/ 100 h 100"/>
                <a:gd name="T12" fmla="*/ 0 w 83"/>
                <a:gd name="T13" fmla="*/ 50 h 100"/>
                <a:gd name="T14" fmla="*/ 42 w 83"/>
                <a:gd name="T15" fmla="*/ 0 h 100"/>
                <a:gd name="T16" fmla="*/ 83 w 83"/>
                <a:gd name="T17" fmla="*/ 47 h 100"/>
                <a:gd name="T18" fmla="*/ 83 w 83"/>
                <a:gd name="T19" fmla="*/ 57 h 100"/>
                <a:gd name="T20" fmla="*/ 61 w 83"/>
                <a:gd name="T21" fmla="*/ 41 h 100"/>
                <a:gd name="T22" fmla="*/ 42 w 83"/>
                <a:gd name="T23" fmla="*/ 16 h 100"/>
                <a:gd name="T24" fmla="*/ 24 w 83"/>
                <a:gd name="T25" fmla="*/ 42 h 100"/>
                <a:gd name="T26" fmla="*/ 61 w 83"/>
                <a:gd name="T27" fmla="*/ 42 h 100"/>
                <a:gd name="T28" fmla="*/ 61 w 83"/>
                <a:gd name="T29" fmla="*/ 4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00">
                  <a:moveTo>
                    <a:pt x="83" y="57"/>
                  </a:moveTo>
                  <a:cubicBezTo>
                    <a:pt x="24" y="57"/>
                    <a:pt x="24" y="57"/>
                    <a:pt x="24" y="57"/>
                  </a:cubicBezTo>
                  <a:cubicBezTo>
                    <a:pt x="25" y="76"/>
                    <a:pt x="34" y="82"/>
                    <a:pt x="47" y="82"/>
                  </a:cubicBezTo>
                  <a:cubicBezTo>
                    <a:pt x="55" y="82"/>
                    <a:pt x="62" y="80"/>
                    <a:pt x="70" y="74"/>
                  </a:cubicBezTo>
                  <a:cubicBezTo>
                    <a:pt x="80" y="87"/>
                    <a:pt x="80" y="87"/>
                    <a:pt x="80" y="87"/>
                  </a:cubicBezTo>
                  <a:cubicBezTo>
                    <a:pt x="71" y="94"/>
                    <a:pt x="59" y="100"/>
                    <a:pt x="45" y="100"/>
                  </a:cubicBezTo>
                  <a:cubicBezTo>
                    <a:pt x="16" y="100"/>
                    <a:pt x="0" y="80"/>
                    <a:pt x="0" y="50"/>
                  </a:cubicBezTo>
                  <a:cubicBezTo>
                    <a:pt x="0" y="22"/>
                    <a:pt x="15" y="0"/>
                    <a:pt x="42" y="0"/>
                  </a:cubicBezTo>
                  <a:cubicBezTo>
                    <a:pt x="68" y="0"/>
                    <a:pt x="83" y="18"/>
                    <a:pt x="83" y="47"/>
                  </a:cubicBezTo>
                  <a:cubicBezTo>
                    <a:pt x="83" y="51"/>
                    <a:pt x="83" y="54"/>
                    <a:pt x="83" y="57"/>
                  </a:cubicBezTo>
                  <a:close/>
                  <a:moveTo>
                    <a:pt x="61" y="41"/>
                  </a:moveTo>
                  <a:cubicBezTo>
                    <a:pt x="61" y="25"/>
                    <a:pt x="55" y="16"/>
                    <a:pt x="42" y="16"/>
                  </a:cubicBezTo>
                  <a:cubicBezTo>
                    <a:pt x="32" y="16"/>
                    <a:pt x="25" y="23"/>
                    <a:pt x="24" y="42"/>
                  </a:cubicBezTo>
                  <a:cubicBezTo>
                    <a:pt x="61" y="42"/>
                    <a:pt x="61" y="42"/>
                    <a:pt x="61" y="42"/>
                  </a:cubicBezTo>
                  <a:lnTo>
                    <a:pt x="61" y="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22"/>
            <p:cNvSpPr>
              <a:spLocks/>
            </p:cNvSpPr>
            <p:nvPr userDrawn="1"/>
          </p:nvSpPr>
          <p:spPr bwMode="auto">
            <a:xfrm>
              <a:off x="4164013" y="4584700"/>
              <a:ext cx="280988" cy="376238"/>
            </a:xfrm>
            <a:custGeom>
              <a:avLst/>
              <a:gdLst>
                <a:gd name="T0" fmla="*/ 75 w 75"/>
                <a:gd name="T1" fmla="*/ 11 h 100"/>
                <a:gd name="T2" fmla="*/ 65 w 75"/>
                <a:gd name="T3" fmla="*/ 25 h 100"/>
                <a:gd name="T4" fmla="*/ 46 w 75"/>
                <a:gd name="T5" fmla="*/ 18 h 100"/>
                <a:gd name="T6" fmla="*/ 25 w 75"/>
                <a:gd name="T7" fmla="*/ 50 h 100"/>
                <a:gd name="T8" fmla="*/ 46 w 75"/>
                <a:gd name="T9" fmla="*/ 81 h 100"/>
                <a:gd name="T10" fmla="*/ 65 w 75"/>
                <a:gd name="T11" fmla="*/ 74 h 100"/>
                <a:gd name="T12" fmla="*/ 75 w 75"/>
                <a:gd name="T13" fmla="*/ 89 h 100"/>
                <a:gd name="T14" fmla="*/ 45 w 75"/>
                <a:gd name="T15" fmla="*/ 100 h 100"/>
                <a:gd name="T16" fmla="*/ 0 w 75"/>
                <a:gd name="T17" fmla="*/ 51 h 100"/>
                <a:gd name="T18" fmla="*/ 44 w 75"/>
                <a:gd name="T19" fmla="*/ 0 h 100"/>
                <a:gd name="T20" fmla="*/ 75 w 75"/>
                <a:gd name="T21"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00">
                  <a:moveTo>
                    <a:pt x="75" y="11"/>
                  </a:moveTo>
                  <a:cubicBezTo>
                    <a:pt x="65" y="25"/>
                    <a:pt x="65" y="25"/>
                    <a:pt x="65" y="25"/>
                  </a:cubicBezTo>
                  <a:cubicBezTo>
                    <a:pt x="59" y="20"/>
                    <a:pt x="53" y="18"/>
                    <a:pt x="46" y="18"/>
                  </a:cubicBezTo>
                  <a:cubicBezTo>
                    <a:pt x="33" y="18"/>
                    <a:pt x="25" y="28"/>
                    <a:pt x="25" y="50"/>
                  </a:cubicBezTo>
                  <a:cubicBezTo>
                    <a:pt x="25" y="73"/>
                    <a:pt x="33" y="81"/>
                    <a:pt x="46" y="81"/>
                  </a:cubicBezTo>
                  <a:cubicBezTo>
                    <a:pt x="53" y="81"/>
                    <a:pt x="58" y="79"/>
                    <a:pt x="65" y="74"/>
                  </a:cubicBezTo>
                  <a:cubicBezTo>
                    <a:pt x="75" y="89"/>
                    <a:pt x="75" y="89"/>
                    <a:pt x="75" y="89"/>
                  </a:cubicBezTo>
                  <a:cubicBezTo>
                    <a:pt x="66" y="96"/>
                    <a:pt x="57" y="100"/>
                    <a:pt x="45" y="100"/>
                  </a:cubicBezTo>
                  <a:cubicBezTo>
                    <a:pt x="17" y="100"/>
                    <a:pt x="0" y="81"/>
                    <a:pt x="0" y="51"/>
                  </a:cubicBezTo>
                  <a:cubicBezTo>
                    <a:pt x="0" y="20"/>
                    <a:pt x="17" y="0"/>
                    <a:pt x="44" y="0"/>
                  </a:cubicBezTo>
                  <a:cubicBezTo>
                    <a:pt x="57" y="0"/>
                    <a:pt x="66" y="3"/>
                    <a:pt x="75"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23"/>
            <p:cNvSpPr>
              <a:spLocks noEditPoints="1"/>
            </p:cNvSpPr>
            <p:nvPr userDrawn="1"/>
          </p:nvSpPr>
          <p:spPr bwMode="auto">
            <a:xfrm>
              <a:off x="4497388" y="4416425"/>
              <a:ext cx="106363" cy="533400"/>
            </a:xfrm>
            <a:custGeom>
              <a:avLst/>
              <a:gdLst>
                <a:gd name="T0" fmla="*/ 28 w 28"/>
                <a:gd name="T1" fmla="*/ 14 h 142"/>
                <a:gd name="T2" fmla="*/ 14 w 28"/>
                <a:gd name="T3" fmla="*/ 27 h 142"/>
                <a:gd name="T4" fmla="*/ 0 w 28"/>
                <a:gd name="T5" fmla="*/ 14 h 142"/>
                <a:gd name="T6" fmla="*/ 14 w 28"/>
                <a:gd name="T7" fmla="*/ 0 h 142"/>
                <a:gd name="T8" fmla="*/ 28 w 28"/>
                <a:gd name="T9" fmla="*/ 14 h 142"/>
                <a:gd name="T10" fmla="*/ 25 w 28"/>
                <a:gd name="T11" fmla="*/ 142 h 142"/>
                <a:gd name="T12" fmla="*/ 3 w 28"/>
                <a:gd name="T13" fmla="*/ 142 h 142"/>
                <a:gd name="T14" fmla="*/ 3 w 28"/>
                <a:gd name="T15" fmla="*/ 48 h 142"/>
                <a:gd name="T16" fmla="*/ 25 w 28"/>
                <a:gd name="T17" fmla="*/ 48 h 142"/>
                <a:gd name="T18" fmla="*/ 25 w 28"/>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42">
                  <a:moveTo>
                    <a:pt x="28" y="14"/>
                  </a:moveTo>
                  <a:cubicBezTo>
                    <a:pt x="28" y="21"/>
                    <a:pt x="22" y="27"/>
                    <a:pt x="14" y="27"/>
                  </a:cubicBezTo>
                  <a:cubicBezTo>
                    <a:pt x="5" y="27"/>
                    <a:pt x="0" y="21"/>
                    <a:pt x="0" y="14"/>
                  </a:cubicBezTo>
                  <a:cubicBezTo>
                    <a:pt x="0" y="6"/>
                    <a:pt x="5" y="0"/>
                    <a:pt x="14" y="0"/>
                  </a:cubicBezTo>
                  <a:cubicBezTo>
                    <a:pt x="22" y="0"/>
                    <a:pt x="28" y="6"/>
                    <a:pt x="28" y="14"/>
                  </a:cubicBezTo>
                  <a:close/>
                  <a:moveTo>
                    <a:pt x="25" y="142"/>
                  </a:moveTo>
                  <a:cubicBezTo>
                    <a:pt x="3" y="142"/>
                    <a:pt x="3" y="142"/>
                    <a:pt x="3" y="142"/>
                  </a:cubicBezTo>
                  <a:cubicBezTo>
                    <a:pt x="3" y="48"/>
                    <a:pt x="3" y="48"/>
                    <a:pt x="3" y="48"/>
                  </a:cubicBezTo>
                  <a:cubicBezTo>
                    <a:pt x="25" y="48"/>
                    <a:pt x="25" y="48"/>
                    <a:pt x="25" y="48"/>
                  </a:cubicBezTo>
                  <a:lnTo>
                    <a:pt x="25" y="14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24"/>
            <p:cNvSpPr>
              <a:spLocks/>
            </p:cNvSpPr>
            <p:nvPr userDrawn="1"/>
          </p:nvSpPr>
          <p:spPr bwMode="auto">
            <a:xfrm>
              <a:off x="4656138" y="4584700"/>
              <a:ext cx="288925" cy="376238"/>
            </a:xfrm>
            <a:custGeom>
              <a:avLst/>
              <a:gdLst>
                <a:gd name="T0" fmla="*/ 74 w 77"/>
                <a:gd name="T1" fmla="*/ 11 h 100"/>
                <a:gd name="T2" fmla="*/ 65 w 77"/>
                <a:gd name="T3" fmla="*/ 25 h 100"/>
                <a:gd name="T4" fmla="*/ 42 w 77"/>
                <a:gd name="T5" fmla="*/ 17 h 100"/>
                <a:gd name="T6" fmla="*/ 27 w 77"/>
                <a:gd name="T7" fmla="*/ 26 h 100"/>
                <a:gd name="T8" fmla="*/ 47 w 77"/>
                <a:gd name="T9" fmla="*/ 40 h 100"/>
                <a:gd name="T10" fmla="*/ 77 w 77"/>
                <a:gd name="T11" fmla="*/ 70 h 100"/>
                <a:gd name="T12" fmla="*/ 37 w 77"/>
                <a:gd name="T13" fmla="*/ 100 h 100"/>
                <a:gd name="T14" fmla="*/ 0 w 77"/>
                <a:gd name="T15" fmla="*/ 86 h 100"/>
                <a:gd name="T16" fmla="*/ 11 w 77"/>
                <a:gd name="T17" fmla="*/ 73 h 100"/>
                <a:gd name="T18" fmla="*/ 37 w 77"/>
                <a:gd name="T19" fmla="*/ 83 h 100"/>
                <a:gd name="T20" fmla="*/ 54 w 77"/>
                <a:gd name="T21" fmla="*/ 71 h 100"/>
                <a:gd name="T22" fmla="*/ 32 w 77"/>
                <a:gd name="T23" fmla="*/ 56 h 100"/>
                <a:gd name="T24" fmla="*/ 4 w 77"/>
                <a:gd name="T25" fmla="*/ 27 h 100"/>
                <a:gd name="T26" fmla="*/ 41 w 77"/>
                <a:gd name="T27" fmla="*/ 0 h 100"/>
                <a:gd name="T28" fmla="*/ 74 w 77"/>
                <a:gd name="T2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100">
                  <a:moveTo>
                    <a:pt x="74" y="11"/>
                  </a:moveTo>
                  <a:cubicBezTo>
                    <a:pt x="65" y="25"/>
                    <a:pt x="65" y="25"/>
                    <a:pt x="65" y="25"/>
                  </a:cubicBezTo>
                  <a:cubicBezTo>
                    <a:pt x="57" y="20"/>
                    <a:pt x="50" y="17"/>
                    <a:pt x="42" y="17"/>
                  </a:cubicBezTo>
                  <a:cubicBezTo>
                    <a:pt x="32" y="17"/>
                    <a:pt x="27" y="21"/>
                    <a:pt x="27" y="26"/>
                  </a:cubicBezTo>
                  <a:cubicBezTo>
                    <a:pt x="27" y="33"/>
                    <a:pt x="31" y="35"/>
                    <a:pt x="47" y="40"/>
                  </a:cubicBezTo>
                  <a:cubicBezTo>
                    <a:pt x="66" y="45"/>
                    <a:pt x="77" y="53"/>
                    <a:pt x="77" y="70"/>
                  </a:cubicBezTo>
                  <a:cubicBezTo>
                    <a:pt x="77" y="89"/>
                    <a:pt x="59" y="100"/>
                    <a:pt x="37" y="100"/>
                  </a:cubicBezTo>
                  <a:cubicBezTo>
                    <a:pt x="21" y="100"/>
                    <a:pt x="9" y="94"/>
                    <a:pt x="0" y="86"/>
                  </a:cubicBezTo>
                  <a:cubicBezTo>
                    <a:pt x="11" y="73"/>
                    <a:pt x="11" y="73"/>
                    <a:pt x="11" y="73"/>
                  </a:cubicBezTo>
                  <a:cubicBezTo>
                    <a:pt x="19" y="79"/>
                    <a:pt x="27" y="83"/>
                    <a:pt x="37" y="83"/>
                  </a:cubicBezTo>
                  <a:cubicBezTo>
                    <a:pt x="47" y="83"/>
                    <a:pt x="54" y="78"/>
                    <a:pt x="54" y="71"/>
                  </a:cubicBezTo>
                  <a:cubicBezTo>
                    <a:pt x="54" y="63"/>
                    <a:pt x="50" y="61"/>
                    <a:pt x="32" y="56"/>
                  </a:cubicBezTo>
                  <a:cubicBezTo>
                    <a:pt x="13" y="51"/>
                    <a:pt x="4" y="41"/>
                    <a:pt x="4" y="27"/>
                  </a:cubicBezTo>
                  <a:cubicBezTo>
                    <a:pt x="4" y="12"/>
                    <a:pt x="19" y="0"/>
                    <a:pt x="41" y="0"/>
                  </a:cubicBezTo>
                  <a:cubicBezTo>
                    <a:pt x="54" y="0"/>
                    <a:pt x="65" y="4"/>
                    <a:pt x="74"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25"/>
            <p:cNvSpPr>
              <a:spLocks noEditPoints="1"/>
            </p:cNvSpPr>
            <p:nvPr userDrawn="1"/>
          </p:nvSpPr>
          <p:spPr bwMode="auto">
            <a:xfrm>
              <a:off x="5003800" y="4416425"/>
              <a:ext cx="106363" cy="533400"/>
            </a:xfrm>
            <a:custGeom>
              <a:avLst/>
              <a:gdLst>
                <a:gd name="T0" fmla="*/ 28 w 28"/>
                <a:gd name="T1" fmla="*/ 14 h 142"/>
                <a:gd name="T2" fmla="*/ 14 w 28"/>
                <a:gd name="T3" fmla="*/ 27 h 142"/>
                <a:gd name="T4" fmla="*/ 0 w 28"/>
                <a:gd name="T5" fmla="*/ 14 h 142"/>
                <a:gd name="T6" fmla="*/ 14 w 28"/>
                <a:gd name="T7" fmla="*/ 0 h 142"/>
                <a:gd name="T8" fmla="*/ 28 w 28"/>
                <a:gd name="T9" fmla="*/ 14 h 142"/>
                <a:gd name="T10" fmla="*/ 25 w 28"/>
                <a:gd name="T11" fmla="*/ 142 h 142"/>
                <a:gd name="T12" fmla="*/ 3 w 28"/>
                <a:gd name="T13" fmla="*/ 142 h 142"/>
                <a:gd name="T14" fmla="*/ 3 w 28"/>
                <a:gd name="T15" fmla="*/ 48 h 142"/>
                <a:gd name="T16" fmla="*/ 25 w 28"/>
                <a:gd name="T17" fmla="*/ 48 h 142"/>
                <a:gd name="T18" fmla="*/ 25 w 28"/>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42">
                  <a:moveTo>
                    <a:pt x="28" y="14"/>
                  </a:moveTo>
                  <a:cubicBezTo>
                    <a:pt x="28" y="21"/>
                    <a:pt x="22" y="27"/>
                    <a:pt x="14" y="27"/>
                  </a:cubicBezTo>
                  <a:cubicBezTo>
                    <a:pt x="6" y="27"/>
                    <a:pt x="0" y="21"/>
                    <a:pt x="0" y="14"/>
                  </a:cubicBezTo>
                  <a:cubicBezTo>
                    <a:pt x="0" y="6"/>
                    <a:pt x="6" y="0"/>
                    <a:pt x="14" y="0"/>
                  </a:cubicBezTo>
                  <a:cubicBezTo>
                    <a:pt x="22" y="0"/>
                    <a:pt x="28" y="6"/>
                    <a:pt x="28" y="14"/>
                  </a:cubicBezTo>
                  <a:close/>
                  <a:moveTo>
                    <a:pt x="25" y="142"/>
                  </a:moveTo>
                  <a:cubicBezTo>
                    <a:pt x="3" y="142"/>
                    <a:pt x="3" y="142"/>
                    <a:pt x="3" y="142"/>
                  </a:cubicBezTo>
                  <a:cubicBezTo>
                    <a:pt x="3" y="48"/>
                    <a:pt x="3" y="48"/>
                    <a:pt x="3" y="48"/>
                  </a:cubicBezTo>
                  <a:cubicBezTo>
                    <a:pt x="25" y="48"/>
                    <a:pt x="25" y="48"/>
                    <a:pt x="25" y="48"/>
                  </a:cubicBezTo>
                  <a:lnTo>
                    <a:pt x="25" y="14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26"/>
            <p:cNvSpPr>
              <a:spLocks noEditPoints="1"/>
            </p:cNvSpPr>
            <p:nvPr userDrawn="1"/>
          </p:nvSpPr>
          <p:spPr bwMode="auto">
            <a:xfrm>
              <a:off x="5180013" y="4584700"/>
              <a:ext cx="334963" cy="376238"/>
            </a:xfrm>
            <a:custGeom>
              <a:avLst/>
              <a:gdLst>
                <a:gd name="T0" fmla="*/ 89 w 89"/>
                <a:gd name="T1" fmla="*/ 50 h 100"/>
                <a:gd name="T2" fmla="*/ 44 w 89"/>
                <a:gd name="T3" fmla="*/ 100 h 100"/>
                <a:gd name="T4" fmla="*/ 0 w 89"/>
                <a:gd name="T5" fmla="*/ 50 h 100"/>
                <a:gd name="T6" fmla="*/ 44 w 89"/>
                <a:gd name="T7" fmla="*/ 0 h 100"/>
                <a:gd name="T8" fmla="*/ 89 w 89"/>
                <a:gd name="T9" fmla="*/ 50 h 100"/>
                <a:gd name="T10" fmla="*/ 24 w 89"/>
                <a:gd name="T11" fmla="*/ 50 h 100"/>
                <a:gd name="T12" fmla="*/ 44 w 89"/>
                <a:gd name="T13" fmla="*/ 82 h 100"/>
                <a:gd name="T14" fmla="*/ 65 w 89"/>
                <a:gd name="T15" fmla="*/ 50 h 100"/>
                <a:gd name="T16" fmla="*/ 44 w 89"/>
                <a:gd name="T17" fmla="*/ 17 h 100"/>
                <a:gd name="T18" fmla="*/ 24 w 89"/>
                <a:gd name="T19"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00">
                  <a:moveTo>
                    <a:pt x="89" y="50"/>
                  </a:moveTo>
                  <a:cubicBezTo>
                    <a:pt x="89" y="79"/>
                    <a:pt x="72" y="100"/>
                    <a:pt x="44" y="100"/>
                  </a:cubicBezTo>
                  <a:cubicBezTo>
                    <a:pt x="16" y="100"/>
                    <a:pt x="0" y="81"/>
                    <a:pt x="0" y="50"/>
                  </a:cubicBezTo>
                  <a:cubicBezTo>
                    <a:pt x="0" y="20"/>
                    <a:pt x="16" y="0"/>
                    <a:pt x="44" y="0"/>
                  </a:cubicBezTo>
                  <a:cubicBezTo>
                    <a:pt x="72" y="0"/>
                    <a:pt x="89" y="19"/>
                    <a:pt x="89" y="50"/>
                  </a:cubicBezTo>
                  <a:close/>
                  <a:moveTo>
                    <a:pt x="24" y="50"/>
                  </a:moveTo>
                  <a:cubicBezTo>
                    <a:pt x="24" y="72"/>
                    <a:pt x="31" y="82"/>
                    <a:pt x="44" y="82"/>
                  </a:cubicBezTo>
                  <a:cubicBezTo>
                    <a:pt x="58" y="82"/>
                    <a:pt x="65" y="72"/>
                    <a:pt x="65" y="50"/>
                  </a:cubicBezTo>
                  <a:cubicBezTo>
                    <a:pt x="65" y="27"/>
                    <a:pt x="58" y="17"/>
                    <a:pt x="44" y="17"/>
                  </a:cubicBezTo>
                  <a:cubicBezTo>
                    <a:pt x="31" y="17"/>
                    <a:pt x="24" y="27"/>
                    <a:pt x="24" y="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27"/>
            <p:cNvSpPr>
              <a:spLocks/>
            </p:cNvSpPr>
            <p:nvPr userDrawn="1"/>
          </p:nvSpPr>
          <p:spPr bwMode="auto">
            <a:xfrm>
              <a:off x="5592763" y="4584700"/>
              <a:ext cx="288925" cy="365125"/>
            </a:xfrm>
            <a:custGeom>
              <a:avLst/>
              <a:gdLst>
                <a:gd name="T0" fmla="*/ 77 w 77"/>
                <a:gd name="T1" fmla="*/ 29 h 97"/>
                <a:gd name="T2" fmla="*/ 77 w 77"/>
                <a:gd name="T3" fmla="*/ 97 h 97"/>
                <a:gd name="T4" fmla="*/ 54 w 77"/>
                <a:gd name="T5" fmla="*/ 97 h 97"/>
                <a:gd name="T6" fmla="*/ 54 w 77"/>
                <a:gd name="T7" fmla="*/ 32 h 97"/>
                <a:gd name="T8" fmla="*/ 43 w 77"/>
                <a:gd name="T9" fmla="*/ 17 h 97"/>
                <a:gd name="T10" fmla="*/ 23 w 77"/>
                <a:gd name="T11" fmla="*/ 31 h 97"/>
                <a:gd name="T12" fmla="*/ 23 w 77"/>
                <a:gd name="T13" fmla="*/ 97 h 97"/>
                <a:gd name="T14" fmla="*/ 0 w 77"/>
                <a:gd name="T15" fmla="*/ 97 h 97"/>
                <a:gd name="T16" fmla="*/ 0 w 77"/>
                <a:gd name="T17" fmla="*/ 3 h 97"/>
                <a:gd name="T18" fmla="*/ 20 w 77"/>
                <a:gd name="T19" fmla="*/ 3 h 97"/>
                <a:gd name="T20" fmla="*/ 22 w 77"/>
                <a:gd name="T21" fmla="*/ 15 h 97"/>
                <a:gd name="T22" fmla="*/ 50 w 77"/>
                <a:gd name="T23" fmla="*/ 0 h 97"/>
                <a:gd name="T24" fmla="*/ 77 w 77"/>
                <a:gd name="T25" fmla="*/ 2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7">
                  <a:moveTo>
                    <a:pt x="77" y="29"/>
                  </a:moveTo>
                  <a:cubicBezTo>
                    <a:pt x="77" y="97"/>
                    <a:pt x="77" y="97"/>
                    <a:pt x="77" y="97"/>
                  </a:cubicBezTo>
                  <a:cubicBezTo>
                    <a:pt x="54" y="97"/>
                    <a:pt x="54" y="97"/>
                    <a:pt x="54" y="97"/>
                  </a:cubicBezTo>
                  <a:cubicBezTo>
                    <a:pt x="54" y="32"/>
                    <a:pt x="54" y="32"/>
                    <a:pt x="54" y="32"/>
                  </a:cubicBezTo>
                  <a:cubicBezTo>
                    <a:pt x="54" y="20"/>
                    <a:pt x="50" y="17"/>
                    <a:pt x="43" y="17"/>
                  </a:cubicBezTo>
                  <a:cubicBezTo>
                    <a:pt x="34" y="17"/>
                    <a:pt x="28" y="23"/>
                    <a:pt x="23" y="31"/>
                  </a:cubicBezTo>
                  <a:cubicBezTo>
                    <a:pt x="23" y="97"/>
                    <a:pt x="23" y="97"/>
                    <a:pt x="23" y="97"/>
                  </a:cubicBezTo>
                  <a:cubicBezTo>
                    <a:pt x="0" y="97"/>
                    <a:pt x="0" y="97"/>
                    <a:pt x="0" y="97"/>
                  </a:cubicBezTo>
                  <a:cubicBezTo>
                    <a:pt x="0" y="3"/>
                    <a:pt x="0" y="3"/>
                    <a:pt x="0" y="3"/>
                  </a:cubicBezTo>
                  <a:cubicBezTo>
                    <a:pt x="20" y="3"/>
                    <a:pt x="20" y="3"/>
                    <a:pt x="20" y="3"/>
                  </a:cubicBezTo>
                  <a:cubicBezTo>
                    <a:pt x="22" y="15"/>
                    <a:pt x="22" y="15"/>
                    <a:pt x="22" y="15"/>
                  </a:cubicBezTo>
                  <a:cubicBezTo>
                    <a:pt x="29" y="6"/>
                    <a:pt x="38" y="0"/>
                    <a:pt x="50" y="0"/>
                  </a:cubicBezTo>
                  <a:cubicBezTo>
                    <a:pt x="67" y="0"/>
                    <a:pt x="77" y="11"/>
                    <a:pt x="77" y="2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28"/>
            <p:cNvSpPr>
              <a:spLocks/>
            </p:cNvSpPr>
            <p:nvPr userDrawn="1"/>
          </p:nvSpPr>
          <p:spPr bwMode="auto">
            <a:xfrm>
              <a:off x="5938838" y="4584700"/>
              <a:ext cx="292100" cy="376238"/>
            </a:xfrm>
            <a:custGeom>
              <a:avLst/>
              <a:gdLst>
                <a:gd name="T0" fmla="*/ 75 w 78"/>
                <a:gd name="T1" fmla="*/ 11 h 100"/>
                <a:gd name="T2" fmla="*/ 66 w 78"/>
                <a:gd name="T3" fmla="*/ 25 h 100"/>
                <a:gd name="T4" fmla="*/ 42 w 78"/>
                <a:gd name="T5" fmla="*/ 17 h 100"/>
                <a:gd name="T6" fmla="*/ 28 w 78"/>
                <a:gd name="T7" fmla="*/ 26 h 100"/>
                <a:gd name="T8" fmla="*/ 48 w 78"/>
                <a:gd name="T9" fmla="*/ 40 h 100"/>
                <a:gd name="T10" fmla="*/ 78 w 78"/>
                <a:gd name="T11" fmla="*/ 70 h 100"/>
                <a:gd name="T12" fmla="*/ 38 w 78"/>
                <a:gd name="T13" fmla="*/ 100 h 100"/>
                <a:gd name="T14" fmla="*/ 0 w 78"/>
                <a:gd name="T15" fmla="*/ 86 h 100"/>
                <a:gd name="T16" fmla="*/ 12 w 78"/>
                <a:gd name="T17" fmla="*/ 73 h 100"/>
                <a:gd name="T18" fmla="*/ 38 w 78"/>
                <a:gd name="T19" fmla="*/ 83 h 100"/>
                <a:gd name="T20" fmla="*/ 54 w 78"/>
                <a:gd name="T21" fmla="*/ 71 h 100"/>
                <a:gd name="T22" fmla="*/ 33 w 78"/>
                <a:gd name="T23" fmla="*/ 56 h 100"/>
                <a:gd name="T24" fmla="*/ 5 w 78"/>
                <a:gd name="T25" fmla="*/ 27 h 100"/>
                <a:gd name="T26" fmla="*/ 41 w 78"/>
                <a:gd name="T27" fmla="*/ 0 h 100"/>
                <a:gd name="T28" fmla="*/ 75 w 78"/>
                <a:gd name="T2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00">
                  <a:moveTo>
                    <a:pt x="75" y="11"/>
                  </a:moveTo>
                  <a:cubicBezTo>
                    <a:pt x="66" y="25"/>
                    <a:pt x="66" y="25"/>
                    <a:pt x="66" y="25"/>
                  </a:cubicBezTo>
                  <a:cubicBezTo>
                    <a:pt x="58" y="20"/>
                    <a:pt x="51" y="17"/>
                    <a:pt x="42" y="17"/>
                  </a:cubicBezTo>
                  <a:cubicBezTo>
                    <a:pt x="33" y="17"/>
                    <a:pt x="28" y="21"/>
                    <a:pt x="28" y="26"/>
                  </a:cubicBezTo>
                  <a:cubicBezTo>
                    <a:pt x="28" y="33"/>
                    <a:pt x="32" y="35"/>
                    <a:pt x="48" y="40"/>
                  </a:cubicBezTo>
                  <a:cubicBezTo>
                    <a:pt x="67" y="45"/>
                    <a:pt x="78" y="53"/>
                    <a:pt x="78" y="70"/>
                  </a:cubicBezTo>
                  <a:cubicBezTo>
                    <a:pt x="78" y="89"/>
                    <a:pt x="60" y="100"/>
                    <a:pt x="38" y="100"/>
                  </a:cubicBezTo>
                  <a:cubicBezTo>
                    <a:pt x="22" y="100"/>
                    <a:pt x="9" y="94"/>
                    <a:pt x="0" y="86"/>
                  </a:cubicBezTo>
                  <a:cubicBezTo>
                    <a:pt x="12" y="73"/>
                    <a:pt x="12" y="73"/>
                    <a:pt x="12" y="73"/>
                  </a:cubicBezTo>
                  <a:cubicBezTo>
                    <a:pt x="19" y="79"/>
                    <a:pt x="28" y="83"/>
                    <a:pt x="38" y="83"/>
                  </a:cubicBezTo>
                  <a:cubicBezTo>
                    <a:pt x="48" y="83"/>
                    <a:pt x="54" y="78"/>
                    <a:pt x="54" y="71"/>
                  </a:cubicBezTo>
                  <a:cubicBezTo>
                    <a:pt x="54" y="63"/>
                    <a:pt x="51" y="61"/>
                    <a:pt x="33" y="56"/>
                  </a:cubicBezTo>
                  <a:cubicBezTo>
                    <a:pt x="13" y="51"/>
                    <a:pt x="5" y="41"/>
                    <a:pt x="5" y="27"/>
                  </a:cubicBezTo>
                  <a:cubicBezTo>
                    <a:pt x="5" y="12"/>
                    <a:pt x="19" y="0"/>
                    <a:pt x="41" y="0"/>
                  </a:cubicBezTo>
                  <a:cubicBezTo>
                    <a:pt x="55" y="0"/>
                    <a:pt x="66" y="4"/>
                    <a:pt x="75" y="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58" name="Rechteck 57"/>
          <p:cNvSpPr>
            <a:spLocks/>
          </p:cNvSpPr>
          <p:nvPr userDrawn="1">
            <p:custDataLst>
              <p:tags r:id="rId14"/>
            </p:custDataLst>
          </p:nvPr>
        </p:nvSpPr>
        <p:spPr>
          <a:xfrm>
            <a:off x="665434" y="6545028"/>
            <a:ext cx="5672670" cy="131703"/>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pPr>
              <a:lnSpc>
                <a:spcPct val="107000"/>
              </a:lnSpc>
              <a:spcBef>
                <a:spcPts val="0"/>
              </a:spcBef>
              <a:spcAft>
                <a:spcPts val="0"/>
              </a:spcAft>
            </a:pPr>
            <a:r>
              <a:rPr lang="en-US" sz="800" dirty="0">
                <a:solidFill>
                  <a:srgbClr val="707070"/>
                </a:solidFill>
              </a:rPr>
              <a:t>ACTICO GmbH, all rights reserved. </a:t>
            </a:r>
            <a:fld id="{4FCC39A5-4FF8-470B-B392-7A99AD1EBA0A}" type="datetime1">
              <a:rPr lang="en-US" sz="800" smtClean="0">
                <a:solidFill>
                  <a:srgbClr val="707070"/>
                </a:solidFill>
              </a:rPr>
              <a:t>2019-05-16</a:t>
            </a:fld>
            <a:r>
              <a:rPr lang="en-US" sz="800" dirty="0">
                <a:solidFill>
                  <a:srgbClr val="707070"/>
                </a:solidFill>
              </a:rPr>
              <a:t> </a:t>
            </a:r>
            <a:endParaRPr lang="de-DE" sz="800" dirty="0">
              <a:solidFill>
                <a:srgbClr val="707070"/>
              </a:solidFill>
            </a:endParaRPr>
          </a:p>
        </p:txBody>
      </p:sp>
      <p:sp>
        <p:nvSpPr>
          <p:cNvPr id="59" name="Rechteck 58"/>
          <p:cNvSpPr>
            <a:spLocks/>
          </p:cNvSpPr>
          <p:nvPr userDrawn="1">
            <p:custDataLst>
              <p:tags r:id="rId15"/>
            </p:custDataLst>
          </p:nvPr>
        </p:nvSpPr>
        <p:spPr>
          <a:xfrm>
            <a:off x="4287461" y="6545028"/>
            <a:ext cx="570669" cy="131703"/>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p>
            <a:pPr algn="ctr">
              <a:lnSpc>
                <a:spcPct val="107000"/>
              </a:lnSpc>
              <a:spcBef>
                <a:spcPts val="0"/>
              </a:spcBef>
              <a:spcAft>
                <a:spcPts val="0"/>
              </a:spcAft>
            </a:pPr>
            <a:r>
              <a:rPr lang="en-US" sz="800" dirty="0">
                <a:solidFill>
                  <a:srgbClr val="707070"/>
                </a:solidFill>
              </a:rPr>
              <a:t>Confidential</a:t>
            </a:r>
          </a:p>
        </p:txBody>
      </p:sp>
    </p:spTree>
    <p:extLst>
      <p:ext uri="{BB962C8B-B14F-4D97-AF65-F5344CB8AC3E}">
        <p14:creationId xmlns:p14="http://schemas.microsoft.com/office/powerpoint/2010/main" val="4256501699"/>
      </p:ext>
    </p:extLst>
  </p:cSld>
  <p:clrMap bg1="lt1" tx1="dk1" bg2="lt2" tx2="dk2" accent1="accent1" accent2="accent2" accent3="accent3" accent4="accent4" accent5="accent5" accent6="accent6" hlink="hlink" folHlink="folHlink"/>
  <p:sldLayoutIdLst>
    <p:sldLayoutId id="2147483657" r:id="rId1"/>
    <p:sldLayoutId id="2147483671" r:id="rId2"/>
    <p:sldLayoutId id="2147483689" r:id="rId3"/>
    <p:sldLayoutId id="2147483654" r:id="rId4"/>
    <p:sldLayoutId id="2147483672" r:id="rId5"/>
    <p:sldLayoutId id="2147483666" r:id="rId6"/>
    <p:sldLayoutId id="2147483673" r:id="rId7"/>
    <p:sldLayoutId id="2147483687" r:id="rId8"/>
    <p:sldLayoutId id="2147483688" r:id="rId9"/>
    <p:sldLayoutId id="2147483690" r:id="rId10"/>
    <p:sldLayoutId id="2147483655" r:id="rId11"/>
    <p:sldLayoutId id="214748365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504" rtl="0" eaLnBrk="1" latinLnBrk="0" hangingPunct="1">
        <a:spcBef>
          <a:spcPct val="0"/>
        </a:spcBef>
        <a:buNone/>
        <a:defRPr sz="2000" b="1" kern="1200">
          <a:solidFill>
            <a:schemeClr val="accent1"/>
          </a:solidFill>
          <a:latin typeface="+mj-lt"/>
          <a:ea typeface="+mj-ea"/>
          <a:cs typeface="+mj-cs"/>
        </a:defRPr>
      </a:lvl1pPr>
    </p:titleStyle>
    <p:bodyStyle>
      <a:lvl1pPr marL="181440" indent="-181440" algn="l" defTabSz="914504" rtl="0" eaLnBrk="1" latinLnBrk="0" hangingPunct="1">
        <a:lnSpc>
          <a:spcPct val="100000"/>
        </a:lnSpc>
        <a:spcBef>
          <a:spcPts val="0"/>
        </a:spcBef>
        <a:spcAft>
          <a:spcPts val="40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1pPr>
      <a:lvl2pPr marL="397439" indent="-207359" algn="l" defTabSz="914504" rtl="0" eaLnBrk="1" latinLnBrk="0" hangingPunct="1">
        <a:lnSpc>
          <a:spcPct val="100000"/>
        </a:lnSpc>
        <a:spcBef>
          <a:spcPts val="0"/>
        </a:spcBef>
        <a:spcAft>
          <a:spcPts val="400"/>
        </a:spcAft>
        <a:buClr>
          <a:schemeClr val="accent1"/>
        </a:buClr>
        <a:buFont typeface="Symbol" panose="05050102010706020507" pitchFamily="18" charset="2"/>
        <a:buChar char="-"/>
        <a:defRPr sz="1600" kern="1200">
          <a:solidFill>
            <a:schemeClr val="tx1"/>
          </a:solidFill>
          <a:latin typeface="+mn-lt"/>
          <a:ea typeface="+mn-ea"/>
          <a:cs typeface="+mn-cs"/>
        </a:defRPr>
      </a:lvl2pPr>
      <a:lvl3pPr marL="580606" indent="-174528"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787965" indent="-190079"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995324" indent="-207359"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200" kern="1200">
          <a:solidFill>
            <a:schemeClr val="tx1"/>
          </a:solidFill>
          <a:latin typeface="+mn-lt"/>
          <a:ea typeface="+mn-ea"/>
          <a:cs typeface="+mn-cs"/>
        </a:defRPr>
      </a:lvl5pPr>
      <a:lvl6pPr marL="2514886"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138"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90"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643"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504" rtl="0" eaLnBrk="1" latinLnBrk="0" hangingPunct="1">
        <a:defRPr sz="1900" kern="1200">
          <a:solidFill>
            <a:schemeClr val="tx1"/>
          </a:solidFill>
          <a:latin typeface="+mn-lt"/>
          <a:ea typeface="+mn-ea"/>
          <a:cs typeface="+mn-cs"/>
        </a:defRPr>
      </a:lvl1pPr>
      <a:lvl2pPr marL="457252" algn="l" defTabSz="914504" rtl="0" eaLnBrk="1" latinLnBrk="0" hangingPunct="1">
        <a:defRPr sz="1900" kern="1200">
          <a:solidFill>
            <a:schemeClr val="tx1"/>
          </a:solidFill>
          <a:latin typeface="+mn-lt"/>
          <a:ea typeface="+mn-ea"/>
          <a:cs typeface="+mn-cs"/>
        </a:defRPr>
      </a:lvl2pPr>
      <a:lvl3pPr marL="914504" algn="l" defTabSz="914504" rtl="0" eaLnBrk="1" latinLnBrk="0" hangingPunct="1">
        <a:defRPr sz="1900" kern="1200">
          <a:solidFill>
            <a:schemeClr val="tx1"/>
          </a:solidFill>
          <a:latin typeface="+mn-lt"/>
          <a:ea typeface="+mn-ea"/>
          <a:cs typeface="+mn-cs"/>
        </a:defRPr>
      </a:lvl3pPr>
      <a:lvl4pPr marL="1371756" algn="l" defTabSz="914504" rtl="0" eaLnBrk="1" latinLnBrk="0" hangingPunct="1">
        <a:defRPr sz="1900" kern="1200">
          <a:solidFill>
            <a:schemeClr val="tx1"/>
          </a:solidFill>
          <a:latin typeface="+mn-lt"/>
          <a:ea typeface="+mn-ea"/>
          <a:cs typeface="+mn-cs"/>
        </a:defRPr>
      </a:lvl4pPr>
      <a:lvl5pPr marL="1829008" algn="l" defTabSz="914504" rtl="0" eaLnBrk="1" latinLnBrk="0" hangingPunct="1">
        <a:defRPr sz="1900" kern="1200">
          <a:solidFill>
            <a:schemeClr val="tx1"/>
          </a:solidFill>
          <a:latin typeface="+mn-lt"/>
          <a:ea typeface="+mn-ea"/>
          <a:cs typeface="+mn-cs"/>
        </a:defRPr>
      </a:lvl5pPr>
      <a:lvl6pPr marL="2286260" algn="l" defTabSz="914504" rtl="0" eaLnBrk="1" latinLnBrk="0" hangingPunct="1">
        <a:defRPr sz="1900" kern="1200">
          <a:solidFill>
            <a:schemeClr val="tx1"/>
          </a:solidFill>
          <a:latin typeface="+mn-lt"/>
          <a:ea typeface="+mn-ea"/>
          <a:cs typeface="+mn-cs"/>
        </a:defRPr>
      </a:lvl6pPr>
      <a:lvl7pPr marL="2743512" algn="l" defTabSz="914504" rtl="0" eaLnBrk="1" latinLnBrk="0" hangingPunct="1">
        <a:defRPr sz="1900" kern="1200">
          <a:solidFill>
            <a:schemeClr val="tx1"/>
          </a:solidFill>
          <a:latin typeface="+mn-lt"/>
          <a:ea typeface="+mn-ea"/>
          <a:cs typeface="+mn-cs"/>
        </a:defRPr>
      </a:lvl7pPr>
      <a:lvl8pPr marL="3200765" algn="l" defTabSz="914504" rtl="0" eaLnBrk="1" latinLnBrk="0" hangingPunct="1">
        <a:defRPr sz="1900" kern="1200">
          <a:solidFill>
            <a:schemeClr val="tx1"/>
          </a:solidFill>
          <a:latin typeface="+mn-lt"/>
          <a:ea typeface="+mn-ea"/>
          <a:cs typeface="+mn-cs"/>
        </a:defRPr>
      </a:lvl8pPr>
      <a:lvl9pPr marL="3658016" algn="l" defTabSz="914504"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userDrawn="1">
          <p15:clr>
            <a:srgbClr val="F26B43"/>
          </p15:clr>
        </p15:guide>
        <p15:guide id="2" pos="227" userDrawn="1">
          <p15:clr>
            <a:srgbClr val="F26B43"/>
          </p15:clr>
        </p15:guide>
        <p15:guide id="3" pos="55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el 19"/>
          <p:cNvSpPr>
            <a:spLocks noGrp="1"/>
          </p:cNvSpPr>
          <p:nvPr>
            <p:ph type="ctrTitle"/>
          </p:nvPr>
        </p:nvSpPr>
        <p:spPr/>
        <p:txBody>
          <a:bodyPr/>
          <a:lstStyle/>
          <a:p>
            <a:r>
              <a:rPr lang="en-US" dirty="0" smtClean="0"/>
              <a:t>Specification Artifacts Overview</a:t>
            </a:r>
            <a:endParaRPr lang="en-US" dirty="0"/>
          </a:p>
        </p:txBody>
      </p:sp>
      <p:sp>
        <p:nvSpPr>
          <p:cNvPr id="6" name="Textplatzhalter 5"/>
          <p:cNvSpPr>
            <a:spLocks noGrp="1"/>
          </p:cNvSpPr>
          <p:nvPr>
            <p:ph type="body" sz="quarter" idx="11"/>
          </p:nvPr>
        </p:nvSpPr>
        <p:spPr/>
        <p:txBody>
          <a:bodyPr>
            <a:noAutofit/>
          </a:bodyPr>
          <a:lstStyle/>
          <a:p>
            <a:endParaRPr lang="en-US" dirty="0"/>
          </a:p>
        </p:txBody>
      </p:sp>
      <p:sp>
        <p:nvSpPr>
          <p:cNvPr id="7" name="Textplatzhalter 6"/>
          <p:cNvSpPr>
            <a:spLocks noGrp="1"/>
          </p:cNvSpPr>
          <p:nvPr>
            <p:ph type="body" sz="quarter" idx="12"/>
          </p:nvPr>
        </p:nvSpPr>
        <p:spPr/>
        <p:txBody>
          <a:bodyPr>
            <a:noAutofit/>
          </a:bodyPr>
          <a:lstStyle/>
          <a:p>
            <a:endParaRPr lang="en-US" dirty="0"/>
          </a:p>
        </p:txBody>
      </p:sp>
      <p:pic>
        <p:nvPicPr>
          <p:cNvPr id="9" name="Grafik 8"/>
          <p:cNvPicPr>
            <a:picLocks noChangeAspect="1"/>
          </p:cNvPicPr>
          <p:nvPr/>
        </p:nvPicPr>
        <p:blipFill rotWithShape="1">
          <a:blip r:embed="rId2" cstate="screen">
            <a:extLst>
              <a:ext uri="{28A0092B-C50C-407E-A947-70E740481C1C}">
                <a14:useLocalDpi xmlns:a14="http://schemas.microsoft.com/office/drawing/2010/main" val="0"/>
              </a:ext>
            </a:extLst>
          </a:blip>
          <a:srcRect l="83" t="23734" r="564" b="7440"/>
          <a:stretch/>
        </p:blipFill>
        <p:spPr>
          <a:xfrm>
            <a:off x="-1" y="-37172"/>
            <a:ext cx="9144001" cy="4195149"/>
          </a:xfrm>
          <a:prstGeom prst="rect">
            <a:avLst/>
          </a:prstGeom>
        </p:spPr>
      </p:pic>
      <p:sp>
        <p:nvSpPr>
          <p:cNvPr id="10" name="Titel 19"/>
          <p:cNvSpPr txBox="1">
            <a:spLocks/>
          </p:cNvSpPr>
          <p:nvPr/>
        </p:nvSpPr>
        <p:spPr>
          <a:xfrm>
            <a:off x="396633" y="492835"/>
            <a:ext cx="8488766" cy="430887"/>
          </a:xfrm>
          <a:prstGeom prst="rect">
            <a:avLst/>
          </a:prstGeom>
          <a:noFill/>
        </p:spPr>
        <p:txBody>
          <a:bodyPr vert="horz" lIns="0" tIns="0" rIns="0" bIns="0" rtlCol="0" anchor="t" anchorCtr="0">
            <a:spAutoFit/>
          </a:bodyPr>
          <a:lstStyle>
            <a:lvl1pPr algn="l" defTabSz="914504" rtl="0" eaLnBrk="1" latinLnBrk="0" hangingPunct="1">
              <a:spcBef>
                <a:spcPct val="0"/>
              </a:spcBef>
              <a:buNone/>
              <a:defRPr sz="2800" b="1" kern="1200">
                <a:solidFill>
                  <a:schemeClr val="tx1"/>
                </a:solidFill>
                <a:latin typeface="+mj-lt"/>
                <a:ea typeface="+mj-ea"/>
                <a:cs typeface="+mj-cs"/>
              </a:defRPr>
            </a:lvl1pPr>
          </a:lstStyle>
          <a:p>
            <a:r>
              <a:rPr lang="en-US" dirty="0" smtClean="0">
                <a:solidFill>
                  <a:schemeClr val="bg1"/>
                </a:solidFill>
              </a:rPr>
              <a:t>Credit Risk Management Platform</a:t>
            </a:r>
            <a:endParaRPr lang="en-US" b="0" dirty="0">
              <a:solidFill>
                <a:schemeClr val="bg1"/>
              </a:solidFill>
            </a:endParaRPr>
          </a:p>
        </p:txBody>
      </p:sp>
      <p:sp>
        <p:nvSpPr>
          <p:cNvPr id="11" name="Titel 19"/>
          <p:cNvSpPr txBox="1">
            <a:spLocks/>
          </p:cNvSpPr>
          <p:nvPr/>
        </p:nvSpPr>
        <p:spPr>
          <a:xfrm>
            <a:off x="396633" y="985266"/>
            <a:ext cx="8488766" cy="246221"/>
          </a:xfrm>
          <a:prstGeom prst="rect">
            <a:avLst/>
          </a:prstGeom>
          <a:noFill/>
        </p:spPr>
        <p:txBody>
          <a:bodyPr vert="horz" lIns="0" tIns="0" rIns="0" bIns="0" rtlCol="0" anchor="t" anchorCtr="0">
            <a:spAutoFit/>
          </a:bodyPr>
          <a:lstStyle>
            <a:lvl1pPr algn="l" defTabSz="914504" rtl="0" eaLnBrk="1" latinLnBrk="0" hangingPunct="1">
              <a:spcBef>
                <a:spcPct val="0"/>
              </a:spcBef>
              <a:buNone/>
              <a:defRPr sz="2800" b="1" kern="1200">
                <a:solidFill>
                  <a:schemeClr val="tx1"/>
                </a:solidFill>
                <a:latin typeface="+mj-lt"/>
                <a:ea typeface="+mj-ea"/>
                <a:cs typeface="+mj-cs"/>
              </a:defRPr>
            </a:lvl1pPr>
          </a:lstStyle>
          <a:p>
            <a:r>
              <a:rPr lang="en-US" sz="1600" b="0" dirty="0" smtClean="0">
                <a:solidFill>
                  <a:schemeClr val="bg1"/>
                </a:solidFill>
                <a:latin typeface="Fira Sans" panose="020B0503050000020004" pitchFamily="34" charset="0"/>
                <a:ea typeface="Fira Sans" panose="020B0503050000020004" pitchFamily="34" charset="0"/>
              </a:rPr>
              <a:t>Analysis &amp; Design Phase</a:t>
            </a: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2927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a:t>
            </a:r>
          </a:p>
        </p:txBody>
      </p:sp>
      <p:sp>
        <p:nvSpPr>
          <p:cNvPr id="6" name="Rechteck 5"/>
          <p:cNvSpPr>
            <a:spLocks noChangeArrowheads="1"/>
          </p:cNvSpPr>
          <p:nvPr/>
        </p:nvSpPr>
        <p:spPr bwMode="auto">
          <a:xfrm>
            <a:off x="365857" y="2046075"/>
            <a:ext cx="576000" cy="288000"/>
          </a:xfrm>
          <a:prstGeom prst="rect">
            <a:avLst/>
          </a:prstGeom>
          <a:solidFill>
            <a:schemeClr val="accent1"/>
          </a:solidFill>
          <a:ln w="0" algn="ctr">
            <a:noFill/>
            <a:round/>
            <a:headEnd/>
            <a:tailEnd/>
          </a:ln>
          <a:effectLst/>
        </p:spPr>
        <p:txBody>
          <a:bodyPr wrap="none" lIns="72000" tIns="0" rIns="0" bIns="0" anchor="ctr" anchorCtr="0"/>
          <a:lstStyle/>
          <a:p>
            <a:pPr defTabSz="995072"/>
            <a:r>
              <a:rPr lang="en-US" sz="1400" dirty="0">
                <a:solidFill>
                  <a:schemeClr val="bg1"/>
                </a:solidFill>
              </a:rPr>
              <a:t>3</a:t>
            </a:r>
          </a:p>
        </p:txBody>
      </p:sp>
    </p:spTree>
    <p:extLst>
      <p:ext uri="{BB962C8B-B14F-4D97-AF65-F5344CB8AC3E}">
        <p14:creationId xmlns:p14="http://schemas.microsoft.com/office/powerpoint/2010/main" val="410935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Specification</a:t>
            </a:r>
            <a:endParaRPr lang="en-US" dirty="0"/>
          </a:p>
        </p:txBody>
      </p:sp>
      <p:sp>
        <p:nvSpPr>
          <p:cNvPr id="3" name="Text Placeholder 2"/>
          <p:cNvSpPr>
            <a:spLocks noGrp="1"/>
          </p:cNvSpPr>
          <p:nvPr>
            <p:ph type="body" sz="quarter" idx="10"/>
          </p:nvPr>
        </p:nvSpPr>
        <p:spPr>
          <a:xfrm>
            <a:off x="365823" y="1044000"/>
            <a:ext cx="8488766" cy="1528624"/>
          </a:xfrm>
        </p:spPr>
        <p:txBody>
          <a:bodyPr/>
          <a:lstStyle/>
          <a:p>
            <a:pPr marL="0" indent="0">
              <a:buNone/>
            </a:pPr>
            <a:r>
              <a:rPr lang="en-US" dirty="0" smtClean="0"/>
              <a:t>The User Interface Specification defines the user interface on a field level. It also defines field level validation (e.g. field is required) and the link between user interface and Use Cases (e.g. which Use Case is triggered by a button). </a:t>
            </a:r>
            <a:r>
              <a:rPr lang="en-US" dirty="0" smtClean="0"/>
              <a:t>ACTICO is using </a:t>
            </a:r>
            <a:r>
              <a:rPr lang="en-US" dirty="0" smtClean="0"/>
              <a:t>Excel for defining the User Interface which allows business departments to closely collaborate in the Definition of the User Interface. </a:t>
            </a:r>
          </a:p>
          <a:p>
            <a:endParaRPr lang="en-US" dirty="0"/>
          </a:p>
        </p:txBody>
      </p:sp>
      <p:sp>
        <p:nvSpPr>
          <p:cNvPr id="4" name="Text Placeholder 3"/>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06764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Specification</a:t>
            </a:r>
            <a:endParaRPr lang="de-DE" dirty="0"/>
          </a:p>
        </p:txBody>
      </p:sp>
      <p:sp>
        <p:nvSpPr>
          <p:cNvPr id="4" name="Text Placeholder 3"/>
          <p:cNvSpPr>
            <a:spLocks noGrp="1"/>
          </p:cNvSpPr>
          <p:nvPr>
            <p:ph type="body" sz="quarter" idx="11"/>
          </p:nvPr>
        </p:nvSpPr>
        <p:spPr/>
        <p:txBody>
          <a:bodyPr/>
          <a:lstStyle/>
          <a:p>
            <a:r>
              <a:rPr lang="de-DE" dirty="0" err="1" smtClean="0"/>
              <a:t>Example</a:t>
            </a:r>
            <a:endParaRPr lang="de-DE" dirty="0"/>
          </a:p>
        </p:txBody>
      </p:sp>
      <p:pic>
        <p:nvPicPr>
          <p:cNvPr id="7" name="Picture 6"/>
          <p:cNvPicPr>
            <a:picLocks noChangeAspect="1"/>
          </p:cNvPicPr>
          <p:nvPr/>
        </p:nvPicPr>
        <p:blipFill>
          <a:blip r:embed="rId2"/>
          <a:stretch>
            <a:fillRect/>
          </a:stretch>
        </p:blipFill>
        <p:spPr>
          <a:xfrm>
            <a:off x="365822" y="915369"/>
            <a:ext cx="6870550" cy="5135563"/>
          </a:xfrm>
          <a:prstGeom prst="rect">
            <a:avLst/>
          </a:prstGeom>
          <a:ln>
            <a:solidFill>
              <a:schemeClr val="accent1"/>
            </a:solidFill>
          </a:ln>
          <a:effectLst/>
        </p:spPr>
      </p:pic>
    </p:spTree>
    <p:extLst>
      <p:ext uri="{BB962C8B-B14F-4D97-AF65-F5344CB8AC3E}">
        <p14:creationId xmlns:p14="http://schemas.microsoft.com/office/powerpoint/2010/main" val="165496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a:t>
            </a:r>
          </a:p>
        </p:txBody>
      </p:sp>
      <p:sp>
        <p:nvSpPr>
          <p:cNvPr id="7" name="Rechteck 6"/>
          <p:cNvSpPr>
            <a:spLocks noChangeArrowheads="1"/>
          </p:cNvSpPr>
          <p:nvPr/>
        </p:nvSpPr>
        <p:spPr bwMode="auto">
          <a:xfrm>
            <a:off x="365857" y="2532825"/>
            <a:ext cx="576000" cy="288000"/>
          </a:xfrm>
          <a:prstGeom prst="rect">
            <a:avLst/>
          </a:prstGeom>
          <a:solidFill>
            <a:schemeClr val="accent1"/>
          </a:solidFill>
          <a:ln w="0" algn="ctr">
            <a:noFill/>
            <a:round/>
            <a:headEnd/>
            <a:tailEnd/>
          </a:ln>
          <a:effectLst/>
        </p:spPr>
        <p:txBody>
          <a:bodyPr wrap="none" lIns="72000" tIns="0" rIns="0" bIns="0" anchor="ctr" anchorCtr="0"/>
          <a:lstStyle/>
          <a:p>
            <a:pPr defTabSz="995072"/>
            <a:r>
              <a:rPr lang="en-US" sz="1400" dirty="0">
                <a:solidFill>
                  <a:schemeClr val="bg1"/>
                </a:solidFill>
              </a:rPr>
              <a:t>4</a:t>
            </a:r>
          </a:p>
        </p:txBody>
      </p:sp>
    </p:spTree>
    <p:extLst>
      <p:ext uri="{BB962C8B-B14F-4D97-AF65-F5344CB8AC3E}">
        <p14:creationId xmlns:p14="http://schemas.microsoft.com/office/powerpoint/2010/main" val="24710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Specification</a:t>
            </a:r>
            <a:endParaRPr lang="en-US" dirty="0"/>
          </a:p>
        </p:txBody>
      </p:sp>
      <p:sp>
        <p:nvSpPr>
          <p:cNvPr id="3" name="Text Placeholder 2"/>
          <p:cNvSpPr>
            <a:spLocks noGrp="1"/>
          </p:cNvSpPr>
          <p:nvPr>
            <p:ph type="body" sz="quarter" idx="10"/>
          </p:nvPr>
        </p:nvSpPr>
        <p:spPr>
          <a:xfrm>
            <a:off x="365823" y="1044000"/>
            <a:ext cx="8488766" cy="984885"/>
          </a:xfrm>
        </p:spPr>
        <p:txBody>
          <a:bodyPr/>
          <a:lstStyle/>
          <a:p>
            <a:pPr marL="0" indent="0">
              <a:buNone/>
            </a:pPr>
            <a:r>
              <a:rPr lang="en-US" dirty="0" smtClean="0"/>
              <a:t>The Interface specification describes the interfaces of the system on a field level and their mapping to the business objects. We are using Excel for the interface specification to allow a close collaboration on the specification with the interface responsible from other systems. </a:t>
            </a:r>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20528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Specification</a:t>
            </a:r>
            <a:endParaRPr lang="de-DE" dirty="0"/>
          </a:p>
        </p:txBody>
      </p:sp>
      <p:sp>
        <p:nvSpPr>
          <p:cNvPr id="4" name="Text Placeholder 3"/>
          <p:cNvSpPr>
            <a:spLocks noGrp="1"/>
          </p:cNvSpPr>
          <p:nvPr>
            <p:ph type="body" sz="quarter" idx="11"/>
          </p:nvPr>
        </p:nvSpPr>
        <p:spPr/>
        <p:txBody>
          <a:bodyPr/>
          <a:lstStyle/>
          <a:p>
            <a:r>
              <a:rPr lang="de-DE" dirty="0" err="1" smtClean="0"/>
              <a:t>Example</a:t>
            </a:r>
            <a:endParaRPr lang="de-DE" dirty="0"/>
          </a:p>
        </p:txBody>
      </p:sp>
      <p:pic>
        <p:nvPicPr>
          <p:cNvPr id="5" name="Picture 4"/>
          <p:cNvPicPr>
            <a:picLocks noChangeAspect="1"/>
          </p:cNvPicPr>
          <p:nvPr/>
        </p:nvPicPr>
        <p:blipFill>
          <a:blip r:embed="rId2"/>
          <a:stretch>
            <a:fillRect/>
          </a:stretch>
        </p:blipFill>
        <p:spPr>
          <a:xfrm>
            <a:off x="174570" y="915369"/>
            <a:ext cx="8680018" cy="3867467"/>
          </a:xfrm>
          <a:prstGeom prst="rect">
            <a:avLst/>
          </a:prstGeom>
          <a:ln>
            <a:solidFill>
              <a:schemeClr val="accent1"/>
            </a:solidFill>
          </a:ln>
          <a:effectLst/>
        </p:spPr>
      </p:pic>
    </p:spTree>
    <p:extLst>
      <p:ext uri="{BB962C8B-B14F-4D97-AF65-F5344CB8AC3E}">
        <p14:creationId xmlns:p14="http://schemas.microsoft.com/office/powerpoint/2010/main" val="158149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a:t>
            </a:r>
          </a:p>
        </p:txBody>
      </p:sp>
      <p:sp>
        <p:nvSpPr>
          <p:cNvPr id="8" name="Rechteck 7"/>
          <p:cNvSpPr>
            <a:spLocks noChangeArrowheads="1"/>
          </p:cNvSpPr>
          <p:nvPr/>
        </p:nvSpPr>
        <p:spPr bwMode="auto">
          <a:xfrm>
            <a:off x="365857" y="3019575"/>
            <a:ext cx="576000" cy="288000"/>
          </a:xfrm>
          <a:prstGeom prst="rect">
            <a:avLst/>
          </a:prstGeom>
          <a:solidFill>
            <a:schemeClr val="accent1"/>
          </a:solidFill>
          <a:ln w="0" algn="ctr">
            <a:noFill/>
            <a:round/>
            <a:headEnd/>
            <a:tailEnd/>
          </a:ln>
          <a:effectLst/>
        </p:spPr>
        <p:txBody>
          <a:bodyPr wrap="none" lIns="72000" tIns="0" rIns="0" bIns="0" anchor="ctr" anchorCtr="0"/>
          <a:lstStyle/>
          <a:p>
            <a:pPr defTabSz="995072"/>
            <a:r>
              <a:rPr lang="en-US" sz="1400" dirty="0">
                <a:solidFill>
                  <a:schemeClr val="bg1"/>
                </a:solidFill>
              </a:rPr>
              <a:t>5</a:t>
            </a:r>
          </a:p>
        </p:txBody>
      </p:sp>
    </p:spTree>
    <p:extLst>
      <p:ext uri="{BB962C8B-B14F-4D97-AF65-F5344CB8AC3E}">
        <p14:creationId xmlns:p14="http://schemas.microsoft.com/office/powerpoint/2010/main" val="398639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Specification</a:t>
            </a:r>
            <a:endParaRPr lang="en-US" dirty="0"/>
          </a:p>
        </p:txBody>
      </p:sp>
      <p:sp>
        <p:nvSpPr>
          <p:cNvPr id="3" name="Text Placeholder 2"/>
          <p:cNvSpPr>
            <a:spLocks noGrp="1"/>
          </p:cNvSpPr>
          <p:nvPr>
            <p:ph type="body" sz="quarter" idx="10"/>
          </p:nvPr>
        </p:nvSpPr>
        <p:spPr>
          <a:xfrm>
            <a:off x="365823" y="1044000"/>
            <a:ext cx="8488766" cy="492443"/>
          </a:xfrm>
        </p:spPr>
        <p:txBody>
          <a:bodyPr/>
          <a:lstStyle/>
          <a:p>
            <a:pPr marL="0" indent="0">
              <a:buNone/>
            </a:pPr>
            <a:r>
              <a:rPr lang="en-US" dirty="0" smtClean="0"/>
              <a:t>Scorecards are typically specified by non formal excel or word documents. The Scorecard methodology is often already available as excel files (including the calculation logic). </a:t>
            </a:r>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29015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Specification</a:t>
            </a:r>
            <a:endParaRPr lang="de-DE" dirty="0"/>
          </a:p>
        </p:txBody>
      </p:sp>
      <p:sp>
        <p:nvSpPr>
          <p:cNvPr id="4" name="Text Placeholder 3"/>
          <p:cNvSpPr>
            <a:spLocks noGrp="1"/>
          </p:cNvSpPr>
          <p:nvPr>
            <p:ph type="body" sz="quarter" idx="11"/>
          </p:nvPr>
        </p:nvSpPr>
        <p:spPr/>
        <p:txBody>
          <a:bodyPr/>
          <a:lstStyle/>
          <a:p>
            <a:r>
              <a:rPr lang="de-DE" dirty="0" err="1" smtClean="0"/>
              <a:t>Example</a:t>
            </a:r>
            <a:endParaRPr lang="de-DE" dirty="0"/>
          </a:p>
        </p:txBody>
      </p:sp>
      <p:pic>
        <p:nvPicPr>
          <p:cNvPr id="5" name="Picture 4"/>
          <p:cNvPicPr>
            <a:picLocks noChangeAspect="1"/>
          </p:cNvPicPr>
          <p:nvPr/>
        </p:nvPicPr>
        <p:blipFill>
          <a:blip r:embed="rId2"/>
          <a:stretch>
            <a:fillRect/>
          </a:stretch>
        </p:blipFill>
        <p:spPr>
          <a:xfrm>
            <a:off x="365822" y="1094694"/>
            <a:ext cx="7946828" cy="4890356"/>
          </a:xfrm>
          <a:prstGeom prst="rect">
            <a:avLst/>
          </a:prstGeom>
          <a:ln>
            <a:solidFill>
              <a:schemeClr val="accent1"/>
            </a:solidFill>
          </a:ln>
          <a:effectLst/>
        </p:spPr>
      </p:pic>
    </p:spTree>
    <p:extLst>
      <p:ext uri="{BB962C8B-B14F-4D97-AF65-F5344CB8AC3E}">
        <p14:creationId xmlns:p14="http://schemas.microsoft.com/office/powerpoint/2010/main" val="84461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a:t>
            </a:r>
          </a:p>
        </p:txBody>
      </p:sp>
      <p:sp>
        <p:nvSpPr>
          <p:cNvPr id="10" name="Rechteck 9"/>
          <p:cNvSpPr>
            <a:spLocks noChangeArrowheads="1"/>
          </p:cNvSpPr>
          <p:nvPr/>
        </p:nvSpPr>
        <p:spPr bwMode="auto">
          <a:xfrm>
            <a:off x="365857" y="3506325"/>
            <a:ext cx="576000" cy="288000"/>
          </a:xfrm>
          <a:prstGeom prst="rect">
            <a:avLst/>
          </a:prstGeom>
          <a:solidFill>
            <a:schemeClr val="accent1"/>
          </a:solidFill>
          <a:ln w="0" algn="ctr">
            <a:noFill/>
            <a:round/>
            <a:headEnd/>
            <a:tailEnd/>
          </a:ln>
          <a:effectLst/>
        </p:spPr>
        <p:txBody>
          <a:bodyPr wrap="none" lIns="72000" tIns="0" rIns="0" bIns="0" anchor="ctr" anchorCtr="0"/>
          <a:lstStyle/>
          <a:p>
            <a:pPr defTabSz="995072"/>
            <a:r>
              <a:rPr lang="en-US" sz="1400" dirty="0">
                <a:solidFill>
                  <a:schemeClr val="bg1"/>
                </a:solidFill>
              </a:rPr>
              <a:t>6</a:t>
            </a:r>
          </a:p>
        </p:txBody>
      </p:sp>
    </p:spTree>
    <p:extLst>
      <p:ext uri="{BB962C8B-B14F-4D97-AF65-F5344CB8AC3E}">
        <p14:creationId xmlns:p14="http://schemas.microsoft.com/office/powerpoint/2010/main" val="125671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 overview</a:t>
            </a:r>
          </a:p>
        </p:txBody>
      </p:sp>
    </p:spTree>
    <p:extLst>
      <p:ext uri="{BB962C8B-B14F-4D97-AF65-F5344CB8AC3E}">
        <p14:creationId xmlns:p14="http://schemas.microsoft.com/office/powerpoint/2010/main" val="1329794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Template Specification</a:t>
            </a:r>
            <a:endParaRPr lang="en-US" dirty="0"/>
          </a:p>
        </p:txBody>
      </p:sp>
      <p:sp>
        <p:nvSpPr>
          <p:cNvPr id="3" name="Text Placeholder 2"/>
          <p:cNvSpPr>
            <a:spLocks noGrp="1"/>
          </p:cNvSpPr>
          <p:nvPr>
            <p:ph type="body" sz="quarter" idx="10"/>
          </p:nvPr>
        </p:nvSpPr>
        <p:spPr>
          <a:xfrm>
            <a:off x="365823" y="1044000"/>
            <a:ext cx="8488766" cy="738664"/>
          </a:xfrm>
        </p:spPr>
        <p:txBody>
          <a:bodyPr/>
          <a:lstStyle/>
          <a:p>
            <a:pPr marL="0" indent="0">
              <a:buNone/>
            </a:pPr>
            <a:r>
              <a:rPr lang="en-US" dirty="0" smtClean="0"/>
              <a:t>Financial Templates are typically specified as non formal excel files. Ideally in the format that is supported by the ACTICO Financial Spreading Module or in some way that allows to identify the statement position and ratio formulas</a:t>
            </a:r>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6079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Template Specification</a:t>
            </a:r>
            <a:endParaRPr lang="de-DE" dirty="0"/>
          </a:p>
        </p:txBody>
      </p:sp>
      <p:sp>
        <p:nvSpPr>
          <p:cNvPr id="4" name="Text Placeholder 3"/>
          <p:cNvSpPr>
            <a:spLocks noGrp="1"/>
          </p:cNvSpPr>
          <p:nvPr>
            <p:ph type="body" sz="quarter" idx="11"/>
          </p:nvPr>
        </p:nvSpPr>
        <p:spPr/>
        <p:txBody>
          <a:bodyPr/>
          <a:lstStyle/>
          <a:p>
            <a:r>
              <a:rPr lang="de-DE" dirty="0" err="1" smtClean="0"/>
              <a:t>Example</a:t>
            </a:r>
            <a:endParaRPr lang="de-DE" dirty="0"/>
          </a:p>
        </p:txBody>
      </p:sp>
      <p:pic>
        <p:nvPicPr>
          <p:cNvPr id="6" name="Picture 5"/>
          <p:cNvPicPr>
            <a:picLocks noChangeAspect="1"/>
          </p:cNvPicPr>
          <p:nvPr/>
        </p:nvPicPr>
        <p:blipFill>
          <a:blip r:embed="rId2"/>
          <a:stretch>
            <a:fillRect/>
          </a:stretch>
        </p:blipFill>
        <p:spPr>
          <a:xfrm>
            <a:off x="365822" y="915369"/>
            <a:ext cx="8159129" cy="4451459"/>
          </a:xfrm>
          <a:prstGeom prst="rect">
            <a:avLst/>
          </a:prstGeom>
        </p:spPr>
      </p:pic>
    </p:spTree>
    <p:extLst>
      <p:ext uri="{BB962C8B-B14F-4D97-AF65-F5344CB8AC3E}">
        <p14:creationId xmlns:p14="http://schemas.microsoft.com/office/powerpoint/2010/main" val="174101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a:t>
            </a:r>
          </a:p>
        </p:txBody>
      </p:sp>
      <p:sp>
        <p:nvSpPr>
          <p:cNvPr id="11" name="Rechteck 10"/>
          <p:cNvSpPr>
            <a:spLocks noChangeArrowheads="1"/>
          </p:cNvSpPr>
          <p:nvPr/>
        </p:nvSpPr>
        <p:spPr bwMode="auto">
          <a:xfrm>
            <a:off x="365857" y="3993075"/>
            <a:ext cx="576000" cy="288000"/>
          </a:xfrm>
          <a:prstGeom prst="rect">
            <a:avLst/>
          </a:prstGeom>
          <a:solidFill>
            <a:schemeClr val="accent1"/>
          </a:solidFill>
          <a:ln w="0" algn="ctr">
            <a:noFill/>
            <a:round/>
            <a:headEnd/>
            <a:tailEnd/>
          </a:ln>
          <a:effectLst/>
        </p:spPr>
        <p:txBody>
          <a:bodyPr wrap="none" lIns="72000" tIns="0" rIns="0" bIns="0" anchor="ctr" anchorCtr="0"/>
          <a:lstStyle/>
          <a:p>
            <a:pPr defTabSz="995072"/>
            <a:r>
              <a:rPr lang="en-US" sz="1400" dirty="0">
                <a:solidFill>
                  <a:schemeClr val="bg1"/>
                </a:solidFill>
              </a:rPr>
              <a:t>7</a:t>
            </a:r>
          </a:p>
        </p:txBody>
      </p:sp>
    </p:spTree>
    <p:extLst>
      <p:ext uri="{BB962C8B-B14F-4D97-AF65-F5344CB8AC3E}">
        <p14:creationId xmlns:p14="http://schemas.microsoft.com/office/powerpoint/2010/main" val="388608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&amp; Printout Specification</a:t>
            </a:r>
            <a:endParaRPr lang="en-US" dirty="0"/>
          </a:p>
        </p:txBody>
      </p:sp>
      <p:sp>
        <p:nvSpPr>
          <p:cNvPr id="3" name="Text Placeholder 2"/>
          <p:cNvSpPr>
            <a:spLocks noGrp="1"/>
          </p:cNvSpPr>
          <p:nvPr>
            <p:ph type="body" sz="quarter" idx="10"/>
          </p:nvPr>
        </p:nvSpPr>
        <p:spPr>
          <a:xfrm>
            <a:off x="365823" y="1044000"/>
            <a:ext cx="8488766" cy="1036181"/>
          </a:xfrm>
        </p:spPr>
        <p:txBody>
          <a:bodyPr/>
          <a:lstStyle/>
          <a:p>
            <a:pPr marL="0" indent="0">
              <a:buNone/>
            </a:pPr>
            <a:r>
              <a:rPr lang="en-US" dirty="0" smtClean="0"/>
              <a:t>Report &amp; Printout Templates are </a:t>
            </a:r>
            <a:r>
              <a:rPr lang="en-US" dirty="0"/>
              <a:t>typically specified as non formal </a:t>
            </a:r>
            <a:r>
              <a:rPr lang="en-US" dirty="0" smtClean="0"/>
              <a:t>word files, describing how the report / printout should look like and the mapping of the to be displayed fields to the business objects or user interface.</a:t>
            </a:r>
            <a:endParaRPr lang="en-US" dirty="0"/>
          </a:p>
          <a:p>
            <a:endParaRPr lang="de-DE" dirty="0"/>
          </a:p>
        </p:txBody>
      </p:sp>
      <p:sp>
        <p:nvSpPr>
          <p:cNvPr id="4" name="Text Placeholder 3"/>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111780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a:t>
            </a:r>
          </a:p>
        </p:txBody>
      </p:sp>
      <p:sp>
        <p:nvSpPr>
          <p:cNvPr id="4" name="Rechteck 3"/>
          <p:cNvSpPr>
            <a:spLocks noChangeArrowheads="1"/>
          </p:cNvSpPr>
          <p:nvPr/>
        </p:nvSpPr>
        <p:spPr bwMode="auto">
          <a:xfrm>
            <a:off x="365857" y="1072575"/>
            <a:ext cx="576000" cy="288000"/>
          </a:xfrm>
          <a:prstGeom prst="rect">
            <a:avLst/>
          </a:prstGeom>
          <a:solidFill>
            <a:schemeClr val="accent1"/>
          </a:solidFill>
          <a:ln w="0" algn="ctr">
            <a:noFill/>
            <a:round/>
            <a:headEnd/>
            <a:tailEnd/>
          </a:ln>
          <a:effectLst/>
        </p:spPr>
        <p:txBody>
          <a:bodyPr wrap="none" lIns="72000" tIns="0" rIns="0" bIns="0" anchor="ctr" anchorCtr="0"/>
          <a:lstStyle/>
          <a:p>
            <a:pPr defTabSz="995072"/>
            <a:r>
              <a:rPr lang="en-US" sz="1400" dirty="0">
                <a:solidFill>
                  <a:schemeClr val="bg1"/>
                </a:solidFill>
              </a:rPr>
              <a:t>1</a:t>
            </a:r>
          </a:p>
        </p:txBody>
      </p:sp>
    </p:spTree>
    <p:extLst>
      <p:ext uri="{BB962C8B-B14F-4D97-AF65-F5344CB8AC3E}">
        <p14:creationId xmlns:p14="http://schemas.microsoft.com/office/powerpoint/2010/main" val="340647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Specification Artifacts Overview</a:t>
            </a:r>
            <a:endParaRPr lang="en-US" noProof="0" dirty="0"/>
          </a:p>
        </p:txBody>
      </p:sp>
      <p:sp>
        <p:nvSpPr>
          <p:cNvPr id="4" name="Text Placeholder 3"/>
          <p:cNvSpPr>
            <a:spLocks noGrp="1"/>
          </p:cNvSpPr>
          <p:nvPr>
            <p:ph type="body" sz="quarter" idx="11"/>
          </p:nvPr>
        </p:nvSpPr>
        <p:spPr/>
        <p:txBody>
          <a:bodyPr/>
          <a:lstStyle/>
          <a:p>
            <a:endParaRPr lang="de-DE"/>
          </a:p>
        </p:txBody>
      </p:sp>
      <p:graphicFrame>
        <p:nvGraphicFramePr>
          <p:cNvPr id="5" name="Table 4"/>
          <p:cNvGraphicFramePr>
            <a:graphicFrameLocks noGrp="1"/>
          </p:cNvGraphicFramePr>
          <p:nvPr>
            <p:extLst>
              <p:ext uri="{D42A27DB-BD31-4B8C-83A1-F6EECF244321}">
                <p14:modId xmlns:p14="http://schemas.microsoft.com/office/powerpoint/2010/main" val="2783791207"/>
              </p:ext>
            </p:extLst>
          </p:nvPr>
        </p:nvGraphicFramePr>
        <p:xfrm>
          <a:off x="365822" y="1955451"/>
          <a:ext cx="7876478" cy="3429000"/>
        </p:xfrm>
        <a:graphic>
          <a:graphicData uri="http://schemas.openxmlformats.org/drawingml/2006/table">
            <a:tbl>
              <a:tblPr firstRow="1" bandRow="1">
                <a:tableStyleId>{5C22544A-7EE6-4342-B048-85BDC9FD1C3A}</a:tableStyleId>
              </a:tblPr>
              <a:tblGrid>
                <a:gridCol w="3938239">
                  <a:extLst>
                    <a:ext uri="{9D8B030D-6E8A-4147-A177-3AD203B41FA5}">
                      <a16:colId xmlns:a16="http://schemas.microsoft.com/office/drawing/2014/main" val="185280599"/>
                    </a:ext>
                  </a:extLst>
                </a:gridCol>
                <a:gridCol w="3938239">
                  <a:extLst>
                    <a:ext uri="{9D8B030D-6E8A-4147-A177-3AD203B41FA5}">
                      <a16:colId xmlns:a16="http://schemas.microsoft.com/office/drawing/2014/main" val="763097900"/>
                    </a:ext>
                  </a:extLst>
                </a:gridCol>
              </a:tblGrid>
              <a:tr h="370840">
                <a:tc>
                  <a:txBody>
                    <a:bodyPr/>
                    <a:lstStyle/>
                    <a:p>
                      <a:r>
                        <a:rPr lang="en-US" sz="1600" noProof="0" dirty="0" smtClean="0"/>
                        <a:t>Artifact</a:t>
                      </a:r>
                      <a:endParaRPr lang="en-US" sz="1600" noProof="0" dirty="0"/>
                    </a:p>
                  </a:txBody>
                  <a:tcPr/>
                </a:tc>
                <a:tc>
                  <a:txBody>
                    <a:bodyPr/>
                    <a:lstStyle/>
                    <a:p>
                      <a:r>
                        <a:rPr lang="en-US" sz="1600" noProof="0" dirty="0" smtClean="0"/>
                        <a:t>Purpose</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45335953"/>
                  </a:ext>
                </a:extLst>
              </a:tr>
              <a:tr h="370840">
                <a:tc>
                  <a:txBody>
                    <a:bodyPr/>
                    <a:lstStyle/>
                    <a:p>
                      <a:r>
                        <a:rPr lang="en-US" sz="1600" noProof="0" dirty="0" smtClean="0"/>
                        <a:t>Functional Specification &amp; Technical Design</a:t>
                      </a:r>
                      <a:endParaRPr lang="en-US" sz="1600" noProof="0" dirty="0"/>
                    </a:p>
                  </a:txBody>
                  <a:tcPr/>
                </a:tc>
                <a:tc>
                  <a:txBody>
                    <a:bodyPr/>
                    <a:lstStyle/>
                    <a:p>
                      <a:r>
                        <a:rPr lang="en-US" sz="1600" noProof="0" dirty="0" smtClean="0"/>
                        <a:t>Description of the business</a:t>
                      </a:r>
                      <a:r>
                        <a:rPr lang="en-US" sz="1600" baseline="0" noProof="0" dirty="0" smtClean="0"/>
                        <a:t> and technical use cases of the system</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73314163"/>
                  </a:ext>
                </a:extLst>
              </a:tr>
              <a:tr h="370840">
                <a:tc>
                  <a:txBody>
                    <a:bodyPr/>
                    <a:lstStyle/>
                    <a:p>
                      <a:r>
                        <a:rPr lang="en-US" sz="1600" noProof="0" dirty="0" smtClean="0"/>
                        <a:t>User Interface Specification</a:t>
                      </a:r>
                      <a:endParaRPr lang="en-US" sz="1600" noProof="0" dirty="0"/>
                    </a:p>
                  </a:txBody>
                  <a:tcPr/>
                </a:tc>
                <a:tc>
                  <a:txBody>
                    <a:bodyPr/>
                    <a:lstStyle/>
                    <a:p>
                      <a:r>
                        <a:rPr lang="en-US" sz="1600" noProof="0" dirty="0" smtClean="0"/>
                        <a:t>Definition</a:t>
                      </a:r>
                      <a:r>
                        <a:rPr lang="en-US" sz="1600" baseline="0" noProof="0" dirty="0" smtClean="0"/>
                        <a:t> of screens and validation rules of the system</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2418009"/>
                  </a:ext>
                </a:extLst>
              </a:tr>
              <a:tr h="370840">
                <a:tc>
                  <a:txBody>
                    <a:bodyPr/>
                    <a:lstStyle/>
                    <a:p>
                      <a:r>
                        <a:rPr lang="en-US" sz="1600" noProof="0" dirty="0" smtClean="0"/>
                        <a:t>Interface Specification</a:t>
                      </a:r>
                      <a:endParaRPr lang="en-US" sz="1600" noProof="0" dirty="0"/>
                    </a:p>
                  </a:txBody>
                  <a:tcPr/>
                </a:tc>
                <a:tc>
                  <a:txBody>
                    <a:bodyPr/>
                    <a:lstStyle/>
                    <a:p>
                      <a:r>
                        <a:rPr lang="en-US" sz="1600" noProof="0" dirty="0" smtClean="0"/>
                        <a:t>Detailed description of Interfaces to other systems on a field level</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966252"/>
                  </a:ext>
                </a:extLst>
              </a:tr>
              <a:tr h="370840">
                <a:tc>
                  <a:txBody>
                    <a:bodyPr/>
                    <a:lstStyle/>
                    <a:p>
                      <a:r>
                        <a:rPr lang="en-US" sz="1600" noProof="0" dirty="0" smtClean="0"/>
                        <a:t>Scorecard Specification</a:t>
                      </a:r>
                      <a:endParaRPr lang="en-US" sz="1600" noProof="0" dirty="0"/>
                    </a:p>
                  </a:txBody>
                  <a:tcPr/>
                </a:tc>
                <a:tc>
                  <a:txBody>
                    <a:bodyPr/>
                    <a:lstStyle/>
                    <a:p>
                      <a:r>
                        <a:rPr lang="en-US" sz="1600" noProof="0" dirty="0" smtClean="0"/>
                        <a:t>Definition</a:t>
                      </a:r>
                      <a:r>
                        <a:rPr lang="en-US" sz="1600" baseline="0" noProof="0" dirty="0" smtClean="0"/>
                        <a:t> of scorecard logic (e.g. rating)</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169450"/>
                  </a:ext>
                </a:extLst>
              </a:tr>
              <a:tr h="370840">
                <a:tc>
                  <a:txBody>
                    <a:bodyPr/>
                    <a:lstStyle/>
                    <a:p>
                      <a:r>
                        <a:rPr lang="en-US" sz="1600" noProof="0" dirty="0" smtClean="0"/>
                        <a:t>Financial</a:t>
                      </a:r>
                      <a:r>
                        <a:rPr lang="en-US" sz="1600" baseline="0" noProof="0" dirty="0" smtClean="0"/>
                        <a:t> Template Specification</a:t>
                      </a:r>
                      <a:endParaRPr lang="en-US" sz="1600" noProof="0" dirty="0"/>
                    </a:p>
                  </a:txBody>
                  <a:tcPr/>
                </a:tc>
                <a:tc>
                  <a:txBody>
                    <a:bodyPr/>
                    <a:lstStyle/>
                    <a:p>
                      <a:r>
                        <a:rPr lang="en-US" sz="1600" noProof="0" dirty="0" smtClean="0"/>
                        <a:t>Definition of balance</a:t>
                      </a:r>
                      <a:r>
                        <a:rPr lang="en-US" sz="1600" baseline="0" noProof="0" dirty="0" smtClean="0"/>
                        <a:t> sheet templates</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8152172"/>
                  </a:ext>
                </a:extLst>
              </a:tr>
              <a:tr h="370840">
                <a:tc>
                  <a:txBody>
                    <a:bodyPr/>
                    <a:lstStyle/>
                    <a:p>
                      <a:r>
                        <a:rPr lang="en-US" sz="1600" noProof="0" dirty="0" smtClean="0"/>
                        <a:t>Report &amp; Printout Specification</a:t>
                      </a:r>
                      <a:endParaRPr lang="en-US" sz="1600" noProof="0" dirty="0"/>
                    </a:p>
                  </a:txBody>
                  <a:tcPr/>
                </a:tc>
                <a:tc>
                  <a:txBody>
                    <a:bodyPr/>
                    <a:lstStyle/>
                    <a:p>
                      <a:r>
                        <a:rPr lang="en-US" sz="1600" noProof="0" dirty="0" smtClean="0"/>
                        <a:t>Definition of to be used reports and printout templates </a:t>
                      </a:r>
                      <a:endParaRPr lang="en-US" sz="16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42369254"/>
                  </a:ext>
                </a:extLst>
              </a:tr>
            </a:tbl>
          </a:graphicData>
        </a:graphic>
      </p:graphicFrame>
      <p:sp>
        <p:nvSpPr>
          <p:cNvPr id="6" name="Text Placeholder 2"/>
          <p:cNvSpPr txBox="1">
            <a:spLocks/>
          </p:cNvSpPr>
          <p:nvPr/>
        </p:nvSpPr>
        <p:spPr>
          <a:xfrm>
            <a:off x="365822" y="919270"/>
            <a:ext cx="8488766" cy="984885"/>
          </a:xfrm>
          <a:prstGeom prst="rect">
            <a:avLst/>
          </a:prstGeom>
        </p:spPr>
        <p:txBody>
          <a:bodyPr vert="horz" lIns="0" tIns="0" rIns="0" bIns="0" rtlCol="0" anchor="t" anchorCtr="0">
            <a:spAutoFit/>
          </a:bodyPr>
          <a:lstStyle>
            <a:lvl1pPr marL="181440" indent="-181440" algn="l" defTabSz="914504" rtl="0" eaLnBrk="1" latinLnBrk="0" hangingPunct="1">
              <a:lnSpc>
                <a:spcPct val="100000"/>
              </a:lnSpc>
              <a:spcBef>
                <a:spcPts val="0"/>
              </a:spcBef>
              <a:spcAft>
                <a:spcPts val="40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1pPr>
            <a:lvl2pPr marL="397439" indent="-207359" algn="l" defTabSz="914504" rtl="0" eaLnBrk="1" latinLnBrk="0" hangingPunct="1">
              <a:lnSpc>
                <a:spcPct val="100000"/>
              </a:lnSpc>
              <a:spcBef>
                <a:spcPts val="0"/>
              </a:spcBef>
              <a:spcAft>
                <a:spcPts val="400"/>
              </a:spcAft>
              <a:buClr>
                <a:schemeClr val="accent1"/>
              </a:buClr>
              <a:buFont typeface="Symbol" panose="05050102010706020507" pitchFamily="18" charset="2"/>
              <a:buChar char="-"/>
              <a:defRPr sz="1600" kern="1200">
                <a:solidFill>
                  <a:schemeClr val="tx1"/>
                </a:solidFill>
                <a:latin typeface="+mn-lt"/>
                <a:ea typeface="+mn-ea"/>
                <a:cs typeface="+mn-cs"/>
              </a:defRPr>
            </a:lvl2pPr>
            <a:lvl3pPr marL="580606" indent="-174528"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787965" indent="-190079"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995324" indent="-207359"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200" kern="1200">
                <a:solidFill>
                  <a:schemeClr val="tx1"/>
                </a:solidFill>
                <a:latin typeface="+mn-lt"/>
                <a:ea typeface="+mn-ea"/>
                <a:cs typeface="+mn-cs"/>
              </a:defRPr>
            </a:lvl5pPr>
            <a:lvl6pPr marL="2514886"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138"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90"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643"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smtClean="0"/>
              <a:t>This presentation gives an overview about the specification artifacts that are typically used to specify a system based on the ACTICO Credit Risk Management Platform (CRMP). The artifacts are typically created during the analysis &amp; design phase of a CRMP based project. It depends on the project which artifacts are required. </a:t>
            </a:r>
            <a:endParaRPr lang="en-US" dirty="0"/>
          </a:p>
        </p:txBody>
      </p:sp>
    </p:spTree>
    <p:extLst>
      <p:ext uri="{BB962C8B-B14F-4D97-AF65-F5344CB8AC3E}">
        <p14:creationId xmlns:p14="http://schemas.microsoft.com/office/powerpoint/2010/main" val="41240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noProof="0" dirty="0"/>
              <a:t>Agenda</a:t>
            </a:r>
          </a:p>
        </p:txBody>
      </p:sp>
      <p:sp>
        <p:nvSpPr>
          <p:cNvPr id="5" name="Rechteck 4"/>
          <p:cNvSpPr>
            <a:spLocks noChangeArrowheads="1"/>
          </p:cNvSpPr>
          <p:nvPr/>
        </p:nvSpPr>
        <p:spPr bwMode="auto">
          <a:xfrm>
            <a:off x="365857" y="1559325"/>
            <a:ext cx="576000" cy="288000"/>
          </a:xfrm>
          <a:prstGeom prst="rect">
            <a:avLst/>
          </a:prstGeom>
          <a:solidFill>
            <a:schemeClr val="accent1"/>
          </a:solidFill>
          <a:ln w="0" algn="ctr">
            <a:noFill/>
            <a:round/>
            <a:headEnd/>
            <a:tailEnd/>
          </a:ln>
          <a:effectLst/>
        </p:spPr>
        <p:txBody>
          <a:bodyPr wrap="none" lIns="72000" tIns="0" rIns="0" bIns="0" anchor="ctr" anchorCtr="0"/>
          <a:lstStyle/>
          <a:p>
            <a:pPr defTabSz="995072"/>
            <a:r>
              <a:rPr lang="en-US" sz="1400" dirty="0">
                <a:solidFill>
                  <a:schemeClr val="bg1"/>
                </a:solidFill>
              </a:rPr>
              <a:t>2</a:t>
            </a:r>
          </a:p>
        </p:txBody>
      </p:sp>
    </p:spTree>
    <p:extLst>
      <p:ext uri="{BB962C8B-B14F-4D97-AF65-F5344CB8AC3E}">
        <p14:creationId xmlns:p14="http://schemas.microsoft.com/office/powerpoint/2010/main" val="364994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design</a:t>
            </a:r>
            <a:endParaRPr lang="en-US" dirty="0"/>
          </a:p>
        </p:txBody>
      </p:sp>
      <p:sp>
        <p:nvSpPr>
          <p:cNvPr id="4" name="Text Placeholder 3"/>
          <p:cNvSpPr>
            <a:spLocks noGrp="1"/>
          </p:cNvSpPr>
          <p:nvPr>
            <p:ph type="body" sz="quarter" idx="11"/>
          </p:nvPr>
        </p:nvSpPr>
        <p:spPr/>
        <p:txBody>
          <a:bodyPr/>
          <a:lstStyle/>
          <a:p>
            <a:endParaRPr lang="de-DE" dirty="0"/>
          </a:p>
        </p:txBody>
      </p:sp>
      <p:sp>
        <p:nvSpPr>
          <p:cNvPr id="5" name="Text Placeholder 2"/>
          <p:cNvSpPr txBox="1">
            <a:spLocks/>
          </p:cNvSpPr>
          <p:nvPr/>
        </p:nvSpPr>
        <p:spPr>
          <a:xfrm>
            <a:off x="365822" y="949540"/>
            <a:ext cx="8488766" cy="2667397"/>
          </a:xfrm>
          <a:prstGeom prst="rect">
            <a:avLst/>
          </a:prstGeom>
        </p:spPr>
        <p:txBody>
          <a:bodyPr vert="horz" wrap="square" lIns="0" tIns="0" rIns="0" bIns="0" rtlCol="0" anchor="t" anchorCtr="0">
            <a:spAutoFit/>
          </a:bodyPr>
          <a:lstStyle>
            <a:lvl1pPr marL="181440" indent="-181440" algn="l" defTabSz="914504" rtl="0" eaLnBrk="1" latinLnBrk="0" hangingPunct="1">
              <a:lnSpc>
                <a:spcPct val="100000"/>
              </a:lnSpc>
              <a:spcBef>
                <a:spcPts val="0"/>
              </a:spcBef>
              <a:spcAft>
                <a:spcPts val="40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1pPr>
            <a:lvl2pPr marL="397439" indent="-207359" algn="l" defTabSz="914504" rtl="0" eaLnBrk="1" latinLnBrk="0" hangingPunct="1">
              <a:lnSpc>
                <a:spcPct val="100000"/>
              </a:lnSpc>
              <a:spcBef>
                <a:spcPts val="0"/>
              </a:spcBef>
              <a:spcAft>
                <a:spcPts val="400"/>
              </a:spcAft>
              <a:buClr>
                <a:schemeClr val="accent1"/>
              </a:buClr>
              <a:buFont typeface="Symbol" panose="05050102010706020507" pitchFamily="18" charset="2"/>
              <a:buChar char="-"/>
              <a:defRPr sz="1600" kern="1200">
                <a:solidFill>
                  <a:schemeClr val="tx1"/>
                </a:solidFill>
                <a:latin typeface="+mn-lt"/>
                <a:ea typeface="+mn-ea"/>
                <a:cs typeface="+mn-cs"/>
              </a:defRPr>
            </a:lvl2pPr>
            <a:lvl3pPr marL="580606" indent="-174528"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787965" indent="-190079"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995324" indent="-207359" algn="l" defTabSz="914504" rtl="0" eaLnBrk="1" latinLnBrk="0" hangingPunct="1">
              <a:lnSpc>
                <a:spcPct val="100000"/>
              </a:lnSpc>
              <a:spcBef>
                <a:spcPts val="0"/>
              </a:spcBef>
              <a:spcAft>
                <a:spcPts val="400"/>
              </a:spcAft>
              <a:buClr>
                <a:schemeClr val="accent1"/>
              </a:buClr>
              <a:buFont typeface="Arial" panose="020B0604020202020204" pitchFamily="34" charset="0"/>
              <a:buChar char="•"/>
              <a:defRPr sz="1200" kern="1200">
                <a:solidFill>
                  <a:schemeClr val="tx1"/>
                </a:solidFill>
                <a:latin typeface="+mn-lt"/>
                <a:ea typeface="+mn-ea"/>
                <a:cs typeface="+mn-cs"/>
              </a:defRPr>
            </a:lvl5pPr>
            <a:lvl6pPr marL="2514886"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138"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390"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643" indent="-228626" algn="l" defTabSz="91450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smtClean="0"/>
              <a:t>The </a:t>
            </a:r>
            <a:r>
              <a:rPr lang="en-US" dirty="0" smtClean="0"/>
              <a:t>Technical design describes </a:t>
            </a:r>
            <a:r>
              <a:rPr lang="en-US" dirty="0" smtClean="0"/>
              <a:t>the overall functionality of the system focusing on </a:t>
            </a:r>
            <a:r>
              <a:rPr lang="en-US" dirty="0" smtClean="0"/>
              <a:t>functional as well as non functional requirements and </a:t>
            </a:r>
            <a:r>
              <a:rPr lang="en-US" dirty="0" smtClean="0"/>
              <a:t>describes the </a:t>
            </a:r>
            <a:r>
              <a:rPr lang="en-US" dirty="0" smtClean="0"/>
              <a:t>design of the system.</a:t>
            </a:r>
            <a:endParaRPr lang="en-US" dirty="0"/>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The document is based on </a:t>
            </a:r>
            <a:r>
              <a:rPr lang="en-US" dirty="0" smtClean="0"/>
              <a:t>object oriented design industry standard best practices using </a:t>
            </a:r>
            <a:r>
              <a:rPr lang="en-US" dirty="0" smtClean="0"/>
              <a:t>UML</a:t>
            </a:r>
            <a:r>
              <a:rPr lang="en-US" dirty="0" smtClean="0"/>
              <a:t>.  ACTICO uses Enterprise Architect to capture the requirements resulting in </a:t>
            </a:r>
            <a:r>
              <a:rPr lang="en-US" dirty="0" smtClean="0"/>
              <a:t>a Word document </a:t>
            </a:r>
            <a:r>
              <a:rPr lang="en-US" dirty="0" smtClean="0"/>
              <a:t>with both textual as well as graphical sections.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smtClean="0"/>
              <a:t>Functionality provided by the ACTICO Financial Spreading Module (SPR) is only briefly mentioned in </a:t>
            </a:r>
            <a:r>
              <a:rPr lang="en-US" dirty="0" smtClean="0"/>
              <a:t>the document, referring to </a:t>
            </a:r>
            <a:r>
              <a:rPr lang="en-US" dirty="0" smtClean="0"/>
              <a:t>the Financial Spreading User Guide for detailed </a:t>
            </a:r>
            <a:r>
              <a:rPr lang="en-US" dirty="0" smtClean="0"/>
              <a:t>information instead.</a:t>
            </a:r>
            <a:endParaRPr lang="en-US" dirty="0" smtClean="0"/>
          </a:p>
        </p:txBody>
      </p:sp>
    </p:spTree>
    <p:extLst>
      <p:ext uri="{BB962C8B-B14F-4D97-AF65-F5344CB8AC3E}">
        <p14:creationId xmlns:p14="http://schemas.microsoft.com/office/powerpoint/2010/main" val="347400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design</a:t>
            </a:r>
            <a:endParaRPr lang="en-US" dirty="0"/>
          </a:p>
        </p:txBody>
      </p:sp>
      <p:sp>
        <p:nvSpPr>
          <p:cNvPr id="4" name="Text Placeholder 3"/>
          <p:cNvSpPr>
            <a:spLocks noGrp="1"/>
          </p:cNvSpPr>
          <p:nvPr>
            <p:ph type="body" sz="quarter" idx="11"/>
          </p:nvPr>
        </p:nvSpPr>
        <p:spPr/>
        <p:txBody>
          <a:bodyPr/>
          <a:lstStyle/>
          <a:p>
            <a:r>
              <a:rPr lang="en-US" dirty="0" smtClean="0"/>
              <a:t>Aspects of the </a:t>
            </a:r>
            <a:r>
              <a:rPr lang="en-US" dirty="0" smtClean="0"/>
              <a:t>technical design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487885"/>
              </p:ext>
            </p:extLst>
          </p:nvPr>
        </p:nvGraphicFramePr>
        <p:xfrm>
          <a:off x="365822" y="915369"/>
          <a:ext cx="7876478" cy="4683760"/>
        </p:xfrm>
        <a:graphic>
          <a:graphicData uri="http://schemas.openxmlformats.org/drawingml/2006/table">
            <a:tbl>
              <a:tblPr firstRow="1" bandRow="1">
                <a:tableStyleId>{5C22544A-7EE6-4342-B048-85BDC9FD1C3A}</a:tableStyleId>
              </a:tblPr>
              <a:tblGrid>
                <a:gridCol w="3938239">
                  <a:extLst>
                    <a:ext uri="{9D8B030D-6E8A-4147-A177-3AD203B41FA5}">
                      <a16:colId xmlns:a16="http://schemas.microsoft.com/office/drawing/2014/main" val="185280599"/>
                    </a:ext>
                  </a:extLst>
                </a:gridCol>
                <a:gridCol w="3938239">
                  <a:extLst>
                    <a:ext uri="{9D8B030D-6E8A-4147-A177-3AD203B41FA5}">
                      <a16:colId xmlns:a16="http://schemas.microsoft.com/office/drawing/2014/main" val="763097900"/>
                    </a:ext>
                  </a:extLst>
                </a:gridCol>
              </a:tblGrid>
              <a:tr h="370840">
                <a:tc>
                  <a:txBody>
                    <a:bodyPr/>
                    <a:lstStyle/>
                    <a:p>
                      <a:r>
                        <a:rPr lang="en-US" sz="1200" noProof="0" dirty="0" smtClean="0"/>
                        <a:t>Artifact</a:t>
                      </a:r>
                      <a:endParaRPr lang="en-US" sz="1200" noProof="0" dirty="0"/>
                    </a:p>
                  </a:txBody>
                  <a:tcPr/>
                </a:tc>
                <a:tc>
                  <a:txBody>
                    <a:bodyPr/>
                    <a:lstStyle/>
                    <a:p>
                      <a:r>
                        <a:rPr lang="en-US" sz="1200" noProof="0" dirty="0" smtClean="0"/>
                        <a:t>Purpose</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45335953"/>
                  </a:ext>
                </a:extLst>
              </a:tr>
              <a:tr h="370840">
                <a:tc>
                  <a:txBody>
                    <a:bodyPr/>
                    <a:lstStyle/>
                    <a:p>
                      <a:r>
                        <a:rPr lang="en-US" sz="1200" noProof="0" dirty="0" smtClean="0"/>
                        <a:t>Actors</a:t>
                      </a:r>
                      <a:endParaRPr lang="en-US" sz="1200" noProof="0" dirty="0"/>
                    </a:p>
                  </a:txBody>
                  <a:tcPr/>
                </a:tc>
                <a:tc>
                  <a:txBody>
                    <a:bodyPr/>
                    <a:lstStyle/>
                    <a:p>
                      <a:r>
                        <a:rPr lang="en-US" sz="1200" noProof="0" dirty="0" smtClean="0"/>
                        <a:t>The roles that interact the system</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73314163"/>
                  </a:ext>
                </a:extLst>
              </a:tr>
              <a:tr h="370840">
                <a:tc>
                  <a:txBody>
                    <a:bodyPr/>
                    <a:lstStyle/>
                    <a:p>
                      <a:r>
                        <a:rPr lang="en-US" sz="1200" noProof="0" dirty="0" smtClean="0"/>
                        <a:t>Use Cases</a:t>
                      </a:r>
                      <a:endParaRPr lang="en-US" sz="1200" noProof="0" dirty="0"/>
                    </a:p>
                  </a:txBody>
                  <a:tcPr/>
                </a:tc>
                <a:tc>
                  <a:txBody>
                    <a:bodyPr/>
                    <a:lstStyle/>
                    <a:p>
                      <a:r>
                        <a:rPr lang="en-US" sz="1200" noProof="0" dirty="0" smtClean="0"/>
                        <a:t>The description of the interactions</a:t>
                      </a:r>
                      <a:r>
                        <a:rPr lang="en-US" sz="1200" baseline="0" noProof="0" dirty="0" smtClean="0"/>
                        <a:t> between the roles and the system </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2418009"/>
                  </a:ext>
                </a:extLst>
              </a:tr>
              <a:tr h="370840">
                <a:tc>
                  <a:txBody>
                    <a:bodyPr/>
                    <a:lstStyle/>
                    <a:p>
                      <a:r>
                        <a:rPr lang="en-US" sz="1200" noProof="0" dirty="0" smtClean="0"/>
                        <a:t>Functional Requirements</a:t>
                      </a:r>
                      <a:endParaRPr lang="en-US" sz="1200" noProof="0" dirty="0"/>
                    </a:p>
                  </a:txBody>
                  <a:tcPr/>
                </a:tc>
                <a:tc>
                  <a:txBody>
                    <a:bodyPr/>
                    <a:lstStyle/>
                    <a:p>
                      <a:r>
                        <a:rPr lang="en-US" sz="1200" noProof="0" dirty="0" smtClean="0"/>
                        <a:t>Functional needs that</a:t>
                      </a:r>
                      <a:r>
                        <a:rPr lang="en-US" sz="1200" baseline="0" noProof="0" dirty="0" smtClean="0"/>
                        <a:t> the system must be able to fulfill</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966252"/>
                  </a:ext>
                </a:extLst>
              </a:tr>
              <a:tr h="370840">
                <a:tc>
                  <a:txBody>
                    <a:bodyPr/>
                    <a:lstStyle/>
                    <a:p>
                      <a:r>
                        <a:rPr lang="en-US" sz="1200" noProof="0" dirty="0" smtClean="0"/>
                        <a:t>Disclaimers</a:t>
                      </a:r>
                      <a:endParaRPr lang="en-US" sz="1200" noProof="0" dirty="0"/>
                    </a:p>
                  </a:txBody>
                  <a:tcPr/>
                </a:tc>
                <a:tc>
                  <a:txBody>
                    <a:bodyPr/>
                    <a:lstStyle/>
                    <a:p>
                      <a:pPr marL="0" marR="0" lvl="0" indent="0" algn="l" defTabSz="914504" rtl="0" eaLnBrk="1" fontAlgn="auto" latinLnBrk="0" hangingPunct="1">
                        <a:lnSpc>
                          <a:spcPct val="100000"/>
                        </a:lnSpc>
                        <a:spcBef>
                          <a:spcPts val="0"/>
                        </a:spcBef>
                        <a:spcAft>
                          <a:spcPts val="0"/>
                        </a:spcAft>
                        <a:buClrTx/>
                        <a:buSzTx/>
                        <a:buFontTx/>
                        <a:buNone/>
                        <a:tabLst/>
                        <a:defRPr/>
                      </a:pPr>
                      <a:r>
                        <a:rPr lang="en-US" sz="1200" noProof="0" dirty="0" smtClean="0"/>
                        <a:t>Assumptions &amp; Constraints</a:t>
                      </a:r>
                      <a:r>
                        <a:rPr lang="en-US" sz="1200" baseline="0" noProof="0" dirty="0" smtClean="0"/>
                        <a:t> that impacts the system</a:t>
                      </a:r>
                      <a:endParaRPr lang="en-US" sz="1200" noProof="0" dirty="0" smtClean="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169450"/>
                  </a:ext>
                </a:extLst>
              </a:tr>
              <a:tr h="370840">
                <a:tc>
                  <a:txBody>
                    <a:bodyPr/>
                    <a:lstStyle/>
                    <a:p>
                      <a:r>
                        <a:rPr lang="en-US" sz="1200" noProof="0" dirty="0" smtClean="0"/>
                        <a:t>User Interfaces</a:t>
                      </a:r>
                      <a:endParaRPr lang="en-US" sz="1200" noProof="0" dirty="0"/>
                    </a:p>
                  </a:txBody>
                  <a:tcPr/>
                </a:tc>
                <a:tc>
                  <a:txBody>
                    <a:bodyPr/>
                    <a:lstStyle/>
                    <a:p>
                      <a:r>
                        <a:rPr lang="en-US" sz="1200" noProof="0" dirty="0" smtClean="0"/>
                        <a:t>High level definition of the screens and their relationship to Use Cases</a:t>
                      </a:r>
                      <a:r>
                        <a:rPr lang="en-US" sz="1200" baseline="0" noProof="0" dirty="0" smtClean="0"/>
                        <a:t> &amp; Requirements</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8152172"/>
                  </a:ext>
                </a:extLst>
              </a:tr>
              <a:tr h="370840">
                <a:tc>
                  <a:txBody>
                    <a:bodyPr/>
                    <a:lstStyle/>
                    <a:p>
                      <a:r>
                        <a:rPr lang="en-US" sz="1200" noProof="0" dirty="0" smtClean="0"/>
                        <a:t>Business Objects</a:t>
                      </a:r>
                      <a:endParaRPr lang="en-US" sz="1200" noProof="0" dirty="0"/>
                    </a:p>
                  </a:txBody>
                  <a:tcPr/>
                </a:tc>
                <a:tc>
                  <a:txBody>
                    <a:bodyPr/>
                    <a:lstStyle/>
                    <a:p>
                      <a:r>
                        <a:rPr lang="en-US" sz="1200" noProof="0" dirty="0" smtClean="0"/>
                        <a:t>Definition</a:t>
                      </a:r>
                      <a:r>
                        <a:rPr lang="en-US" sz="1200" baseline="0" noProof="0" dirty="0" smtClean="0"/>
                        <a:t> of the Logical Data Model of the system</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42369254"/>
                  </a:ext>
                </a:extLst>
              </a:tr>
              <a:tr h="370840">
                <a:tc>
                  <a:txBody>
                    <a:bodyPr/>
                    <a:lstStyle/>
                    <a:p>
                      <a:r>
                        <a:rPr lang="en-US" sz="1200" noProof="0" dirty="0" smtClean="0"/>
                        <a:t>State Machines</a:t>
                      </a:r>
                      <a:endParaRPr lang="en-US" sz="1200" noProof="0" dirty="0"/>
                    </a:p>
                  </a:txBody>
                  <a:tcPr/>
                </a:tc>
                <a:tc>
                  <a:txBody>
                    <a:bodyPr/>
                    <a:lstStyle/>
                    <a:p>
                      <a:r>
                        <a:rPr lang="en-US" sz="1200" noProof="0" dirty="0" smtClean="0"/>
                        <a:t>Description</a:t>
                      </a:r>
                      <a:r>
                        <a:rPr lang="en-US" sz="1200" baseline="0" noProof="0" dirty="0" smtClean="0"/>
                        <a:t> of the workflows of the entities handled in the system</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01239547"/>
                  </a:ext>
                </a:extLst>
              </a:tr>
              <a:tr h="370840">
                <a:tc>
                  <a:txBody>
                    <a:bodyPr/>
                    <a:lstStyle/>
                    <a:p>
                      <a:r>
                        <a:rPr lang="en-US" sz="1200" noProof="0" dirty="0" smtClean="0"/>
                        <a:t>Non Functional Requirements</a:t>
                      </a:r>
                      <a:endParaRPr lang="en-US" sz="1200" noProof="0" dirty="0"/>
                    </a:p>
                  </a:txBody>
                  <a:tcPr/>
                </a:tc>
                <a:tc>
                  <a:txBody>
                    <a:bodyPr/>
                    <a:lstStyle/>
                    <a:p>
                      <a:r>
                        <a:rPr lang="en-US" sz="1200" noProof="0" dirty="0" smtClean="0"/>
                        <a:t>Non</a:t>
                      </a:r>
                      <a:r>
                        <a:rPr lang="en-US" sz="1200" baseline="0" noProof="0" dirty="0" smtClean="0"/>
                        <a:t> functional</a:t>
                      </a:r>
                      <a:r>
                        <a:rPr lang="en-US" sz="1200" noProof="0" dirty="0" smtClean="0"/>
                        <a:t> needs that</a:t>
                      </a:r>
                      <a:r>
                        <a:rPr lang="en-US" sz="1200" baseline="0" noProof="0" dirty="0" smtClean="0"/>
                        <a:t> the system must be able to fulfill</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9866435"/>
                  </a:ext>
                </a:extLst>
              </a:tr>
              <a:tr h="370840">
                <a:tc>
                  <a:txBody>
                    <a:bodyPr/>
                    <a:lstStyle/>
                    <a:p>
                      <a:r>
                        <a:rPr lang="en-US" sz="1200" noProof="0" dirty="0" smtClean="0"/>
                        <a:t>Interfaces</a:t>
                      </a:r>
                      <a:endParaRPr lang="en-US" sz="1200" noProof="0" dirty="0"/>
                    </a:p>
                  </a:txBody>
                  <a:tcPr/>
                </a:tc>
                <a:tc>
                  <a:txBody>
                    <a:bodyPr/>
                    <a:lstStyle/>
                    <a:p>
                      <a:r>
                        <a:rPr lang="en-US" sz="1200" noProof="0" dirty="0" smtClean="0"/>
                        <a:t>Definition</a:t>
                      </a:r>
                      <a:r>
                        <a:rPr lang="en-US" sz="1200" baseline="0" noProof="0" dirty="0" smtClean="0"/>
                        <a:t> of all interaction points of the system with surrounding systems</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20320247"/>
                  </a:ext>
                </a:extLst>
              </a:tr>
              <a:tr h="370840">
                <a:tc>
                  <a:txBody>
                    <a:bodyPr/>
                    <a:lstStyle/>
                    <a:p>
                      <a:r>
                        <a:rPr lang="en-US" sz="1200" noProof="0" dirty="0" smtClean="0"/>
                        <a:t>Deployment View</a:t>
                      </a:r>
                      <a:endParaRPr lang="en-US" sz="1200" noProof="0" dirty="0"/>
                    </a:p>
                  </a:txBody>
                  <a:tcPr/>
                </a:tc>
                <a:tc>
                  <a:txBody>
                    <a:bodyPr/>
                    <a:lstStyle/>
                    <a:p>
                      <a:r>
                        <a:rPr lang="en-US" sz="1200" noProof="0" dirty="0" smtClean="0"/>
                        <a:t>Definition of the</a:t>
                      </a:r>
                      <a:r>
                        <a:rPr lang="en-US" sz="1200" baseline="0" noProof="0" dirty="0" smtClean="0"/>
                        <a:t> environments the system is deployed to.</a:t>
                      </a:r>
                      <a:endParaRPr lang="en-US" sz="1200" noProof="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7210348"/>
                  </a:ext>
                </a:extLst>
              </a:tr>
            </a:tbl>
          </a:graphicData>
        </a:graphic>
      </p:graphicFrame>
    </p:spTree>
    <p:extLst>
      <p:ext uri="{BB962C8B-B14F-4D97-AF65-F5344CB8AC3E}">
        <p14:creationId xmlns:p14="http://schemas.microsoft.com/office/powerpoint/2010/main" val="13664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t>
            </a:r>
            <a:endParaRPr lang="en-US" dirty="0"/>
          </a:p>
        </p:txBody>
      </p:sp>
      <p:sp>
        <p:nvSpPr>
          <p:cNvPr id="4" name="Text Placeholder 3"/>
          <p:cNvSpPr>
            <a:spLocks noGrp="1"/>
          </p:cNvSpPr>
          <p:nvPr>
            <p:ph type="body" sz="quarter" idx="11"/>
          </p:nvPr>
        </p:nvSpPr>
        <p:spPr>
          <a:xfrm>
            <a:off x="365822" y="144000"/>
            <a:ext cx="8488766" cy="215444"/>
          </a:xfrm>
        </p:spPr>
        <p:txBody>
          <a:bodyPr/>
          <a:lstStyle/>
          <a:p>
            <a:r>
              <a:rPr lang="de-DE" dirty="0" err="1"/>
              <a:t>Example</a:t>
            </a:r>
            <a:endParaRPr lang="en-US" dirty="0"/>
          </a:p>
        </p:txBody>
      </p:sp>
      <p:pic>
        <p:nvPicPr>
          <p:cNvPr id="6" name="Picture 5"/>
          <p:cNvPicPr>
            <a:picLocks noChangeAspect="1"/>
          </p:cNvPicPr>
          <p:nvPr/>
        </p:nvPicPr>
        <p:blipFill>
          <a:blip r:embed="rId2"/>
          <a:stretch>
            <a:fillRect/>
          </a:stretch>
        </p:blipFill>
        <p:spPr>
          <a:xfrm>
            <a:off x="365822" y="915369"/>
            <a:ext cx="7761109" cy="5191833"/>
          </a:xfrm>
          <a:prstGeom prst="rect">
            <a:avLst/>
          </a:prstGeom>
        </p:spPr>
      </p:pic>
    </p:spTree>
    <p:extLst>
      <p:ext uri="{BB962C8B-B14F-4D97-AF65-F5344CB8AC3E}">
        <p14:creationId xmlns:p14="http://schemas.microsoft.com/office/powerpoint/2010/main" val="116061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description</a:t>
            </a:r>
            <a:endParaRPr lang="de-DE" dirty="0"/>
          </a:p>
        </p:txBody>
      </p:sp>
      <p:sp>
        <p:nvSpPr>
          <p:cNvPr id="4" name="Text Placeholder 3"/>
          <p:cNvSpPr>
            <a:spLocks noGrp="1"/>
          </p:cNvSpPr>
          <p:nvPr>
            <p:ph type="body" sz="quarter" idx="11"/>
          </p:nvPr>
        </p:nvSpPr>
        <p:spPr>
          <a:xfrm>
            <a:off x="365822" y="144000"/>
            <a:ext cx="8488766" cy="215444"/>
          </a:xfrm>
        </p:spPr>
        <p:txBody>
          <a:bodyPr/>
          <a:lstStyle/>
          <a:p>
            <a:r>
              <a:rPr lang="de-DE" dirty="0" err="1"/>
              <a:t>Example</a:t>
            </a:r>
            <a:endParaRPr lang="en-US" dirty="0"/>
          </a:p>
        </p:txBody>
      </p:sp>
      <p:pic>
        <p:nvPicPr>
          <p:cNvPr id="6" name="Picture 5"/>
          <p:cNvPicPr>
            <a:picLocks noChangeAspect="1"/>
          </p:cNvPicPr>
          <p:nvPr/>
        </p:nvPicPr>
        <p:blipFill>
          <a:blip r:embed="rId3"/>
          <a:stretch>
            <a:fillRect/>
          </a:stretch>
        </p:blipFill>
        <p:spPr>
          <a:xfrm>
            <a:off x="365822" y="915369"/>
            <a:ext cx="3550893" cy="5516565"/>
          </a:xfrm>
          <a:prstGeom prst="rect">
            <a:avLst/>
          </a:prstGeom>
        </p:spPr>
      </p:pic>
    </p:spTree>
    <p:extLst>
      <p:ext uri="{BB962C8B-B14F-4D97-AF65-F5344CB8AC3E}">
        <p14:creationId xmlns:p14="http://schemas.microsoft.com/office/powerpoint/2010/main" val="133817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heme/theme1.xml><?xml version="1.0" encoding="utf-8"?>
<a:theme xmlns:a="http://schemas.openxmlformats.org/drawingml/2006/main" name="actico_PPT-Vorlage">
  <a:themeElements>
    <a:clrScheme name="actico">
      <a:dk1>
        <a:srgbClr val="3C3C3C"/>
      </a:dk1>
      <a:lt1>
        <a:srgbClr val="FFFFFF"/>
      </a:lt1>
      <a:dk2>
        <a:srgbClr val="3C3C3C"/>
      </a:dk2>
      <a:lt2>
        <a:srgbClr val="6F6F6F"/>
      </a:lt2>
      <a:accent1>
        <a:srgbClr val="3382C0"/>
      </a:accent1>
      <a:accent2>
        <a:srgbClr val="80A5D4"/>
      </a:accent2>
      <a:accent3>
        <a:srgbClr val="CCD7EE"/>
      </a:accent3>
      <a:accent4>
        <a:srgbClr val="9D9D9D"/>
      </a:accent4>
      <a:accent5>
        <a:srgbClr val="C6C6C6"/>
      </a:accent5>
      <a:accent6>
        <a:srgbClr val="3C3C3C"/>
      </a:accent6>
      <a:hlink>
        <a:srgbClr val="3382C0"/>
      </a:hlink>
      <a:folHlink>
        <a:srgbClr val="80A5D4"/>
      </a:folHlink>
    </a:clrScheme>
    <a:fontScheme name="actico">
      <a:majorFont>
        <a:latin typeface="Fira Sans"/>
        <a:ea typeface=""/>
        <a:cs typeface=""/>
      </a:majorFont>
      <a:minorFont>
        <a:latin typeface="Fira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85000"/>
          </a:schemeClr>
        </a:solidFill>
        <a:ln>
          <a:noFill/>
        </a:ln>
      </a:spPr>
      <a:bodyPr lIns="0" tIns="0" rIns="0" bIns="0"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600" dirty="0" err="1" smtClean="0"/>
        </a:defPPr>
      </a:lstStyle>
    </a:txDef>
  </a:objectDefaults>
  <a:extraClrSchemeLst/>
  <a:extLst>
    <a:ext uri="{05A4C25C-085E-4340-85A3-A5531E510DB2}">
      <thm15:themeFamily xmlns:thm15="http://schemas.microsoft.com/office/thememl/2012/main" name="ACTICO_PowerPoint_Template_EN_kurz" id="{E1433724-634F-4759-B5B2-EBEB313600C5}" vid="{E6B6372C-D7E6-4868-969F-41E28609BF12}"/>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ctico">
    <a:dk1>
      <a:srgbClr val="3C3C3C"/>
    </a:dk1>
    <a:lt1>
      <a:srgbClr val="FFFFFF"/>
    </a:lt1>
    <a:dk2>
      <a:srgbClr val="3C3C3C"/>
    </a:dk2>
    <a:lt2>
      <a:srgbClr val="6F6F6F"/>
    </a:lt2>
    <a:accent1>
      <a:srgbClr val="3382C0"/>
    </a:accent1>
    <a:accent2>
      <a:srgbClr val="80A5D4"/>
    </a:accent2>
    <a:accent3>
      <a:srgbClr val="CCD7EE"/>
    </a:accent3>
    <a:accent4>
      <a:srgbClr val="9D9D9D"/>
    </a:accent4>
    <a:accent5>
      <a:srgbClr val="C6C6C6"/>
    </a:accent5>
    <a:accent6>
      <a:srgbClr val="3C3C3C"/>
    </a:accent6>
    <a:hlink>
      <a:srgbClr val="3382C0"/>
    </a:hlink>
    <a:folHlink>
      <a:srgbClr val="80A5D4"/>
    </a:folHlink>
  </a:clrScheme>
</a:themeOverride>
</file>

<file path=docProps/app.xml><?xml version="1.0" encoding="utf-8"?>
<Properties xmlns="http://schemas.openxmlformats.org/officeDocument/2006/extended-properties" xmlns:vt="http://schemas.openxmlformats.org/officeDocument/2006/docPropsVTypes">
  <Template/>
  <TotalTime>0</TotalTime>
  <Words>639</Words>
  <Application>Microsoft Office PowerPoint</Application>
  <PresentationFormat>Custom</PresentationFormat>
  <Paragraphs>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Fira Sans</vt:lpstr>
      <vt:lpstr>Symbol</vt:lpstr>
      <vt:lpstr>Arial</vt:lpstr>
      <vt:lpstr>Wingdings</vt:lpstr>
      <vt:lpstr>actico_PPT-Vorlage</vt:lpstr>
      <vt:lpstr>Specification Artifacts Overview</vt:lpstr>
      <vt:lpstr>Agenda overview</vt:lpstr>
      <vt:lpstr>Agenda</vt:lpstr>
      <vt:lpstr>Specification Artifacts Overview</vt:lpstr>
      <vt:lpstr>Agenda</vt:lpstr>
      <vt:lpstr>Technical design</vt:lpstr>
      <vt:lpstr>Technical design</vt:lpstr>
      <vt:lpstr>Use cases </vt:lpstr>
      <vt:lpstr>Interface description</vt:lpstr>
      <vt:lpstr>Agenda</vt:lpstr>
      <vt:lpstr>User Interface Specification</vt:lpstr>
      <vt:lpstr>User Interface Specification</vt:lpstr>
      <vt:lpstr>Agenda</vt:lpstr>
      <vt:lpstr>Interface Specification</vt:lpstr>
      <vt:lpstr>Interface Specification</vt:lpstr>
      <vt:lpstr>Agenda</vt:lpstr>
      <vt:lpstr>Scorecard Specification</vt:lpstr>
      <vt:lpstr>Scorecard Specification</vt:lpstr>
      <vt:lpstr>Agenda</vt:lpstr>
      <vt:lpstr>Financial Template Specification</vt:lpstr>
      <vt:lpstr>Financial Template Specification</vt:lpstr>
      <vt:lpstr>Agenda</vt:lpstr>
      <vt:lpstr>Report &amp; Printout Specification</vt:lpstr>
    </vt:vector>
  </TitlesOfParts>
  <Company>ACTICO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Fira Sans 28pt </dc:title>
  <dc:creator>Kai Grabfelder</dc:creator>
  <cp:lastModifiedBy>Kai Grabfelder</cp:lastModifiedBy>
  <cp:revision>45</cp:revision>
  <dcterms:created xsi:type="dcterms:W3CDTF">2017-11-03T08:27:53Z</dcterms:created>
  <dcterms:modified xsi:type="dcterms:W3CDTF">2019-05-16T11:32:42Z</dcterms:modified>
</cp:coreProperties>
</file>