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368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81257" autoAdjust="0"/>
  </p:normalViewPr>
  <p:slideViewPr>
    <p:cSldViewPr>
      <p:cViewPr>
        <p:scale>
          <a:sx n="78" d="100"/>
          <a:sy n="78" d="100"/>
        </p:scale>
        <p:origin x="710" y="1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aier-Micro-2-Pin-Connector-Female/dp/B01DUC1O68/ref=pd_sbs_21_t_1/140-8012437-1657602?_encoding=UTF8&amp;pd_rd_i=B01DUC1O68&amp;pd_rd_r=c74030ef-39c1-4d74-b80c-ef46d4e44e96&amp;pd_rd_w=FxNwl&amp;pd_rd_wg=mciUA&amp;pf_rd_p=5cfcfe89-300f-47d2-b1ad-a4e27203a02a&amp;pf_rd_r=49HJ5VSPD78PMP1PMTG4&amp;psc=1&amp;refRID=49HJ5VSPD78PMP1PMTG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Check out the Zelda break candy dispenser on </a:t>
            </a:r>
            <a:r>
              <a:rPr lang="en-US" dirty="0" err="1"/>
              <a:t>Hackster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look at library to generate musical tones 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LED click screen (plugs right into inner rows on pocket beagle)  professor has 2 of them so you are more than welcome to do so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on/off switch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switch for two modes (maybe)</a:t>
            </a:r>
          </a:p>
          <a:p>
            <a:pPr marL="171450" indent="-171450">
              <a:buFontTx/>
              <a:buChar char="-"/>
            </a:pPr>
            <a:r>
              <a:rPr lang="en-US" dirty="0"/>
              <a:t>Maybe see if you can turn light off when you block light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 two up to see how fast you can change tones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Cut down to like 8 tones (octave)</a:t>
            </a:r>
          </a:p>
          <a:p>
            <a:pPr marL="171450" indent="-171450">
              <a:buFontTx/>
              <a:buChar char="-"/>
            </a:pPr>
            <a:r>
              <a:rPr lang="en-US" dirty="0"/>
              <a:t>Try super bright LEDs and try to focus light with “pulled down housing”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Adafruit, </a:t>
            </a:r>
            <a:r>
              <a:rPr lang="en-US" dirty="0" err="1"/>
              <a:t>sparkfun</a:t>
            </a:r>
            <a:r>
              <a:rPr lang="en-US" dirty="0"/>
              <a:t>, or amazon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one with 8 </a:t>
            </a:r>
            <a:r>
              <a:rPr lang="en-US" dirty="0" err="1"/>
              <a:t>dioes</a:t>
            </a:r>
            <a:r>
              <a:rPr lang="en-US" dirty="0"/>
              <a:t>/resistors </a:t>
            </a:r>
            <a:r>
              <a:rPr lang="en-US" dirty="0">
                <a:sym typeface="Wingdings" panose="05000000000000000000" pitchFamily="2" charset="2"/>
              </a:rPr>
              <a:t> then add stretch goals of 12 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Introduce a transistor to add more current (max current to get out of pocket beagle is 5-6 mA)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ENGI301/project_1/docs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2 pin JST connecters (</a:t>
            </a:r>
            <a:r>
              <a:rPr lang="en-US" dirty="0">
                <a:hlinkClick r:id="rId3"/>
              </a:rPr>
              <a:t>https://www.amazon.com/daier-Micro-2-Pin-Connector-Female/dp/B01DUC1O68/ref=pd_sbs_21_t_1/140-8012437-1657602?_encoding=UTF8&amp;pd_rd_i=B01DUC1O68&amp;pd_rd_r=c74030ef-39c1-4d74-b80c-ef46d4e44e96&amp;pd_rd_w=FxNwl&amp;pd_rd_wg=mciUA&amp;pf_rd_p=5cfcfe89-300f-47d2-b1ad-a4e27203a02a&amp;pf_rd_r=49HJ5VSPD78PMP1PMTG4&amp;psc=1&amp;refRID=49HJ5VSPD78PMP1PMTG4</a:t>
            </a:r>
            <a:r>
              <a:rPr lang="en-US" dirty="0"/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Photoresistor  right angle 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Lights  right angle 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Mounting holes 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11/26/2019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Laser Harp Controller 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26 November 2019</a:t>
            </a:r>
          </a:p>
          <a:p>
            <a:r>
              <a:rPr lang="en-US" dirty="0"/>
              <a:t>Jason Dennis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6880" y="1143002"/>
            <a:ext cx="6294120" cy="49529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Goal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To create a PCB for my laser harp controller that can be shared with the open source community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Board Functionality</a:t>
            </a:r>
          </a:p>
          <a:p>
            <a:r>
              <a:rPr lang="en-US" sz="1600" dirty="0"/>
              <a:t>Plugs into the pins of the </a:t>
            </a:r>
            <a:r>
              <a:rPr lang="en-US" sz="1600" dirty="0" err="1"/>
              <a:t>PocketBeagle</a:t>
            </a:r>
            <a:r>
              <a:rPr lang="en-US" sz="1600" dirty="0"/>
              <a:t> </a:t>
            </a:r>
          </a:p>
          <a:p>
            <a:r>
              <a:rPr lang="en-US" sz="1600" dirty="0"/>
              <a:t>Has ability to power/connect with 8 laser diodes and 8 photoresistors </a:t>
            </a:r>
          </a:p>
          <a:p>
            <a:r>
              <a:rPr lang="en-US" sz="1600" dirty="0"/>
              <a:t>Has one STEMMA speaker element attached to board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EB7F48-2F5D-4245-B549-EEC16B609054}"/>
              </a:ext>
            </a:extLst>
          </p:cNvPr>
          <p:cNvSpPr txBox="1">
            <a:spLocks/>
          </p:cNvSpPr>
          <p:nvPr/>
        </p:nvSpPr>
        <p:spPr>
          <a:xfrm>
            <a:off x="1143000" y="5372100"/>
            <a:ext cx="4221480" cy="334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05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CDBA93-9BCE-4822-8469-CC564FF38BD8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 Information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13CF511-9278-41FB-9BBE-B8E58EE3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7" y="1812845"/>
            <a:ext cx="5036823" cy="32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System Block Diagram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D2FD7-F492-4BB1-A55F-05894E796704}"/>
              </a:ext>
            </a:extLst>
          </p:cNvPr>
          <p:cNvSpPr txBox="1"/>
          <p:nvPr/>
        </p:nvSpPr>
        <p:spPr>
          <a:xfrm>
            <a:off x="1600200" y="6172200"/>
            <a:ext cx="7658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10 K resistors will be wired from the output of photoresistor to ground &amp; input of </a:t>
            </a:r>
            <a:r>
              <a:rPr lang="en-US" sz="1100" i="1" dirty="0" err="1"/>
              <a:t>pocketbeagle</a:t>
            </a:r>
            <a:r>
              <a:rPr lang="en-US" sz="1100" i="1" dirty="0"/>
              <a:t> in parallel. Additionally, a voltage divider will be used to limit the voltage input for photoresistors.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6B367-1760-40EA-BBE4-F98A0053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384064"/>
            <a:ext cx="8324850" cy="45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Layout Block Diagram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D2FD7-F492-4BB1-A55F-05894E796704}"/>
              </a:ext>
            </a:extLst>
          </p:cNvPr>
          <p:cNvSpPr txBox="1"/>
          <p:nvPr/>
        </p:nvSpPr>
        <p:spPr>
          <a:xfrm>
            <a:off x="1600200" y="6172200"/>
            <a:ext cx="765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Not drawn to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42C4E-8E12-407C-BAED-27EDA12A3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2" y="1147762"/>
            <a:ext cx="54387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6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371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Laser Harp Controller PCB Proposal</vt:lpstr>
      <vt:lpstr>PowerPoint Presentation</vt:lpstr>
      <vt:lpstr>System Block Diagram</vt:lpstr>
      <vt:lpstr>Layout Block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Laser Harp Controller Proposal</dc:title>
  <dc:creator>Jason Dennis</dc:creator>
  <cp:lastModifiedBy>Jason Dennis</cp:lastModifiedBy>
  <cp:revision>40</cp:revision>
  <dcterms:created xsi:type="dcterms:W3CDTF">2019-10-19T03:21:59Z</dcterms:created>
  <dcterms:modified xsi:type="dcterms:W3CDTF">2019-11-27T03:42:00Z</dcterms:modified>
</cp:coreProperties>
</file>