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1" r:id="rId4"/>
    <p:sldId id="368" r:id="rId5"/>
    <p:sldId id="370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84579" autoAdjust="0"/>
  </p:normalViewPr>
  <p:slideViewPr>
    <p:cSldViewPr>
      <p:cViewPr>
        <p:scale>
          <a:sx n="73" d="100"/>
          <a:sy n="73" d="100"/>
        </p:scale>
        <p:origin x="90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Check out the Zelda break candy dispenser on </a:t>
            </a:r>
            <a:r>
              <a:rPr lang="en-US" dirty="0" err="1"/>
              <a:t>Hackster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look at library to generate musical tones 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LED click screen (plugs right into inner rows on pocket beagle)  professor has 2 of them so you are more than welcome to do so 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on/off switch 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switch for two modes (maybe)</a:t>
            </a:r>
          </a:p>
          <a:p>
            <a:pPr marL="171450" indent="-171450">
              <a:buFontTx/>
              <a:buChar char="-"/>
            </a:pPr>
            <a:r>
              <a:rPr lang="en-US" dirty="0"/>
              <a:t>Maybe see if you can turn light off when you block light</a:t>
            </a:r>
          </a:p>
          <a:p>
            <a:pPr marL="171450" indent="-171450">
              <a:buFontTx/>
              <a:buChar char="-"/>
            </a:pPr>
            <a:r>
              <a:rPr lang="en-US" dirty="0"/>
              <a:t>Set two up to see how fast you can change tones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Cut down to like 8 tones (octave)</a:t>
            </a:r>
          </a:p>
          <a:p>
            <a:pPr marL="171450" indent="-171450">
              <a:buFontTx/>
              <a:buChar char="-"/>
            </a:pPr>
            <a:r>
              <a:rPr lang="en-US" dirty="0"/>
              <a:t>Try super bright LEDs and try to focus light with “pulled down housing” </a:t>
            </a:r>
          </a:p>
          <a:p>
            <a:pPr marL="171450" indent="-171450">
              <a:buFontTx/>
              <a:buChar char="-"/>
            </a:pPr>
            <a:r>
              <a:rPr lang="en-US" dirty="0"/>
              <a:t>Adafruit, </a:t>
            </a:r>
            <a:r>
              <a:rPr lang="en-US" dirty="0" err="1"/>
              <a:t>sparkfun</a:t>
            </a:r>
            <a:r>
              <a:rPr lang="en-US" dirty="0"/>
              <a:t>, or amazon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one with 8 </a:t>
            </a:r>
            <a:r>
              <a:rPr lang="en-US" dirty="0" err="1"/>
              <a:t>dioes</a:t>
            </a:r>
            <a:r>
              <a:rPr lang="en-US" dirty="0"/>
              <a:t>/resistors </a:t>
            </a:r>
            <a:r>
              <a:rPr lang="en-US" dirty="0">
                <a:sym typeface="Wingdings" panose="05000000000000000000" pitchFamily="2" charset="2"/>
              </a:rPr>
              <a:t> then add stretch goals of 12 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Introduce a transistor to add more current (max current to get out of pocket beagle is 5-6 mA)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ENGI301/project_1/docs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Look at voltage drops, and current limits of diodes (data sheet)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10/26/2019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10/26/2019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zine.com/projects/laser-har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ster.io/Oniichan_is_ded/simple-arduino-piano-4e51d7" TargetMode="External"/><Relationship Id="rId13" Type="http://schemas.openxmlformats.org/officeDocument/2006/relationships/hyperlink" Target="http://linuxgizmos.com/arduino-create-expands-to-run-arduino-on-beaglebone-and-raspberry-pi/" TargetMode="External"/><Relationship Id="rId3" Type="http://schemas.openxmlformats.org/officeDocument/2006/relationships/hyperlink" Target="https://gist.github.com/anonymous/7398948" TargetMode="External"/><Relationship Id="rId7" Type="http://schemas.openxmlformats.org/officeDocument/2006/relationships/hyperlink" Target="https://github.com/vikkey321/Laser-Piano-DIY" TargetMode="External"/><Relationship Id="rId12" Type="http://schemas.openxmlformats.org/officeDocument/2006/relationships/hyperlink" Target="https://github.com/bhagman/Tone" TargetMode="External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hackster.io/vikkey321/diy-laser-piano-988e0b" TargetMode="External"/><Relationship Id="rId11" Type="http://schemas.openxmlformats.org/officeDocument/2006/relationships/hyperlink" Target="https://www.tutorialspoint.com/arduino/arduino_tone_library.htm" TargetMode="External"/><Relationship Id="rId5" Type="http://schemas.openxmlformats.org/officeDocument/2006/relationships/hyperlink" Target="https://hackaday.io/project/167163-upright-laser-harp#menu-description" TargetMode="External"/><Relationship Id="rId15" Type="http://schemas.openxmlformats.org/officeDocument/2006/relationships/hyperlink" Target="https://beagleboard.org/p/logan-baldridge/spotify-pod-streaming-music-to-the-pocketbeagle-57a180" TargetMode="External"/><Relationship Id="rId10" Type="http://schemas.openxmlformats.org/officeDocument/2006/relationships/hyperlink" Target="https://www.arduinolibraries.info/libraries/tone" TargetMode="External"/><Relationship Id="rId4" Type="http://schemas.openxmlformats.org/officeDocument/2006/relationships/hyperlink" Target="https://www.instructables.com/id/Frameless-Laser-Harp/" TargetMode="External"/><Relationship Id="rId9" Type="http://schemas.openxmlformats.org/officeDocument/2006/relationships/hyperlink" Target="https://open-e-drums.tumblr.com/post/171826508139/hello-drum-arduino-library" TargetMode="External"/><Relationship Id="rId14" Type="http://schemas.openxmlformats.org/officeDocument/2006/relationships/hyperlink" Target="https://beagleboard.org/p/nickericlester/ir-breakbeam-candy-dispenser-with-zelda-music-c76e6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Laser Harp Controller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19 October 2019</a:t>
            </a:r>
          </a:p>
          <a:p>
            <a:r>
              <a:rPr lang="en-US" dirty="0"/>
              <a:t>Jason Dennis 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ser Harp">
            <a:extLst>
              <a:ext uri="{FF2B5EF4-FFF2-40B4-BE49-F238E27FC236}">
                <a16:creationId xmlns:a16="http://schemas.microsoft.com/office/drawing/2014/main" id="{AAF95161-E62A-4270-A0BE-F1BF5C953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/>
          <a:stretch/>
        </p:blipFill>
        <p:spPr bwMode="auto">
          <a:xfrm>
            <a:off x="1295400" y="1638300"/>
            <a:ext cx="4069080" cy="339090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6880" y="1143002"/>
            <a:ext cx="6294120" cy="49529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Project Purpose: </a:t>
            </a:r>
            <a:r>
              <a:rPr lang="en-US" sz="1600" dirty="0">
                <a:solidFill>
                  <a:schemeClr val="tx1"/>
                </a:solidFill>
              </a:rPr>
              <a:t>To create a laser harp that allows users to interactively play a musical instrument with just strings of light </a:t>
            </a:r>
            <a:endParaRPr lang="en-US" sz="1600" dirty="0"/>
          </a:p>
          <a:p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b="1" dirty="0">
                <a:solidFill>
                  <a:schemeClr val="tx1"/>
                </a:solidFill>
              </a:rPr>
              <a:t>laser harp </a:t>
            </a:r>
            <a:r>
              <a:rPr lang="en-US" sz="1600" dirty="0">
                <a:solidFill>
                  <a:schemeClr val="tx1"/>
                </a:solidFill>
              </a:rPr>
              <a:t>is an electronic musical user interface and laser lighting display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It projects several laser beams played by the musician by blocking them to produce sounds which are reminiscent of a harp </a:t>
            </a:r>
          </a:p>
          <a:p>
            <a:r>
              <a:rPr lang="en-US" sz="1600" dirty="0">
                <a:solidFill>
                  <a:schemeClr val="tx1"/>
                </a:solidFill>
              </a:rPr>
              <a:t>Possible Improvements / Additions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Improving the speaker / audio system to ensure the played sounds are as close to the real thing </a:t>
            </a:r>
          </a:p>
          <a:p>
            <a:pPr lvl="1"/>
            <a:r>
              <a:rPr lang="en-US" sz="1600" dirty="0"/>
              <a:t>Having a system to play multiple instruments, not just the harp</a:t>
            </a:r>
          </a:p>
          <a:p>
            <a:pPr lvl="1"/>
            <a:r>
              <a:rPr lang="en-US" sz="1600" dirty="0"/>
              <a:t>Incorporating adjustable sound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Building a stable structure to house the laser harp </a:t>
            </a:r>
          </a:p>
          <a:p>
            <a:pPr lvl="1"/>
            <a:r>
              <a:rPr lang="en-US" sz="1600" dirty="0"/>
              <a:t>Display showing what is being played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EB7F48-2F5D-4245-B549-EEC16B609054}"/>
              </a:ext>
            </a:extLst>
          </p:cNvPr>
          <p:cNvSpPr txBox="1">
            <a:spLocks/>
          </p:cNvSpPr>
          <p:nvPr/>
        </p:nvSpPr>
        <p:spPr>
          <a:xfrm>
            <a:off x="1143000" y="5372100"/>
            <a:ext cx="4221480" cy="334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50" dirty="0">
                <a:hlinkClick r:id="rId3"/>
              </a:rPr>
              <a:t>     https://makezine.com/projects/laser-harp/</a:t>
            </a:r>
            <a:r>
              <a:rPr lang="en-US" sz="1050" dirty="0"/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6CDBA93-9BCE-4822-8469-CC564FF38BD8}"/>
              </a:ext>
            </a:extLst>
          </p:cNvPr>
          <p:cNvSpPr txBox="1">
            <a:spLocks/>
          </p:cNvSpPr>
          <p:nvPr/>
        </p:nvSpPr>
        <p:spPr>
          <a:xfrm>
            <a:off x="609600" y="228600"/>
            <a:ext cx="10972800" cy="91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Background Information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6CDBA93-9BCE-4822-8469-CC564FF38BD8}"/>
              </a:ext>
            </a:extLst>
          </p:cNvPr>
          <p:cNvSpPr txBox="1">
            <a:spLocks/>
          </p:cNvSpPr>
          <p:nvPr/>
        </p:nvSpPr>
        <p:spPr>
          <a:xfrm>
            <a:off x="609600" y="228600"/>
            <a:ext cx="10972800" cy="91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Link to Existing Projects / Libraries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0E88A3-5FE0-41E8-BC53-88B2637727F6}"/>
              </a:ext>
            </a:extLst>
          </p:cNvPr>
          <p:cNvSpPr txBox="1">
            <a:spLocks/>
          </p:cNvSpPr>
          <p:nvPr/>
        </p:nvSpPr>
        <p:spPr>
          <a:xfrm>
            <a:off x="609600" y="1143002"/>
            <a:ext cx="11201400" cy="495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sz="1600" b="1" dirty="0"/>
          </a:p>
          <a:p>
            <a:pPr lvl="1"/>
            <a:endParaRPr lang="en-US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175020-1264-4548-B2A8-A7414CB48759}"/>
              </a:ext>
            </a:extLst>
          </p:cNvPr>
          <p:cNvSpPr txBox="1">
            <a:spLocks/>
          </p:cNvSpPr>
          <p:nvPr/>
        </p:nvSpPr>
        <p:spPr>
          <a:xfrm>
            <a:off x="660400" y="1143002"/>
            <a:ext cx="11150600" cy="4952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/>
              <a:t>Most Relevant Links / Projects 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Frameless Laser Harp Arduino Code</a:t>
            </a:r>
            <a:r>
              <a:rPr lang="en-US" sz="1600" dirty="0"/>
              <a:t> (</a:t>
            </a:r>
            <a:r>
              <a:rPr lang="en-US" sz="1600" dirty="0">
                <a:hlinkClick r:id="rId4"/>
              </a:rPr>
              <a:t>Source</a:t>
            </a:r>
            <a:r>
              <a:rPr lang="en-US" sz="1600" dirty="0"/>
              <a:t>)</a:t>
            </a:r>
          </a:p>
          <a:p>
            <a:pPr lvl="1"/>
            <a:r>
              <a:rPr lang="en-US" sz="1600" dirty="0">
                <a:hlinkClick r:id="rId5"/>
              </a:rPr>
              <a:t>Upright Laser Harp</a:t>
            </a:r>
            <a:endParaRPr lang="en-US" sz="1600" dirty="0"/>
          </a:p>
          <a:p>
            <a:pPr lvl="1"/>
            <a:r>
              <a:rPr lang="en-US" sz="1600" dirty="0">
                <a:hlinkClick r:id="rId6"/>
              </a:rPr>
              <a:t>DIY Laser Piano </a:t>
            </a:r>
            <a:r>
              <a:rPr lang="en-US" sz="1600" dirty="0"/>
              <a:t>(</a:t>
            </a:r>
            <a:r>
              <a:rPr lang="en-US" sz="1600" dirty="0">
                <a:hlinkClick r:id="rId7"/>
              </a:rPr>
              <a:t>electronic piano GitHub</a:t>
            </a:r>
            <a:r>
              <a:rPr lang="en-US" sz="1600" dirty="0"/>
              <a:t>)</a:t>
            </a:r>
          </a:p>
          <a:p>
            <a:pPr lvl="1"/>
            <a:r>
              <a:rPr lang="en-US" sz="1600" dirty="0">
                <a:hlinkClick r:id="rId8"/>
              </a:rPr>
              <a:t>Simple Arduino Piano </a:t>
            </a:r>
            <a:endParaRPr lang="en-US" sz="1600" dirty="0"/>
          </a:p>
          <a:p>
            <a:pPr lvl="1"/>
            <a:r>
              <a:rPr lang="en-US" sz="1600" dirty="0">
                <a:hlinkClick r:id="rId9"/>
              </a:rPr>
              <a:t>Hello Drum Arduino Library </a:t>
            </a:r>
            <a:endParaRPr lang="en-US" sz="1600" dirty="0"/>
          </a:p>
          <a:p>
            <a:pPr lvl="1"/>
            <a:r>
              <a:rPr lang="en-US" sz="1600" dirty="0">
                <a:hlinkClick r:id="rId10"/>
              </a:rPr>
              <a:t>Tone Generation Library </a:t>
            </a:r>
            <a:endParaRPr lang="en-US" sz="1600" dirty="0"/>
          </a:p>
          <a:p>
            <a:pPr lvl="1"/>
            <a:r>
              <a:rPr lang="en-US" sz="1600" dirty="0">
                <a:hlinkClick r:id="rId11"/>
              </a:rPr>
              <a:t>Arduino – Tone Library </a:t>
            </a:r>
            <a:endParaRPr lang="en-US" sz="1600" dirty="0"/>
          </a:p>
          <a:p>
            <a:pPr lvl="1"/>
            <a:r>
              <a:rPr lang="en-US" sz="1600" dirty="0">
                <a:hlinkClick r:id="rId12"/>
              </a:rPr>
              <a:t>Bhagman – Tone (GitHub)</a:t>
            </a:r>
            <a:endParaRPr lang="en-US" sz="1600" dirty="0"/>
          </a:p>
          <a:p>
            <a:pPr lvl="1"/>
            <a:endParaRPr lang="en-US" sz="1600" dirty="0"/>
          </a:p>
          <a:p>
            <a:pPr marL="0" lvl="1" indent="0">
              <a:buNone/>
            </a:pPr>
            <a:r>
              <a:rPr lang="en-US" sz="1600" b="1" dirty="0"/>
              <a:t>Other Useful Links / Projects</a:t>
            </a:r>
            <a:endParaRPr lang="en-US" sz="1600" dirty="0"/>
          </a:p>
          <a:p>
            <a:pPr lvl="1"/>
            <a:r>
              <a:rPr lang="en-US" sz="1600" dirty="0">
                <a:hlinkClick r:id="rId13"/>
              </a:rPr>
              <a:t>Running Arduino on </a:t>
            </a:r>
            <a:r>
              <a:rPr lang="en-US" sz="1600" dirty="0" err="1">
                <a:hlinkClick r:id="rId13"/>
              </a:rPr>
              <a:t>BeagleBone</a:t>
            </a:r>
            <a:r>
              <a:rPr lang="en-US" sz="1600" dirty="0"/>
              <a:t> </a:t>
            </a:r>
          </a:p>
          <a:p>
            <a:pPr lvl="1"/>
            <a:r>
              <a:rPr lang="en-US" sz="1600" dirty="0">
                <a:hlinkClick r:id="rId14"/>
              </a:rPr>
              <a:t>IR </a:t>
            </a:r>
            <a:r>
              <a:rPr lang="en-US" sz="1600" dirty="0" err="1">
                <a:hlinkClick r:id="rId14"/>
              </a:rPr>
              <a:t>Breakbeam</a:t>
            </a:r>
            <a:r>
              <a:rPr lang="en-US" sz="1600" dirty="0">
                <a:hlinkClick r:id="rId14"/>
              </a:rPr>
              <a:t> Candy Dispenser</a:t>
            </a:r>
            <a:endParaRPr lang="en-US" sz="1600" dirty="0"/>
          </a:p>
          <a:p>
            <a:pPr lvl="1"/>
            <a:r>
              <a:rPr lang="en-US" sz="1600" dirty="0">
                <a:hlinkClick r:id="rId15"/>
              </a:rPr>
              <a:t>Spotify-Pod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D272121-6E17-4A75-BC3B-C264ACBCA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143001"/>
            <a:ext cx="355642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BB75F8-2C8D-4278-8F53-3FFF35D84C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43450" y="3522134"/>
            <a:ext cx="413956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5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System Block Diagram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D2FD7-F492-4BB1-A55F-05894E796704}"/>
              </a:ext>
            </a:extLst>
          </p:cNvPr>
          <p:cNvSpPr txBox="1"/>
          <p:nvPr/>
        </p:nvSpPr>
        <p:spPr>
          <a:xfrm>
            <a:off x="1600200" y="6172200"/>
            <a:ext cx="7658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Note: 10 K resistors will be wired from the output of photoresistor to ground &amp; input of </a:t>
            </a:r>
            <a:r>
              <a:rPr lang="en-US" sz="1100" i="1" dirty="0" err="1"/>
              <a:t>pocketbeagle</a:t>
            </a:r>
            <a:r>
              <a:rPr lang="en-US" sz="1100" i="1" dirty="0"/>
              <a:t> in parallel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C23EA5-3633-48A3-9AD4-BF2A6DF48D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1" t="3333" b="1111"/>
          <a:stretch/>
        </p:blipFill>
        <p:spPr>
          <a:xfrm>
            <a:off x="1600200" y="1143001"/>
            <a:ext cx="8920005" cy="491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DE127-0BE6-4E8A-ABF8-FABC5FDC9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068" y="1333500"/>
            <a:ext cx="8805863" cy="4650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F45246-72D7-4373-8A28-226656F6993B}"/>
              </a:ext>
            </a:extLst>
          </p:cNvPr>
          <p:cNvSpPr txBox="1"/>
          <p:nvPr/>
        </p:nvSpPr>
        <p:spPr>
          <a:xfrm>
            <a:off x="1600200" y="6172200"/>
            <a:ext cx="7658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Note: Will introduce a transistor to provide more current if necessary.  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139564"/>
              </p:ext>
            </p:extLst>
          </p:nvPr>
        </p:nvGraphicFramePr>
        <p:xfrm>
          <a:off x="609600" y="1295400"/>
          <a:ext cx="10972800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934200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2471057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Buy*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BeagleBoard.org </a:t>
                      </a:r>
                      <a:r>
                        <a:rPr lang="en-US" dirty="0" err="1"/>
                        <a:t>PocketBeagle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Adafruit 1.8” Color TFT 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Adafruit STEMMA Speaker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Potentiometer (volume control)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Laser Diode (x8)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Photoresistor / LDR (x8)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 10k ohm (x8)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 / OFF Switch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5033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21473D-124A-48AB-B5B6-F8582F6B6597}"/>
              </a:ext>
            </a:extLst>
          </p:cNvPr>
          <p:cNvSpPr txBox="1"/>
          <p:nvPr/>
        </p:nvSpPr>
        <p:spPr>
          <a:xfrm>
            <a:off x="609600" y="5105400"/>
            <a:ext cx="1097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*If “N”, this means the component had been identified to exist in the OEDK.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490</Words>
  <Application>Microsoft Office PowerPoint</Application>
  <PresentationFormat>Widescreen</PresentationFormat>
  <Paragraphs>76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Laser Harp Controller Proposal</vt:lpstr>
      <vt:lpstr>PowerPoint Presentation</vt:lpstr>
      <vt:lpstr>PowerPoint Presentation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 301  Laser Harp Controller Proposal</dc:title>
  <dc:creator>Jason Dennis</dc:creator>
  <cp:lastModifiedBy>Jason Dennis</cp:lastModifiedBy>
  <cp:revision>26</cp:revision>
  <dcterms:created xsi:type="dcterms:W3CDTF">2019-10-19T03:21:59Z</dcterms:created>
  <dcterms:modified xsi:type="dcterms:W3CDTF">2019-10-26T15:49:28Z</dcterms:modified>
</cp:coreProperties>
</file>