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09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7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7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34425C-1011-4570-80AF-E257D0236CCE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A22A-95E8-4F04-8F62-98433B0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68DC-E765-47D6-8DBE-4220338C3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Stats and Fantasy 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CFFA3-5836-4D70-8986-7FF01C125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Jason Fine</a:t>
            </a:r>
          </a:p>
        </p:txBody>
      </p:sp>
    </p:spTree>
    <p:extLst>
      <p:ext uri="{BB962C8B-B14F-4D97-AF65-F5344CB8AC3E}">
        <p14:creationId xmlns:p14="http://schemas.microsoft.com/office/powerpoint/2010/main" val="401982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BF87-70F3-475A-8152-2C413E8D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Fantasy Basketball – What is it?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41A833F-D61F-41A4-BB3B-E86614484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90" y="2286001"/>
            <a:ext cx="4322510" cy="2718752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2A784F1-817F-4E47-88FA-1F42DE57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31" y="1581429"/>
            <a:ext cx="3625580" cy="2402341"/>
          </a:xfrm>
          <a:prstGeom prst="rect">
            <a:avLst/>
          </a:prstGeom>
        </p:spPr>
      </p:pic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F7AD87A-7393-48F8-A81E-859FB36A2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31" y="4194473"/>
            <a:ext cx="3625580" cy="22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9590-B99B-42CC-9D65-7B477176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is being looked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C701-2847-4EAA-B7DC-CF1D08DB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2020-2021 Season Stats</a:t>
            </a:r>
          </a:p>
          <a:p>
            <a:r>
              <a:rPr lang="en-US" dirty="0"/>
              <a:t>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0CEC-4DF9-48B8-B243-5F3AF01A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429000"/>
            <a:ext cx="6819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CBEB2-F00B-468A-A9BB-D40C9477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Process</a:t>
            </a:r>
            <a:br>
              <a:rPr lang="en-US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FDFD-92E2-4E8D-BEE6-87EFB2FD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Common strategy is to maximize all categories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Well-rounded teams are best</a:t>
            </a:r>
          </a:p>
          <a:p>
            <a:r>
              <a:rPr lang="en-US">
                <a:solidFill>
                  <a:srgbClr val="FFFFFF"/>
                </a:solidFill>
              </a:rPr>
              <a:t>Clustering</a:t>
            </a:r>
          </a:p>
          <a:p>
            <a:r>
              <a:rPr lang="en-US">
                <a:solidFill>
                  <a:srgbClr val="FFFFFF"/>
                </a:solidFill>
              </a:rPr>
              <a:t>Compare All-Stars who are likely drafted already</a:t>
            </a:r>
          </a:p>
          <a:p>
            <a:r>
              <a:rPr lang="en-US">
                <a:solidFill>
                  <a:srgbClr val="FFFFFF"/>
                </a:solidFill>
              </a:rPr>
              <a:t>Give a substitute player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Bron James - Wikipedia">
            <a:extLst>
              <a:ext uri="{FF2B5EF4-FFF2-40B4-BE49-F238E27FC236}">
                <a16:creationId xmlns:a16="http://schemas.microsoft.com/office/drawing/2014/main" id="{1D9EC4F8-33F9-4B90-8A6C-3EF0C9A15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694"/>
          <a:stretch/>
        </p:blipFill>
        <p:spPr bwMode="auto">
          <a:xfrm>
            <a:off x="5972437" y="1120052"/>
            <a:ext cx="1908219" cy="2636696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e Young Is a Supervillain | GQ">
            <a:extLst>
              <a:ext uri="{FF2B5EF4-FFF2-40B4-BE49-F238E27FC236}">
                <a16:creationId xmlns:a16="http://schemas.microsoft.com/office/drawing/2014/main" id="{B7EF0929-08E7-4C2C-8FD7-33555D694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4" r="11662"/>
          <a:stretch/>
        </p:blipFill>
        <p:spPr bwMode="auto">
          <a:xfrm>
            <a:off x="8627150" y="3709641"/>
            <a:ext cx="2915920" cy="25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442DF9EA-1756-4873-BB84-5A31C8D98399}"/>
              </a:ext>
            </a:extLst>
          </p:cNvPr>
          <p:cNvSpPr/>
          <p:nvPr/>
        </p:nvSpPr>
        <p:spPr>
          <a:xfrm flipV="1">
            <a:off x="8324678" y="2438400"/>
            <a:ext cx="1141100" cy="10382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1AF0-F466-4812-9984-5015BEDC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31D4A-1298-4F2A-B776-4AF24F96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9" y="2154462"/>
            <a:ext cx="4354423" cy="3151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F44B7-8D65-4EC0-926C-19E85AF60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31" y="348081"/>
            <a:ext cx="4461103" cy="2852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4BA13-3C37-445E-8976-D0406A994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060" y="3469867"/>
            <a:ext cx="3356443" cy="32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47AE-8D98-4174-BCC7-31D08D69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483B5-33D3-49AE-AFF3-D45CB222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62" y="3191335"/>
            <a:ext cx="4031034" cy="2729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9EDE3-7D8B-4B74-80C0-65548384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41" y="1325948"/>
            <a:ext cx="113347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C3C23-5A95-4294-8158-B9C8DC77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848" y="2145696"/>
            <a:ext cx="5718113" cy="28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07A7-C0E6-4B90-AA3B-F5DAACCD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D087A-B9CC-4051-B609-302EBF207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795259" cy="4195481"/>
          </a:xfrm>
        </p:spPr>
        <p:txBody>
          <a:bodyPr/>
          <a:lstStyle/>
          <a:p>
            <a:r>
              <a:rPr lang="en-US" dirty="0"/>
              <a:t>Looked at the most prominent stats for some clusters</a:t>
            </a:r>
          </a:p>
          <a:p>
            <a:r>
              <a:rPr lang="en-US" dirty="0"/>
              <a:t>Looked at the Assist Leaders cluster (red) and how they compared to others</a:t>
            </a:r>
          </a:p>
          <a:p>
            <a:r>
              <a:rPr lang="en-US" dirty="0"/>
              <a:t>Note the jumble of other clusters</a:t>
            </a:r>
          </a:p>
          <a:p>
            <a:pPr lvl="1"/>
            <a:r>
              <a:rPr lang="en-US" dirty="0"/>
              <a:t>These are categories that the other clusters ae not exceptional 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41E4B-6A26-4AF5-A388-DB77B1C1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14" y="1853248"/>
            <a:ext cx="5934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34BA-5A08-4F6E-A66D-4C40C2A2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C811-C51D-4F9F-AFE5-F5665CC4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Created a chart for finding best categories</a:t>
            </a:r>
          </a:p>
          <a:p>
            <a:r>
              <a:rPr lang="en-US" dirty="0"/>
              <a:t>Player list for top 100 players</a:t>
            </a:r>
          </a:p>
          <a:p>
            <a:r>
              <a:rPr lang="en-US" dirty="0"/>
              <a:t>At least one all-star per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3CDC2-DF9A-485A-AD59-6757BB29F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2"/>
          <a:stretch/>
        </p:blipFill>
        <p:spPr>
          <a:xfrm>
            <a:off x="715727" y="2769221"/>
            <a:ext cx="5568950" cy="3636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3B2EAF-2470-4DBC-9513-15D8844933E6}"/>
              </a:ext>
            </a:extLst>
          </p:cNvPr>
          <p:cNvSpPr/>
          <p:nvPr/>
        </p:nvSpPr>
        <p:spPr>
          <a:xfrm>
            <a:off x="6182247" y="1629556"/>
            <a:ext cx="600975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 Top 3 Draft Picks Were All From The Versatile Big Men Category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12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9671-F09A-4400-927C-F19F09FF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2050" name="Picture 2" descr="NBA: The 15 NBA stars who could change teams this off-season | Marca">
            <a:extLst>
              <a:ext uri="{FF2B5EF4-FFF2-40B4-BE49-F238E27FC236}">
                <a16:creationId xmlns:a16="http://schemas.microsoft.com/office/drawing/2014/main" id="{A9BD3C60-03F0-490D-B0A4-D3DC9B44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79" y="1853248"/>
            <a:ext cx="7527041" cy="423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5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136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NBA Stats and Fantasy Basketball</vt:lpstr>
      <vt:lpstr>Fantasy Basketball – What is it?</vt:lpstr>
      <vt:lpstr>What data is being looked at?</vt:lpstr>
      <vt:lpstr>Process </vt:lpstr>
      <vt:lpstr>Initial Findings</vt:lpstr>
      <vt:lpstr>Initial Findings</vt:lpstr>
      <vt:lpstr>Findings</vt:lpstr>
      <vt:lpstr>Final Product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Stats and Fantasy Basketball</dc:title>
  <dc:creator>Fine, Jason [USA]</dc:creator>
  <cp:lastModifiedBy>Fine, Jason [USA]</cp:lastModifiedBy>
  <cp:revision>5</cp:revision>
  <dcterms:created xsi:type="dcterms:W3CDTF">2021-07-12T22:10:52Z</dcterms:created>
  <dcterms:modified xsi:type="dcterms:W3CDTF">2021-07-12T22:44:41Z</dcterms:modified>
</cp:coreProperties>
</file>