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2"/>
  </p:notesMasterIdLst>
  <p:handoutMasterIdLst>
    <p:handoutMasterId r:id="rId33"/>
  </p:handoutMasterIdLst>
  <p:sldIdLst>
    <p:sldId id="256" r:id="rId2"/>
    <p:sldId id="329" r:id="rId3"/>
    <p:sldId id="302" r:id="rId4"/>
    <p:sldId id="322" r:id="rId5"/>
    <p:sldId id="303" r:id="rId6"/>
    <p:sldId id="330" r:id="rId7"/>
    <p:sldId id="332" r:id="rId8"/>
    <p:sldId id="315" r:id="rId9"/>
    <p:sldId id="316" r:id="rId10"/>
    <p:sldId id="362" r:id="rId11"/>
    <p:sldId id="351" r:id="rId12"/>
    <p:sldId id="352" r:id="rId13"/>
    <p:sldId id="353" r:id="rId14"/>
    <p:sldId id="356" r:id="rId15"/>
    <p:sldId id="355" r:id="rId16"/>
    <p:sldId id="354" r:id="rId17"/>
    <p:sldId id="357" r:id="rId18"/>
    <p:sldId id="358" r:id="rId19"/>
    <p:sldId id="359" r:id="rId20"/>
    <p:sldId id="360" r:id="rId21"/>
    <p:sldId id="361" r:id="rId22"/>
    <p:sldId id="344" r:id="rId23"/>
    <p:sldId id="333" r:id="rId24"/>
    <p:sldId id="309" r:id="rId25"/>
    <p:sldId id="334" r:id="rId26"/>
    <p:sldId id="312" r:id="rId27"/>
    <p:sldId id="348" r:id="rId28"/>
    <p:sldId id="349" r:id="rId29"/>
    <p:sldId id="340" r:id="rId30"/>
    <p:sldId id="338" r:id="rId31"/>
  </p:sldIdLst>
  <p:sldSz cx="9144000" cy="5143500" type="screen16x9"/>
  <p:notesSz cx="6858000" cy="9144000"/>
  <p:embeddedFontLst>
    <p:embeddedFont>
      <p:font typeface="方正鲁迅行书 简" panose="02010600030101010101" charset="-122"/>
      <p:regular r:id="rId34"/>
    </p:embeddedFont>
    <p:embeddedFont>
      <p:font typeface="汉仪尚巍手书W" panose="02010600030101010101" charset="-122"/>
      <p:regular r:id="rId35"/>
    </p:embeddedFon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微软雅黑" panose="020B0503020204020204" pitchFamily="34" charset="-122"/>
      <p:regular r:id="rId42"/>
      <p:bold r:id="rId43"/>
    </p:embeddedFont>
  </p:embeddedFontLst>
  <p:custDataLst>
    <p:tags r:id="rId44"/>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5" userDrawn="1">
          <p15:clr>
            <a:srgbClr val="A4A3A4"/>
          </p15:clr>
        </p15:guide>
        <p15:guide id="2" pos="2848" userDrawn="1">
          <p15:clr>
            <a:srgbClr val="A4A3A4"/>
          </p15:clr>
        </p15:guide>
        <p15:guide id="3" orient="horz" pos="2404" userDrawn="1">
          <p15:clr>
            <a:srgbClr val="A4A3A4"/>
          </p15:clr>
        </p15:guide>
        <p15:guide id="4" pos="164" userDrawn="1">
          <p15:clr>
            <a:srgbClr val="A4A3A4"/>
          </p15:clr>
        </p15:guide>
        <p15:guide id="6" orient="horz" pos="2637" userDrawn="1">
          <p15:clr>
            <a:srgbClr val="A4A3A4"/>
          </p15:clr>
        </p15:guide>
        <p15:guide id="7" pos="5670" userDrawn="1">
          <p15:clr>
            <a:srgbClr val="A4A3A4"/>
          </p15:clr>
        </p15:guide>
        <p15:guide id="8" orient="horz" pos="1234" userDrawn="1">
          <p15:clr>
            <a:srgbClr val="A4A3A4"/>
          </p15:clr>
        </p15:guide>
        <p15:guide id="10" orient="horz" pos="1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4"/>
    <a:srgbClr val="1D3E6B"/>
    <a:srgbClr val="F2F2F2"/>
    <a:srgbClr val="3B2213"/>
    <a:srgbClr val="FEDA5B"/>
    <a:srgbClr val="FEE600"/>
    <a:srgbClr val="464646"/>
    <a:srgbClr val="72BEA0"/>
    <a:srgbClr val="70B4B7"/>
    <a:srgbClr val="C753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snapToGrid="0" showGuides="1">
      <p:cViewPr varScale="1">
        <p:scale>
          <a:sx n="109" d="100"/>
          <a:sy n="109" d="100"/>
        </p:scale>
        <p:origin x="734" y="77"/>
      </p:cViewPr>
      <p:guideLst>
        <p:guide orient="horz" pos="2105"/>
        <p:guide pos="2848"/>
        <p:guide orient="horz" pos="2404"/>
        <p:guide pos="164"/>
        <p:guide orient="horz" pos="2637"/>
        <p:guide pos="5670"/>
        <p:guide orient="horz" pos="1234"/>
        <p:guide orient="horz" pos="108"/>
      </p:guideLst>
    </p:cSldViewPr>
  </p:slideViewPr>
  <p:notesTextViewPr>
    <p:cViewPr>
      <p:scale>
        <a:sx n="1" d="1"/>
        <a:sy n="1" d="1"/>
      </p:scale>
      <p:origin x="0" y="0"/>
    </p:cViewPr>
  </p:notesTextViewPr>
  <p:sorterViewPr>
    <p:cViewPr>
      <p:scale>
        <a:sx n="186" d="100"/>
        <a:sy n="186" d="100"/>
      </p:scale>
      <p:origin x="0" y="0"/>
    </p:cViewPr>
  </p:sorterViewPr>
  <p:notesViewPr>
    <p:cSldViewPr snapToGrid="0">
      <p:cViewPr varScale="1">
        <p:scale>
          <a:sx n="65" d="100"/>
          <a:sy n="65" d="100"/>
        </p:scale>
        <p:origin x="217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98885A-1B81-4E7F-B793-12A31F916A32}" type="datetimeFigureOut">
              <a:rPr lang="zh-CN" altLang="en-US" smtClean="0"/>
              <a:t>2023/6/30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B0C853-DC6C-4924-B1F2-08CE44BD350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7FC2F-FDF9-4A3A-8E00-C9FCC9B036D8}" type="datetimeFigureOut">
              <a:rPr lang="zh-CN" altLang="en-US" smtClean="0"/>
              <a:t>2023/6/30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E6C439-5B31-42A4-9D65-F2D199E8886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10</a:t>
            </a:fld>
            <a:endParaRPr lang="zh-CN" altLang="en-US"/>
          </a:p>
        </p:txBody>
      </p:sp>
    </p:spTree>
    <p:extLst>
      <p:ext uri="{BB962C8B-B14F-4D97-AF65-F5344CB8AC3E}">
        <p14:creationId xmlns:p14="http://schemas.microsoft.com/office/powerpoint/2010/main" val="199136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11</a:t>
            </a:fld>
            <a:endParaRPr lang="zh-CN" altLang="en-US"/>
          </a:p>
        </p:txBody>
      </p:sp>
    </p:spTree>
    <p:extLst>
      <p:ext uri="{BB962C8B-B14F-4D97-AF65-F5344CB8AC3E}">
        <p14:creationId xmlns:p14="http://schemas.microsoft.com/office/powerpoint/2010/main" val="2523234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12</a:t>
            </a:fld>
            <a:endParaRPr lang="zh-CN" altLang="en-US"/>
          </a:p>
        </p:txBody>
      </p:sp>
    </p:spTree>
    <p:extLst>
      <p:ext uri="{BB962C8B-B14F-4D97-AF65-F5344CB8AC3E}">
        <p14:creationId xmlns:p14="http://schemas.microsoft.com/office/powerpoint/2010/main" val="2238209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13</a:t>
            </a:fld>
            <a:endParaRPr lang="zh-CN" altLang="en-US"/>
          </a:p>
        </p:txBody>
      </p:sp>
    </p:spTree>
    <p:extLst>
      <p:ext uri="{BB962C8B-B14F-4D97-AF65-F5344CB8AC3E}">
        <p14:creationId xmlns:p14="http://schemas.microsoft.com/office/powerpoint/2010/main" val="3319564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14</a:t>
            </a:fld>
            <a:endParaRPr lang="zh-CN" altLang="en-US"/>
          </a:p>
        </p:txBody>
      </p:sp>
    </p:spTree>
    <p:extLst>
      <p:ext uri="{BB962C8B-B14F-4D97-AF65-F5344CB8AC3E}">
        <p14:creationId xmlns:p14="http://schemas.microsoft.com/office/powerpoint/2010/main" val="336861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15</a:t>
            </a:fld>
            <a:endParaRPr lang="zh-CN" altLang="en-US"/>
          </a:p>
        </p:txBody>
      </p:sp>
    </p:spTree>
    <p:extLst>
      <p:ext uri="{BB962C8B-B14F-4D97-AF65-F5344CB8AC3E}">
        <p14:creationId xmlns:p14="http://schemas.microsoft.com/office/powerpoint/2010/main" val="2106811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16</a:t>
            </a:fld>
            <a:endParaRPr lang="zh-CN" altLang="en-US"/>
          </a:p>
        </p:txBody>
      </p:sp>
    </p:spTree>
    <p:extLst>
      <p:ext uri="{BB962C8B-B14F-4D97-AF65-F5344CB8AC3E}">
        <p14:creationId xmlns:p14="http://schemas.microsoft.com/office/powerpoint/2010/main" val="289308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17</a:t>
            </a:fld>
            <a:endParaRPr lang="zh-CN" altLang="en-US"/>
          </a:p>
        </p:txBody>
      </p:sp>
    </p:spTree>
    <p:extLst>
      <p:ext uri="{BB962C8B-B14F-4D97-AF65-F5344CB8AC3E}">
        <p14:creationId xmlns:p14="http://schemas.microsoft.com/office/powerpoint/2010/main" val="4276286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18</a:t>
            </a:fld>
            <a:endParaRPr lang="zh-CN" altLang="en-US"/>
          </a:p>
        </p:txBody>
      </p:sp>
    </p:spTree>
    <p:extLst>
      <p:ext uri="{BB962C8B-B14F-4D97-AF65-F5344CB8AC3E}">
        <p14:creationId xmlns:p14="http://schemas.microsoft.com/office/powerpoint/2010/main" val="1061841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19</a:t>
            </a:fld>
            <a:endParaRPr lang="zh-CN" altLang="en-US"/>
          </a:p>
        </p:txBody>
      </p:sp>
    </p:spTree>
    <p:extLst>
      <p:ext uri="{BB962C8B-B14F-4D97-AF65-F5344CB8AC3E}">
        <p14:creationId xmlns:p14="http://schemas.microsoft.com/office/powerpoint/2010/main" val="270468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20</a:t>
            </a:fld>
            <a:endParaRPr lang="zh-CN" altLang="en-US"/>
          </a:p>
        </p:txBody>
      </p:sp>
    </p:spTree>
    <p:extLst>
      <p:ext uri="{BB962C8B-B14F-4D97-AF65-F5344CB8AC3E}">
        <p14:creationId xmlns:p14="http://schemas.microsoft.com/office/powerpoint/2010/main" val="1103915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21</a:t>
            </a:fld>
            <a:endParaRPr lang="zh-CN" altLang="en-US"/>
          </a:p>
        </p:txBody>
      </p:sp>
    </p:spTree>
    <p:extLst>
      <p:ext uri="{BB962C8B-B14F-4D97-AF65-F5344CB8AC3E}">
        <p14:creationId xmlns:p14="http://schemas.microsoft.com/office/powerpoint/2010/main" val="39353878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E6C439-5B31-42A4-9D65-F2D199E8886B}"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61B3851-BA4D-496F-886E-7C5A04C28499}"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B0FE57E-5129-4A67-8B2B-B871289EF23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5E6C439-5B31-42A4-9D65-F2D199E8886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9A8EC-1E49-424C-BCFA-572FFAE717EA}" type="datetime1">
              <a:rPr lang="zh-CN" altLang="en-US" smtClean="0"/>
              <a:t>2023/6/30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FEB1135-D26A-4F8E-9CC5-4D04C5CB626D}" type="datetime1">
              <a:rPr lang="zh-CN" altLang="en-US" smtClean="0"/>
              <a:t>2023/6/30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A760BCF-A029-48C8-8958-0A70B38BB1DC}" type="datetime1">
              <a:rPr lang="zh-CN" altLang="en-US" smtClean="0"/>
              <a:t>2023/6/30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C031568-A7D1-4636-BB09-7CF4AFFADB82}" type="datetime1">
              <a:rPr lang="zh-CN" altLang="en-US" smtClean="0"/>
              <a:t>2023/6/30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37E55BC-2BD3-49CF-BEF5-18391091E8B5}" type="datetime1">
              <a:rPr lang="zh-CN" altLang="en-US" smtClean="0"/>
              <a:t>2023/6/30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960D1F93-42D3-4309-BA09-285A4B9DE9C8}" type="datetimeFigureOut">
              <a:rPr lang="zh-CN" altLang="en-US" smtClean="0"/>
              <a:t>2023/6/30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BFF185-AD91-4D38-93DB-EA459E1C84B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0"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grpSp>
        <p:nvGrpSpPr>
          <p:cNvPr id="30" name="组合 29"/>
          <p:cNvGrpSpPr/>
          <p:nvPr userDrawn="1"/>
        </p:nvGrpSpPr>
        <p:grpSpPr>
          <a:xfrm>
            <a:off x="207378" y="4666267"/>
            <a:ext cx="1253123" cy="407703"/>
            <a:chOff x="3302807" y="1034911"/>
            <a:chExt cx="2457878" cy="799669"/>
          </a:xfrm>
          <a:solidFill>
            <a:schemeClr val="accent1"/>
          </a:solidFill>
        </p:grpSpPr>
        <p:sp>
          <p:nvSpPr>
            <p:cNvPr id="31"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5"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6"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7"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8"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9"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0"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1"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2"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3"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4"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5"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6"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7"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4"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9"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0"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Picture Placeholder 7"/>
          <p:cNvSpPr>
            <a:spLocks noGrp="1"/>
          </p:cNvSpPr>
          <p:nvPr>
            <p:ph type="pic" sz="quarter" idx="17"/>
          </p:nvPr>
        </p:nvSpPr>
        <p:spPr>
          <a:xfrm>
            <a:off x="0" y="1201410"/>
            <a:ext cx="9144000" cy="18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21" name="Slide Number Placeholder 5"/>
          <p:cNvSpPr>
            <a:spLocks noGrp="1"/>
          </p:cNvSpPr>
          <p:nvPr>
            <p:ph type="sldNum" sz="quarter" idx="12"/>
          </p:nvPr>
        </p:nvSpPr>
        <p:spPr>
          <a:xfrm>
            <a:off x="6855639" y="4748135"/>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grpSp>
        <p:nvGrpSpPr>
          <p:cNvPr id="31" name="组合 30"/>
          <p:cNvGrpSpPr/>
          <p:nvPr userDrawn="1"/>
        </p:nvGrpSpPr>
        <p:grpSpPr>
          <a:xfrm>
            <a:off x="207378" y="4666267"/>
            <a:ext cx="1253123" cy="407703"/>
            <a:chOff x="3302807" y="1034911"/>
            <a:chExt cx="2457878" cy="799669"/>
          </a:xfrm>
          <a:solidFill>
            <a:schemeClr val="accent1"/>
          </a:solidFill>
        </p:grpSpPr>
        <p:sp>
          <p:nvSpPr>
            <p:cNvPr id="32"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5"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6"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7"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1"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2"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3"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4"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5"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6"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7"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8"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9"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0"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1"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2"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3"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4"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5"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6"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87"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8"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9"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0"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1"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2"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3"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4"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5"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6"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7"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8"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8" name="Picture Placeholder 7"/>
          <p:cNvSpPr>
            <a:spLocks noGrp="1"/>
          </p:cNvSpPr>
          <p:nvPr>
            <p:ph type="pic" sz="quarter" idx="18"/>
          </p:nvPr>
        </p:nvSpPr>
        <p:spPr>
          <a:xfrm>
            <a:off x="178827"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0" name="Slide Number Placeholder 5"/>
          <p:cNvSpPr>
            <a:spLocks noGrp="1"/>
          </p:cNvSpPr>
          <p:nvPr>
            <p:ph type="sldNum" sz="quarter" idx="12"/>
          </p:nvPr>
        </p:nvSpPr>
        <p:spPr>
          <a:xfrm>
            <a:off x="6847529" y="4747679"/>
            <a:ext cx="2057400" cy="273844"/>
          </a:xfrm>
        </p:spPr>
        <p:txBody>
          <a:bodyPr/>
          <a:lstStyle>
            <a:lvl1pPr>
              <a:defRPr sz="1100">
                <a:solidFill>
                  <a:schemeClr val="tx1">
                    <a:lumMod val="85000"/>
                    <a:lumOff val="15000"/>
                  </a:schemeClr>
                </a:solidFill>
                <a:latin typeface="+mj-ea"/>
                <a:ea typeface="+mj-ea"/>
              </a:defRPr>
            </a:lvl1pPr>
          </a:lstStyle>
          <a:p>
            <a:fld id="{ACBECEF1-1935-4692-9C86-5FD89D9EDF46}" type="slidenum">
              <a:rPr lang="zh-CN" altLang="en-US" smtClean="0"/>
              <a:t>‹#›</a:t>
            </a:fld>
            <a:endParaRPr lang="zh-CN" altLang="en-US"/>
          </a:p>
        </p:txBody>
      </p:sp>
      <p:sp>
        <p:nvSpPr>
          <p:cNvPr id="131" name="Picture Placeholder 7"/>
          <p:cNvSpPr>
            <a:spLocks noGrp="1"/>
          </p:cNvSpPr>
          <p:nvPr>
            <p:ph type="pic" sz="quarter" idx="19"/>
          </p:nvPr>
        </p:nvSpPr>
        <p:spPr>
          <a:xfrm>
            <a:off x="2423806"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3" name="Picture Placeholder 7"/>
          <p:cNvSpPr>
            <a:spLocks noGrp="1"/>
          </p:cNvSpPr>
          <p:nvPr>
            <p:ph type="pic" sz="quarter" idx="20"/>
          </p:nvPr>
        </p:nvSpPr>
        <p:spPr>
          <a:xfrm>
            <a:off x="4668785" y="1314255"/>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35" name="Picture Placeholder 7"/>
          <p:cNvSpPr>
            <a:spLocks noGrp="1"/>
          </p:cNvSpPr>
          <p:nvPr>
            <p:ph type="pic" sz="quarter" idx="21"/>
          </p:nvPr>
        </p:nvSpPr>
        <p:spPr>
          <a:xfrm>
            <a:off x="6913764" y="2803690"/>
            <a:ext cx="2078405" cy="142108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grpSp>
        <p:nvGrpSpPr>
          <p:cNvPr id="38" name="组合 37"/>
          <p:cNvGrpSpPr/>
          <p:nvPr userDrawn="1"/>
        </p:nvGrpSpPr>
        <p:grpSpPr>
          <a:xfrm>
            <a:off x="207378" y="4666267"/>
            <a:ext cx="1253123" cy="407703"/>
            <a:chOff x="3302807" y="1034911"/>
            <a:chExt cx="2457878" cy="799669"/>
          </a:xfrm>
          <a:solidFill>
            <a:schemeClr val="accent1"/>
          </a:solidFill>
        </p:grpSpPr>
        <p:sp>
          <p:nvSpPr>
            <p:cNvPr id="39"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2"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3"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4"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5"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6"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7"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8"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9"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0"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1"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2"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3"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4"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5"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6"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7"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8"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89"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0"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1"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2"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3"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4"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95"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6"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7"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1"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06"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C698C12-413D-45C0-9AD9-C72A6D11CD69}" type="datetime1">
              <a:rPr lang="zh-CN" altLang="en-US" smtClean="0"/>
              <a:t>2023/6/30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AF178-7028-46B8-B227-1B7A5FDAC3B5}" type="datetime1">
              <a:rPr lang="zh-CN" altLang="en-US" smtClean="0"/>
              <a:t>2023/6/30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ECEF1-1935-4692-9C86-5FD89D9EDF46}" type="slidenum">
              <a:rPr lang="zh-CN" altLang="en-US" smtClean="0"/>
              <a:t>‹#›</a:t>
            </a:fld>
            <a:endParaRPr lang="zh-CN" altLang="en-US"/>
          </a:p>
        </p:txBody>
      </p:sp>
      <p:sp>
        <p:nvSpPr>
          <p:cNvPr id="9" name="矩形 8"/>
          <p:cNvSpPr/>
          <p:nvPr userDrawn="1"/>
        </p:nvSpPr>
        <p:spPr>
          <a:xfrm>
            <a:off x="6959724" y="4798064"/>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defTabSz="914400"/>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CCFC36B-FEB6-4842-88BA-8D822531BFD4}" type="datetime1">
              <a:rPr lang="zh-CN" altLang="en-US" smtClean="0"/>
              <a:t>2023/6/30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9414BC2-D1DD-4487-BC9B-263F1385394B}" type="datetime1">
              <a:rPr lang="zh-CN" altLang="en-US" smtClean="0"/>
              <a:t>2023/6/30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ECEF1-1935-4692-9C86-5FD89D9EDF46}"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0A0BF5D-1EA0-43A9-8B73-E8769F776C4E}" type="datetime1">
              <a:rPr lang="zh-CN" altLang="en-US" smtClean="0"/>
              <a:t>2023/6/30</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BECEF1-1935-4692-9C86-5FD89D9EDF4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slide" Target="slide25.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3.xml"/><Relationship Id="rId5" Type="http://schemas.openxmlformats.org/officeDocument/2006/relationships/slide" Target="slide7.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0.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slide" Target="slide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0.sv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slide" Target="sl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9235" y="598468"/>
            <a:ext cx="8851889" cy="3954390"/>
            <a:chOff x="149236" y="598468"/>
            <a:chExt cx="8834372" cy="3946565"/>
          </a:xfrm>
        </p:grpSpPr>
        <p:pic>
          <p:nvPicPr>
            <p:cNvPr id="10" name="图片 9"/>
            <p:cNvPicPr>
              <a:picLocks noChangeAspect="1"/>
            </p:cNvPicPr>
            <p:nvPr/>
          </p:nvPicPr>
          <p:blipFill rotWithShape="1">
            <a:blip r:embed="rId3" cstate="screen"/>
            <a:srcRect/>
            <a:stretch>
              <a:fillRect/>
            </a:stretch>
          </p:blipFill>
          <p:spPr>
            <a:xfrm>
              <a:off x="149236" y="598469"/>
              <a:ext cx="8834372" cy="3946564"/>
            </a:xfrm>
            <a:prstGeom prst="rect">
              <a:avLst/>
            </a:prstGeom>
          </p:spPr>
        </p:pic>
        <p:sp>
          <p:nvSpPr>
            <p:cNvPr id="93" name="矩形 92"/>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7b0a20202020227461726765744d6f64756c65223a202270726f636573734f6e6c696e65466f6e7473220a7d0a"/>
          <p:cNvSpPr txBox="1">
            <a:spLocks noChangeArrowheads="1"/>
          </p:cNvSpPr>
          <p:nvPr/>
        </p:nvSpPr>
        <p:spPr bwMode="auto">
          <a:xfrm>
            <a:off x="1593215" y="1959610"/>
            <a:ext cx="6179820" cy="7067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a:solidFill>
                  <a:schemeClr val="accent1"/>
                </a:solidFill>
                <a:latin typeface="汉仪尚巍手书W" panose="00020600040101010101" charset="-122"/>
                <a:ea typeface="汉仪尚巍手书W" panose="00020600040101010101" charset="-122"/>
                <a:sym typeface="Calibri" panose="020F0502020204030204" pitchFamily="34" charset="0"/>
              </a:rPr>
              <a:t>旅游管理系统</a:t>
            </a:r>
          </a:p>
        </p:txBody>
      </p:sp>
      <p:sp>
        <p:nvSpPr>
          <p:cNvPr id="63" name="文本框 62" descr="7b0a20202020227461726765744d6f64756c65223a202270726f636573734f6e6c696e65466f6e7473220a7d0a"/>
          <p:cNvSpPr txBox="1">
            <a:spLocks noChangeArrowheads="1"/>
          </p:cNvSpPr>
          <p:nvPr/>
        </p:nvSpPr>
        <p:spPr bwMode="auto">
          <a:xfrm>
            <a:off x="1592725" y="2734418"/>
            <a:ext cx="5997525" cy="30670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1400" b="1" spc="300" dirty="0">
                <a:solidFill>
                  <a:schemeClr val="accent1"/>
                </a:solidFill>
                <a:latin typeface="方正鲁迅行书 简" panose="02000500000000000000" charset="-122"/>
                <a:ea typeface="方正鲁迅行书 简" panose="02000500000000000000" charset="-122"/>
                <a:sym typeface="Calibri" panose="020F0502020204030204" pitchFamily="34" charset="0"/>
              </a:rPr>
              <a:t>程序设计专题大作业报告</a:t>
            </a: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latin typeface="+mj-ea"/>
              <a:ea typeface="+mj-ea"/>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670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日期：</a:t>
            </a:r>
            <a:r>
              <a:rPr lang="en-US" altLang="zh-CN" sz="1400" dirty="0">
                <a:solidFill>
                  <a:schemeClr val="accent1"/>
                </a:solidFill>
                <a:latin typeface="+mj-ea"/>
                <a:ea typeface="+mj-ea"/>
                <a:sym typeface="Calibri" panose="020F0502020204030204" pitchFamily="34" charset="0"/>
              </a:rPr>
              <a:t>2023.6.30</a:t>
            </a:r>
            <a:endParaRPr lang="zh-CN" altLang="en-US" sz="1400" dirty="0">
              <a:solidFill>
                <a:schemeClr val="accent1"/>
              </a:solidFill>
              <a:latin typeface="+mj-ea"/>
              <a:ea typeface="+mj-ea"/>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latin typeface="+mj-ea"/>
              <a:ea typeface="+mj-ea"/>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430" y="3308350"/>
            <a:ext cx="2680970" cy="30670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答辩人：郭奇然，李哲，赵益康</a:t>
            </a: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latin typeface="+mj-ea"/>
                <a:ea typeface="+mj-ea"/>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latin typeface="+mj-ea"/>
                <a:ea typeface="+mj-ea"/>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latin typeface="+mj-ea"/>
                <a:ea typeface="+mj-ea"/>
              </a:endParaRPr>
            </a:p>
          </p:txBody>
        </p:sp>
        <p:sp>
          <p:nvSpPr>
            <p:cNvPr id="77"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latin typeface="+mj-ea"/>
                <a:ea typeface="+mj-ea"/>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latin typeface="+mj-ea"/>
                <a:ea typeface="+mj-ea"/>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latin typeface="+mj-ea"/>
                <a:ea typeface="+mj-ea"/>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latin typeface="+mj-ea"/>
                <a:ea typeface="+mj-ea"/>
              </a:endParaRPr>
            </a:p>
          </p:txBody>
        </p:sp>
      </p:grpSp>
      <p:grpSp>
        <p:nvGrpSpPr>
          <p:cNvPr id="3" name="组合 2"/>
          <p:cNvGrpSpPr/>
          <p:nvPr/>
        </p:nvGrpSpPr>
        <p:grpSpPr>
          <a:xfrm>
            <a:off x="3302807" y="1034911"/>
            <a:ext cx="2457878" cy="799669"/>
            <a:chOff x="3302807" y="1034911"/>
            <a:chExt cx="2457878" cy="799669"/>
          </a:xfrm>
          <a:solidFill>
            <a:schemeClr val="accent1"/>
          </a:solidFill>
        </p:grpSpPr>
        <p:sp>
          <p:nvSpPr>
            <p:cNvPr id="278"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79"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0"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1"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2"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3"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4"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5"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6"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7"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8"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9"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0"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1"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2"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3"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4"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5"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6"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7"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8"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9"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0"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1"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2"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3"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4"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5"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6"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7"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8"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9"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0"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1"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2"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3"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4"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5"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6"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7"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8"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9"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0"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1"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2"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3"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4"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5"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6"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7"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8"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9"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0"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1"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2"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4"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5"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6"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7"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8"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0"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1"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2"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3"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5"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anim calcmode="lin" valueType="num">
                                      <p:cBhvr additive="base">
                                        <p:cTn id="19" dur="500" fill="hold"/>
                                        <p:tgtEl>
                                          <p:spTgt spid="67"/>
                                        </p:tgtEl>
                                        <p:attrNameLst>
                                          <p:attrName>ppt_x</p:attrName>
                                        </p:attrNameLst>
                                      </p:cBhvr>
                                      <p:tavLst>
                                        <p:tav tm="0">
                                          <p:val>
                                            <p:strVal val="#ppt_x"/>
                                          </p:val>
                                        </p:tav>
                                        <p:tav tm="100000">
                                          <p:val>
                                            <p:strVal val="#ppt_x"/>
                                          </p:val>
                                        </p:tav>
                                      </p:tavLst>
                                    </p:anim>
                                    <p:anim calcmode="lin" valueType="num">
                                      <p:cBhvr additive="base">
                                        <p:cTn id="20" dur="500" fill="hold"/>
                                        <p:tgtEl>
                                          <p:spTgt spid="6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additive="base">
                                        <p:cTn id="23" dur="500" fill="hold"/>
                                        <p:tgtEl>
                                          <p:spTgt spid="68"/>
                                        </p:tgtEl>
                                        <p:attrNameLst>
                                          <p:attrName>ppt_x</p:attrName>
                                        </p:attrNameLst>
                                      </p:cBhvr>
                                      <p:tavLst>
                                        <p:tav tm="0">
                                          <p:val>
                                            <p:strVal val="#ppt_x"/>
                                          </p:val>
                                        </p:tav>
                                        <p:tav tm="100000">
                                          <p:val>
                                            <p:strVal val="#ppt_x"/>
                                          </p:val>
                                        </p:tav>
                                      </p:tavLst>
                                    </p:anim>
                                    <p:anim calcmode="lin" valueType="num">
                                      <p:cBhvr additive="base">
                                        <p:cTn id="24" dur="500" fill="hold"/>
                                        <p:tgtEl>
                                          <p:spTgt spid="6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additive="base">
                                        <p:cTn id="27" dur="500" fill="hold"/>
                                        <p:tgtEl>
                                          <p:spTgt spid="69"/>
                                        </p:tgtEl>
                                        <p:attrNameLst>
                                          <p:attrName>ppt_x</p:attrName>
                                        </p:attrNameLst>
                                      </p:cBhvr>
                                      <p:tavLst>
                                        <p:tav tm="0">
                                          <p:val>
                                            <p:strVal val="#ppt_x"/>
                                          </p:val>
                                        </p:tav>
                                        <p:tav tm="100000">
                                          <p:val>
                                            <p:strVal val="#ppt_x"/>
                                          </p:val>
                                        </p:tav>
                                      </p:tavLst>
                                    </p:anim>
                                    <p:anim calcmode="lin" valueType="num">
                                      <p:cBhvr additive="base">
                                        <p:cTn id="28" dur="500" fill="hold"/>
                                        <p:tgtEl>
                                          <p:spTgt spid="6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anim calcmode="lin" valueType="num">
                                      <p:cBhvr additive="base">
                                        <p:cTn id="31" dur="500" fill="hold"/>
                                        <p:tgtEl>
                                          <p:spTgt spid="70"/>
                                        </p:tgtEl>
                                        <p:attrNameLst>
                                          <p:attrName>ppt_x</p:attrName>
                                        </p:attrNameLst>
                                      </p:cBhvr>
                                      <p:tavLst>
                                        <p:tav tm="0">
                                          <p:val>
                                            <p:strVal val="#ppt_x"/>
                                          </p:val>
                                        </p:tav>
                                        <p:tav tm="100000">
                                          <p:val>
                                            <p:strVal val="#ppt_x"/>
                                          </p:val>
                                        </p:tav>
                                      </p:tavLst>
                                    </p:anim>
                                    <p:anim calcmode="lin" valueType="num">
                                      <p:cBhvr additive="base">
                                        <p:cTn id="32"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3" grpId="0"/>
      <p:bldP spid="67" grpId="0" animBg="1"/>
      <p:bldP spid="68" grpId="0"/>
      <p:bldP spid="69" grpId="0" animBg="1"/>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CBECEF1-1935-4692-9C86-5FD89D9EDF46}" type="slidenum">
              <a:rPr lang="zh-CN" altLang="en-US" smtClean="0"/>
              <a:t>10</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1" fmla="*/ 641771 w 1283542"/>
                  <a:gd name="connsiteY0-2" fmla="*/ 0 h 1283542"/>
                  <a:gd name="connsiteX1-3" fmla="*/ 1283542 w 1283542"/>
                  <a:gd name="connsiteY1-4" fmla="*/ 641771 h 1283542"/>
                  <a:gd name="connsiteX2-5" fmla="*/ 641771 w 1283542"/>
                  <a:gd name="connsiteY2-6" fmla="*/ 1283542 h 1283542"/>
                  <a:gd name="connsiteX3-7" fmla="*/ 391965 w 1283542"/>
                  <a:gd name="connsiteY3-8" fmla="*/ 1233109 h 1283542"/>
                  <a:gd name="connsiteX4-9" fmla="*/ 310605 w 1283542"/>
                  <a:gd name="connsiteY4-10" fmla="*/ 1188948 h 1283542"/>
                  <a:gd name="connsiteX5-11" fmla="*/ 297317 w 1283542"/>
                  <a:gd name="connsiteY5-12" fmla="*/ 1120570 h 1283542"/>
                  <a:gd name="connsiteX6-13" fmla="*/ 266487 w 1283542"/>
                  <a:gd name="connsiteY6-14" fmla="*/ 1160354 h 1283542"/>
                  <a:gd name="connsiteX7-15" fmla="*/ 187971 w 1283542"/>
                  <a:gd name="connsiteY7-16" fmla="*/ 1095572 h 1283542"/>
                  <a:gd name="connsiteX8-17" fmla="*/ 0 w 1283542"/>
                  <a:gd name="connsiteY8-18" fmla="*/ 641771 h 1283542"/>
                  <a:gd name="connsiteX9-19" fmla="*/ 641771 w 1283542"/>
                  <a:gd name="connsiteY9-20" fmla="*/ 0 h 1283542"/>
                  <a:gd name="connsiteX0-21" fmla="*/ 641771 w 1283542"/>
                  <a:gd name="connsiteY0-22" fmla="*/ 0 h 1283542"/>
                  <a:gd name="connsiteX1-23" fmla="*/ 1283542 w 1283542"/>
                  <a:gd name="connsiteY1-24" fmla="*/ 641771 h 1283542"/>
                  <a:gd name="connsiteX2-25" fmla="*/ 641771 w 1283542"/>
                  <a:gd name="connsiteY2-26" fmla="*/ 1283542 h 1283542"/>
                  <a:gd name="connsiteX3-27" fmla="*/ 391965 w 1283542"/>
                  <a:gd name="connsiteY3-28" fmla="*/ 1233109 h 1283542"/>
                  <a:gd name="connsiteX4-29" fmla="*/ 310605 w 1283542"/>
                  <a:gd name="connsiteY4-30" fmla="*/ 1188948 h 1283542"/>
                  <a:gd name="connsiteX5-31" fmla="*/ 266487 w 1283542"/>
                  <a:gd name="connsiteY5-32" fmla="*/ 1160354 h 1283542"/>
                  <a:gd name="connsiteX6-33" fmla="*/ 187971 w 1283542"/>
                  <a:gd name="connsiteY6-34" fmla="*/ 1095572 h 1283542"/>
                  <a:gd name="connsiteX7-35" fmla="*/ 0 w 1283542"/>
                  <a:gd name="connsiteY7-36" fmla="*/ 641771 h 1283542"/>
                  <a:gd name="connsiteX8-37" fmla="*/ 641771 w 1283542"/>
                  <a:gd name="connsiteY8-38" fmla="*/ 0 h 1283542"/>
                  <a:gd name="connsiteX0-39" fmla="*/ 310605 w 1283542"/>
                  <a:gd name="connsiteY0-40" fmla="*/ 1188948 h 1283542"/>
                  <a:gd name="connsiteX1-41" fmla="*/ 266487 w 1283542"/>
                  <a:gd name="connsiteY1-42" fmla="*/ 1160354 h 1283542"/>
                  <a:gd name="connsiteX2-43" fmla="*/ 187971 w 1283542"/>
                  <a:gd name="connsiteY2-44" fmla="*/ 1095572 h 1283542"/>
                  <a:gd name="connsiteX3-45" fmla="*/ 0 w 1283542"/>
                  <a:gd name="connsiteY3-46" fmla="*/ 641771 h 1283542"/>
                  <a:gd name="connsiteX4-47" fmla="*/ 641771 w 1283542"/>
                  <a:gd name="connsiteY4-48" fmla="*/ 0 h 1283542"/>
                  <a:gd name="connsiteX5-49" fmla="*/ 1283542 w 1283542"/>
                  <a:gd name="connsiteY5-50" fmla="*/ 641771 h 1283542"/>
                  <a:gd name="connsiteX6-51" fmla="*/ 641771 w 1283542"/>
                  <a:gd name="connsiteY6-52" fmla="*/ 1283542 h 1283542"/>
                  <a:gd name="connsiteX7-53" fmla="*/ 391965 w 1283542"/>
                  <a:gd name="connsiteY7-54" fmla="*/ 1233109 h 1283542"/>
                  <a:gd name="connsiteX8-55" fmla="*/ 402045 w 1283542"/>
                  <a:gd name="connsiteY8-56" fmla="*/ 1280388 h 1283542"/>
                  <a:gd name="connsiteX0-57" fmla="*/ 310605 w 1283542"/>
                  <a:gd name="connsiteY0-58" fmla="*/ 1188948 h 1283542"/>
                  <a:gd name="connsiteX1-59" fmla="*/ 266487 w 1283542"/>
                  <a:gd name="connsiteY1-60" fmla="*/ 1160354 h 1283542"/>
                  <a:gd name="connsiteX2-61" fmla="*/ 187971 w 1283542"/>
                  <a:gd name="connsiteY2-62" fmla="*/ 1095572 h 1283542"/>
                  <a:gd name="connsiteX3-63" fmla="*/ 0 w 1283542"/>
                  <a:gd name="connsiteY3-64" fmla="*/ 641771 h 1283542"/>
                  <a:gd name="connsiteX4-65" fmla="*/ 641771 w 1283542"/>
                  <a:gd name="connsiteY4-66" fmla="*/ 0 h 1283542"/>
                  <a:gd name="connsiteX5-67" fmla="*/ 1283542 w 1283542"/>
                  <a:gd name="connsiteY5-68" fmla="*/ 641771 h 1283542"/>
                  <a:gd name="connsiteX6-69" fmla="*/ 641771 w 1283542"/>
                  <a:gd name="connsiteY6-70" fmla="*/ 1283542 h 1283542"/>
                  <a:gd name="connsiteX7-71" fmla="*/ 391965 w 1283542"/>
                  <a:gd name="connsiteY7-72" fmla="*/ 1233109 h 128354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1" fmla="*/ 0 w 247650"/>
                <a:gd name="connsiteY0-2" fmla="*/ 0 h 438150"/>
                <a:gd name="connsiteX1-3" fmla="*/ 146050 w 247650"/>
                <a:gd name="connsiteY1-4" fmla="*/ 180975 h 438150"/>
                <a:gd name="connsiteX2-5" fmla="*/ 247650 w 247650"/>
                <a:gd name="connsiteY2-6" fmla="*/ 438150 h 438150"/>
              </a:gdLst>
              <a:ahLst/>
              <a:cxnLst>
                <a:cxn ang="0">
                  <a:pos x="connsiteX0-1" y="connsiteY0-2"/>
                </a:cxn>
                <a:cxn ang="0">
                  <a:pos x="connsiteX1-3" y="connsiteY1-4"/>
                </a:cxn>
                <a:cxn ang="0">
                  <a:pos x="connsiteX2-5" y="connsiteY2-6"/>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1" fmla="*/ 641771 w 1283542"/>
                <a:gd name="connsiteY0-2" fmla="*/ 0 h 1283542"/>
                <a:gd name="connsiteX1-3" fmla="*/ 1283542 w 1283542"/>
                <a:gd name="connsiteY1-4" fmla="*/ 641771 h 1283542"/>
                <a:gd name="connsiteX2-5" fmla="*/ 641771 w 1283542"/>
                <a:gd name="connsiteY2-6" fmla="*/ 1283542 h 1283542"/>
                <a:gd name="connsiteX3-7" fmla="*/ 391965 w 1283542"/>
                <a:gd name="connsiteY3-8" fmla="*/ 1233109 h 1283542"/>
                <a:gd name="connsiteX4-9" fmla="*/ 310605 w 1283542"/>
                <a:gd name="connsiteY4-10" fmla="*/ 1188948 h 1283542"/>
                <a:gd name="connsiteX5-11" fmla="*/ 297317 w 1283542"/>
                <a:gd name="connsiteY5-12" fmla="*/ 1120570 h 1283542"/>
                <a:gd name="connsiteX6-13" fmla="*/ 266487 w 1283542"/>
                <a:gd name="connsiteY6-14" fmla="*/ 1160354 h 1283542"/>
                <a:gd name="connsiteX7-15" fmla="*/ 187971 w 1283542"/>
                <a:gd name="connsiteY7-16" fmla="*/ 1095572 h 1283542"/>
                <a:gd name="connsiteX8-17" fmla="*/ 0 w 1283542"/>
                <a:gd name="connsiteY8-18" fmla="*/ 641771 h 1283542"/>
                <a:gd name="connsiteX9-19" fmla="*/ 641771 w 1283542"/>
                <a:gd name="connsiteY9-20" fmla="*/ 0 h 1283542"/>
                <a:gd name="connsiteX0-21" fmla="*/ 641771 w 1283542"/>
                <a:gd name="connsiteY0-22" fmla="*/ 0 h 1283542"/>
                <a:gd name="connsiteX1-23" fmla="*/ 1283542 w 1283542"/>
                <a:gd name="connsiteY1-24" fmla="*/ 641771 h 1283542"/>
                <a:gd name="connsiteX2-25" fmla="*/ 641771 w 1283542"/>
                <a:gd name="connsiteY2-26" fmla="*/ 1283542 h 1283542"/>
                <a:gd name="connsiteX3-27" fmla="*/ 391965 w 1283542"/>
                <a:gd name="connsiteY3-28" fmla="*/ 1233109 h 1283542"/>
                <a:gd name="connsiteX4-29" fmla="*/ 310605 w 1283542"/>
                <a:gd name="connsiteY4-30" fmla="*/ 1188948 h 1283542"/>
                <a:gd name="connsiteX5-31" fmla="*/ 266487 w 1283542"/>
                <a:gd name="connsiteY5-32" fmla="*/ 1160354 h 1283542"/>
                <a:gd name="connsiteX6-33" fmla="*/ 187971 w 1283542"/>
                <a:gd name="connsiteY6-34" fmla="*/ 1095572 h 1283542"/>
                <a:gd name="connsiteX7-35" fmla="*/ 0 w 1283542"/>
                <a:gd name="connsiteY7-36" fmla="*/ 641771 h 1283542"/>
                <a:gd name="connsiteX8-37" fmla="*/ 641771 w 1283542"/>
                <a:gd name="connsiteY8-38" fmla="*/ 0 h 1283542"/>
                <a:gd name="connsiteX0-39" fmla="*/ 310605 w 1283542"/>
                <a:gd name="connsiteY0-40" fmla="*/ 1188948 h 1283542"/>
                <a:gd name="connsiteX1-41" fmla="*/ 266487 w 1283542"/>
                <a:gd name="connsiteY1-42" fmla="*/ 1160354 h 1283542"/>
                <a:gd name="connsiteX2-43" fmla="*/ 187971 w 1283542"/>
                <a:gd name="connsiteY2-44" fmla="*/ 1095572 h 1283542"/>
                <a:gd name="connsiteX3-45" fmla="*/ 0 w 1283542"/>
                <a:gd name="connsiteY3-46" fmla="*/ 641771 h 1283542"/>
                <a:gd name="connsiteX4-47" fmla="*/ 641771 w 1283542"/>
                <a:gd name="connsiteY4-48" fmla="*/ 0 h 1283542"/>
                <a:gd name="connsiteX5-49" fmla="*/ 1283542 w 1283542"/>
                <a:gd name="connsiteY5-50" fmla="*/ 641771 h 1283542"/>
                <a:gd name="connsiteX6-51" fmla="*/ 641771 w 1283542"/>
                <a:gd name="connsiteY6-52" fmla="*/ 1283542 h 1283542"/>
                <a:gd name="connsiteX7-53" fmla="*/ 391965 w 1283542"/>
                <a:gd name="connsiteY7-54" fmla="*/ 1233109 h 1283542"/>
                <a:gd name="connsiteX8-55" fmla="*/ 402045 w 1283542"/>
                <a:gd name="connsiteY8-56" fmla="*/ 1280388 h 1283542"/>
                <a:gd name="connsiteX0-57" fmla="*/ 310605 w 1283542"/>
                <a:gd name="connsiteY0-58" fmla="*/ 1188948 h 1283542"/>
                <a:gd name="connsiteX1-59" fmla="*/ 266487 w 1283542"/>
                <a:gd name="connsiteY1-60" fmla="*/ 1160354 h 1283542"/>
                <a:gd name="connsiteX2-61" fmla="*/ 187971 w 1283542"/>
                <a:gd name="connsiteY2-62" fmla="*/ 1095572 h 1283542"/>
                <a:gd name="connsiteX3-63" fmla="*/ 0 w 1283542"/>
                <a:gd name="connsiteY3-64" fmla="*/ 641771 h 1283542"/>
                <a:gd name="connsiteX4-65" fmla="*/ 641771 w 1283542"/>
                <a:gd name="connsiteY4-66" fmla="*/ 0 h 1283542"/>
                <a:gd name="connsiteX5-67" fmla="*/ 1283542 w 1283542"/>
                <a:gd name="connsiteY5-68" fmla="*/ 641771 h 1283542"/>
                <a:gd name="connsiteX6-69" fmla="*/ 641771 w 1283542"/>
                <a:gd name="connsiteY6-70" fmla="*/ 1283542 h 1283542"/>
                <a:gd name="connsiteX7-71" fmla="*/ 391965 w 1283542"/>
                <a:gd name="connsiteY7-72" fmla="*/ 1233109 h 128354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1" fmla="*/ 0 w 247650"/>
                <a:gd name="connsiteY0-2" fmla="*/ 0 h 438150"/>
                <a:gd name="connsiteX1-3" fmla="*/ 146050 w 247650"/>
                <a:gd name="connsiteY1-4" fmla="*/ 180975 h 438150"/>
                <a:gd name="connsiteX2-5" fmla="*/ 247650 w 247650"/>
                <a:gd name="connsiteY2-6" fmla="*/ 438150 h 438150"/>
              </a:gdLst>
              <a:ahLst/>
              <a:cxnLst>
                <a:cxn ang="0">
                  <a:pos x="connsiteX0-1" y="connsiteY0-2"/>
                </a:cxn>
                <a:cxn ang="0">
                  <a:pos x="connsiteX1-3" y="connsiteY1-4"/>
                </a:cxn>
                <a:cxn ang="0">
                  <a:pos x="connsiteX2-5" y="connsiteY2-6"/>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1" fmla="*/ 641771 w 1283542"/>
                <a:gd name="connsiteY0-2" fmla="*/ 0 h 1283542"/>
                <a:gd name="connsiteX1-3" fmla="*/ 1283542 w 1283542"/>
                <a:gd name="connsiteY1-4" fmla="*/ 641771 h 1283542"/>
                <a:gd name="connsiteX2-5" fmla="*/ 641771 w 1283542"/>
                <a:gd name="connsiteY2-6" fmla="*/ 1283542 h 1283542"/>
                <a:gd name="connsiteX3-7" fmla="*/ 391965 w 1283542"/>
                <a:gd name="connsiteY3-8" fmla="*/ 1233109 h 1283542"/>
                <a:gd name="connsiteX4-9" fmla="*/ 310605 w 1283542"/>
                <a:gd name="connsiteY4-10" fmla="*/ 1188948 h 1283542"/>
                <a:gd name="connsiteX5-11" fmla="*/ 297317 w 1283542"/>
                <a:gd name="connsiteY5-12" fmla="*/ 1120570 h 1283542"/>
                <a:gd name="connsiteX6-13" fmla="*/ 266487 w 1283542"/>
                <a:gd name="connsiteY6-14" fmla="*/ 1160354 h 1283542"/>
                <a:gd name="connsiteX7-15" fmla="*/ 187971 w 1283542"/>
                <a:gd name="connsiteY7-16" fmla="*/ 1095572 h 1283542"/>
                <a:gd name="connsiteX8-17" fmla="*/ 0 w 1283542"/>
                <a:gd name="connsiteY8-18" fmla="*/ 641771 h 1283542"/>
                <a:gd name="connsiteX9-19" fmla="*/ 641771 w 1283542"/>
                <a:gd name="connsiteY9-20" fmla="*/ 0 h 1283542"/>
                <a:gd name="connsiteX0-21" fmla="*/ 641771 w 1283542"/>
                <a:gd name="connsiteY0-22" fmla="*/ 0 h 1283542"/>
                <a:gd name="connsiteX1-23" fmla="*/ 1283542 w 1283542"/>
                <a:gd name="connsiteY1-24" fmla="*/ 641771 h 1283542"/>
                <a:gd name="connsiteX2-25" fmla="*/ 641771 w 1283542"/>
                <a:gd name="connsiteY2-26" fmla="*/ 1283542 h 1283542"/>
                <a:gd name="connsiteX3-27" fmla="*/ 391965 w 1283542"/>
                <a:gd name="connsiteY3-28" fmla="*/ 1233109 h 1283542"/>
                <a:gd name="connsiteX4-29" fmla="*/ 310605 w 1283542"/>
                <a:gd name="connsiteY4-30" fmla="*/ 1188948 h 1283542"/>
                <a:gd name="connsiteX5-31" fmla="*/ 266487 w 1283542"/>
                <a:gd name="connsiteY5-32" fmla="*/ 1160354 h 1283542"/>
                <a:gd name="connsiteX6-33" fmla="*/ 187971 w 1283542"/>
                <a:gd name="connsiteY6-34" fmla="*/ 1095572 h 1283542"/>
                <a:gd name="connsiteX7-35" fmla="*/ 0 w 1283542"/>
                <a:gd name="connsiteY7-36" fmla="*/ 641771 h 1283542"/>
                <a:gd name="connsiteX8-37" fmla="*/ 641771 w 1283542"/>
                <a:gd name="connsiteY8-38" fmla="*/ 0 h 1283542"/>
                <a:gd name="connsiteX0-39" fmla="*/ 310605 w 1283542"/>
                <a:gd name="connsiteY0-40" fmla="*/ 1188948 h 1283542"/>
                <a:gd name="connsiteX1-41" fmla="*/ 266487 w 1283542"/>
                <a:gd name="connsiteY1-42" fmla="*/ 1160354 h 1283542"/>
                <a:gd name="connsiteX2-43" fmla="*/ 187971 w 1283542"/>
                <a:gd name="connsiteY2-44" fmla="*/ 1095572 h 1283542"/>
                <a:gd name="connsiteX3-45" fmla="*/ 0 w 1283542"/>
                <a:gd name="connsiteY3-46" fmla="*/ 641771 h 1283542"/>
                <a:gd name="connsiteX4-47" fmla="*/ 641771 w 1283542"/>
                <a:gd name="connsiteY4-48" fmla="*/ 0 h 1283542"/>
                <a:gd name="connsiteX5-49" fmla="*/ 1283542 w 1283542"/>
                <a:gd name="connsiteY5-50" fmla="*/ 641771 h 1283542"/>
                <a:gd name="connsiteX6-51" fmla="*/ 641771 w 1283542"/>
                <a:gd name="connsiteY6-52" fmla="*/ 1283542 h 1283542"/>
                <a:gd name="connsiteX7-53" fmla="*/ 391965 w 1283542"/>
                <a:gd name="connsiteY7-54" fmla="*/ 1233109 h 1283542"/>
                <a:gd name="connsiteX8-55" fmla="*/ 402045 w 1283542"/>
                <a:gd name="connsiteY8-56" fmla="*/ 1280388 h 1283542"/>
                <a:gd name="connsiteX0-57" fmla="*/ 310605 w 1283542"/>
                <a:gd name="connsiteY0-58" fmla="*/ 1188948 h 1283542"/>
                <a:gd name="connsiteX1-59" fmla="*/ 266487 w 1283542"/>
                <a:gd name="connsiteY1-60" fmla="*/ 1160354 h 1283542"/>
                <a:gd name="connsiteX2-61" fmla="*/ 187971 w 1283542"/>
                <a:gd name="connsiteY2-62" fmla="*/ 1095572 h 1283542"/>
                <a:gd name="connsiteX3-63" fmla="*/ 0 w 1283542"/>
                <a:gd name="connsiteY3-64" fmla="*/ 641771 h 1283542"/>
                <a:gd name="connsiteX4-65" fmla="*/ 641771 w 1283542"/>
                <a:gd name="connsiteY4-66" fmla="*/ 0 h 1283542"/>
                <a:gd name="connsiteX5-67" fmla="*/ 1283542 w 1283542"/>
                <a:gd name="connsiteY5-68" fmla="*/ 641771 h 1283542"/>
                <a:gd name="connsiteX6-69" fmla="*/ 641771 w 1283542"/>
                <a:gd name="connsiteY6-70" fmla="*/ 1283542 h 1283542"/>
                <a:gd name="connsiteX7-71" fmla="*/ 391965 w 1283542"/>
                <a:gd name="connsiteY7-72" fmla="*/ 1233109 h 128354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098021" y="2602820"/>
            <a:ext cx="1174695" cy="353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755"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755"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755"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755"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dirty="0">
                <a:solidFill>
                  <a:schemeClr val="bg1"/>
                </a:solidFill>
                <a:latin typeface="微软雅黑" panose="020B0503020204020204" pitchFamily="34" charset="-122"/>
                <a:ea typeface="微软雅黑" panose="020B0503020204020204" pitchFamily="34" charset="-122"/>
                <a:sym typeface="+mn-lt"/>
              </a:rPr>
              <a:t>自定义函数</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044852" y="1722455"/>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044852" y="305167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044852" y="83627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flipV="1">
            <a:off x="3405538" y="896343"/>
            <a:ext cx="1384300" cy="40386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flipV="1">
            <a:off x="3705125" y="1795201"/>
            <a:ext cx="1150620" cy="362585"/>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flipV="1">
            <a:off x="3557938" y="3141984"/>
            <a:ext cx="1322070" cy="664845"/>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280660" y="772552"/>
            <a:ext cx="236093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用户字符、鼠标、键盘响应函数</a:t>
            </a:r>
          </a:p>
        </p:txBody>
      </p:sp>
      <p:sp>
        <p:nvSpPr>
          <p:cNvPr id="78" name="0"/>
          <p:cNvSpPr txBox="1">
            <a:spLocks noChangeArrowheads="1"/>
          </p:cNvSpPr>
          <p:nvPr/>
        </p:nvSpPr>
        <p:spPr bwMode="auto">
          <a:xfrm>
            <a:off x="5281295" y="1694180"/>
            <a:ext cx="209740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计时器启动函数</a:t>
            </a:r>
          </a:p>
        </p:txBody>
      </p:sp>
      <p:sp>
        <p:nvSpPr>
          <p:cNvPr id="79" name="0"/>
          <p:cNvSpPr txBox="1">
            <a:spLocks noChangeArrowheads="1"/>
          </p:cNvSpPr>
          <p:nvPr/>
        </p:nvSpPr>
        <p:spPr bwMode="auto">
          <a:xfrm>
            <a:off x="5281042" y="1910508"/>
            <a:ext cx="221271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sz="1100" dirty="0">
                <a:solidFill>
                  <a:srgbClr val="404040"/>
                </a:solidFill>
                <a:latin typeface="微软雅黑" panose="020B0503020204020204" pitchFamily="34" charset="-122"/>
              </a:rPr>
              <a:t> </a:t>
            </a:r>
          </a:p>
        </p:txBody>
      </p:sp>
      <p:sp>
        <p:nvSpPr>
          <p:cNvPr id="80" name="0"/>
          <p:cNvSpPr txBox="1">
            <a:spLocks noChangeArrowheads="1"/>
          </p:cNvSpPr>
          <p:nvPr/>
        </p:nvSpPr>
        <p:spPr bwMode="auto">
          <a:xfrm>
            <a:off x="5288360" y="2956771"/>
            <a:ext cx="256222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en-US" altLang="zh-CN" sz="1200" b="1" dirty="0">
                <a:solidFill>
                  <a:srgbClr val="404040"/>
                </a:solidFill>
                <a:latin typeface="微软雅黑" panose="020B0503020204020204" pitchFamily="34" charset="-122"/>
                <a:sym typeface="Arial" panose="020B0604020202020204" pitchFamily="34" charset="0"/>
              </a:rPr>
              <a:t>Product* </a:t>
            </a:r>
            <a:r>
              <a:rPr lang="en-US" altLang="zh-CN" sz="1200" b="1" dirty="0" err="1">
                <a:solidFill>
                  <a:srgbClr val="404040"/>
                </a:solidFill>
                <a:latin typeface="微软雅黑" panose="020B0503020204020204" pitchFamily="34" charset="-122"/>
                <a:sym typeface="Arial" panose="020B0604020202020204" pitchFamily="34" charset="0"/>
              </a:rPr>
              <a:t>LoadProduct</a:t>
            </a:r>
            <a:r>
              <a:rPr lang="en-US" altLang="zh-CN" sz="1200" b="1" dirty="0">
                <a:solidFill>
                  <a:srgbClr val="404040"/>
                </a:solidFill>
                <a:latin typeface="微软雅黑" panose="020B0503020204020204" pitchFamily="34" charset="-122"/>
                <a:sym typeface="Arial" panose="020B0604020202020204" pitchFamily="34" charset="0"/>
              </a:rPr>
              <a:t>();//</a:t>
            </a:r>
            <a:r>
              <a:rPr lang="zh-CN" altLang="en-US" sz="1200" b="1" dirty="0">
                <a:solidFill>
                  <a:srgbClr val="404040"/>
                </a:solidFill>
                <a:latin typeface="微软雅黑" panose="020B0503020204020204" pitchFamily="34" charset="-122"/>
                <a:sym typeface="Arial" panose="020B0604020202020204" pitchFamily="34" charset="0"/>
              </a:rPr>
              <a:t>读取产品库</a:t>
            </a:r>
            <a:endParaRPr lang="en-US" altLang="zh-CN" sz="1200" b="1" dirty="0">
              <a:solidFill>
                <a:srgbClr val="404040"/>
              </a:solidFill>
              <a:latin typeface="微软雅黑" panose="020B0503020204020204" pitchFamily="34" charset="-122"/>
              <a:sym typeface="Arial" panose="020B0604020202020204" pitchFamily="34" charset="0"/>
            </a:endParaRPr>
          </a:p>
          <a:p>
            <a:pPr>
              <a:spcBef>
                <a:spcPct val="20000"/>
              </a:spcBef>
            </a:pPr>
            <a:r>
              <a:rPr lang="en-US" altLang="zh-CN" sz="1200" b="1" dirty="0">
                <a:solidFill>
                  <a:srgbClr val="404040"/>
                </a:solidFill>
                <a:latin typeface="微软雅黑" panose="020B0503020204020204" pitchFamily="34" charset="-122"/>
                <a:sym typeface="Arial" panose="020B0604020202020204" pitchFamily="34" charset="0"/>
              </a:rPr>
              <a:t>Product* </a:t>
            </a:r>
            <a:r>
              <a:rPr lang="en-US" altLang="zh-CN" sz="1200" b="1" dirty="0" err="1">
                <a:solidFill>
                  <a:srgbClr val="404040"/>
                </a:solidFill>
                <a:latin typeface="微软雅黑" panose="020B0503020204020204" pitchFamily="34" charset="-122"/>
                <a:sym typeface="Arial" panose="020B0604020202020204" pitchFamily="34" charset="0"/>
              </a:rPr>
              <a:t>PreProduct</a:t>
            </a:r>
            <a:r>
              <a:rPr lang="en-US" altLang="zh-CN" sz="1200" b="1" dirty="0">
                <a:solidFill>
                  <a:srgbClr val="404040"/>
                </a:solidFill>
                <a:latin typeface="微软雅黑" panose="020B0503020204020204" pitchFamily="34" charset="-122"/>
                <a:sym typeface="Arial" panose="020B0604020202020204" pitchFamily="34" charset="0"/>
              </a:rPr>
              <a:t>();//</a:t>
            </a:r>
            <a:r>
              <a:rPr lang="zh-CN" altLang="en-US" sz="1200" b="1" dirty="0">
                <a:solidFill>
                  <a:srgbClr val="404040"/>
                </a:solidFill>
                <a:latin typeface="微软雅黑" panose="020B0503020204020204" pitchFamily="34" charset="-122"/>
                <a:sym typeface="Arial" panose="020B0604020202020204" pitchFamily="34" charset="0"/>
              </a:rPr>
              <a:t>返回上一个产品</a:t>
            </a:r>
            <a:endParaRPr lang="en-US" altLang="zh-CN" sz="1200" b="1" dirty="0">
              <a:solidFill>
                <a:srgbClr val="404040"/>
              </a:solidFill>
              <a:latin typeface="微软雅黑" panose="020B0503020204020204" pitchFamily="34" charset="-122"/>
              <a:sym typeface="Arial" panose="020B0604020202020204" pitchFamily="34" charset="0"/>
            </a:endParaRPr>
          </a:p>
          <a:p>
            <a:pPr>
              <a:spcBef>
                <a:spcPct val="20000"/>
              </a:spcBef>
            </a:pPr>
            <a:r>
              <a:rPr lang="en-US" altLang="zh-CN" sz="1200" b="1" dirty="0">
                <a:solidFill>
                  <a:srgbClr val="404040"/>
                </a:solidFill>
                <a:latin typeface="微软雅黑" panose="020B0503020204020204" pitchFamily="34" charset="-122"/>
                <a:sym typeface="Arial" panose="020B0604020202020204" pitchFamily="34" charset="0"/>
              </a:rPr>
              <a:t>void </a:t>
            </a:r>
            <a:r>
              <a:rPr lang="en-US" altLang="zh-CN" sz="1200" b="1" dirty="0" err="1">
                <a:solidFill>
                  <a:srgbClr val="404040"/>
                </a:solidFill>
                <a:latin typeface="微软雅黑" panose="020B0503020204020204" pitchFamily="34" charset="-122"/>
                <a:sym typeface="Arial" panose="020B0604020202020204" pitchFamily="34" charset="0"/>
              </a:rPr>
              <a:t>drawProduct</a:t>
            </a:r>
            <a:r>
              <a:rPr lang="en-US" altLang="zh-CN" sz="1200" b="1" dirty="0">
                <a:solidFill>
                  <a:srgbClr val="404040"/>
                </a:solidFill>
                <a:latin typeface="微软雅黑" panose="020B0503020204020204" pitchFamily="34" charset="-122"/>
                <a:sym typeface="Arial" panose="020B0604020202020204" pitchFamily="34" charset="0"/>
              </a:rPr>
              <a:t>(); //</a:t>
            </a:r>
            <a:r>
              <a:rPr lang="zh-CN" altLang="en-US" sz="1200" b="1" dirty="0">
                <a:solidFill>
                  <a:srgbClr val="404040"/>
                </a:solidFill>
                <a:latin typeface="微软雅黑" panose="020B0503020204020204" pitchFamily="34" charset="-122"/>
                <a:sym typeface="Arial" panose="020B0604020202020204" pitchFamily="34" charset="0"/>
              </a:rPr>
              <a:t>产品显示</a:t>
            </a:r>
            <a:endParaRPr lang="en-US" altLang="zh-CN" sz="1200" b="1" dirty="0">
              <a:solidFill>
                <a:srgbClr val="404040"/>
              </a:solidFill>
              <a:latin typeface="微软雅黑" panose="020B0503020204020204" pitchFamily="34" charset="-122"/>
              <a:sym typeface="Arial" panose="020B0604020202020204" pitchFamily="34" charset="0"/>
            </a:endParaRPr>
          </a:p>
          <a:p>
            <a:pPr>
              <a:spcBef>
                <a:spcPct val="20000"/>
              </a:spcBef>
            </a:pPr>
            <a:r>
              <a:rPr lang="en-US" altLang="zh-CN" sz="1200" b="1" dirty="0">
                <a:solidFill>
                  <a:srgbClr val="404040"/>
                </a:solidFill>
                <a:latin typeface="微软雅黑" panose="020B0503020204020204" pitchFamily="34" charset="-122"/>
                <a:sym typeface="Arial" panose="020B0604020202020204" pitchFamily="34" charset="0"/>
              </a:rPr>
              <a:t>void </a:t>
            </a:r>
            <a:r>
              <a:rPr lang="en-US" altLang="zh-CN" sz="1200" b="1" dirty="0" err="1">
                <a:solidFill>
                  <a:srgbClr val="404040"/>
                </a:solidFill>
                <a:latin typeface="微软雅黑" panose="020B0503020204020204" pitchFamily="34" charset="-122"/>
                <a:sym typeface="Arial" panose="020B0604020202020204" pitchFamily="34" charset="0"/>
              </a:rPr>
              <a:t>ProductSort</a:t>
            </a:r>
            <a:r>
              <a:rPr lang="en-US" altLang="zh-CN" sz="1200" b="1" dirty="0">
                <a:solidFill>
                  <a:srgbClr val="404040"/>
                </a:solidFill>
                <a:latin typeface="微软雅黑" panose="020B0503020204020204" pitchFamily="34" charset="-122"/>
                <a:sym typeface="Arial" panose="020B0604020202020204" pitchFamily="34" charset="0"/>
              </a:rPr>
              <a:t>();//</a:t>
            </a:r>
            <a:r>
              <a:rPr lang="zh-CN" altLang="en-US" sz="1200" b="1" dirty="0">
                <a:solidFill>
                  <a:srgbClr val="404040"/>
                </a:solidFill>
                <a:latin typeface="微软雅黑" panose="020B0503020204020204" pitchFamily="34" charset="-122"/>
                <a:sym typeface="Arial" panose="020B0604020202020204" pitchFamily="34" charset="0"/>
              </a:rPr>
              <a:t>产品排序</a:t>
            </a:r>
            <a:endParaRPr lang="en-US" altLang="zh-CN" sz="1200" b="1" dirty="0">
              <a:solidFill>
                <a:srgbClr val="404040"/>
              </a:solidFill>
              <a:latin typeface="微软雅黑" panose="020B0503020204020204" pitchFamily="34" charset="-122"/>
              <a:sym typeface="Arial" panose="020B0604020202020204" pitchFamily="34" charset="0"/>
            </a:endParaRPr>
          </a:p>
          <a:p>
            <a:pPr>
              <a:spcBef>
                <a:spcPct val="20000"/>
              </a:spcBef>
            </a:pPr>
            <a:r>
              <a:rPr lang="en-US" altLang="zh-CN" sz="1200" b="1" dirty="0">
                <a:solidFill>
                  <a:srgbClr val="404040"/>
                </a:solidFill>
                <a:latin typeface="微软雅黑" panose="020B0503020204020204" pitchFamily="34" charset="-122"/>
                <a:sym typeface="Arial" panose="020B0604020202020204" pitchFamily="34" charset="0"/>
              </a:rPr>
              <a:t>void display();//</a:t>
            </a:r>
            <a:r>
              <a:rPr lang="zh-CN" altLang="en-US" sz="1200" b="1" dirty="0">
                <a:solidFill>
                  <a:srgbClr val="404040"/>
                </a:solidFill>
                <a:latin typeface="微软雅黑" panose="020B0503020204020204" pitchFamily="34" charset="-122"/>
                <a:sym typeface="Arial" panose="020B0604020202020204" pitchFamily="34" charset="0"/>
              </a:rPr>
              <a:t>界面显示</a:t>
            </a:r>
            <a:endParaRPr lang="en-US" altLang="zh-CN" sz="1200" b="1" dirty="0">
              <a:solidFill>
                <a:srgbClr val="404040"/>
              </a:solidFill>
              <a:latin typeface="微软雅黑" panose="020B0503020204020204" pitchFamily="34" charset="-122"/>
              <a:sym typeface="Arial" panose="020B0604020202020204" pitchFamily="34" charset="0"/>
            </a:endParaRPr>
          </a:p>
          <a:p>
            <a:pPr>
              <a:spcBef>
                <a:spcPct val="20000"/>
              </a:spcBef>
            </a:pPr>
            <a:r>
              <a:rPr lang="en-US" altLang="zh-CN" sz="1200" b="1" dirty="0">
                <a:solidFill>
                  <a:srgbClr val="404040"/>
                </a:solidFill>
                <a:latin typeface="微软雅黑" panose="020B0503020204020204" pitchFamily="34" charset="-122"/>
                <a:sym typeface="Arial" panose="020B0604020202020204" pitchFamily="34" charset="0"/>
              </a:rPr>
              <a:t>void </a:t>
            </a:r>
            <a:r>
              <a:rPr lang="en-US" altLang="zh-CN" sz="1200" b="1" dirty="0" err="1">
                <a:solidFill>
                  <a:srgbClr val="404040"/>
                </a:solidFill>
                <a:latin typeface="微软雅黑" panose="020B0503020204020204" pitchFamily="34" charset="-122"/>
                <a:sym typeface="Arial" panose="020B0604020202020204" pitchFamily="34" charset="0"/>
              </a:rPr>
              <a:t>fprintProduct</a:t>
            </a:r>
            <a:r>
              <a:rPr lang="en-US" altLang="zh-CN" sz="1200" b="1" dirty="0">
                <a:solidFill>
                  <a:srgbClr val="404040"/>
                </a:solidFill>
                <a:latin typeface="微软雅黑" panose="020B0503020204020204" pitchFamily="34" charset="-122"/>
                <a:sym typeface="Arial" panose="020B0604020202020204" pitchFamily="34" charset="0"/>
              </a:rPr>
              <a:t>(Product* p);//</a:t>
            </a:r>
            <a:r>
              <a:rPr lang="zh-CN" altLang="en-US" sz="1200" b="1" dirty="0">
                <a:solidFill>
                  <a:srgbClr val="404040"/>
                </a:solidFill>
                <a:latin typeface="微软雅黑" panose="020B0503020204020204" pitchFamily="34" charset="-122"/>
                <a:sym typeface="Arial" panose="020B0604020202020204" pitchFamily="34" charset="0"/>
              </a:rPr>
              <a:t>重写产品库</a:t>
            </a:r>
          </a:p>
        </p:txBody>
      </p:sp>
      <p:sp>
        <p:nvSpPr>
          <p:cNvPr id="81" name="0"/>
          <p:cNvSpPr txBox="1">
            <a:spLocks noChangeArrowheads="1"/>
          </p:cNvSpPr>
          <p:nvPr/>
        </p:nvSpPr>
        <p:spPr bwMode="auto">
          <a:xfrm>
            <a:off x="5280660" y="3395980"/>
            <a:ext cx="24688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sz="1100" dirty="0">
              <a:solidFill>
                <a:srgbClr val="404040"/>
              </a:solidFill>
              <a:latin typeface="微软雅黑" panose="020B0503020204020204" pitchFamily="34" charset="-122"/>
            </a:endParaRPr>
          </a:p>
        </p:txBody>
      </p:sp>
      <p:sp>
        <p:nvSpPr>
          <p:cNvPr id="82" name="文本框 59"/>
          <p:cNvSpPr txBox="1"/>
          <p:nvPr/>
        </p:nvSpPr>
        <p:spPr>
          <a:xfrm>
            <a:off x="549067" y="248925"/>
            <a:ext cx="2095898" cy="391160"/>
          </a:xfrm>
          <a:prstGeom prst="rect">
            <a:avLst/>
          </a:prstGeom>
          <a:noFill/>
        </p:spPr>
        <p:txBody>
          <a:bodyPr wrap="square" lIns="68580" tIns="34290" rIns="68580" bIns="34290" rtlCol="0">
            <a:spAutoFit/>
          </a:bodyPr>
          <a:lstStyle/>
          <a:p>
            <a:r>
              <a:rPr lang="en-US" altLang="zh-CN" sz="2100" b="1" dirty="0" err="1">
                <a:solidFill>
                  <a:srgbClr val="404040"/>
                </a:solidFill>
                <a:latin typeface="微软雅黑" panose="020B0503020204020204" pitchFamily="34" charset="-122"/>
                <a:ea typeface="微软雅黑" panose="020B0503020204020204" pitchFamily="34" charset="-122"/>
              </a:rPr>
              <a:t>Function.c</a:t>
            </a:r>
            <a:endParaRPr lang="zh-CN" altLang="en-US" sz="2100" b="1" dirty="0">
              <a:solidFill>
                <a:srgbClr val="40404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62452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1000"/>
                                        <p:tgtEl>
                                          <p:spTgt spid="56"/>
                                        </p:tgtEl>
                                      </p:cBhvr>
                                    </p:animEffect>
                                    <p:anim calcmode="lin" valueType="num">
                                      <p:cBhvr>
                                        <p:cTn id="43" dur="1000" fill="hold"/>
                                        <p:tgtEl>
                                          <p:spTgt spid="56"/>
                                        </p:tgtEl>
                                        <p:attrNameLst>
                                          <p:attrName>ppt_x</p:attrName>
                                        </p:attrNameLst>
                                      </p:cBhvr>
                                      <p:tavLst>
                                        <p:tav tm="0">
                                          <p:val>
                                            <p:strVal val="#ppt_x"/>
                                          </p:val>
                                        </p:tav>
                                        <p:tav tm="100000">
                                          <p:val>
                                            <p:strVal val="#ppt_x"/>
                                          </p:val>
                                        </p:tav>
                                      </p:tavLst>
                                    </p:anim>
                                    <p:anim calcmode="lin" valueType="num">
                                      <p:cBhvr>
                                        <p:cTn id="44" dur="1000" fill="hold"/>
                                        <p:tgtEl>
                                          <p:spTgt spid="5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1000"/>
                                        <p:tgtEl>
                                          <p:spTgt spid="57"/>
                                        </p:tgtEl>
                                      </p:cBhvr>
                                    </p:animEffect>
                                    <p:anim calcmode="lin" valueType="num">
                                      <p:cBhvr>
                                        <p:cTn id="48" dur="1000" fill="hold"/>
                                        <p:tgtEl>
                                          <p:spTgt spid="57"/>
                                        </p:tgtEl>
                                        <p:attrNameLst>
                                          <p:attrName>ppt_x</p:attrName>
                                        </p:attrNameLst>
                                      </p:cBhvr>
                                      <p:tavLst>
                                        <p:tav tm="0">
                                          <p:val>
                                            <p:strVal val="#ppt_x"/>
                                          </p:val>
                                        </p:tav>
                                        <p:tav tm="100000">
                                          <p:val>
                                            <p:strVal val="#ppt_x"/>
                                          </p:val>
                                        </p:tav>
                                      </p:tavLst>
                                    </p:anim>
                                    <p:anim calcmode="lin" valueType="num">
                                      <p:cBhvr>
                                        <p:cTn id="49" dur="1000" fill="hold"/>
                                        <p:tgtEl>
                                          <p:spTgt spid="5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1000"/>
                                        <p:tgtEl>
                                          <p:spTgt spid="58"/>
                                        </p:tgtEl>
                                      </p:cBhvr>
                                    </p:animEffect>
                                    <p:anim calcmode="lin" valueType="num">
                                      <p:cBhvr>
                                        <p:cTn id="53" dur="1000" fill="hold"/>
                                        <p:tgtEl>
                                          <p:spTgt spid="58"/>
                                        </p:tgtEl>
                                        <p:attrNameLst>
                                          <p:attrName>ppt_x</p:attrName>
                                        </p:attrNameLst>
                                      </p:cBhvr>
                                      <p:tavLst>
                                        <p:tav tm="0">
                                          <p:val>
                                            <p:strVal val="#ppt_x"/>
                                          </p:val>
                                        </p:tav>
                                        <p:tav tm="100000">
                                          <p:val>
                                            <p:strVal val="#ppt_x"/>
                                          </p:val>
                                        </p:tav>
                                      </p:tavLst>
                                    </p:anim>
                                    <p:anim calcmode="lin" valueType="num">
                                      <p:cBhvr>
                                        <p:cTn id="54" dur="1000" fill="hold"/>
                                        <p:tgtEl>
                                          <p:spTgt spid="5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1000"/>
                                        <p:tgtEl>
                                          <p:spTgt spid="67"/>
                                        </p:tgtEl>
                                      </p:cBhvr>
                                    </p:animEffect>
                                    <p:anim calcmode="lin" valueType="num">
                                      <p:cBhvr>
                                        <p:cTn id="58" dur="1000" fill="hold"/>
                                        <p:tgtEl>
                                          <p:spTgt spid="67"/>
                                        </p:tgtEl>
                                        <p:attrNameLst>
                                          <p:attrName>ppt_x</p:attrName>
                                        </p:attrNameLst>
                                      </p:cBhvr>
                                      <p:tavLst>
                                        <p:tav tm="0">
                                          <p:val>
                                            <p:strVal val="#ppt_x"/>
                                          </p:val>
                                        </p:tav>
                                        <p:tav tm="100000">
                                          <p:val>
                                            <p:strVal val="#ppt_x"/>
                                          </p:val>
                                        </p:tav>
                                      </p:tavLst>
                                    </p:anim>
                                    <p:anim calcmode="lin" valueType="num">
                                      <p:cBhvr>
                                        <p:cTn id="59" dur="1000" fill="hold"/>
                                        <p:tgtEl>
                                          <p:spTgt spid="6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1000"/>
                                        <p:tgtEl>
                                          <p:spTgt spid="68"/>
                                        </p:tgtEl>
                                      </p:cBhvr>
                                    </p:animEffect>
                                    <p:anim calcmode="lin" valueType="num">
                                      <p:cBhvr>
                                        <p:cTn id="63" dur="1000" fill="hold"/>
                                        <p:tgtEl>
                                          <p:spTgt spid="68"/>
                                        </p:tgtEl>
                                        <p:attrNameLst>
                                          <p:attrName>ppt_x</p:attrName>
                                        </p:attrNameLst>
                                      </p:cBhvr>
                                      <p:tavLst>
                                        <p:tav tm="0">
                                          <p:val>
                                            <p:strVal val="#ppt_x"/>
                                          </p:val>
                                        </p:tav>
                                        <p:tav tm="100000">
                                          <p:val>
                                            <p:strVal val="#ppt_x"/>
                                          </p:val>
                                        </p:tav>
                                      </p:tavLst>
                                    </p:anim>
                                    <p:anim calcmode="lin" valueType="num">
                                      <p:cBhvr>
                                        <p:cTn id="64" dur="1000" fill="hold"/>
                                        <p:tgtEl>
                                          <p:spTgt spid="6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1000"/>
                                        <p:tgtEl>
                                          <p:spTgt spid="69"/>
                                        </p:tgtEl>
                                      </p:cBhvr>
                                    </p:animEffect>
                                    <p:anim calcmode="lin" valueType="num">
                                      <p:cBhvr>
                                        <p:cTn id="68" dur="1000" fill="hold"/>
                                        <p:tgtEl>
                                          <p:spTgt spid="69"/>
                                        </p:tgtEl>
                                        <p:attrNameLst>
                                          <p:attrName>ppt_x</p:attrName>
                                        </p:attrNameLst>
                                      </p:cBhvr>
                                      <p:tavLst>
                                        <p:tav tm="0">
                                          <p:val>
                                            <p:strVal val="#ppt_x"/>
                                          </p:val>
                                        </p:tav>
                                        <p:tav tm="100000">
                                          <p:val>
                                            <p:strVal val="#ppt_x"/>
                                          </p:val>
                                        </p:tav>
                                      </p:tavLst>
                                    </p:anim>
                                    <p:anim calcmode="lin" valueType="num">
                                      <p:cBhvr>
                                        <p:cTn id="69" dur="1000" fill="hold"/>
                                        <p:tgtEl>
                                          <p:spTgt spid="6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1000"/>
                                        <p:tgtEl>
                                          <p:spTgt spid="70"/>
                                        </p:tgtEl>
                                      </p:cBhvr>
                                    </p:animEffect>
                                    <p:anim calcmode="lin" valueType="num">
                                      <p:cBhvr>
                                        <p:cTn id="73" dur="1000" fill="hold"/>
                                        <p:tgtEl>
                                          <p:spTgt spid="70"/>
                                        </p:tgtEl>
                                        <p:attrNameLst>
                                          <p:attrName>ppt_x</p:attrName>
                                        </p:attrNameLst>
                                      </p:cBhvr>
                                      <p:tavLst>
                                        <p:tav tm="0">
                                          <p:val>
                                            <p:strVal val="#ppt_x"/>
                                          </p:val>
                                        </p:tav>
                                        <p:tav tm="100000">
                                          <p:val>
                                            <p:strVal val="#ppt_x"/>
                                          </p:val>
                                        </p:tav>
                                      </p:tavLst>
                                    </p:anim>
                                    <p:anim calcmode="lin" valueType="num">
                                      <p:cBhvr>
                                        <p:cTn id="74" dur="1000" fill="hold"/>
                                        <p:tgtEl>
                                          <p:spTgt spid="7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fade">
                                      <p:cBhvr>
                                        <p:cTn id="77" dur="1000"/>
                                        <p:tgtEl>
                                          <p:spTgt spid="71"/>
                                        </p:tgtEl>
                                      </p:cBhvr>
                                    </p:animEffect>
                                    <p:anim calcmode="lin" valueType="num">
                                      <p:cBhvr>
                                        <p:cTn id="78" dur="1000" fill="hold"/>
                                        <p:tgtEl>
                                          <p:spTgt spid="71"/>
                                        </p:tgtEl>
                                        <p:attrNameLst>
                                          <p:attrName>ppt_x</p:attrName>
                                        </p:attrNameLst>
                                      </p:cBhvr>
                                      <p:tavLst>
                                        <p:tav tm="0">
                                          <p:val>
                                            <p:strVal val="#ppt_x"/>
                                          </p:val>
                                        </p:tav>
                                        <p:tav tm="100000">
                                          <p:val>
                                            <p:strVal val="#ppt_x"/>
                                          </p:val>
                                        </p:tav>
                                      </p:tavLst>
                                    </p:anim>
                                    <p:anim calcmode="lin" valueType="num">
                                      <p:cBhvr>
                                        <p:cTn id="79" dur="1000" fill="hold"/>
                                        <p:tgtEl>
                                          <p:spTgt spid="7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fade">
                                      <p:cBhvr>
                                        <p:cTn id="82" dur="1000"/>
                                        <p:tgtEl>
                                          <p:spTgt spid="72"/>
                                        </p:tgtEl>
                                      </p:cBhvr>
                                    </p:animEffect>
                                    <p:anim calcmode="lin" valueType="num">
                                      <p:cBhvr>
                                        <p:cTn id="83" dur="1000" fill="hold"/>
                                        <p:tgtEl>
                                          <p:spTgt spid="72"/>
                                        </p:tgtEl>
                                        <p:attrNameLst>
                                          <p:attrName>ppt_x</p:attrName>
                                        </p:attrNameLst>
                                      </p:cBhvr>
                                      <p:tavLst>
                                        <p:tav tm="0">
                                          <p:val>
                                            <p:strVal val="#ppt_x"/>
                                          </p:val>
                                        </p:tav>
                                        <p:tav tm="100000">
                                          <p:val>
                                            <p:strVal val="#ppt_x"/>
                                          </p:val>
                                        </p:tav>
                                      </p:tavLst>
                                    </p:anim>
                                    <p:anim calcmode="lin" valueType="num">
                                      <p:cBhvr>
                                        <p:cTn id="84" dur="1000" fill="hold"/>
                                        <p:tgtEl>
                                          <p:spTgt spid="7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1000"/>
                                        <p:tgtEl>
                                          <p:spTgt spid="76"/>
                                        </p:tgtEl>
                                      </p:cBhvr>
                                    </p:animEffect>
                                    <p:anim calcmode="lin" valueType="num">
                                      <p:cBhvr>
                                        <p:cTn id="88" dur="1000" fill="hold"/>
                                        <p:tgtEl>
                                          <p:spTgt spid="76"/>
                                        </p:tgtEl>
                                        <p:attrNameLst>
                                          <p:attrName>ppt_x</p:attrName>
                                        </p:attrNameLst>
                                      </p:cBhvr>
                                      <p:tavLst>
                                        <p:tav tm="0">
                                          <p:val>
                                            <p:strVal val="#ppt_x"/>
                                          </p:val>
                                        </p:tav>
                                        <p:tav tm="100000">
                                          <p:val>
                                            <p:strVal val="#ppt_x"/>
                                          </p:val>
                                        </p:tav>
                                      </p:tavLst>
                                    </p:anim>
                                    <p:anim calcmode="lin" valueType="num">
                                      <p:cBhvr>
                                        <p:cTn id="89" dur="1000" fill="hold"/>
                                        <p:tgtEl>
                                          <p:spTgt spid="7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78"/>
                                        </p:tgtEl>
                                        <p:attrNameLst>
                                          <p:attrName>style.visibility</p:attrName>
                                        </p:attrNameLst>
                                      </p:cBhvr>
                                      <p:to>
                                        <p:strVal val="visible"/>
                                      </p:to>
                                    </p:set>
                                    <p:animEffect transition="in" filter="fade">
                                      <p:cBhvr>
                                        <p:cTn id="92" dur="1000"/>
                                        <p:tgtEl>
                                          <p:spTgt spid="78"/>
                                        </p:tgtEl>
                                      </p:cBhvr>
                                    </p:animEffect>
                                    <p:anim calcmode="lin" valueType="num">
                                      <p:cBhvr>
                                        <p:cTn id="93" dur="1000" fill="hold"/>
                                        <p:tgtEl>
                                          <p:spTgt spid="78"/>
                                        </p:tgtEl>
                                        <p:attrNameLst>
                                          <p:attrName>ppt_x</p:attrName>
                                        </p:attrNameLst>
                                      </p:cBhvr>
                                      <p:tavLst>
                                        <p:tav tm="0">
                                          <p:val>
                                            <p:strVal val="#ppt_x"/>
                                          </p:val>
                                        </p:tav>
                                        <p:tav tm="100000">
                                          <p:val>
                                            <p:strVal val="#ppt_x"/>
                                          </p:val>
                                        </p:tav>
                                      </p:tavLst>
                                    </p:anim>
                                    <p:anim calcmode="lin" valueType="num">
                                      <p:cBhvr>
                                        <p:cTn id="94" dur="1000" fill="hold"/>
                                        <p:tgtEl>
                                          <p:spTgt spid="7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1000"/>
                                        <p:tgtEl>
                                          <p:spTgt spid="79"/>
                                        </p:tgtEl>
                                      </p:cBhvr>
                                    </p:animEffect>
                                    <p:anim calcmode="lin" valueType="num">
                                      <p:cBhvr>
                                        <p:cTn id="98" dur="1000" fill="hold"/>
                                        <p:tgtEl>
                                          <p:spTgt spid="79"/>
                                        </p:tgtEl>
                                        <p:attrNameLst>
                                          <p:attrName>ppt_x</p:attrName>
                                        </p:attrNameLst>
                                      </p:cBhvr>
                                      <p:tavLst>
                                        <p:tav tm="0">
                                          <p:val>
                                            <p:strVal val="#ppt_x"/>
                                          </p:val>
                                        </p:tav>
                                        <p:tav tm="100000">
                                          <p:val>
                                            <p:strVal val="#ppt_x"/>
                                          </p:val>
                                        </p:tav>
                                      </p:tavLst>
                                    </p:anim>
                                    <p:anim calcmode="lin" valueType="num">
                                      <p:cBhvr>
                                        <p:cTn id="99" dur="1000" fill="hold"/>
                                        <p:tgtEl>
                                          <p:spTgt spid="7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1000"/>
                                        <p:tgtEl>
                                          <p:spTgt spid="80"/>
                                        </p:tgtEl>
                                      </p:cBhvr>
                                    </p:animEffect>
                                    <p:anim calcmode="lin" valueType="num">
                                      <p:cBhvr>
                                        <p:cTn id="103" dur="1000" fill="hold"/>
                                        <p:tgtEl>
                                          <p:spTgt spid="80"/>
                                        </p:tgtEl>
                                        <p:attrNameLst>
                                          <p:attrName>ppt_x</p:attrName>
                                        </p:attrNameLst>
                                      </p:cBhvr>
                                      <p:tavLst>
                                        <p:tav tm="0">
                                          <p:val>
                                            <p:strVal val="#ppt_x"/>
                                          </p:val>
                                        </p:tav>
                                        <p:tav tm="100000">
                                          <p:val>
                                            <p:strVal val="#ppt_x"/>
                                          </p:val>
                                        </p:tav>
                                      </p:tavLst>
                                    </p:anim>
                                    <p:anim calcmode="lin" valueType="num">
                                      <p:cBhvr>
                                        <p:cTn id="104" dur="1000" fill="hold"/>
                                        <p:tgtEl>
                                          <p:spTgt spid="8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nodePh="1">
                                  <p:stCondLst>
                                    <p:cond delay="0"/>
                                  </p:stCondLst>
                                  <p:endCondLst>
                                    <p:cond evt="begin" delay="0">
                                      <p:tn val="105"/>
                                    </p:cond>
                                  </p:end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1000"/>
                                        <p:tgtEl>
                                          <p:spTgt spid="81"/>
                                        </p:tgtEl>
                                      </p:cBhvr>
                                    </p:animEffect>
                                    <p:anim calcmode="lin" valueType="num">
                                      <p:cBhvr>
                                        <p:cTn id="108" dur="1000" fill="hold"/>
                                        <p:tgtEl>
                                          <p:spTgt spid="81"/>
                                        </p:tgtEl>
                                        <p:attrNameLst>
                                          <p:attrName>ppt_x</p:attrName>
                                        </p:attrNameLst>
                                      </p:cBhvr>
                                      <p:tavLst>
                                        <p:tav tm="0">
                                          <p:val>
                                            <p:strVal val="#ppt_x"/>
                                          </p:val>
                                        </p:tav>
                                        <p:tav tm="100000">
                                          <p:val>
                                            <p:strVal val="#ppt_x"/>
                                          </p:val>
                                        </p:tav>
                                      </p:tavLst>
                                    </p:anim>
                                    <p:anim calcmode="lin" valueType="num">
                                      <p:cBhvr>
                                        <p:cTn id="10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8" grpId="0" animBg="1"/>
      <p:bldP spid="29" grpId="0" animBg="1"/>
      <p:bldP spid="30" grpId="0" animBg="1"/>
      <p:bldP spid="31" grpId="0" animBg="1"/>
      <p:bldP spid="56" grpId="0" animBg="1"/>
      <p:bldP spid="57" grpId="0" animBg="1"/>
      <p:bldP spid="58" grpId="0"/>
      <p:bldP spid="67" grpId="0" bldLvl="0" animBg="1"/>
      <p:bldP spid="68" grpId="0" bldLvl="0" animBg="1"/>
      <p:bldP spid="69" grpId="0" bldLvl="0" animBg="1"/>
      <p:bldP spid="76" grpId="0"/>
      <p:bldP spid="78" grpId="0"/>
      <p:bldP spid="79" grpId="0"/>
      <p:bldP spid="80" grpId="0"/>
      <p:bldP spid="8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125128" y="87313"/>
            <a:ext cx="28937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主界面（</a:t>
            </a:r>
            <a:r>
              <a:rPr lang="en-US" altLang="zh-CN" sz="2800" b="1" dirty="0">
                <a:solidFill>
                  <a:schemeClr val="accent1"/>
                </a:solidFill>
                <a:latin typeface="+mj-ea"/>
                <a:ea typeface="+mj-ea"/>
              </a:rPr>
              <a:t>Main</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552011"/>
          </a:xfrm>
          <a:prstGeom prst="rect">
            <a:avLst/>
          </a:prstGeom>
        </p:spPr>
        <p:txBody>
          <a:bodyPr wrap="square">
            <a:spAutoFit/>
          </a:bodyPr>
          <a:lstStyle/>
          <a:p>
            <a:pPr>
              <a:lnSpc>
                <a:spcPct val="150000"/>
              </a:lnSpc>
            </a:pPr>
            <a:r>
              <a:rPr lang="zh-CN" altLang="en-US" sz="1050" dirty="0">
                <a:solidFill>
                  <a:schemeClr val="tx1">
                    <a:lumMod val="85000"/>
                    <a:lumOff val="15000"/>
                  </a:schemeClr>
                </a:solidFill>
              </a:rPr>
              <a:t>绘图相关参数：颜色，绘图坐标，大小等</a:t>
            </a:r>
            <a:endParaRPr lang="en-US" altLang="zh-CN" sz="1050" dirty="0">
              <a:solidFill>
                <a:schemeClr val="tx1">
                  <a:lumMod val="85000"/>
                  <a:lumOff val="15000"/>
                </a:schemeClr>
              </a:solidFill>
            </a:endParaRPr>
          </a:p>
          <a:p>
            <a:pPr>
              <a:lnSpc>
                <a:spcPct val="150000"/>
              </a:lnSpc>
            </a:pPr>
            <a:r>
              <a:rPr lang="zh-CN" altLang="en-US" sz="1050" dirty="0">
                <a:solidFill>
                  <a:schemeClr val="tx1">
                    <a:lumMod val="85000"/>
                    <a:lumOff val="15000"/>
                  </a:schemeClr>
                </a:solidFill>
              </a:rPr>
              <a:t>状态参数：</a:t>
            </a:r>
            <a:r>
              <a:rPr lang="en-US" altLang="zh-CN" sz="1050" dirty="0">
                <a:solidFill>
                  <a:schemeClr val="tx1">
                    <a:lumMod val="85000"/>
                    <a:lumOff val="15000"/>
                  </a:schemeClr>
                </a:solidFill>
              </a:rPr>
              <a:t>int status = 0;   //</a:t>
            </a:r>
            <a:r>
              <a:rPr lang="zh-CN" altLang="en-US" sz="1050" dirty="0">
                <a:solidFill>
                  <a:schemeClr val="tx1">
                    <a:lumMod val="85000"/>
                    <a:lumOff val="15000"/>
                  </a:schemeClr>
                </a:solidFill>
              </a:rPr>
              <a:t>记录系统状态 </a:t>
            </a:r>
            <a:endParaRPr lang="en-US" altLang="zh-CN" sz="1050" dirty="0">
              <a:solidFill>
                <a:schemeClr val="tx1">
                  <a:lumMod val="85000"/>
                  <a:lumOff val="15000"/>
                </a:schemeClr>
              </a:solidFill>
            </a:endParaRP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11</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611945" y="2287648"/>
            <a:ext cx="2312906" cy="1036759"/>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drawMainButtons</a:t>
            </a:r>
            <a:r>
              <a:rPr lang="en-US" altLang="zh-CN" sz="1050" dirty="0">
                <a:solidFill>
                  <a:schemeClr val="tx1">
                    <a:lumMod val="85000"/>
                    <a:lumOff val="15000"/>
                  </a:schemeClr>
                </a:solidFill>
              </a:rPr>
              <a:t>()</a:t>
            </a:r>
            <a:r>
              <a:rPr lang="zh-CN" altLang="en-US" sz="1050" dirty="0">
                <a:solidFill>
                  <a:schemeClr val="tx1">
                    <a:lumMod val="85000"/>
                    <a:lumOff val="15000"/>
                  </a:schemeClr>
                </a:solidFill>
              </a:rPr>
              <a:t>，</a:t>
            </a:r>
            <a:endParaRPr lang="en-US" altLang="zh-CN" sz="1050" dirty="0">
              <a:solidFill>
                <a:schemeClr val="tx1">
                  <a:lumMod val="85000"/>
                  <a:lumOff val="15000"/>
                </a:schemeClr>
              </a:solidFill>
            </a:endParaRPr>
          </a:p>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drawMainBox</a:t>
            </a:r>
            <a:r>
              <a:rPr lang="en-US" altLang="zh-CN" sz="1050" dirty="0">
                <a:solidFill>
                  <a:schemeClr val="tx1">
                    <a:lumMod val="85000"/>
                    <a:lumOff val="15000"/>
                  </a:schemeClr>
                </a:solidFill>
              </a:rPr>
              <a:t>()</a:t>
            </a:r>
            <a:r>
              <a:rPr lang="zh-CN" altLang="en-US" sz="1050" dirty="0">
                <a:solidFill>
                  <a:schemeClr val="tx1">
                    <a:lumMod val="85000"/>
                    <a:lumOff val="15000"/>
                  </a:schemeClr>
                </a:solidFill>
              </a:rPr>
              <a:t>，</a:t>
            </a:r>
            <a:endParaRPr lang="en-US" altLang="zh-CN" sz="1050" dirty="0">
              <a:solidFill>
                <a:schemeClr val="tx1">
                  <a:lumMod val="85000"/>
                  <a:lumOff val="15000"/>
                </a:schemeClr>
              </a:solidFill>
            </a:endParaRPr>
          </a:p>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DrawleftArc</a:t>
            </a:r>
            <a:r>
              <a:rPr lang="en-US" altLang="zh-CN" sz="1050" dirty="0">
                <a:solidFill>
                  <a:schemeClr val="tx1">
                    <a:lumMod val="85000"/>
                    <a:lumOff val="15000"/>
                  </a:schemeClr>
                </a:solidFill>
              </a:rPr>
              <a:t>()</a:t>
            </a:r>
            <a:r>
              <a:rPr lang="zh-CN" altLang="en-US" sz="1050" dirty="0">
                <a:solidFill>
                  <a:schemeClr val="tx1">
                    <a:lumMod val="85000"/>
                    <a:lumOff val="15000"/>
                  </a:schemeClr>
                </a:solidFill>
              </a:rPr>
              <a:t>，</a:t>
            </a:r>
            <a:endParaRPr lang="en-US" altLang="zh-CN" sz="1050" dirty="0">
              <a:solidFill>
                <a:schemeClr val="tx1">
                  <a:lumMod val="85000"/>
                  <a:lumOff val="15000"/>
                </a:schemeClr>
              </a:solidFill>
            </a:endParaRPr>
          </a:p>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DrawrightArc</a:t>
            </a:r>
            <a:r>
              <a:rPr lang="en-US" altLang="zh-CN" sz="1050" dirty="0">
                <a:solidFill>
                  <a:schemeClr val="tx1">
                    <a:lumMod val="85000"/>
                    <a:lumOff val="15000"/>
                  </a:schemeClr>
                </a:solidFill>
              </a:rPr>
              <a:t>()</a:t>
            </a:r>
          </a:p>
        </p:txBody>
      </p:sp>
      <p:sp>
        <p:nvSpPr>
          <p:cNvPr id="69" name="文本框 5"/>
          <p:cNvSpPr txBox="1">
            <a:spLocks noChangeArrowheads="1"/>
          </p:cNvSpPr>
          <p:nvPr/>
        </p:nvSpPr>
        <p:spPr bwMode="auto">
          <a:xfrm>
            <a:off x="1714263" y="197313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309124"/>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绘制主页面</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8592" y="3967524"/>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功能需求与实现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2376356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953284" y="124675"/>
            <a:ext cx="31101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用户界面（</a:t>
            </a:r>
            <a:r>
              <a:rPr lang="en-US" altLang="zh-CN" sz="2800" b="1" dirty="0">
                <a:solidFill>
                  <a:schemeClr val="accent1"/>
                </a:solidFill>
                <a:latin typeface="+mj-ea"/>
                <a:ea typeface="+mj-ea"/>
              </a:rPr>
              <a:t>user</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2005742"/>
          </a:xfrm>
          <a:prstGeom prst="rect">
            <a:avLst/>
          </a:prstGeom>
        </p:spPr>
        <p:txBody>
          <a:bodyPr wrap="square">
            <a:spAutoFit/>
          </a:bodyPr>
          <a:lstStyle/>
          <a:p>
            <a:pPr>
              <a:lnSpc>
                <a:spcPct val="150000"/>
              </a:lnSpc>
            </a:pPr>
            <a:r>
              <a:rPr lang="zh-CN" altLang="en-US" sz="1050" dirty="0">
                <a:solidFill>
                  <a:schemeClr val="tx1">
                    <a:lumMod val="85000"/>
                    <a:lumOff val="15000"/>
                  </a:schemeClr>
                </a:solidFill>
              </a:rPr>
              <a:t>状态参数：</a:t>
            </a: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Returnflag</a:t>
            </a:r>
            <a:r>
              <a:rPr lang="en-US" altLang="zh-CN" sz="1050" dirty="0">
                <a:solidFill>
                  <a:schemeClr val="tx1">
                    <a:lumMod val="85000"/>
                    <a:lumOff val="15000"/>
                  </a:schemeClr>
                </a:solidFill>
              </a:rPr>
              <a:t> = 0;//</a:t>
            </a:r>
            <a:r>
              <a:rPr lang="zh-CN" altLang="en-US" sz="1050" dirty="0">
                <a:solidFill>
                  <a:schemeClr val="tx1">
                    <a:lumMod val="85000"/>
                    <a:lumOff val="15000"/>
                  </a:schemeClr>
                </a:solidFill>
              </a:rPr>
              <a:t>记录界面是从用户还是管理员界面进入的搜索、预订、排序界面，</a:t>
            </a:r>
            <a:r>
              <a:rPr lang="en-US" altLang="zh-CN" sz="1050" dirty="0">
                <a:solidFill>
                  <a:schemeClr val="tx1">
                    <a:lumMod val="85000"/>
                    <a:lumOff val="15000"/>
                  </a:schemeClr>
                </a:solidFill>
              </a:rPr>
              <a:t>0</a:t>
            </a:r>
            <a:r>
              <a:rPr lang="zh-CN" altLang="en-US" sz="1050" dirty="0">
                <a:solidFill>
                  <a:schemeClr val="tx1">
                    <a:lumMod val="85000"/>
                    <a:lumOff val="15000"/>
                  </a:schemeClr>
                </a:solidFill>
              </a:rPr>
              <a:t>返回用户界面，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返回管理员界面 </a:t>
            </a:r>
            <a:endParaRPr lang="en-US" altLang="zh-CN" sz="1050" dirty="0">
              <a:solidFill>
                <a:schemeClr val="tx1">
                  <a:lumMod val="85000"/>
                  <a:lumOff val="15000"/>
                </a:schemeClr>
              </a:solidFill>
            </a:endParaRPr>
          </a:p>
          <a:p>
            <a:pPr>
              <a:lnSpc>
                <a:spcPct val="150000"/>
              </a:lnSpc>
            </a:pPr>
            <a:r>
              <a:rPr lang="zh-CN" altLang="en-US" sz="1050" dirty="0">
                <a:solidFill>
                  <a:schemeClr val="tx1">
                    <a:lumMod val="85000"/>
                    <a:lumOff val="15000"/>
                  </a:schemeClr>
                </a:solidFill>
              </a:rPr>
              <a:t>产品参数：</a:t>
            </a:r>
            <a:r>
              <a:rPr lang="en-US" altLang="zh-CN" sz="1050" dirty="0">
                <a:solidFill>
                  <a:schemeClr val="tx1">
                    <a:lumMod val="85000"/>
                    <a:lumOff val="15000"/>
                  </a:schemeClr>
                </a:solidFill>
              </a:rPr>
              <a:t>Product* </a:t>
            </a:r>
            <a:r>
              <a:rPr lang="en-US" altLang="zh-CN" sz="1050" dirty="0" err="1">
                <a:solidFill>
                  <a:schemeClr val="tx1">
                    <a:lumMod val="85000"/>
                    <a:lumOff val="15000"/>
                  </a:schemeClr>
                </a:solidFill>
              </a:rPr>
              <a:t>Head_Product</a:t>
            </a:r>
            <a:r>
              <a:rPr lang="en-US" altLang="zh-CN" sz="1050" dirty="0">
                <a:solidFill>
                  <a:schemeClr val="tx1">
                    <a:lumMod val="85000"/>
                    <a:lumOff val="15000"/>
                  </a:schemeClr>
                </a:solidFill>
              </a:rPr>
              <a:t> = NULL;</a:t>
            </a:r>
          </a:p>
          <a:p>
            <a:pPr>
              <a:lnSpc>
                <a:spcPct val="150000"/>
              </a:lnSpc>
            </a:pPr>
            <a:r>
              <a:rPr lang="en-US" altLang="zh-CN" sz="1050" dirty="0">
                <a:solidFill>
                  <a:schemeClr val="tx1">
                    <a:lumMod val="85000"/>
                    <a:lumOff val="15000"/>
                  </a:schemeClr>
                </a:solidFill>
              </a:rPr>
              <a:t>Product* </a:t>
            </a:r>
            <a:r>
              <a:rPr lang="en-US" altLang="zh-CN" sz="1050" dirty="0" err="1">
                <a:solidFill>
                  <a:schemeClr val="tx1">
                    <a:lumMod val="85000"/>
                    <a:lumOff val="15000"/>
                  </a:schemeClr>
                </a:solidFill>
              </a:rPr>
              <a:t>Search_Product</a:t>
            </a:r>
            <a:r>
              <a:rPr lang="en-US" altLang="zh-CN" sz="1050" dirty="0">
                <a:solidFill>
                  <a:schemeClr val="tx1">
                    <a:lumMod val="85000"/>
                    <a:lumOff val="15000"/>
                  </a:schemeClr>
                </a:solidFill>
              </a:rPr>
              <a:t> = NULL;</a:t>
            </a:r>
          </a:p>
          <a:p>
            <a:pPr>
              <a:lnSpc>
                <a:spcPct val="150000"/>
              </a:lnSpc>
            </a:pPr>
            <a:r>
              <a:rPr lang="en-US" altLang="zh-CN" sz="1050" dirty="0">
                <a:solidFill>
                  <a:schemeClr val="tx1">
                    <a:lumMod val="85000"/>
                    <a:lumOff val="15000"/>
                  </a:schemeClr>
                </a:solidFill>
              </a:rPr>
              <a:t>Product* </a:t>
            </a:r>
            <a:r>
              <a:rPr lang="en-US" altLang="zh-CN" sz="1050" dirty="0" err="1">
                <a:solidFill>
                  <a:schemeClr val="tx1">
                    <a:lumMod val="85000"/>
                    <a:lumOff val="15000"/>
                  </a:schemeClr>
                </a:solidFill>
              </a:rPr>
              <a:t>Temp_Product</a:t>
            </a:r>
            <a:r>
              <a:rPr lang="en-US" altLang="zh-CN" sz="1050" dirty="0">
                <a:solidFill>
                  <a:schemeClr val="tx1">
                    <a:lumMod val="85000"/>
                    <a:lumOff val="15000"/>
                  </a:schemeClr>
                </a:solidFill>
              </a:rPr>
              <a:t> = NULL;</a:t>
            </a:r>
          </a:p>
          <a:p>
            <a:pPr>
              <a:lnSpc>
                <a:spcPct val="150000"/>
              </a:lnSpc>
            </a:pPr>
            <a:r>
              <a:rPr lang="zh-CN" altLang="en-US" sz="1050" dirty="0">
                <a:solidFill>
                  <a:schemeClr val="tx1">
                    <a:lumMod val="85000"/>
                    <a:lumOff val="15000"/>
                  </a:schemeClr>
                </a:solidFill>
              </a:rPr>
              <a:t>其他参数：</a:t>
            </a:r>
            <a:r>
              <a:rPr lang="en-US" altLang="zh-CN" sz="1050" dirty="0">
                <a:solidFill>
                  <a:schemeClr val="tx1">
                    <a:lumMod val="85000"/>
                    <a:lumOff val="15000"/>
                  </a:schemeClr>
                </a:solidFill>
              </a:rPr>
              <a:t>selection, status,</a:t>
            </a: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12</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133643" y="2287648"/>
            <a:ext cx="2935842" cy="1036246"/>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drawUserMenu</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drawMenuBar</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menuList</a:t>
            </a:r>
            <a:r>
              <a:rPr lang="en-US" altLang="zh-CN" sz="1050" dirty="0">
                <a:solidFill>
                  <a:schemeClr val="tx1">
                    <a:lumMod val="85000"/>
                    <a:lumOff val="15000"/>
                  </a:schemeClr>
                </a:solidFill>
              </a:rPr>
              <a:t>}</a:t>
            </a:r>
          </a:p>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drawUserButtons</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setButtonColors</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button</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system}</a:t>
            </a:r>
            <a:r>
              <a:rPr lang="zh-CN" altLang="en-US" sz="1050" dirty="0">
                <a:solidFill>
                  <a:schemeClr val="tx1">
                    <a:lumMod val="85000"/>
                    <a:lumOff val="15000"/>
                  </a:schemeClr>
                </a:solidFill>
              </a:rPr>
              <a:t>，</a:t>
            </a:r>
            <a:endParaRPr lang="en-US" altLang="zh-CN" sz="1050" dirty="0">
              <a:solidFill>
                <a:schemeClr val="tx1">
                  <a:lumMod val="85000"/>
                  <a:lumOff val="15000"/>
                </a:schemeClr>
              </a:solidFill>
            </a:endParaRPr>
          </a:p>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drawUserProduct</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drawProduct</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drawLabel</a:t>
            </a:r>
            <a:r>
              <a:rPr lang="en-US" altLang="zh-CN" sz="1050" dirty="0">
                <a:solidFill>
                  <a:schemeClr val="tx1">
                    <a:lumMod val="85000"/>
                    <a:lumOff val="15000"/>
                  </a:schemeClr>
                </a:solidFill>
              </a:rPr>
              <a:t>}</a:t>
            </a:r>
          </a:p>
        </p:txBody>
      </p:sp>
      <p:sp>
        <p:nvSpPr>
          <p:cNvPr id="69" name="文本框 5"/>
          <p:cNvSpPr txBox="1">
            <a:spLocks noChangeArrowheads="1"/>
          </p:cNvSpPr>
          <p:nvPr/>
        </p:nvSpPr>
        <p:spPr bwMode="auto">
          <a:xfrm>
            <a:off x="1714263" y="197313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309124"/>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绘制用户界面，实现用户操作及界面跳转</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8592" y="4015814"/>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功能需求与实现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0340408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1973375" y="87313"/>
            <a:ext cx="51972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管理员界面（</a:t>
            </a:r>
            <a:r>
              <a:rPr lang="en-US" altLang="zh-CN" sz="2800" b="1" dirty="0" err="1">
                <a:solidFill>
                  <a:schemeClr val="accent1"/>
                </a:solidFill>
                <a:latin typeface="+mj-ea"/>
                <a:ea typeface="+mj-ea"/>
              </a:rPr>
              <a:t>Administrater</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2248116"/>
          </a:xfrm>
          <a:prstGeom prst="rect">
            <a:avLst/>
          </a:prstGeom>
        </p:spPr>
        <p:txBody>
          <a:bodyPr wrap="square">
            <a:spAutoFit/>
          </a:bodyPr>
          <a:lstStyle/>
          <a:p>
            <a:pPr>
              <a:lnSpc>
                <a:spcPct val="150000"/>
              </a:lnSpc>
            </a:pPr>
            <a:r>
              <a:rPr lang="zh-CN" altLang="en-US" sz="1050" dirty="0">
                <a:solidFill>
                  <a:schemeClr val="tx1">
                    <a:lumMod val="85000"/>
                    <a:lumOff val="15000"/>
                  </a:schemeClr>
                </a:solidFill>
              </a:rPr>
              <a:t>状态参数：</a:t>
            </a: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Returnflag</a:t>
            </a:r>
            <a:r>
              <a:rPr lang="en-US" altLang="zh-CN" sz="1050" dirty="0">
                <a:solidFill>
                  <a:schemeClr val="tx1">
                    <a:lumMod val="85000"/>
                    <a:lumOff val="15000"/>
                  </a:schemeClr>
                </a:solidFill>
              </a:rPr>
              <a:t> = 0;//</a:t>
            </a:r>
            <a:r>
              <a:rPr lang="zh-CN" altLang="en-US" sz="1050" dirty="0">
                <a:solidFill>
                  <a:schemeClr val="tx1">
                    <a:lumMod val="85000"/>
                    <a:lumOff val="15000"/>
                  </a:schemeClr>
                </a:solidFill>
              </a:rPr>
              <a:t>记录界面是从用户还是管理员界面进入的搜索、预订、排序界面，</a:t>
            </a:r>
            <a:r>
              <a:rPr lang="en-US" altLang="zh-CN" sz="1050" dirty="0">
                <a:solidFill>
                  <a:schemeClr val="tx1">
                    <a:lumMod val="85000"/>
                    <a:lumOff val="15000"/>
                  </a:schemeClr>
                </a:solidFill>
              </a:rPr>
              <a:t>0</a:t>
            </a:r>
            <a:r>
              <a:rPr lang="zh-CN" altLang="en-US" sz="1050" dirty="0">
                <a:solidFill>
                  <a:schemeClr val="tx1">
                    <a:lumMod val="85000"/>
                    <a:lumOff val="15000"/>
                  </a:schemeClr>
                </a:solidFill>
              </a:rPr>
              <a:t>返回用户界面，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返回管理员界面 </a:t>
            </a:r>
            <a:endParaRPr lang="en-US" altLang="zh-CN" sz="1050" dirty="0">
              <a:solidFill>
                <a:schemeClr val="tx1">
                  <a:lumMod val="85000"/>
                  <a:lumOff val="15000"/>
                </a:schemeClr>
              </a:solidFill>
            </a:endParaRPr>
          </a:p>
          <a:p>
            <a:pPr>
              <a:lnSpc>
                <a:spcPct val="150000"/>
              </a:lnSpc>
            </a:pPr>
            <a:r>
              <a:rPr lang="zh-CN" altLang="en-US" sz="1050" dirty="0">
                <a:solidFill>
                  <a:schemeClr val="tx1">
                    <a:lumMod val="85000"/>
                    <a:lumOff val="15000"/>
                  </a:schemeClr>
                </a:solidFill>
              </a:rPr>
              <a:t>产品参数：</a:t>
            </a:r>
            <a:r>
              <a:rPr lang="en-US" altLang="zh-CN" sz="1050" dirty="0">
                <a:solidFill>
                  <a:schemeClr val="tx1">
                    <a:lumMod val="85000"/>
                    <a:lumOff val="15000"/>
                  </a:schemeClr>
                </a:solidFill>
              </a:rPr>
              <a:t>Product* </a:t>
            </a:r>
            <a:r>
              <a:rPr lang="en-US" altLang="zh-CN" sz="1050" dirty="0" err="1">
                <a:solidFill>
                  <a:schemeClr val="tx1">
                    <a:lumMod val="85000"/>
                    <a:lumOff val="15000"/>
                  </a:schemeClr>
                </a:solidFill>
              </a:rPr>
              <a:t>Head_Product</a:t>
            </a:r>
            <a:r>
              <a:rPr lang="en-US" altLang="zh-CN" sz="1050" dirty="0">
                <a:solidFill>
                  <a:schemeClr val="tx1">
                    <a:lumMod val="85000"/>
                    <a:lumOff val="15000"/>
                  </a:schemeClr>
                </a:solidFill>
              </a:rPr>
              <a:t> = NULL;</a:t>
            </a:r>
          </a:p>
          <a:p>
            <a:pPr>
              <a:lnSpc>
                <a:spcPct val="150000"/>
              </a:lnSpc>
            </a:pPr>
            <a:r>
              <a:rPr lang="en-US" altLang="zh-CN" sz="1050" dirty="0">
                <a:solidFill>
                  <a:schemeClr val="tx1">
                    <a:lumMod val="85000"/>
                    <a:lumOff val="15000"/>
                  </a:schemeClr>
                </a:solidFill>
              </a:rPr>
              <a:t>Product* </a:t>
            </a:r>
            <a:r>
              <a:rPr lang="en-US" altLang="zh-CN" sz="1050" dirty="0" err="1">
                <a:solidFill>
                  <a:schemeClr val="tx1">
                    <a:lumMod val="85000"/>
                    <a:lumOff val="15000"/>
                  </a:schemeClr>
                </a:solidFill>
              </a:rPr>
              <a:t>Search_Product</a:t>
            </a:r>
            <a:r>
              <a:rPr lang="en-US" altLang="zh-CN" sz="1050" dirty="0">
                <a:solidFill>
                  <a:schemeClr val="tx1">
                    <a:lumMod val="85000"/>
                    <a:lumOff val="15000"/>
                  </a:schemeClr>
                </a:solidFill>
              </a:rPr>
              <a:t> = NULL;</a:t>
            </a:r>
          </a:p>
          <a:p>
            <a:pPr>
              <a:lnSpc>
                <a:spcPct val="150000"/>
              </a:lnSpc>
            </a:pPr>
            <a:r>
              <a:rPr lang="en-US" altLang="zh-CN" sz="1050" dirty="0">
                <a:solidFill>
                  <a:schemeClr val="tx1">
                    <a:lumMod val="85000"/>
                    <a:lumOff val="15000"/>
                  </a:schemeClr>
                </a:solidFill>
              </a:rPr>
              <a:t>Product* </a:t>
            </a:r>
            <a:r>
              <a:rPr lang="en-US" altLang="zh-CN" sz="1050" dirty="0" err="1">
                <a:solidFill>
                  <a:schemeClr val="tx1">
                    <a:lumMod val="85000"/>
                    <a:lumOff val="15000"/>
                  </a:schemeClr>
                </a:solidFill>
              </a:rPr>
              <a:t>Temp_Product</a:t>
            </a:r>
            <a:r>
              <a:rPr lang="en-US" altLang="zh-CN" sz="1050" dirty="0">
                <a:solidFill>
                  <a:schemeClr val="tx1">
                    <a:lumMod val="85000"/>
                    <a:lumOff val="15000"/>
                  </a:schemeClr>
                </a:solidFill>
              </a:rPr>
              <a:t> = NULL;</a:t>
            </a:r>
          </a:p>
          <a:p>
            <a:pPr>
              <a:lnSpc>
                <a:spcPct val="150000"/>
              </a:lnSpc>
            </a:pPr>
            <a:r>
              <a:rPr lang="en-US" altLang="zh-CN" sz="1050" dirty="0">
                <a:solidFill>
                  <a:schemeClr val="tx1">
                    <a:lumMod val="85000"/>
                    <a:lumOff val="15000"/>
                  </a:schemeClr>
                </a:solidFill>
              </a:rPr>
              <a:t>Product* p;</a:t>
            </a:r>
          </a:p>
          <a:p>
            <a:pPr>
              <a:lnSpc>
                <a:spcPct val="150000"/>
              </a:lnSpc>
            </a:pPr>
            <a:r>
              <a:rPr lang="zh-CN" altLang="en-US" sz="1050" dirty="0">
                <a:solidFill>
                  <a:schemeClr val="tx1">
                    <a:lumMod val="85000"/>
                    <a:lumOff val="15000"/>
                  </a:schemeClr>
                </a:solidFill>
              </a:rPr>
              <a:t>其他参数：</a:t>
            </a:r>
            <a:r>
              <a:rPr lang="en-US" altLang="zh-CN" sz="1050" dirty="0">
                <a:solidFill>
                  <a:schemeClr val="tx1">
                    <a:lumMod val="85000"/>
                    <a:lumOff val="15000"/>
                  </a:schemeClr>
                </a:solidFill>
              </a:rPr>
              <a:t>selection, status,</a:t>
            </a: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13</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335639" y="2287648"/>
            <a:ext cx="2589212" cy="1521507"/>
          </a:xfrm>
          <a:prstGeom prst="rect">
            <a:avLst/>
          </a:prstGeom>
        </p:spPr>
        <p:txBody>
          <a:bodyPr wrap="square">
            <a:spAutoFit/>
          </a:bodyPr>
          <a:lstStyle/>
          <a:p>
            <a:pPr>
              <a:lnSpc>
                <a:spcPct val="150000"/>
              </a:lnSpc>
            </a:pPr>
            <a:r>
              <a:rPr lang="en-US" altLang="zh-CN" sz="1050" dirty="0" err="1">
                <a:solidFill>
                  <a:schemeClr val="tx1">
                    <a:lumMod val="85000"/>
                    <a:lumOff val="15000"/>
                  </a:schemeClr>
                </a:solidFill>
              </a:rPr>
              <a:t>drawAdminButtons</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setButtonColors</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button</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system}</a:t>
            </a:r>
            <a:r>
              <a:rPr lang="zh-CN" altLang="en-US" sz="1050" dirty="0">
                <a:solidFill>
                  <a:schemeClr val="tx1">
                    <a:lumMod val="85000"/>
                    <a:lumOff val="15000"/>
                  </a:schemeClr>
                </a:solidFill>
              </a:rPr>
              <a:t>，</a:t>
            </a:r>
            <a:endParaRPr lang="en-US" altLang="zh-CN" sz="1050" dirty="0">
              <a:solidFill>
                <a:schemeClr val="tx1">
                  <a:lumMod val="85000"/>
                  <a:lumOff val="15000"/>
                </a:schemeClr>
              </a:solidFill>
            </a:endParaRPr>
          </a:p>
          <a:p>
            <a:pPr>
              <a:lnSpc>
                <a:spcPct val="150000"/>
              </a:lnSpc>
            </a:pPr>
            <a:r>
              <a:rPr lang="en-US" altLang="zh-CN" sz="1050" dirty="0" err="1">
                <a:solidFill>
                  <a:schemeClr val="tx1">
                    <a:lumMod val="85000"/>
                    <a:lumOff val="15000"/>
                  </a:schemeClr>
                </a:solidFill>
              </a:rPr>
              <a:t>drawAdminProduct</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drawLabel</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textbox},</a:t>
            </a:r>
          </a:p>
          <a:p>
            <a:pPr>
              <a:lnSpc>
                <a:spcPct val="150000"/>
              </a:lnSpc>
            </a:pPr>
            <a:r>
              <a:rPr lang="en-US" altLang="zh-CN" sz="1050" dirty="0" err="1">
                <a:solidFill>
                  <a:schemeClr val="tx1">
                    <a:lumMod val="85000"/>
                    <a:lumOff val="15000"/>
                  </a:schemeClr>
                </a:solidFill>
              </a:rPr>
              <a:t>drawAdminMenu</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drawMenuBar</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menuList</a:t>
            </a:r>
            <a:r>
              <a:rPr lang="en-US" altLang="zh-CN" sz="1050" dirty="0">
                <a:solidFill>
                  <a:schemeClr val="tx1">
                    <a:lumMod val="85000"/>
                    <a:lumOff val="15000"/>
                  </a:schemeClr>
                </a:solidFill>
              </a:rPr>
              <a:t>}</a:t>
            </a:r>
          </a:p>
          <a:p>
            <a:pPr>
              <a:lnSpc>
                <a:spcPct val="150000"/>
              </a:lnSpc>
            </a:pPr>
            <a:endParaRPr lang="en-US" altLang="zh-CN" sz="1050" dirty="0">
              <a:solidFill>
                <a:schemeClr val="tx1">
                  <a:lumMod val="85000"/>
                  <a:lumOff val="15000"/>
                </a:schemeClr>
              </a:solidFill>
            </a:endParaRPr>
          </a:p>
        </p:txBody>
      </p:sp>
      <p:sp>
        <p:nvSpPr>
          <p:cNvPr id="69" name="文本框 5"/>
          <p:cNvSpPr txBox="1">
            <a:spLocks noChangeArrowheads="1"/>
          </p:cNvSpPr>
          <p:nvPr/>
        </p:nvSpPr>
        <p:spPr bwMode="auto">
          <a:xfrm>
            <a:off x="1714262" y="1973130"/>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309124"/>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绘制管理员界面，实现界面跳转</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8592" y="4006625"/>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功能需求及实现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72570044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1489330" y="87313"/>
            <a:ext cx="61653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按地点搜索界面（</a:t>
            </a:r>
            <a:r>
              <a:rPr lang="en-US" altLang="zh-CN" sz="2800" b="1" dirty="0" err="1">
                <a:solidFill>
                  <a:schemeClr val="accent1"/>
                </a:solidFill>
                <a:latin typeface="+mj-ea"/>
                <a:ea typeface="+mj-ea"/>
              </a:rPr>
              <a:t>LocationSearch</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1763368"/>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SearchFlag</a:t>
            </a:r>
            <a:r>
              <a:rPr lang="en-US" altLang="zh-CN" sz="1050" dirty="0">
                <a:solidFill>
                  <a:schemeClr val="tx1">
                    <a:lumMod val="85000"/>
                    <a:lumOff val="15000"/>
                  </a:schemeClr>
                </a:solidFill>
              </a:rPr>
              <a:t> = 0;  //0</a:t>
            </a:r>
            <a:r>
              <a:rPr lang="zh-CN" altLang="en-US" sz="1050" dirty="0">
                <a:solidFill>
                  <a:schemeClr val="tx1">
                    <a:lumMod val="85000"/>
                    <a:lumOff val="15000"/>
                  </a:schemeClr>
                </a:solidFill>
              </a:rPr>
              <a:t>需要输入查找信息；</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将所查找内容输出；</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没有查找到相关内容</a:t>
            </a:r>
            <a:endParaRPr lang="en-US" altLang="zh-CN" sz="1050" dirty="0">
              <a:solidFill>
                <a:schemeClr val="tx1">
                  <a:lumMod val="85000"/>
                  <a:lumOff val="15000"/>
                </a:schemeClr>
              </a:solidFill>
            </a:endParaRPr>
          </a:p>
          <a:p>
            <a:pPr>
              <a:lnSpc>
                <a:spcPct val="150000"/>
              </a:lnSpc>
            </a:pPr>
            <a:r>
              <a:rPr lang="zh-CN" altLang="en-US" sz="1050" dirty="0">
                <a:solidFill>
                  <a:schemeClr val="tx1">
                    <a:lumMod val="85000"/>
                    <a:lumOff val="15000"/>
                  </a:schemeClr>
                </a:solidFill>
              </a:rPr>
              <a:t>状态参数：</a:t>
            </a: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Returnflag</a:t>
            </a:r>
            <a:r>
              <a:rPr lang="en-US" altLang="zh-CN" sz="1050" dirty="0">
                <a:solidFill>
                  <a:schemeClr val="tx1">
                    <a:lumMod val="85000"/>
                    <a:lumOff val="15000"/>
                  </a:schemeClr>
                </a:solidFill>
              </a:rPr>
              <a:t> = 0;//</a:t>
            </a:r>
            <a:r>
              <a:rPr lang="zh-CN" altLang="en-US" sz="1050" dirty="0">
                <a:solidFill>
                  <a:schemeClr val="tx1">
                    <a:lumMod val="85000"/>
                    <a:lumOff val="15000"/>
                  </a:schemeClr>
                </a:solidFill>
              </a:rPr>
              <a:t>记录界面是从用户还是管理员界面进入的搜索、预订、排序界面，</a:t>
            </a:r>
            <a:r>
              <a:rPr lang="en-US" altLang="zh-CN" sz="1050" dirty="0">
                <a:solidFill>
                  <a:schemeClr val="tx1">
                    <a:lumMod val="85000"/>
                    <a:lumOff val="15000"/>
                  </a:schemeClr>
                </a:solidFill>
              </a:rPr>
              <a:t>0</a:t>
            </a:r>
            <a:r>
              <a:rPr lang="zh-CN" altLang="en-US" sz="1050" dirty="0">
                <a:solidFill>
                  <a:schemeClr val="tx1">
                    <a:lumMod val="85000"/>
                    <a:lumOff val="15000"/>
                  </a:schemeClr>
                </a:solidFill>
              </a:rPr>
              <a:t>返回用户界面，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返回管理员界面 </a:t>
            </a:r>
            <a:endParaRPr lang="en-US" altLang="zh-CN" sz="1050" dirty="0">
              <a:solidFill>
                <a:schemeClr val="tx1">
                  <a:lumMod val="85000"/>
                  <a:lumOff val="15000"/>
                </a:schemeClr>
              </a:solidFill>
            </a:endParaRP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14</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335639" y="2287648"/>
            <a:ext cx="2589212" cy="1279133"/>
          </a:xfrm>
          <a:prstGeom prst="rect">
            <a:avLst/>
          </a:prstGeom>
        </p:spPr>
        <p:txBody>
          <a:bodyPr wrap="square">
            <a:spAutoFit/>
          </a:bodyPr>
          <a:lstStyle/>
          <a:p>
            <a:pPr>
              <a:lnSpc>
                <a:spcPct val="150000"/>
              </a:lnSpc>
            </a:pPr>
            <a:r>
              <a:rPr lang="en-US" altLang="zh-CN" sz="1050" dirty="0" err="1">
                <a:solidFill>
                  <a:schemeClr val="tx1">
                    <a:lumMod val="85000"/>
                    <a:lumOff val="15000"/>
                  </a:schemeClr>
                </a:solidFill>
              </a:rPr>
              <a:t>drawLocationSearchText</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drawLabel,textbox,drawProduct</a:t>
            </a:r>
            <a:r>
              <a:rPr lang="en-US" altLang="zh-CN" sz="1050" dirty="0">
                <a:solidFill>
                  <a:schemeClr val="tx1">
                    <a:lumMod val="85000"/>
                    <a:lumOff val="15000"/>
                  </a:schemeClr>
                </a:solidFill>
              </a:rPr>
              <a:t>}</a:t>
            </a:r>
          </a:p>
          <a:p>
            <a:pPr>
              <a:lnSpc>
                <a:spcPct val="150000"/>
              </a:lnSpc>
            </a:pPr>
            <a:r>
              <a:rPr lang="en-US" altLang="zh-CN" sz="1050" dirty="0" err="1">
                <a:solidFill>
                  <a:schemeClr val="tx1">
                    <a:lumMod val="85000"/>
                    <a:lumOff val="15000"/>
                  </a:schemeClr>
                </a:solidFill>
              </a:rPr>
              <a:t>drawLocationSearchButtons</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button,LocationSearch</a:t>
            </a:r>
            <a:r>
              <a:rPr lang="en-US" altLang="zh-CN" sz="1050" dirty="0">
                <a:solidFill>
                  <a:schemeClr val="tx1">
                    <a:lumMod val="85000"/>
                    <a:lumOff val="15000"/>
                  </a:schemeClr>
                </a:solidFill>
              </a:rPr>
              <a:t>} , </a:t>
            </a:r>
          </a:p>
          <a:p>
            <a:pPr>
              <a:lnSpc>
                <a:spcPct val="150000"/>
              </a:lnSpc>
            </a:pPr>
            <a:r>
              <a:rPr lang="en-US" altLang="zh-CN" sz="1050" dirty="0" err="1">
                <a:solidFill>
                  <a:schemeClr val="tx1">
                    <a:lumMod val="85000"/>
                    <a:lumOff val="15000"/>
                  </a:schemeClr>
                </a:solidFill>
              </a:rPr>
              <a:t>LocationSearch</a:t>
            </a:r>
            <a:endParaRPr lang="en-US" altLang="zh-CN" sz="1050" dirty="0">
              <a:solidFill>
                <a:schemeClr val="tx1">
                  <a:lumMod val="85000"/>
                  <a:lumOff val="15000"/>
                </a:schemeClr>
              </a:solidFill>
            </a:endParaRPr>
          </a:p>
        </p:txBody>
      </p:sp>
      <p:sp>
        <p:nvSpPr>
          <p:cNvPr id="69" name="文本框 5"/>
          <p:cNvSpPr txBox="1">
            <a:spLocks noChangeArrowheads="1"/>
          </p:cNvSpPr>
          <p:nvPr/>
        </p:nvSpPr>
        <p:spPr bwMode="auto">
          <a:xfrm>
            <a:off x="1714262" y="1973130"/>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309124"/>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绘制地点搜索界面，实现按地点搜索产品功能</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8592" y="4009487"/>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功能需求及实现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99087895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1840387" y="87313"/>
            <a:ext cx="54632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按时间搜索界面（</a:t>
            </a:r>
            <a:r>
              <a:rPr lang="en-US" altLang="zh-CN" sz="2800" b="1" dirty="0" err="1">
                <a:solidFill>
                  <a:schemeClr val="accent1"/>
                </a:solidFill>
                <a:latin typeface="+mj-ea"/>
                <a:ea typeface="+mj-ea"/>
              </a:rPr>
              <a:t>DateSearch</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2006255"/>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SearchFlag</a:t>
            </a:r>
            <a:r>
              <a:rPr lang="en-US" altLang="zh-CN" sz="1050" dirty="0">
                <a:solidFill>
                  <a:schemeClr val="tx1">
                    <a:lumMod val="85000"/>
                    <a:lumOff val="15000"/>
                  </a:schemeClr>
                </a:solidFill>
              </a:rPr>
              <a:t> = 0;  //0</a:t>
            </a:r>
            <a:r>
              <a:rPr lang="zh-CN" altLang="en-US" sz="1050" dirty="0">
                <a:solidFill>
                  <a:schemeClr val="tx1">
                    <a:lumMod val="85000"/>
                    <a:lumOff val="15000"/>
                  </a:schemeClr>
                </a:solidFill>
              </a:rPr>
              <a:t>需要输入查找信息；</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将所查找内容输出；</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没有查找到相关内容</a:t>
            </a:r>
            <a:endParaRPr lang="en-US" altLang="zh-CN" sz="1050" dirty="0">
              <a:solidFill>
                <a:schemeClr val="tx1">
                  <a:lumMod val="85000"/>
                  <a:lumOff val="15000"/>
                </a:schemeClr>
              </a:solidFill>
            </a:endParaRPr>
          </a:p>
          <a:p>
            <a:pPr>
              <a:lnSpc>
                <a:spcPct val="150000"/>
              </a:lnSpc>
            </a:pPr>
            <a:r>
              <a:rPr lang="zh-CN" altLang="en-US" sz="1050" dirty="0">
                <a:solidFill>
                  <a:schemeClr val="tx1">
                    <a:lumMod val="85000"/>
                    <a:lumOff val="15000"/>
                  </a:schemeClr>
                </a:solidFill>
              </a:rPr>
              <a:t>状态参数：</a:t>
            </a: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Returnflag</a:t>
            </a:r>
            <a:r>
              <a:rPr lang="en-US" altLang="zh-CN" sz="1050" dirty="0">
                <a:solidFill>
                  <a:schemeClr val="tx1">
                    <a:lumMod val="85000"/>
                    <a:lumOff val="15000"/>
                  </a:schemeClr>
                </a:solidFill>
              </a:rPr>
              <a:t> = 0;//</a:t>
            </a:r>
            <a:r>
              <a:rPr lang="zh-CN" altLang="en-US" sz="1050" dirty="0">
                <a:solidFill>
                  <a:schemeClr val="tx1">
                    <a:lumMod val="85000"/>
                    <a:lumOff val="15000"/>
                  </a:schemeClr>
                </a:solidFill>
              </a:rPr>
              <a:t>记录界面是从用户还是管理员界面进入的搜索、预订、排序界面，</a:t>
            </a:r>
            <a:r>
              <a:rPr lang="en-US" altLang="zh-CN" sz="1050" dirty="0">
                <a:solidFill>
                  <a:schemeClr val="tx1">
                    <a:lumMod val="85000"/>
                    <a:lumOff val="15000"/>
                  </a:schemeClr>
                </a:solidFill>
              </a:rPr>
              <a:t>0</a:t>
            </a:r>
            <a:r>
              <a:rPr lang="zh-CN" altLang="en-US" sz="1050" dirty="0">
                <a:solidFill>
                  <a:schemeClr val="tx1">
                    <a:lumMod val="85000"/>
                    <a:lumOff val="15000"/>
                  </a:schemeClr>
                </a:solidFill>
              </a:rPr>
              <a:t>返回用户界面，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返回管理员界面 </a:t>
            </a:r>
            <a:endParaRPr lang="en-US" altLang="zh-CN" sz="1050" dirty="0">
              <a:solidFill>
                <a:schemeClr val="tx1">
                  <a:lumMod val="85000"/>
                  <a:lumOff val="15000"/>
                </a:schemeClr>
              </a:solidFill>
            </a:endParaRPr>
          </a:p>
          <a:p>
            <a:pPr>
              <a:lnSpc>
                <a:spcPct val="150000"/>
              </a:lnSpc>
            </a:pPr>
            <a:endParaRPr lang="en-US" altLang="zh-CN" sz="1050" dirty="0">
              <a:solidFill>
                <a:schemeClr val="tx1">
                  <a:lumMod val="85000"/>
                  <a:lumOff val="15000"/>
                </a:schemeClr>
              </a:solidFill>
            </a:endParaRP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15</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335639" y="2287648"/>
            <a:ext cx="2589212" cy="1279133"/>
          </a:xfrm>
          <a:prstGeom prst="rect">
            <a:avLst/>
          </a:prstGeom>
        </p:spPr>
        <p:txBody>
          <a:bodyPr wrap="square">
            <a:spAutoFit/>
          </a:bodyPr>
          <a:lstStyle/>
          <a:p>
            <a:pPr>
              <a:lnSpc>
                <a:spcPct val="150000"/>
              </a:lnSpc>
            </a:pPr>
            <a:r>
              <a:rPr lang="en-US" altLang="zh-CN" sz="1050" dirty="0" err="1">
                <a:solidFill>
                  <a:schemeClr val="tx1">
                    <a:lumMod val="85000"/>
                    <a:lumOff val="15000"/>
                  </a:schemeClr>
                </a:solidFill>
              </a:rPr>
              <a:t>drawDateSearchText</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drawLabel,textbox,drawProduct</a:t>
            </a:r>
            <a:r>
              <a:rPr lang="en-US" altLang="zh-CN" sz="1050" dirty="0">
                <a:solidFill>
                  <a:schemeClr val="tx1">
                    <a:lumMod val="85000"/>
                    <a:lumOff val="15000"/>
                  </a:schemeClr>
                </a:solidFill>
              </a:rPr>
              <a:t>}</a:t>
            </a:r>
          </a:p>
          <a:p>
            <a:pPr>
              <a:lnSpc>
                <a:spcPct val="150000"/>
              </a:lnSpc>
            </a:pPr>
            <a:r>
              <a:rPr lang="en-US" altLang="zh-CN" sz="1050" dirty="0" err="1">
                <a:solidFill>
                  <a:schemeClr val="tx1">
                    <a:lumMod val="85000"/>
                    <a:lumOff val="15000"/>
                  </a:schemeClr>
                </a:solidFill>
              </a:rPr>
              <a:t>drawDateSearchButtons</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button,DateSearch</a:t>
            </a:r>
            <a:r>
              <a:rPr lang="en-US" altLang="zh-CN" sz="1050" dirty="0">
                <a:solidFill>
                  <a:schemeClr val="tx1">
                    <a:lumMod val="85000"/>
                    <a:lumOff val="15000"/>
                  </a:schemeClr>
                </a:solidFill>
              </a:rPr>
              <a:t>} , </a:t>
            </a:r>
          </a:p>
          <a:p>
            <a:pPr>
              <a:lnSpc>
                <a:spcPct val="150000"/>
              </a:lnSpc>
            </a:pPr>
            <a:r>
              <a:rPr lang="en-US" altLang="zh-CN" sz="1050" dirty="0" err="1">
                <a:solidFill>
                  <a:schemeClr val="tx1">
                    <a:lumMod val="85000"/>
                    <a:lumOff val="15000"/>
                  </a:schemeClr>
                </a:solidFill>
              </a:rPr>
              <a:t>DateSearch</a:t>
            </a:r>
            <a:endParaRPr lang="en-US" altLang="zh-CN" sz="1050" dirty="0">
              <a:solidFill>
                <a:schemeClr val="tx1">
                  <a:lumMod val="85000"/>
                  <a:lumOff val="15000"/>
                </a:schemeClr>
              </a:solidFill>
            </a:endParaRPr>
          </a:p>
        </p:txBody>
      </p:sp>
      <p:sp>
        <p:nvSpPr>
          <p:cNvPr id="69" name="文本框 5"/>
          <p:cNvSpPr txBox="1">
            <a:spLocks noChangeArrowheads="1"/>
          </p:cNvSpPr>
          <p:nvPr/>
        </p:nvSpPr>
        <p:spPr bwMode="auto">
          <a:xfrm>
            <a:off x="1714262" y="1973130"/>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309124"/>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绘制时间搜索界面，实现按旅行时间搜索产品功能</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8592" y="4000859"/>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功能需求及实现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23908123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336353" y="87313"/>
            <a:ext cx="44712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预订产品界面（</a:t>
            </a:r>
            <a:r>
              <a:rPr lang="en-US" altLang="zh-CN" sz="2800" b="1" dirty="0">
                <a:solidFill>
                  <a:schemeClr val="accent1"/>
                </a:solidFill>
                <a:latin typeface="+mj-ea"/>
                <a:ea typeface="+mj-ea"/>
              </a:rPr>
              <a:t>Reserve</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1278620"/>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ReserveFlag</a:t>
            </a:r>
            <a:r>
              <a:rPr lang="en-US" altLang="zh-CN" sz="1050" dirty="0">
                <a:solidFill>
                  <a:schemeClr val="tx1">
                    <a:lumMod val="85000"/>
                    <a:lumOff val="15000"/>
                  </a:schemeClr>
                </a:solidFill>
              </a:rPr>
              <a:t> = 0;0</a:t>
            </a:r>
            <a:r>
              <a:rPr lang="zh-CN" altLang="en-US" sz="1050" dirty="0">
                <a:solidFill>
                  <a:schemeClr val="tx1">
                    <a:lumMod val="85000"/>
                    <a:lumOff val="15000"/>
                  </a:schemeClr>
                </a:solidFill>
              </a:rPr>
              <a:t>处于输入产品编号界面，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表示预定成功界面，</a:t>
            </a:r>
            <a:r>
              <a:rPr lang="en-US" altLang="zh-CN" sz="1050" dirty="0">
                <a:solidFill>
                  <a:schemeClr val="tx1">
                    <a:lumMod val="85000"/>
                    <a:lumOff val="15000"/>
                  </a:schemeClr>
                </a:solidFill>
              </a:rPr>
              <a:t>2</a:t>
            </a:r>
            <a:r>
              <a:rPr lang="zh-CN" altLang="en-US" sz="1050" dirty="0">
                <a:solidFill>
                  <a:schemeClr val="tx1">
                    <a:lumMod val="85000"/>
                    <a:lumOff val="15000"/>
                  </a:schemeClr>
                </a:solidFill>
              </a:rPr>
              <a:t>表示已经预订过产品；</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处于找不到产品界面</a:t>
            </a:r>
            <a:endParaRPr lang="en-US" altLang="zh-CN" sz="1050" dirty="0">
              <a:solidFill>
                <a:schemeClr val="tx1">
                  <a:lumMod val="85000"/>
                  <a:lumOff val="15000"/>
                </a:schemeClr>
              </a:solidFill>
            </a:endParaRPr>
          </a:p>
          <a:p>
            <a:pPr>
              <a:lnSpc>
                <a:spcPct val="150000"/>
              </a:lnSpc>
            </a:pPr>
            <a:r>
              <a:rPr lang="en-US" altLang="zh-CN" sz="1050" dirty="0">
                <a:solidFill>
                  <a:schemeClr val="tx1">
                    <a:lumMod val="85000"/>
                    <a:lumOff val="15000"/>
                  </a:schemeClr>
                </a:solidFill>
              </a:rPr>
              <a:t>char </a:t>
            </a:r>
            <a:r>
              <a:rPr lang="en-US" altLang="zh-CN" sz="1050" dirty="0" err="1">
                <a:solidFill>
                  <a:schemeClr val="tx1">
                    <a:lumMod val="85000"/>
                    <a:lumOff val="15000"/>
                  </a:schemeClr>
                </a:solidFill>
              </a:rPr>
              <a:t>ReserveNum</a:t>
            </a:r>
            <a:r>
              <a:rPr lang="en-US" altLang="zh-CN" sz="1050" dirty="0">
                <a:solidFill>
                  <a:schemeClr val="tx1">
                    <a:lumMod val="85000"/>
                    <a:lumOff val="15000"/>
                  </a:schemeClr>
                </a:solidFill>
              </a:rPr>
              <a:t>[10] = "";</a:t>
            </a:r>
          </a:p>
          <a:p>
            <a:pPr>
              <a:lnSpc>
                <a:spcPct val="150000"/>
              </a:lnSpc>
            </a:pPr>
            <a:r>
              <a:rPr lang="en-US" altLang="zh-CN" sz="1050" dirty="0">
                <a:solidFill>
                  <a:schemeClr val="tx1">
                    <a:lumMod val="85000"/>
                    <a:lumOff val="15000"/>
                  </a:schemeClr>
                </a:solidFill>
              </a:rPr>
              <a:t>results, </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status,Head_Product,Product</a:t>
            </a:r>
            <a:r>
              <a:rPr lang="en-US" altLang="zh-CN" sz="1050" dirty="0">
                <a:solidFill>
                  <a:schemeClr val="tx1">
                    <a:lumMod val="85000"/>
                    <a:lumOff val="15000"/>
                  </a:schemeClr>
                </a:solidFill>
              </a:rPr>
              <a:t>* m</a:t>
            </a: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16</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335639" y="2287648"/>
            <a:ext cx="2589212" cy="1036759"/>
          </a:xfrm>
          <a:prstGeom prst="rect">
            <a:avLst/>
          </a:prstGeom>
        </p:spPr>
        <p:txBody>
          <a:bodyPr wrap="square">
            <a:spAutoFit/>
          </a:bodyPr>
          <a:lstStyle/>
          <a:p>
            <a:pPr>
              <a:lnSpc>
                <a:spcPct val="150000"/>
              </a:lnSpc>
            </a:pPr>
            <a:r>
              <a:rPr lang="en-US" altLang="zh-CN" sz="1050" dirty="0" err="1">
                <a:solidFill>
                  <a:schemeClr val="tx1">
                    <a:lumMod val="85000"/>
                    <a:lumOff val="15000"/>
                  </a:schemeClr>
                </a:solidFill>
              </a:rPr>
              <a:t>drawReserveText</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drawLabel</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textbox</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sprintf</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a:t>
            </a:r>
          </a:p>
          <a:p>
            <a:pPr>
              <a:lnSpc>
                <a:spcPct val="150000"/>
              </a:lnSpc>
            </a:pPr>
            <a:r>
              <a:rPr lang="en-US" altLang="zh-CN" sz="1050" dirty="0" err="1">
                <a:solidFill>
                  <a:schemeClr val="tx1">
                    <a:lumMod val="85000"/>
                    <a:lumOff val="15000"/>
                  </a:schemeClr>
                </a:solidFill>
              </a:rPr>
              <a:t>drawReserveButtons</a:t>
            </a:r>
            <a:r>
              <a:rPr lang="en-US" altLang="zh-CN" sz="1050" dirty="0">
                <a:solidFill>
                  <a:schemeClr val="tx1">
                    <a:lumMod val="85000"/>
                    <a:lumOff val="15000"/>
                  </a:schemeClr>
                </a:solidFill>
              </a:rPr>
              <a:t>{button</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Judgestatus</a:t>
            </a:r>
            <a:r>
              <a:rPr lang="en-US" altLang="zh-CN" sz="1050" dirty="0">
                <a:solidFill>
                  <a:schemeClr val="tx1">
                    <a:lumMod val="85000"/>
                    <a:lumOff val="15000"/>
                  </a:schemeClr>
                </a:solidFill>
              </a:rPr>
              <a:t>}</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ReserveProduct</a:t>
            </a:r>
            <a:r>
              <a:rPr lang="en-US" altLang="zh-CN" sz="1050" dirty="0">
                <a:solidFill>
                  <a:schemeClr val="tx1">
                    <a:lumMod val="85000"/>
                    <a:lumOff val="15000"/>
                  </a:schemeClr>
                </a:solidFill>
              </a:rPr>
              <a:t>;</a:t>
            </a:r>
          </a:p>
        </p:txBody>
      </p:sp>
      <p:sp>
        <p:nvSpPr>
          <p:cNvPr id="69" name="文本框 5"/>
          <p:cNvSpPr txBox="1">
            <a:spLocks noChangeArrowheads="1"/>
          </p:cNvSpPr>
          <p:nvPr/>
        </p:nvSpPr>
        <p:spPr bwMode="auto">
          <a:xfrm>
            <a:off x="1714262" y="1973130"/>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309124"/>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绘制预订产品界面，实现用户预订产品功能</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8592" y="3991272"/>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功能需求及实现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92846351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159318" y="87313"/>
            <a:ext cx="482536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退订产品界面（</a:t>
            </a:r>
            <a:r>
              <a:rPr lang="en-US" altLang="zh-CN" sz="2800" b="1" dirty="0" err="1">
                <a:solidFill>
                  <a:schemeClr val="accent1"/>
                </a:solidFill>
                <a:latin typeface="+mj-ea"/>
                <a:ea typeface="+mj-ea"/>
              </a:rPr>
              <a:t>Unsubmit</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1521507"/>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UnsubFlag</a:t>
            </a:r>
            <a:r>
              <a:rPr lang="en-US" altLang="zh-CN" sz="1050" dirty="0">
                <a:solidFill>
                  <a:schemeClr val="tx1">
                    <a:lumMod val="85000"/>
                    <a:lumOff val="15000"/>
                  </a:schemeClr>
                </a:solidFill>
              </a:rPr>
              <a:t> = 0;//0</a:t>
            </a:r>
            <a:r>
              <a:rPr lang="zh-CN" altLang="en-US" sz="1050" dirty="0">
                <a:solidFill>
                  <a:schemeClr val="tx1">
                    <a:lumMod val="85000"/>
                    <a:lumOff val="15000"/>
                  </a:schemeClr>
                </a:solidFill>
              </a:rPr>
              <a:t>处于输入产品编号界面，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表示退订成功界面，</a:t>
            </a:r>
            <a:r>
              <a:rPr lang="en-US" altLang="zh-CN" sz="1050" dirty="0">
                <a:solidFill>
                  <a:schemeClr val="tx1">
                    <a:lumMod val="85000"/>
                    <a:lumOff val="15000"/>
                  </a:schemeClr>
                </a:solidFill>
              </a:rPr>
              <a:t>2</a:t>
            </a:r>
            <a:r>
              <a:rPr lang="zh-CN" altLang="en-US" sz="1050" dirty="0">
                <a:solidFill>
                  <a:schemeClr val="tx1">
                    <a:lumMod val="85000"/>
                    <a:lumOff val="15000"/>
                  </a:schemeClr>
                </a:solidFill>
              </a:rPr>
              <a:t>表示未预订过该产品；</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处于找不到产品界面</a:t>
            </a:r>
          </a:p>
          <a:p>
            <a:pPr>
              <a:lnSpc>
                <a:spcPct val="150000"/>
              </a:lnSpc>
            </a:pPr>
            <a:r>
              <a:rPr lang="en-US" altLang="zh-CN" sz="1050" dirty="0">
                <a:solidFill>
                  <a:schemeClr val="tx1">
                    <a:lumMod val="85000"/>
                    <a:lumOff val="15000"/>
                  </a:schemeClr>
                </a:solidFill>
              </a:rPr>
              <a:t>char </a:t>
            </a:r>
            <a:r>
              <a:rPr lang="en-US" altLang="zh-CN" sz="1050" dirty="0" err="1">
                <a:solidFill>
                  <a:schemeClr val="tx1">
                    <a:lumMod val="85000"/>
                    <a:lumOff val="15000"/>
                  </a:schemeClr>
                </a:solidFill>
              </a:rPr>
              <a:t>UnsubNum</a:t>
            </a:r>
            <a:r>
              <a:rPr lang="en-US" altLang="zh-CN" sz="1050" dirty="0">
                <a:solidFill>
                  <a:schemeClr val="tx1">
                    <a:lumMod val="85000"/>
                    <a:lumOff val="15000"/>
                  </a:schemeClr>
                </a:solidFill>
              </a:rPr>
              <a:t>[10] = "";</a:t>
            </a:r>
          </a:p>
          <a:p>
            <a:pPr>
              <a:lnSpc>
                <a:spcPct val="150000"/>
              </a:lnSpc>
            </a:pPr>
            <a:r>
              <a:rPr lang="en-US" altLang="zh-CN" sz="1050" dirty="0">
                <a:solidFill>
                  <a:schemeClr val="tx1">
                    <a:lumMod val="85000"/>
                    <a:lumOff val="15000"/>
                  </a:schemeClr>
                </a:solidFill>
              </a:rPr>
              <a:t>results, </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status,Head_Product,Product</a:t>
            </a:r>
            <a:r>
              <a:rPr lang="en-US" altLang="zh-CN" sz="1050" dirty="0">
                <a:solidFill>
                  <a:schemeClr val="tx1">
                    <a:lumMod val="85000"/>
                    <a:lumOff val="15000"/>
                  </a:schemeClr>
                </a:solidFill>
              </a:rPr>
              <a:t>* m</a:t>
            </a:r>
          </a:p>
          <a:p>
            <a:pPr>
              <a:lnSpc>
                <a:spcPct val="150000"/>
              </a:lnSpc>
            </a:pPr>
            <a:endParaRPr lang="en-US" altLang="zh-CN" sz="1050" dirty="0">
              <a:solidFill>
                <a:schemeClr val="tx1">
                  <a:lumMod val="85000"/>
                  <a:lumOff val="15000"/>
                </a:schemeClr>
              </a:solidFill>
            </a:endParaRP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17</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335639" y="2287648"/>
            <a:ext cx="2589212" cy="1036759"/>
          </a:xfrm>
          <a:prstGeom prst="rect">
            <a:avLst/>
          </a:prstGeom>
        </p:spPr>
        <p:txBody>
          <a:bodyPr wrap="square">
            <a:spAutoFit/>
          </a:bodyPr>
          <a:lstStyle/>
          <a:p>
            <a:pPr>
              <a:lnSpc>
                <a:spcPct val="150000"/>
              </a:lnSpc>
            </a:pPr>
            <a:r>
              <a:rPr lang="en-US" altLang="zh-CN" sz="1050" dirty="0" err="1">
                <a:solidFill>
                  <a:schemeClr val="tx1">
                    <a:lumMod val="85000"/>
                    <a:lumOff val="15000"/>
                  </a:schemeClr>
                </a:solidFill>
              </a:rPr>
              <a:t>drawUnsubText</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drawLabel</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textbox</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sprintf</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a:t>
            </a:r>
          </a:p>
          <a:p>
            <a:pPr>
              <a:lnSpc>
                <a:spcPct val="150000"/>
              </a:lnSpc>
            </a:pPr>
            <a:r>
              <a:rPr lang="en-US" altLang="zh-CN" sz="1050" dirty="0" err="1">
                <a:solidFill>
                  <a:schemeClr val="tx1">
                    <a:lumMod val="85000"/>
                    <a:lumOff val="15000"/>
                  </a:schemeClr>
                </a:solidFill>
              </a:rPr>
              <a:t>drawUnsubButtons</a:t>
            </a:r>
            <a:r>
              <a:rPr lang="en-US" altLang="zh-CN" sz="1050" dirty="0">
                <a:solidFill>
                  <a:schemeClr val="tx1">
                    <a:lumMod val="85000"/>
                    <a:lumOff val="15000"/>
                  </a:schemeClr>
                </a:solidFill>
              </a:rPr>
              <a:t>{button</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Judgestatus</a:t>
            </a:r>
            <a:r>
              <a:rPr lang="en-US" altLang="zh-CN" sz="1050" dirty="0">
                <a:solidFill>
                  <a:schemeClr val="tx1">
                    <a:lumMod val="85000"/>
                    <a:lumOff val="15000"/>
                  </a:schemeClr>
                </a:solidFill>
              </a:rPr>
              <a:t>}</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UnsubscribeProduct</a:t>
            </a:r>
            <a:r>
              <a:rPr lang="en-US" altLang="zh-CN" sz="1050" dirty="0">
                <a:solidFill>
                  <a:schemeClr val="tx1">
                    <a:lumMod val="85000"/>
                    <a:lumOff val="15000"/>
                  </a:schemeClr>
                </a:solidFill>
              </a:rPr>
              <a:t>;</a:t>
            </a:r>
          </a:p>
        </p:txBody>
      </p:sp>
      <p:sp>
        <p:nvSpPr>
          <p:cNvPr id="69" name="文本框 5"/>
          <p:cNvSpPr txBox="1">
            <a:spLocks noChangeArrowheads="1"/>
          </p:cNvSpPr>
          <p:nvPr/>
        </p:nvSpPr>
        <p:spPr bwMode="auto">
          <a:xfrm>
            <a:off x="1714262" y="1973130"/>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309124"/>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绘制退订界面，实现用户退订产品操作</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8592" y="4025262"/>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功能需求及实现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40128444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020229" y="87313"/>
            <a:ext cx="3103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排序界面（</a:t>
            </a:r>
            <a:r>
              <a:rPr lang="en-US" altLang="zh-CN" sz="2800" b="1" dirty="0">
                <a:solidFill>
                  <a:schemeClr val="accent1"/>
                </a:solidFill>
                <a:latin typeface="+mj-ea"/>
                <a:ea typeface="+mj-ea"/>
              </a:rPr>
              <a:t>Sort</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1279133"/>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OrderWay</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表示按价格排序，</a:t>
            </a:r>
            <a:r>
              <a:rPr lang="en-US" altLang="zh-CN" sz="1050" dirty="0">
                <a:solidFill>
                  <a:schemeClr val="tx1">
                    <a:lumMod val="85000"/>
                    <a:lumOff val="15000"/>
                  </a:schemeClr>
                </a:solidFill>
              </a:rPr>
              <a:t>2</a:t>
            </a:r>
            <a:r>
              <a:rPr lang="zh-CN" altLang="en-US" sz="1050" dirty="0">
                <a:solidFill>
                  <a:schemeClr val="tx1">
                    <a:lumMod val="85000"/>
                    <a:lumOff val="15000"/>
                  </a:schemeClr>
                </a:solidFill>
              </a:rPr>
              <a:t>表示按销量排序</a:t>
            </a:r>
          </a:p>
          <a:p>
            <a:pPr>
              <a:lnSpc>
                <a:spcPct val="150000"/>
              </a:lnSpc>
            </a:pP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OrderFlag</a:t>
            </a:r>
            <a:r>
              <a:rPr lang="en-US" altLang="zh-CN" sz="1050" dirty="0">
                <a:solidFill>
                  <a:schemeClr val="tx1">
                    <a:lumMod val="85000"/>
                    <a:lumOff val="15000"/>
                  </a:schemeClr>
                </a:solidFill>
              </a:rPr>
              <a:t> = 0;</a:t>
            </a:r>
          </a:p>
          <a:p>
            <a:pPr>
              <a:lnSpc>
                <a:spcPct val="150000"/>
              </a:lnSpc>
            </a:pPr>
            <a:r>
              <a:rPr lang="en-US" altLang="zh-CN" sz="1050" dirty="0" err="1">
                <a:solidFill>
                  <a:schemeClr val="tx1">
                    <a:lumMod val="85000"/>
                    <a:lumOff val="15000"/>
                  </a:schemeClr>
                </a:solidFill>
              </a:rPr>
              <a:t>Order_Product</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Head_Product</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status , </a:t>
            </a:r>
            <a:r>
              <a:rPr lang="en-US" altLang="zh-CN" sz="1050" dirty="0" err="1">
                <a:solidFill>
                  <a:schemeClr val="tx1">
                    <a:lumMod val="85000"/>
                    <a:lumOff val="15000"/>
                  </a:schemeClr>
                </a:solidFill>
              </a:rPr>
              <a:t>Temp_Troduct</a:t>
            </a:r>
            <a:endParaRPr lang="en-US" altLang="zh-CN" sz="1050" dirty="0">
              <a:solidFill>
                <a:schemeClr val="tx1">
                  <a:lumMod val="85000"/>
                  <a:lumOff val="15000"/>
                </a:schemeClr>
              </a:solidFill>
            </a:endParaRP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18</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335639" y="2287648"/>
            <a:ext cx="2589212" cy="1036759"/>
          </a:xfrm>
          <a:prstGeom prst="rect">
            <a:avLst/>
          </a:prstGeom>
        </p:spPr>
        <p:txBody>
          <a:bodyPr wrap="square">
            <a:spAutoFit/>
          </a:bodyPr>
          <a:lstStyle/>
          <a:p>
            <a:pPr>
              <a:lnSpc>
                <a:spcPct val="150000"/>
              </a:lnSpc>
            </a:pPr>
            <a:r>
              <a:rPr lang="en-US" altLang="zh-CN" sz="1050" dirty="0" err="1">
                <a:solidFill>
                  <a:schemeClr val="tx1">
                    <a:lumMod val="85000"/>
                    <a:lumOff val="15000"/>
                  </a:schemeClr>
                </a:solidFill>
              </a:rPr>
              <a:t>drawSortText</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drawLabel</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textbox</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sprintf</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a:t>
            </a:r>
          </a:p>
          <a:p>
            <a:pPr>
              <a:lnSpc>
                <a:spcPct val="150000"/>
              </a:lnSpc>
            </a:pPr>
            <a:r>
              <a:rPr lang="en-US" altLang="zh-CN" sz="1050" dirty="0" err="1">
                <a:solidFill>
                  <a:schemeClr val="tx1">
                    <a:lumMod val="85000"/>
                    <a:lumOff val="15000"/>
                  </a:schemeClr>
                </a:solidFill>
              </a:rPr>
              <a:t>drawSortButtons</a:t>
            </a:r>
            <a:r>
              <a:rPr lang="en-US" altLang="zh-CN" sz="1050" dirty="0">
                <a:solidFill>
                  <a:schemeClr val="tx1">
                    <a:lumMod val="85000"/>
                    <a:lumOff val="15000"/>
                  </a:schemeClr>
                </a:solidFill>
              </a:rPr>
              <a:t>{button</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Judgestatus</a:t>
            </a:r>
            <a:r>
              <a:rPr lang="en-US" altLang="zh-CN" sz="1050" dirty="0">
                <a:solidFill>
                  <a:schemeClr val="tx1">
                    <a:lumMod val="85000"/>
                    <a:lumOff val="15000"/>
                  </a:schemeClr>
                </a:solidFill>
              </a:rPr>
              <a:t>}</a:t>
            </a:r>
            <a:r>
              <a:rPr lang="zh-CN" altLang="en-US" sz="1050" dirty="0">
                <a:solidFill>
                  <a:schemeClr val="tx1">
                    <a:lumMod val="85000"/>
                    <a:lumOff val="15000"/>
                  </a:schemeClr>
                </a:solidFill>
              </a:rPr>
              <a:t>，</a:t>
            </a:r>
            <a:endParaRPr lang="en-US" altLang="zh-CN" sz="1050" dirty="0">
              <a:solidFill>
                <a:schemeClr val="tx1">
                  <a:lumMod val="85000"/>
                  <a:lumOff val="15000"/>
                </a:schemeClr>
              </a:solidFill>
            </a:endParaRPr>
          </a:p>
          <a:p>
            <a:pPr>
              <a:lnSpc>
                <a:spcPct val="150000"/>
              </a:lnSpc>
            </a:pPr>
            <a:r>
              <a:rPr lang="en-US" altLang="zh-CN" sz="1050" dirty="0" err="1">
                <a:solidFill>
                  <a:schemeClr val="tx1">
                    <a:lumMod val="85000"/>
                    <a:lumOff val="15000"/>
                  </a:schemeClr>
                </a:solidFill>
              </a:rPr>
              <a:t>ProductSort</a:t>
            </a:r>
            <a:r>
              <a:rPr lang="zh-CN" altLang="en-US" sz="1050" dirty="0">
                <a:solidFill>
                  <a:schemeClr val="tx1">
                    <a:lumMod val="85000"/>
                    <a:lumOff val="15000"/>
                  </a:schemeClr>
                </a:solidFill>
              </a:rPr>
              <a:t>，</a:t>
            </a:r>
            <a:endParaRPr lang="en-US" altLang="zh-CN" sz="1050" dirty="0">
              <a:solidFill>
                <a:schemeClr val="tx1">
                  <a:lumMod val="85000"/>
                  <a:lumOff val="15000"/>
                </a:schemeClr>
              </a:solidFill>
            </a:endParaRPr>
          </a:p>
        </p:txBody>
      </p:sp>
      <p:sp>
        <p:nvSpPr>
          <p:cNvPr id="69" name="文本框 5"/>
          <p:cNvSpPr txBox="1">
            <a:spLocks noChangeArrowheads="1"/>
          </p:cNvSpPr>
          <p:nvPr/>
        </p:nvSpPr>
        <p:spPr bwMode="auto">
          <a:xfrm>
            <a:off x="1714262" y="1973130"/>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309637"/>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绘制排序界面，实现产品排序操作</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8592" y="3998850"/>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功能需求及实现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0032089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669877" y="87313"/>
            <a:ext cx="3804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新增产品界面（</a:t>
            </a:r>
            <a:r>
              <a:rPr lang="en-US" altLang="zh-CN" sz="2800" b="1" dirty="0">
                <a:solidFill>
                  <a:schemeClr val="accent1"/>
                </a:solidFill>
                <a:latin typeface="+mj-ea"/>
                <a:ea typeface="+mj-ea"/>
              </a:rPr>
              <a:t>Add</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1279133"/>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NewAddFlag</a:t>
            </a:r>
            <a:r>
              <a:rPr lang="en-US" altLang="zh-CN" sz="1050" dirty="0">
                <a:solidFill>
                  <a:schemeClr val="tx1">
                    <a:lumMod val="85000"/>
                    <a:lumOff val="15000"/>
                  </a:schemeClr>
                </a:solidFill>
              </a:rPr>
              <a:t> = 0;//0</a:t>
            </a:r>
            <a:r>
              <a:rPr lang="zh-CN" altLang="en-US" sz="1050" dirty="0">
                <a:solidFill>
                  <a:schemeClr val="tx1">
                    <a:lumMod val="85000"/>
                    <a:lumOff val="15000"/>
                  </a:schemeClr>
                </a:solidFill>
              </a:rPr>
              <a:t>处于输入产品编号界面，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处于成功界面，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处于产品编号重复界面</a:t>
            </a:r>
            <a:endParaRPr lang="en-US" altLang="zh-CN" sz="1050" dirty="0">
              <a:solidFill>
                <a:schemeClr val="tx1">
                  <a:lumMod val="85000"/>
                  <a:lumOff val="15000"/>
                </a:schemeClr>
              </a:solidFill>
            </a:endParaRPr>
          </a:p>
          <a:p>
            <a:pPr>
              <a:lnSpc>
                <a:spcPct val="150000"/>
              </a:lnSpc>
            </a:pPr>
            <a:r>
              <a:rPr lang="en-US" altLang="zh-CN" sz="1050" dirty="0">
                <a:solidFill>
                  <a:schemeClr val="tx1">
                    <a:lumMod val="85000"/>
                    <a:lumOff val="15000"/>
                  </a:schemeClr>
                </a:solidFill>
              </a:rPr>
              <a:t>results</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AddDate</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status</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Head_Product</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Product* m</a:t>
            </a: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19</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335639" y="2287648"/>
            <a:ext cx="2589212" cy="1036759"/>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drawAddText</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drawLabel,textbox,sprintf</a:t>
            </a:r>
            <a:r>
              <a:rPr lang="en-US" altLang="zh-CN" sz="1050" dirty="0">
                <a:solidFill>
                  <a:schemeClr val="tx1">
                    <a:lumMod val="85000"/>
                    <a:lumOff val="15000"/>
                  </a:schemeClr>
                </a:solidFill>
              </a:rPr>
              <a:t>}     void </a:t>
            </a:r>
            <a:r>
              <a:rPr lang="en-US" altLang="zh-CN" sz="1050" dirty="0" err="1">
                <a:solidFill>
                  <a:schemeClr val="tx1">
                    <a:lumMod val="85000"/>
                    <a:lumOff val="15000"/>
                  </a:schemeClr>
                </a:solidFill>
              </a:rPr>
              <a:t>drawAddButtons</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button,AddProduct</a:t>
            </a:r>
            <a:r>
              <a:rPr lang="en-US" altLang="zh-CN" sz="1050" dirty="0">
                <a:solidFill>
                  <a:schemeClr val="tx1">
                    <a:lumMod val="85000"/>
                    <a:lumOff val="15000"/>
                  </a:schemeClr>
                </a:solidFill>
              </a:rPr>
              <a:t>}</a:t>
            </a:r>
          </a:p>
          <a:p>
            <a:pPr>
              <a:lnSpc>
                <a:spcPct val="150000"/>
              </a:lnSpc>
            </a:pPr>
            <a:r>
              <a:rPr lang="en-US" altLang="zh-CN" sz="1050" dirty="0" err="1">
                <a:solidFill>
                  <a:schemeClr val="tx1">
                    <a:lumMod val="85000"/>
                    <a:lumOff val="15000"/>
                  </a:schemeClr>
                </a:solidFill>
              </a:rPr>
              <a:t>AddProduct</a:t>
            </a:r>
            <a:r>
              <a:rPr lang="en-US" altLang="zh-CN" sz="1050" dirty="0">
                <a:solidFill>
                  <a:schemeClr val="tx1">
                    <a:lumMod val="85000"/>
                    <a:lumOff val="15000"/>
                  </a:schemeClr>
                </a:solidFill>
              </a:rPr>
              <a:t>;</a:t>
            </a:r>
          </a:p>
          <a:p>
            <a:pPr>
              <a:lnSpc>
                <a:spcPct val="150000"/>
              </a:lnSpc>
            </a:pPr>
            <a:r>
              <a:rPr lang="en-US" altLang="zh-CN" sz="1050" dirty="0">
                <a:solidFill>
                  <a:schemeClr val="tx1">
                    <a:lumMod val="85000"/>
                    <a:lumOff val="15000"/>
                  </a:schemeClr>
                </a:solidFill>
              </a:rPr>
              <a:t>                       </a:t>
            </a:r>
          </a:p>
        </p:txBody>
      </p:sp>
      <p:sp>
        <p:nvSpPr>
          <p:cNvPr id="69" name="文本框 5"/>
          <p:cNvSpPr txBox="1">
            <a:spLocks noChangeArrowheads="1"/>
          </p:cNvSpPr>
          <p:nvPr/>
        </p:nvSpPr>
        <p:spPr bwMode="auto">
          <a:xfrm>
            <a:off x="1714262" y="1973130"/>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309124"/>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绘制新增产品界面，实现管理员在产品库中新增产品</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3999" y="3991672"/>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功能需求及实现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96266205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直角三角形 18"/>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49235" y="598468"/>
            <a:ext cx="8851889" cy="3954390"/>
            <a:chOff x="149236" y="598468"/>
            <a:chExt cx="8834372" cy="3946565"/>
          </a:xfrm>
        </p:grpSpPr>
        <p:pic>
          <p:nvPicPr>
            <p:cNvPr id="22" name="图片 21"/>
            <p:cNvPicPr>
              <a:picLocks noChangeAspect="1"/>
            </p:cNvPicPr>
            <p:nvPr/>
          </p:nvPicPr>
          <p:blipFill rotWithShape="1">
            <a:blip r:embed="rId3" cstate="screen"/>
            <a:srcRect/>
            <a:stretch>
              <a:fillRect/>
            </a:stretch>
          </p:blipFill>
          <p:spPr>
            <a:xfrm>
              <a:off x="149236" y="598469"/>
              <a:ext cx="8834372" cy="3946564"/>
            </a:xfrm>
            <a:prstGeom prst="rect">
              <a:avLst/>
            </a:prstGeom>
          </p:spPr>
        </p:pic>
        <p:sp>
          <p:nvSpPr>
            <p:cNvPr id="23" name="矩形 22"/>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文本框 6"/>
          <p:cNvSpPr txBox="1">
            <a:spLocks noChangeArrowheads="1"/>
          </p:cNvSpPr>
          <p:nvPr/>
        </p:nvSpPr>
        <p:spPr bwMode="auto">
          <a:xfrm>
            <a:off x="965200" y="1911985"/>
            <a:ext cx="31750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b="1">
                <a:solidFill>
                  <a:schemeClr val="tx1">
                    <a:lumMod val="95000"/>
                    <a:lumOff val="5000"/>
                  </a:schemeClr>
                </a:solidFill>
                <a:latin typeface="+mj-ea"/>
                <a:ea typeface="+mj-ea"/>
                <a:hlinkClick r:id="rId4" action="ppaction://hlinksldjump"/>
              </a:rPr>
              <a:t>大程序简介及需求分析</a:t>
            </a:r>
            <a:endParaRPr lang="zh-CN" altLang="en-US" sz="2800" b="1">
              <a:solidFill>
                <a:schemeClr val="tx1">
                  <a:lumMod val="95000"/>
                  <a:lumOff val="5000"/>
                </a:schemeClr>
              </a:solidFill>
              <a:latin typeface="+mj-ea"/>
              <a:ea typeface="+mj-ea"/>
            </a:endParaRPr>
          </a:p>
        </p:txBody>
      </p:sp>
      <p:sp>
        <p:nvSpPr>
          <p:cNvPr id="83" name="椭圆 82"/>
          <p:cNvSpPr/>
          <p:nvPr/>
        </p:nvSpPr>
        <p:spPr>
          <a:xfrm>
            <a:off x="519742" y="2004685"/>
            <a:ext cx="430108" cy="43010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t>1</a:t>
            </a:r>
            <a:endParaRPr lang="zh-CN" altLang="en-US"/>
          </a:p>
        </p:txBody>
      </p:sp>
      <p:sp>
        <p:nvSpPr>
          <p:cNvPr id="85" name="文本框 6"/>
          <p:cNvSpPr txBox="1">
            <a:spLocks noChangeArrowheads="1"/>
          </p:cNvSpPr>
          <p:nvPr/>
        </p:nvSpPr>
        <p:spPr bwMode="auto">
          <a:xfrm>
            <a:off x="5540755" y="1912069"/>
            <a:ext cx="2220215" cy="746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o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b="1">
                <a:solidFill>
                  <a:schemeClr val="tx1">
                    <a:lumMod val="95000"/>
                    <a:lumOff val="5000"/>
                  </a:schemeClr>
                </a:solidFill>
                <a:latin typeface="+mj-ea"/>
                <a:ea typeface="+mj-ea"/>
                <a:hlinkClick r:id="rId5" action="ppaction://hlinksldjump"/>
              </a:rPr>
              <a:t>程序开发设计</a:t>
            </a:r>
            <a:endParaRPr lang="zh-CN" altLang="en-US" sz="2800" b="1">
              <a:solidFill>
                <a:schemeClr val="tx1">
                  <a:lumMod val="95000"/>
                  <a:lumOff val="5000"/>
                </a:schemeClr>
              </a:solidFill>
              <a:latin typeface="+mj-ea"/>
              <a:ea typeface="+mj-ea"/>
            </a:endParaRPr>
          </a:p>
        </p:txBody>
      </p:sp>
      <p:sp>
        <p:nvSpPr>
          <p:cNvPr id="87" name="椭圆 86"/>
          <p:cNvSpPr/>
          <p:nvPr/>
        </p:nvSpPr>
        <p:spPr>
          <a:xfrm>
            <a:off x="5111551" y="2005993"/>
            <a:ext cx="430108" cy="43010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t>2</a:t>
            </a:r>
            <a:endParaRPr lang="zh-CN" altLang="en-US"/>
          </a:p>
        </p:txBody>
      </p:sp>
      <p:sp>
        <p:nvSpPr>
          <p:cNvPr id="89" name="文本框 6"/>
          <p:cNvSpPr txBox="1">
            <a:spLocks noChangeArrowheads="1"/>
          </p:cNvSpPr>
          <p:nvPr/>
        </p:nvSpPr>
        <p:spPr bwMode="auto">
          <a:xfrm>
            <a:off x="965200" y="3324860"/>
            <a:ext cx="375031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b="1">
                <a:solidFill>
                  <a:schemeClr val="tx1">
                    <a:lumMod val="95000"/>
                    <a:lumOff val="5000"/>
                  </a:schemeClr>
                </a:solidFill>
                <a:latin typeface="+mj-ea"/>
                <a:ea typeface="+mj-ea"/>
                <a:hlinkClick r:id="rId6" action="ppaction://hlinksldjump"/>
              </a:rPr>
              <a:t>部署运行和使用说明</a:t>
            </a:r>
            <a:endParaRPr lang="zh-CN" altLang="en-US" sz="2800" b="1">
              <a:solidFill>
                <a:schemeClr val="tx1">
                  <a:lumMod val="95000"/>
                  <a:lumOff val="5000"/>
                </a:schemeClr>
              </a:solidFill>
              <a:latin typeface="+mj-ea"/>
              <a:ea typeface="+mj-ea"/>
            </a:endParaRPr>
          </a:p>
        </p:txBody>
      </p:sp>
      <p:sp>
        <p:nvSpPr>
          <p:cNvPr id="91" name="椭圆 90"/>
          <p:cNvSpPr/>
          <p:nvPr/>
        </p:nvSpPr>
        <p:spPr>
          <a:xfrm>
            <a:off x="519742" y="3417779"/>
            <a:ext cx="430108" cy="43010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t>3</a:t>
            </a:r>
            <a:endParaRPr lang="zh-CN" altLang="en-US"/>
          </a:p>
        </p:txBody>
      </p:sp>
      <p:sp>
        <p:nvSpPr>
          <p:cNvPr id="93" name="文本框 6"/>
          <p:cNvSpPr txBox="1">
            <a:spLocks noChangeArrowheads="1"/>
          </p:cNvSpPr>
          <p:nvPr/>
        </p:nvSpPr>
        <p:spPr bwMode="auto">
          <a:xfrm>
            <a:off x="5541645" y="3324860"/>
            <a:ext cx="3459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b="1">
                <a:solidFill>
                  <a:schemeClr val="tx1">
                    <a:lumMod val="95000"/>
                    <a:lumOff val="5000"/>
                  </a:schemeClr>
                </a:solidFill>
                <a:latin typeface="+mj-ea"/>
                <a:ea typeface="+mj-ea"/>
                <a:hlinkClick r:id="rId7" action="ppaction://hlinksldjump"/>
              </a:rPr>
              <a:t>工作总结及参考文献</a:t>
            </a:r>
            <a:endParaRPr lang="zh-CN" altLang="en-US" sz="2800" b="1">
              <a:solidFill>
                <a:schemeClr val="tx1">
                  <a:lumMod val="95000"/>
                  <a:lumOff val="5000"/>
                </a:schemeClr>
              </a:solidFill>
              <a:latin typeface="+mj-ea"/>
              <a:ea typeface="+mj-ea"/>
            </a:endParaRPr>
          </a:p>
        </p:txBody>
      </p:sp>
      <p:sp>
        <p:nvSpPr>
          <p:cNvPr id="95" name="椭圆 94"/>
          <p:cNvSpPr/>
          <p:nvPr/>
        </p:nvSpPr>
        <p:spPr>
          <a:xfrm>
            <a:off x="5111551" y="3417144"/>
            <a:ext cx="430108" cy="43010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a:t>4</a:t>
            </a:r>
            <a:endParaRPr lang="zh-CN" altLang="en-US"/>
          </a:p>
        </p:txBody>
      </p:sp>
      <p:sp>
        <p:nvSpPr>
          <p:cNvPr id="97" name="文本框 9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603130" y="1159762"/>
            <a:ext cx="1937739" cy="338554"/>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en-US" altLang="zh-CN" sz="1600" dirty="0">
                <a:solidFill>
                  <a:schemeClr val="accent1"/>
                </a:solidFill>
                <a:latin typeface="+mj-lt"/>
                <a:ea typeface="+mj-ea"/>
                <a:sym typeface="Calibri" panose="020F0502020204030204" pitchFamily="34" charset="0"/>
              </a:rPr>
              <a:t>CONTENTS</a:t>
            </a:r>
          </a:p>
        </p:txBody>
      </p:sp>
      <p:sp>
        <p:nvSpPr>
          <p:cNvPr id="156" name="文本框 15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668152" y="596225"/>
            <a:ext cx="1807694" cy="646331"/>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3600" dirty="0">
                <a:solidFill>
                  <a:schemeClr val="accent1"/>
                </a:solidFill>
                <a:latin typeface="+mj-ea"/>
                <a:ea typeface="+mj-ea"/>
                <a:sym typeface="Calibri" panose="020F0502020204030204" pitchFamily="34" charset="0"/>
              </a:rPr>
              <a:t>目 录</a:t>
            </a:r>
            <a:endParaRPr lang="en-US" altLang="zh-CN" sz="3600" dirty="0">
              <a:solidFill>
                <a:schemeClr val="accent1"/>
              </a:solidFill>
              <a:latin typeface="+mj-ea"/>
              <a:ea typeface="+mj-ea"/>
              <a:sym typeface="Calibri" panose="020F0502020204030204" pitchFamily="34" charset="0"/>
            </a:endParaRPr>
          </a:p>
        </p:txBody>
      </p:sp>
      <p:cxnSp>
        <p:nvCxnSpPr>
          <p:cNvPr id="157" name="直接连接符 156"/>
          <p:cNvCxnSpPr/>
          <p:nvPr/>
        </p:nvCxnSpPr>
        <p:spPr>
          <a:xfrm>
            <a:off x="4428836" y="1498316"/>
            <a:ext cx="2863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500"/>
                                        <p:tgtEl>
                                          <p:spTgt spid="1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fade">
                                      <p:cBhvr>
                                        <p:cTn id="10" dur="500"/>
                                        <p:tgtEl>
                                          <p:spTgt spid="9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fade">
                                      <p:cBhvr>
                                        <p:cTn id="13" dur="500"/>
                                        <p:tgtEl>
                                          <p:spTgt spid="8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3"/>
                                        </p:tgtEl>
                                        <p:attrNameLst>
                                          <p:attrName>style.visibility</p:attrName>
                                        </p:attrNameLst>
                                      </p:cBhvr>
                                      <p:to>
                                        <p:strVal val="visible"/>
                                      </p:to>
                                    </p:set>
                                    <p:animEffect transition="in" filter="fade">
                                      <p:cBhvr>
                                        <p:cTn id="16" dur="500"/>
                                        <p:tgtEl>
                                          <p:spTgt spid="8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animEffect transition="in" filter="fade">
                                      <p:cBhvr>
                                        <p:cTn id="19" dur="500"/>
                                        <p:tgtEl>
                                          <p:spTgt spid="8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p:cTn id="22" dur="500"/>
                                        <p:tgtEl>
                                          <p:spTgt spid="8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animEffect transition="in" filter="fade">
                                      <p:cBhvr>
                                        <p:cTn id="25" dur="500"/>
                                        <p:tgtEl>
                                          <p:spTgt spid="9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9"/>
                                        </p:tgtEl>
                                        <p:attrNameLst>
                                          <p:attrName>style.visibility</p:attrName>
                                        </p:attrNameLst>
                                      </p:cBhvr>
                                      <p:to>
                                        <p:strVal val="visible"/>
                                      </p:to>
                                    </p:set>
                                    <p:animEffect transition="in" filter="fade">
                                      <p:cBhvr>
                                        <p:cTn id="28" dur="500"/>
                                        <p:tgtEl>
                                          <p:spTgt spid="8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3" grpId="0" bldLvl="0" animBg="1"/>
      <p:bldP spid="85" grpId="0"/>
      <p:bldP spid="87" grpId="0" bldLvl="0" animBg="1"/>
      <p:bldP spid="89" grpId="0"/>
      <p:bldP spid="91" grpId="0" bldLvl="0" animBg="1"/>
      <p:bldP spid="93" grpId="0"/>
      <p:bldP spid="95" grpId="0" bldLvl="0" animBg="1"/>
      <p:bldP spid="97" grpId="0"/>
      <p:bldP spid="15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462288" y="87313"/>
            <a:ext cx="4219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删除产品界面（</a:t>
            </a:r>
            <a:r>
              <a:rPr lang="en-US" altLang="zh-CN" sz="2800" b="1" dirty="0">
                <a:solidFill>
                  <a:schemeClr val="accent1"/>
                </a:solidFill>
                <a:latin typeface="+mj-ea"/>
                <a:ea typeface="+mj-ea"/>
              </a:rPr>
              <a:t>Delete</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1521507"/>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DeleteFlag</a:t>
            </a:r>
            <a:r>
              <a:rPr lang="en-US" altLang="zh-CN" sz="1050" dirty="0">
                <a:solidFill>
                  <a:schemeClr val="tx1">
                    <a:lumMod val="85000"/>
                    <a:lumOff val="15000"/>
                  </a:schemeClr>
                </a:solidFill>
              </a:rPr>
              <a:t> = 0;//0</a:t>
            </a:r>
            <a:r>
              <a:rPr lang="zh-CN" altLang="en-US" sz="1050" dirty="0">
                <a:solidFill>
                  <a:schemeClr val="tx1">
                    <a:lumMod val="85000"/>
                    <a:lumOff val="15000"/>
                  </a:schemeClr>
                </a:solidFill>
              </a:rPr>
              <a:t>处于输入产品编号界面，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处于删除成功界面，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处于产品编号不存在界面</a:t>
            </a:r>
          </a:p>
          <a:p>
            <a:pPr>
              <a:lnSpc>
                <a:spcPct val="150000"/>
              </a:lnSpc>
            </a:pPr>
            <a:r>
              <a:rPr lang="en-US" altLang="zh-CN" sz="1050" dirty="0">
                <a:solidFill>
                  <a:schemeClr val="tx1">
                    <a:lumMod val="85000"/>
                    <a:lumOff val="15000"/>
                  </a:schemeClr>
                </a:solidFill>
              </a:rPr>
              <a:t>char  </a:t>
            </a:r>
            <a:r>
              <a:rPr lang="en-US" altLang="zh-CN" sz="1050" dirty="0" err="1">
                <a:solidFill>
                  <a:schemeClr val="tx1">
                    <a:lumMod val="85000"/>
                    <a:lumOff val="15000"/>
                  </a:schemeClr>
                </a:solidFill>
              </a:rPr>
              <a:t>DeleteNum</a:t>
            </a:r>
            <a:r>
              <a:rPr lang="en-US" altLang="zh-CN" sz="1050" dirty="0">
                <a:solidFill>
                  <a:schemeClr val="tx1">
                    <a:lumMod val="85000"/>
                    <a:lumOff val="15000"/>
                  </a:schemeClr>
                </a:solidFill>
              </a:rPr>
              <a:t>[10] = ""; </a:t>
            </a:r>
          </a:p>
          <a:p>
            <a:pPr>
              <a:lnSpc>
                <a:spcPct val="150000"/>
              </a:lnSpc>
            </a:pPr>
            <a:r>
              <a:rPr lang="en-US" altLang="zh-CN" sz="1050" dirty="0">
                <a:solidFill>
                  <a:schemeClr val="tx1">
                    <a:lumMod val="85000"/>
                    <a:lumOff val="15000"/>
                  </a:schemeClr>
                </a:solidFill>
              </a:rPr>
              <a:t>results</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DeleteNum</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status</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Head_Product</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Product* m</a:t>
            </a: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20</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335639" y="2287648"/>
            <a:ext cx="2589212" cy="794385"/>
          </a:xfrm>
          <a:prstGeom prst="rect">
            <a:avLst/>
          </a:prstGeom>
        </p:spPr>
        <p:txBody>
          <a:bodyPr wrap="square">
            <a:spAutoFit/>
          </a:bodyPr>
          <a:lstStyle/>
          <a:p>
            <a:pPr>
              <a:lnSpc>
                <a:spcPct val="150000"/>
              </a:lnSpc>
            </a:pPr>
            <a:r>
              <a:rPr lang="en-US" altLang="zh-CN" sz="1050" dirty="0" err="1">
                <a:solidFill>
                  <a:schemeClr val="tx1">
                    <a:lumMod val="85000"/>
                    <a:lumOff val="15000"/>
                  </a:schemeClr>
                </a:solidFill>
              </a:rPr>
              <a:t>drawDeleteText</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drawLabel,textbox,sprintf</a:t>
            </a: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drawDeleteButtons</a:t>
            </a:r>
            <a:r>
              <a:rPr lang="en-US" altLang="zh-CN" sz="1050" dirty="0">
                <a:solidFill>
                  <a:schemeClr val="tx1">
                    <a:lumMod val="85000"/>
                    <a:lumOff val="15000"/>
                  </a:schemeClr>
                </a:solidFill>
              </a:rPr>
              <a:t>{</a:t>
            </a:r>
            <a:r>
              <a:rPr lang="en-US" altLang="zh-CN" sz="1050" dirty="0" err="1">
                <a:solidFill>
                  <a:schemeClr val="tx1">
                    <a:lumMod val="85000"/>
                    <a:lumOff val="15000"/>
                  </a:schemeClr>
                </a:solidFill>
              </a:rPr>
              <a:t>button,DeleteProduct</a:t>
            </a:r>
            <a:r>
              <a:rPr lang="en-US" altLang="zh-CN" sz="1050" dirty="0">
                <a:solidFill>
                  <a:schemeClr val="tx1">
                    <a:lumMod val="85000"/>
                    <a:lumOff val="15000"/>
                  </a:schemeClr>
                </a:solidFill>
              </a:rPr>
              <a:t>}</a:t>
            </a:r>
          </a:p>
          <a:p>
            <a:pPr>
              <a:lnSpc>
                <a:spcPct val="150000"/>
              </a:lnSpc>
            </a:pPr>
            <a:r>
              <a:rPr lang="en-US" altLang="zh-CN" sz="1050" dirty="0">
                <a:solidFill>
                  <a:schemeClr val="tx1">
                    <a:lumMod val="85000"/>
                    <a:lumOff val="15000"/>
                  </a:schemeClr>
                </a:solidFill>
              </a:rPr>
              <a:t> </a:t>
            </a:r>
            <a:r>
              <a:rPr lang="en-US" altLang="zh-CN" sz="1050" dirty="0" err="1">
                <a:solidFill>
                  <a:schemeClr val="tx1">
                    <a:lumMod val="85000"/>
                    <a:lumOff val="15000"/>
                  </a:schemeClr>
                </a:solidFill>
              </a:rPr>
              <a:t>DeleteProduct</a:t>
            </a:r>
            <a:r>
              <a:rPr lang="en-US" altLang="zh-CN" sz="1050" dirty="0">
                <a:solidFill>
                  <a:schemeClr val="tx1">
                    <a:lumMod val="85000"/>
                    <a:lumOff val="15000"/>
                  </a:schemeClr>
                </a:solidFill>
              </a:rPr>
              <a:t>;</a:t>
            </a:r>
          </a:p>
        </p:txBody>
      </p:sp>
      <p:sp>
        <p:nvSpPr>
          <p:cNvPr id="69" name="文本框 5"/>
          <p:cNvSpPr txBox="1">
            <a:spLocks noChangeArrowheads="1"/>
          </p:cNvSpPr>
          <p:nvPr/>
        </p:nvSpPr>
        <p:spPr bwMode="auto">
          <a:xfrm>
            <a:off x="1714262" y="1973130"/>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551498"/>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绘制删除产品界面，实现管理员删除产品库中产品信息功能</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3999" y="4013659"/>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功能需求及实现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37830271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194297" y="87313"/>
            <a:ext cx="47554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产品反馈界面（</a:t>
            </a:r>
            <a:r>
              <a:rPr lang="en-US" altLang="zh-CN" sz="2800" b="1" dirty="0">
                <a:solidFill>
                  <a:schemeClr val="accent1"/>
                </a:solidFill>
                <a:latin typeface="+mj-ea"/>
                <a:ea typeface="+mj-ea"/>
              </a:rPr>
              <a:t>Feedback</a:t>
            </a:r>
            <a:r>
              <a:rPr lang="zh-CN" altLang="en-US" sz="2800" b="1" dirty="0">
                <a:solidFill>
                  <a:schemeClr val="accent1"/>
                </a:solidFill>
                <a:latin typeface="+mj-ea"/>
                <a:ea typeface="+mj-ea"/>
              </a:rPr>
              <a:t>）</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1279133"/>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int </a:t>
            </a:r>
            <a:r>
              <a:rPr lang="en-US" altLang="zh-CN" sz="1050" dirty="0" err="1">
                <a:solidFill>
                  <a:schemeClr val="tx1">
                    <a:lumMod val="85000"/>
                    <a:lumOff val="15000"/>
                  </a:schemeClr>
                </a:solidFill>
              </a:rPr>
              <a:t>NewFeedFlag</a:t>
            </a:r>
            <a:r>
              <a:rPr lang="en-US" altLang="zh-CN" sz="1050" dirty="0">
                <a:solidFill>
                  <a:schemeClr val="tx1">
                    <a:lumMod val="85000"/>
                    <a:lumOff val="15000"/>
                  </a:schemeClr>
                </a:solidFill>
              </a:rPr>
              <a:t> = 0;//0</a:t>
            </a:r>
            <a:r>
              <a:rPr lang="zh-CN" altLang="en-US" sz="1050" dirty="0">
                <a:solidFill>
                  <a:schemeClr val="tx1">
                    <a:lumMod val="85000"/>
                    <a:lumOff val="15000"/>
                  </a:schemeClr>
                </a:solidFill>
              </a:rPr>
              <a:t>处于输入反馈界面，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处于成功界面，</a:t>
            </a:r>
            <a:r>
              <a:rPr lang="en-US" altLang="zh-CN" sz="1050" dirty="0">
                <a:solidFill>
                  <a:schemeClr val="tx1">
                    <a:lumMod val="85000"/>
                    <a:lumOff val="15000"/>
                  </a:schemeClr>
                </a:solidFill>
              </a:rPr>
              <a:t>-1</a:t>
            </a:r>
            <a:r>
              <a:rPr lang="zh-CN" altLang="en-US" sz="1050" dirty="0">
                <a:solidFill>
                  <a:schemeClr val="tx1">
                    <a:lumMod val="85000"/>
                    <a:lumOff val="15000"/>
                  </a:schemeClr>
                </a:solidFill>
              </a:rPr>
              <a:t>处于产品编号重复界面</a:t>
            </a:r>
            <a:endParaRPr lang="en-US" altLang="zh-CN" sz="1050" dirty="0">
              <a:solidFill>
                <a:schemeClr val="tx1">
                  <a:lumMod val="85000"/>
                  <a:lumOff val="15000"/>
                </a:schemeClr>
              </a:solidFill>
            </a:endParaRPr>
          </a:p>
          <a:p>
            <a:pPr>
              <a:lnSpc>
                <a:spcPct val="150000"/>
              </a:lnSpc>
            </a:pPr>
            <a:r>
              <a:rPr lang="en-US" altLang="zh-CN" sz="1050" dirty="0" err="1">
                <a:solidFill>
                  <a:schemeClr val="tx1">
                    <a:lumMod val="85000"/>
                    <a:lumOff val="15000"/>
                  </a:schemeClr>
                </a:solidFill>
              </a:rPr>
              <a:t>Results,status</a:t>
            </a:r>
            <a:r>
              <a:rPr lang="zh-CN" altLang="en-US" sz="1050" dirty="0">
                <a:solidFill>
                  <a:schemeClr val="tx1">
                    <a:lumMod val="85000"/>
                    <a:lumOff val="15000"/>
                  </a:schemeClr>
                </a:solidFill>
              </a:rPr>
              <a:t>，</a:t>
            </a:r>
            <a:r>
              <a:rPr lang="en-US" altLang="zh-CN" sz="1050" dirty="0" err="1">
                <a:solidFill>
                  <a:schemeClr val="tx1">
                    <a:lumMod val="85000"/>
                    <a:lumOff val="15000"/>
                  </a:schemeClr>
                </a:solidFill>
              </a:rPr>
              <a:t>Head_Product</a:t>
            </a:r>
            <a:r>
              <a:rPr lang="zh-CN" altLang="en-US" sz="1050" dirty="0">
                <a:solidFill>
                  <a:schemeClr val="tx1">
                    <a:lumMod val="85000"/>
                    <a:lumOff val="15000"/>
                  </a:schemeClr>
                </a:solidFill>
              </a:rPr>
              <a:t>，</a:t>
            </a:r>
            <a:r>
              <a:rPr lang="en-US" altLang="zh-CN" sz="1050" dirty="0">
                <a:solidFill>
                  <a:schemeClr val="tx1">
                    <a:lumMod val="85000"/>
                    <a:lumOff val="15000"/>
                  </a:schemeClr>
                </a:solidFill>
              </a:rPr>
              <a:t>Product* m</a:t>
            </a:r>
          </a:p>
        </p:txBody>
      </p:sp>
      <p:sp>
        <p:nvSpPr>
          <p:cNvPr id="29" name="文本框 5"/>
          <p:cNvSpPr txBox="1">
            <a:spLocks noChangeArrowheads="1"/>
          </p:cNvSpPr>
          <p:nvPr/>
        </p:nvSpPr>
        <p:spPr bwMode="auto">
          <a:xfrm>
            <a:off x="6353428" y="1998032"/>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chemeClr val="accent1"/>
                </a:solidFill>
                <a:latin typeface="+mj-ea"/>
                <a:ea typeface="+mj-ea"/>
              </a:rPr>
              <a:t>重要参数</a:t>
            </a:r>
            <a:endParaRPr lang="en-US" altLang="zh-CN" sz="2000" dirty="0">
              <a:solidFill>
                <a:schemeClr val="accent1"/>
              </a:solidFill>
              <a:latin typeface="+mj-ea"/>
              <a:ea typeface="+mj-ea"/>
            </a:endParaRPr>
          </a:p>
        </p:txBody>
      </p:sp>
      <p:sp>
        <p:nvSpPr>
          <p:cNvPr id="3" name="灯片编号占位符 2"/>
          <p:cNvSpPr>
            <a:spLocks noGrp="1"/>
          </p:cNvSpPr>
          <p:nvPr>
            <p:ph type="sldNum" sz="quarter" idx="12"/>
          </p:nvPr>
        </p:nvSpPr>
        <p:spPr/>
        <p:txBody>
          <a:bodyPr/>
          <a:lstStyle/>
          <a:p>
            <a:fld id="{ACBECEF1-1935-4692-9C86-5FD89D9EDF46}" type="slidenum">
              <a:rPr lang="zh-CN" altLang="en-US" smtClean="0"/>
              <a:t>21</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335639" y="2287648"/>
            <a:ext cx="2589212" cy="1279133"/>
          </a:xfrm>
          <a:prstGeom prst="rect">
            <a:avLst/>
          </a:prstGeom>
        </p:spPr>
        <p:txBody>
          <a:bodyPr wrap="square">
            <a:spAutoFit/>
          </a:bodyPr>
          <a:lstStyle/>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drawFeedText</a:t>
            </a:r>
            <a:r>
              <a:rPr lang="en-US" altLang="zh-CN" sz="1050" dirty="0">
                <a:solidFill>
                  <a:schemeClr val="tx1">
                    <a:lumMod val="85000"/>
                    <a:lumOff val="15000"/>
                  </a:schemeClr>
                </a:solidFill>
              </a:rPr>
              <a:t>() </a:t>
            </a:r>
          </a:p>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drawFeedButtons</a:t>
            </a:r>
            <a:r>
              <a:rPr lang="en-US" altLang="zh-CN" sz="1050" dirty="0">
                <a:solidFill>
                  <a:schemeClr val="tx1">
                    <a:lumMod val="85000"/>
                    <a:lumOff val="15000"/>
                  </a:schemeClr>
                </a:solidFill>
              </a:rPr>
              <a:t>() </a:t>
            </a:r>
          </a:p>
          <a:p>
            <a:pPr>
              <a:lnSpc>
                <a:spcPct val="150000"/>
              </a:lnSpc>
            </a:pPr>
            <a:r>
              <a:rPr lang="en-US" altLang="zh-CN" sz="1050" dirty="0">
                <a:solidFill>
                  <a:schemeClr val="tx1">
                    <a:lumMod val="85000"/>
                    <a:lumOff val="15000"/>
                  </a:schemeClr>
                </a:solidFill>
              </a:rPr>
              <a:t>void </a:t>
            </a:r>
            <a:r>
              <a:rPr lang="en-US" altLang="zh-CN" sz="1050" dirty="0" err="1">
                <a:solidFill>
                  <a:schemeClr val="tx1">
                    <a:lumMod val="85000"/>
                    <a:lumOff val="15000"/>
                  </a:schemeClr>
                </a:solidFill>
              </a:rPr>
              <a:t>FeedProduct</a:t>
            </a:r>
            <a:r>
              <a:rPr lang="en-US" altLang="zh-CN" sz="1050" dirty="0">
                <a:solidFill>
                  <a:schemeClr val="tx1">
                    <a:lumMod val="85000"/>
                    <a:lumOff val="15000"/>
                  </a:schemeClr>
                </a:solidFill>
              </a:rPr>
              <a:t>(char* Location, char* Date, char* Price, char* Information)</a:t>
            </a:r>
          </a:p>
          <a:p>
            <a:pPr>
              <a:lnSpc>
                <a:spcPct val="150000"/>
              </a:lnSpc>
            </a:pPr>
            <a:endParaRPr lang="en-US" altLang="zh-CN" sz="1050" dirty="0">
              <a:solidFill>
                <a:schemeClr val="tx1">
                  <a:lumMod val="85000"/>
                  <a:lumOff val="15000"/>
                </a:schemeClr>
              </a:solidFill>
            </a:endParaRPr>
          </a:p>
        </p:txBody>
      </p:sp>
      <p:sp>
        <p:nvSpPr>
          <p:cNvPr id="69" name="文本框 5"/>
          <p:cNvSpPr txBox="1">
            <a:spLocks noChangeArrowheads="1"/>
          </p:cNvSpPr>
          <p:nvPr/>
        </p:nvSpPr>
        <p:spPr bwMode="auto">
          <a:xfrm>
            <a:off x="1714262" y="1973130"/>
            <a:ext cx="12105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函数介绍</a:t>
            </a:r>
          </a:p>
        </p:txBody>
      </p:sp>
      <p:sp>
        <p:nvSpPr>
          <p:cNvPr id="70" name="矩形 69"/>
          <p:cNvSpPr/>
          <p:nvPr/>
        </p:nvSpPr>
        <p:spPr>
          <a:xfrm>
            <a:off x="2955723" y="4391382"/>
            <a:ext cx="3284832" cy="551498"/>
          </a:xfrm>
          <a:prstGeom prst="rect">
            <a:avLst/>
          </a:prstGeom>
        </p:spPr>
        <p:txBody>
          <a:bodyPr wrap="square">
            <a:spAutoFit/>
          </a:bodyPr>
          <a:lstStyle/>
          <a:p>
            <a:pPr algn="ctr">
              <a:lnSpc>
                <a:spcPct val="150000"/>
              </a:lnSpc>
            </a:pPr>
            <a:r>
              <a:rPr lang="zh-CN" altLang="en-US" sz="1050" dirty="0">
                <a:solidFill>
                  <a:schemeClr val="tx1">
                    <a:lumMod val="85000"/>
                    <a:lumOff val="15000"/>
                  </a:schemeClr>
                </a:solidFill>
              </a:rPr>
              <a:t>绘制删除产品界面，实现管理员删除产品库中产品信息功能</a:t>
            </a:r>
            <a:endParaRPr lang="en-US" altLang="zh-CN" sz="1050" dirty="0">
              <a:solidFill>
                <a:schemeClr val="tx1">
                  <a:lumMod val="85000"/>
                  <a:lumOff val="15000"/>
                </a:schemeClr>
              </a:solidFill>
            </a:endParaRPr>
          </a:p>
        </p:txBody>
      </p:sp>
      <p:sp>
        <p:nvSpPr>
          <p:cNvPr id="71" name="文本框 5"/>
          <p:cNvSpPr txBox="1">
            <a:spLocks noChangeArrowheads="1"/>
          </p:cNvSpPr>
          <p:nvPr/>
        </p:nvSpPr>
        <p:spPr bwMode="auto">
          <a:xfrm>
            <a:off x="3573999" y="4013659"/>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dirty="0">
                <a:solidFill>
                  <a:schemeClr val="accent1"/>
                </a:solidFill>
                <a:latin typeface="+mj-ea"/>
                <a:ea typeface="+mj-ea"/>
              </a:rPr>
              <a:t>功能需求及实现</a:t>
            </a:r>
            <a:endParaRPr lang="en-US" altLang="zh-CN" sz="2000" dirty="0">
              <a:solidFill>
                <a:schemeClr val="accent1"/>
              </a:solidFill>
              <a:latin typeface="+mj-ea"/>
              <a:ea typeface="+mj-ea"/>
            </a:endParaRP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23831782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Group 10"/>
          <p:cNvGrpSpPr/>
          <p:nvPr/>
        </p:nvGrpSpPr>
        <p:grpSpPr>
          <a:xfrm>
            <a:off x="0" y="4367951"/>
            <a:ext cx="1595459" cy="183666"/>
            <a:chOff x="0" y="5393632"/>
            <a:chExt cx="2127278" cy="244888"/>
          </a:xfrm>
          <a:solidFill>
            <a:schemeClr val="tx2">
              <a:lumMod val="75000"/>
            </a:schemeClr>
          </a:solidFill>
        </p:grpSpPr>
        <p:sp>
          <p:nvSpPr>
            <p:cNvPr id="84" name="Freeform 78"/>
            <p:cNvSpPr/>
            <p:nvPr/>
          </p:nvSpPr>
          <p:spPr bwMode="auto">
            <a:xfrm>
              <a:off x="0" y="5393632"/>
              <a:ext cx="2022537" cy="244888"/>
            </a:xfrm>
            <a:custGeom>
              <a:avLst/>
              <a:gdLst>
                <a:gd name="T0" fmla="*/ 1288 w 1371"/>
                <a:gd name="T1" fmla="*/ 0 h 166"/>
                <a:gd name="T2" fmla="*/ 0 w 1371"/>
                <a:gd name="T3" fmla="*/ 0 h 166"/>
                <a:gd name="T4" fmla="*/ 0 w 1371"/>
                <a:gd name="T5" fmla="*/ 166 h 166"/>
                <a:gd name="T6" fmla="*/ 1288 w 1371"/>
                <a:gd name="T7" fmla="*/ 166 h 166"/>
                <a:gd name="T8" fmla="*/ 1371 w 1371"/>
                <a:gd name="T9" fmla="*/ 83 h 166"/>
                <a:gd name="T10" fmla="*/ 1288 w 1371"/>
                <a:gd name="T11" fmla="*/ 0 h 166"/>
              </a:gdLst>
              <a:ahLst/>
              <a:cxnLst>
                <a:cxn ang="0">
                  <a:pos x="T0" y="T1"/>
                </a:cxn>
                <a:cxn ang="0">
                  <a:pos x="T2" y="T3"/>
                </a:cxn>
                <a:cxn ang="0">
                  <a:pos x="T4" y="T5"/>
                </a:cxn>
                <a:cxn ang="0">
                  <a:pos x="T6" y="T7"/>
                </a:cxn>
                <a:cxn ang="0">
                  <a:pos x="T8" y="T9"/>
                </a:cxn>
                <a:cxn ang="0">
                  <a:pos x="T10" y="T11"/>
                </a:cxn>
              </a:cxnLst>
              <a:rect l="0" t="0" r="r" b="b"/>
              <a:pathLst>
                <a:path w="1371" h="166">
                  <a:moveTo>
                    <a:pt x="1288" y="0"/>
                  </a:moveTo>
                  <a:lnTo>
                    <a:pt x="0" y="0"/>
                  </a:lnTo>
                  <a:lnTo>
                    <a:pt x="0" y="166"/>
                  </a:lnTo>
                  <a:lnTo>
                    <a:pt x="1288" y="166"/>
                  </a:lnTo>
                  <a:lnTo>
                    <a:pt x="1371" y="83"/>
                  </a:lnTo>
                  <a:lnTo>
                    <a:pt x="128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85" name="Freeform 79"/>
            <p:cNvSpPr/>
            <p:nvPr/>
          </p:nvSpPr>
          <p:spPr bwMode="auto">
            <a:xfrm>
              <a:off x="1956152" y="5393632"/>
              <a:ext cx="171126" cy="244888"/>
            </a:xfrm>
            <a:custGeom>
              <a:avLst/>
              <a:gdLst>
                <a:gd name="T0" fmla="*/ 0 w 116"/>
                <a:gd name="T1" fmla="*/ 166 h 166"/>
                <a:gd name="T2" fmla="*/ 80 w 116"/>
                <a:gd name="T3" fmla="*/ 83 h 166"/>
                <a:gd name="T4" fmla="*/ 0 w 116"/>
                <a:gd name="T5" fmla="*/ 0 h 166"/>
                <a:gd name="T6" fmla="*/ 116 w 116"/>
                <a:gd name="T7" fmla="*/ 0 h 166"/>
                <a:gd name="T8" fmla="*/ 116 w 116"/>
                <a:gd name="T9" fmla="*/ 166 h 166"/>
                <a:gd name="T10" fmla="*/ 0 w 116"/>
                <a:gd name="T11" fmla="*/ 166 h 166"/>
                <a:gd name="T12" fmla="*/ 0 w 116"/>
                <a:gd name="T13" fmla="*/ 166 h 166"/>
                <a:gd name="T14" fmla="*/ 0 w 116"/>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66">
                  <a:moveTo>
                    <a:pt x="0" y="166"/>
                  </a:moveTo>
                  <a:lnTo>
                    <a:pt x="80" y="83"/>
                  </a:lnTo>
                  <a:lnTo>
                    <a:pt x="0" y="0"/>
                  </a:lnTo>
                  <a:lnTo>
                    <a:pt x="116" y="0"/>
                  </a:lnTo>
                  <a:lnTo>
                    <a:pt x="116"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grpSp>
      <p:sp>
        <p:nvSpPr>
          <p:cNvPr id="86" name="Freeform 80"/>
          <p:cNvSpPr/>
          <p:nvPr/>
        </p:nvSpPr>
        <p:spPr bwMode="auto">
          <a:xfrm>
            <a:off x="1595459" y="3787080"/>
            <a:ext cx="182560" cy="766750"/>
          </a:xfrm>
          <a:custGeom>
            <a:avLst/>
            <a:gdLst>
              <a:gd name="T0" fmla="*/ 165 w 165"/>
              <a:gd name="T1" fmla="*/ 530 h 693"/>
              <a:gd name="T2" fmla="*/ 0 w 165"/>
              <a:gd name="T3" fmla="*/ 693 h 693"/>
              <a:gd name="T4" fmla="*/ 0 w 165"/>
              <a:gd name="T5" fmla="*/ 163 h 693"/>
              <a:gd name="T6" fmla="*/ 165 w 165"/>
              <a:gd name="T7" fmla="*/ 0 h 693"/>
              <a:gd name="T8" fmla="*/ 165 w 165"/>
              <a:gd name="T9" fmla="*/ 530 h 693"/>
              <a:gd name="T10" fmla="*/ 165 w 165"/>
              <a:gd name="T11" fmla="*/ 530 h 693"/>
              <a:gd name="T12" fmla="*/ 165 w 165"/>
              <a:gd name="T13" fmla="*/ 530 h 693"/>
            </a:gdLst>
            <a:ahLst/>
            <a:cxnLst>
              <a:cxn ang="0">
                <a:pos x="T0" y="T1"/>
              </a:cxn>
              <a:cxn ang="0">
                <a:pos x="T2" y="T3"/>
              </a:cxn>
              <a:cxn ang="0">
                <a:pos x="T4" y="T5"/>
              </a:cxn>
              <a:cxn ang="0">
                <a:pos x="T6" y="T7"/>
              </a:cxn>
              <a:cxn ang="0">
                <a:pos x="T8" y="T9"/>
              </a:cxn>
              <a:cxn ang="0">
                <a:pos x="T10" y="T11"/>
              </a:cxn>
              <a:cxn ang="0">
                <a:pos x="T12" y="T13"/>
              </a:cxn>
            </a:cxnLst>
            <a:rect l="0" t="0" r="r" b="b"/>
            <a:pathLst>
              <a:path w="165" h="693">
                <a:moveTo>
                  <a:pt x="165" y="530"/>
                </a:moveTo>
                <a:lnTo>
                  <a:pt x="0" y="693"/>
                </a:lnTo>
                <a:lnTo>
                  <a:pt x="0" y="163"/>
                </a:lnTo>
                <a:lnTo>
                  <a:pt x="165" y="0"/>
                </a:lnTo>
                <a:lnTo>
                  <a:pt x="165" y="530"/>
                </a:lnTo>
                <a:lnTo>
                  <a:pt x="165" y="530"/>
                </a:lnTo>
                <a:lnTo>
                  <a:pt x="165" y="530"/>
                </a:lnTo>
                <a:close/>
              </a:path>
            </a:pathLst>
          </a:custGeom>
          <a:solidFill>
            <a:schemeClr val="accent1">
              <a:lumMod val="75000"/>
              <a:lumOff val="25000"/>
            </a:schemeClr>
          </a:solidFill>
          <a:ln>
            <a:noFill/>
          </a:ln>
        </p:spPr>
        <p:txBody>
          <a:bodyPr vert="horz" wrap="square" lIns="68580" tIns="34290" rIns="68580" bIns="34290" numCol="1" anchor="t" anchorCtr="0" compatLnSpc="1"/>
          <a:lstStyle/>
          <a:p>
            <a:endParaRPr lang="en-US"/>
          </a:p>
        </p:txBody>
      </p:sp>
      <p:grpSp>
        <p:nvGrpSpPr>
          <p:cNvPr id="87" name="Group 14"/>
          <p:cNvGrpSpPr/>
          <p:nvPr/>
        </p:nvGrpSpPr>
        <p:grpSpPr>
          <a:xfrm>
            <a:off x="1595458" y="3787079"/>
            <a:ext cx="1511372" cy="180347"/>
            <a:chOff x="2127278" y="4619137"/>
            <a:chExt cx="2015162" cy="240462"/>
          </a:xfrm>
          <a:solidFill>
            <a:schemeClr val="tx2">
              <a:lumMod val="75000"/>
            </a:schemeClr>
          </a:solidFill>
        </p:grpSpPr>
        <p:sp>
          <p:nvSpPr>
            <p:cNvPr id="88" name="Freeform 81"/>
            <p:cNvSpPr/>
            <p:nvPr/>
          </p:nvSpPr>
          <p:spPr bwMode="auto">
            <a:xfrm>
              <a:off x="2127278" y="4619137"/>
              <a:ext cx="1907469" cy="240462"/>
            </a:xfrm>
            <a:custGeom>
              <a:avLst/>
              <a:gdLst>
                <a:gd name="T0" fmla="*/ 1210 w 1293"/>
                <a:gd name="T1" fmla="*/ 0 h 163"/>
                <a:gd name="T2" fmla="*/ 165 w 1293"/>
                <a:gd name="T3" fmla="*/ 0 h 163"/>
                <a:gd name="T4" fmla="*/ 0 w 1293"/>
                <a:gd name="T5" fmla="*/ 163 h 163"/>
                <a:gd name="T6" fmla="*/ 1210 w 1293"/>
                <a:gd name="T7" fmla="*/ 163 h 163"/>
                <a:gd name="T8" fmla="*/ 1293 w 1293"/>
                <a:gd name="T9" fmla="*/ 80 h 163"/>
                <a:gd name="T10" fmla="*/ 1210 w 1293"/>
                <a:gd name="T11" fmla="*/ 0 h 163"/>
                <a:gd name="T12" fmla="*/ 1210 w 1293"/>
                <a:gd name="T13" fmla="*/ 0 h 163"/>
              </a:gdLst>
              <a:ahLst/>
              <a:cxnLst>
                <a:cxn ang="0">
                  <a:pos x="T0" y="T1"/>
                </a:cxn>
                <a:cxn ang="0">
                  <a:pos x="T2" y="T3"/>
                </a:cxn>
                <a:cxn ang="0">
                  <a:pos x="T4" y="T5"/>
                </a:cxn>
                <a:cxn ang="0">
                  <a:pos x="T6" y="T7"/>
                </a:cxn>
                <a:cxn ang="0">
                  <a:pos x="T8" y="T9"/>
                </a:cxn>
                <a:cxn ang="0">
                  <a:pos x="T10" y="T11"/>
                </a:cxn>
                <a:cxn ang="0">
                  <a:pos x="T12" y="T13"/>
                </a:cxn>
              </a:cxnLst>
              <a:rect l="0" t="0" r="r" b="b"/>
              <a:pathLst>
                <a:path w="1293" h="163">
                  <a:moveTo>
                    <a:pt x="1210" y="0"/>
                  </a:moveTo>
                  <a:lnTo>
                    <a:pt x="165" y="0"/>
                  </a:lnTo>
                  <a:lnTo>
                    <a:pt x="0" y="163"/>
                  </a:lnTo>
                  <a:lnTo>
                    <a:pt x="1210" y="163"/>
                  </a:lnTo>
                  <a:lnTo>
                    <a:pt x="1293" y="80"/>
                  </a:lnTo>
                  <a:lnTo>
                    <a:pt x="1210" y="0"/>
                  </a:lnTo>
                  <a:lnTo>
                    <a:pt x="121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89" name="Freeform 82"/>
            <p:cNvSpPr/>
            <p:nvPr/>
          </p:nvSpPr>
          <p:spPr bwMode="auto">
            <a:xfrm>
              <a:off x="3968363" y="4619137"/>
              <a:ext cx="174077" cy="240462"/>
            </a:xfrm>
            <a:custGeom>
              <a:avLst/>
              <a:gdLst>
                <a:gd name="T0" fmla="*/ 0 w 118"/>
                <a:gd name="T1" fmla="*/ 163 h 163"/>
                <a:gd name="T2" fmla="*/ 83 w 118"/>
                <a:gd name="T3" fmla="*/ 80 h 163"/>
                <a:gd name="T4" fmla="*/ 0 w 118"/>
                <a:gd name="T5" fmla="*/ 0 h 163"/>
                <a:gd name="T6" fmla="*/ 118 w 118"/>
                <a:gd name="T7" fmla="*/ 0 h 163"/>
                <a:gd name="T8" fmla="*/ 118 w 118"/>
                <a:gd name="T9" fmla="*/ 163 h 163"/>
                <a:gd name="T10" fmla="*/ 0 w 118"/>
                <a:gd name="T11" fmla="*/ 163 h 163"/>
                <a:gd name="T12" fmla="*/ 0 w 118"/>
                <a:gd name="T13" fmla="*/ 163 h 163"/>
                <a:gd name="T14" fmla="*/ 0 w 118"/>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3">
                  <a:moveTo>
                    <a:pt x="0" y="163"/>
                  </a:moveTo>
                  <a:lnTo>
                    <a:pt x="83" y="80"/>
                  </a:lnTo>
                  <a:lnTo>
                    <a:pt x="0" y="0"/>
                  </a:lnTo>
                  <a:lnTo>
                    <a:pt x="118" y="0"/>
                  </a:lnTo>
                  <a:lnTo>
                    <a:pt x="118" y="163"/>
                  </a:lnTo>
                  <a:lnTo>
                    <a:pt x="0" y="163"/>
                  </a:lnTo>
                  <a:lnTo>
                    <a:pt x="0" y="163"/>
                  </a:lnTo>
                  <a:lnTo>
                    <a:pt x="0" y="16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grpSp>
      <p:sp>
        <p:nvSpPr>
          <p:cNvPr id="90" name="Freeform 83"/>
          <p:cNvSpPr/>
          <p:nvPr/>
        </p:nvSpPr>
        <p:spPr bwMode="auto">
          <a:xfrm>
            <a:off x="3106829" y="3199570"/>
            <a:ext cx="178134" cy="770069"/>
          </a:xfrm>
          <a:custGeom>
            <a:avLst/>
            <a:gdLst>
              <a:gd name="T0" fmla="*/ 161 w 161"/>
              <a:gd name="T1" fmla="*/ 533 h 696"/>
              <a:gd name="T2" fmla="*/ 0 w 161"/>
              <a:gd name="T3" fmla="*/ 696 h 696"/>
              <a:gd name="T4" fmla="*/ 0 w 161"/>
              <a:gd name="T5" fmla="*/ 166 h 696"/>
              <a:gd name="T6" fmla="*/ 161 w 161"/>
              <a:gd name="T7" fmla="*/ 0 h 696"/>
              <a:gd name="T8" fmla="*/ 161 w 161"/>
              <a:gd name="T9" fmla="*/ 533 h 696"/>
              <a:gd name="T10" fmla="*/ 161 w 161"/>
              <a:gd name="T11" fmla="*/ 533 h 696"/>
              <a:gd name="T12" fmla="*/ 161 w 161"/>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1" h="696">
                <a:moveTo>
                  <a:pt x="161" y="533"/>
                </a:moveTo>
                <a:lnTo>
                  <a:pt x="0" y="696"/>
                </a:lnTo>
                <a:lnTo>
                  <a:pt x="0" y="166"/>
                </a:lnTo>
                <a:lnTo>
                  <a:pt x="161" y="0"/>
                </a:lnTo>
                <a:lnTo>
                  <a:pt x="161" y="533"/>
                </a:lnTo>
                <a:lnTo>
                  <a:pt x="161" y="533"/>
                </a:lnTo>
                <a:lnTo>
                  <a:pt x="161" y="533"/>
                </a:lnTo>
                <a:close/>
              </a:path>
            </a:pathLst>
          </a:custGeom>
          <a:solidFill>
            <a:schemeClr val="accent1">
              <a:lumMod val="75000"/>
              <a:lumOff val="25000"/>
            </a:schemeClr>
          </a:solidFill>
          <a:ln>
            <a:noFill/>
          </a:ln>
        </p:spPr>
        <p:txBody>
          <a:bodyPr vert="horz" wrap="square" lIns="68580" tIns="34290" rIns="68580" bIns="34290" numCol="1" anchor="t" anchorCtr="0" compatLnSpc="1"/>
          <a:lstStyle/>
          <a:p>
            <a:endParaRPr lang="en-US"/>
          </a:p>
        </p:txBody>
      </p:sp>
      <p:grpSp>
        <p:nvGrpSpPr>
          <p:cNvPr id="91" name="Group 18"/>
          <p:cNvGrpSpPr/>
          <p:nvPr/>
        </p:nvGrpSpPr>
        <p:grpSpPr>
          <a:xfrm>
            <a:off x="3104617" y="3199570"/>
            <a:ext cx="1509158" cy="183666"/>
            <a:chOff x="4139489" y="3835791"/>
            <a:chExt cx="2012211" cy="244888"/>
          </a:xfrm>
          <a:solidFill>
            <a:schemeClr val="tx2">
              <a:lumMod val="75000"/>
            </a:schemeClr>
          </a:solidFill>
        </p:grpSpPr>
        <p:sp>
          <p:nvSpPr>
            <p:cNvPr id="92" name="Freeform 84"/>
            <p:cNvSpPr/>
            <p:nvPr/>
          </p:nvSpPr>
          <p:spPr bwMode="auto">
            <a:xfrm>
              <a:off x="4139489" y="3835791"/>
              <a:ext cx="1904519" cy="244888"/>
            </a:xfrm>
            <a:custGeom>
              <a:avLst/>
              <a:gdLst>
                <a:gd name="T0" fmla="*/ 1208 w 1291"/>
                <a:gd name="T1" fmla="*/ 0 h 166"/>
                <a:gd name="T2" fmla="*/ 163 w 1291"/>
                <a:gd name="T3" fmla="*/ 0 h 166"/>
                <a:gd name="T4" fmla="*/ 0 w 1291"/>
                <a:gd name="T5" fmla="*/ 166 h 166"/>
                <a:gd name="T6" fmla="*/ 1208 w 1291"/>
                <a:gd name="T7" fmla="*/ 166 h 166"/>
                <a:gd name="T8" fmla="*/ 1291 w 1291"/>
                <a:gd name="T9" fmla="*/ 83 h 166"/>
                <a:gd name="T10" fmla="*/ 1208 w 1291"/>
                <a:gd name="T11" fmla="*/ 0 h 166"/>
                <a:gd name="T12" fmla="*/ 1208 w 1291"/>
                <a:gd name="T13" fmla="*/ 0 h 166"/>
              </a:gdLst>
              <a:ahLst/>
              <a:cxnLst>
                <a:cxn ang="0">
                  <a:pos x="T0" y="T1"/>
                </a:cxn>
                <a:cxn ang="0">
                  <a:pos x="T2" y="T3"/>
                </a:cxn>
                <a:cxn ang="0">
                  <a:pos x="T4" y="T5"/>
                </a:cxn>
                <a:cxn ang="0">
                  <a:pos x="T6" y="T7"/>
                </a:cxn>
                <a:cxn ang="0">
                  <a:pos x="T8" y="T9"/>
                </a:cxn>
                <a:cxn ang="0">
                  <a:pos x="T10" y="T11"/>
                </a:cxn>
                <a:cxn ang="0">
                  <a:pos x="T12" y="T13"/>
                </a:cxn>
              </a:cxnLst>
              <a:rect l="0" t="0" r="r" b="b"/>
              <a:pathLst>
                <a:path w="1291" h="166">
                  <a:moveTo>
                    <a:pt x="1208" y="0"/>
                  </a:moveTo>
                  <a:lnTo>
                    <a:pt x="163" y="0"/>
                  </a:lnTo>
                  <a:lnTo>
                    <a:pt x="0" y="166"/>
                  </a:lnTo>
                  <a:lnTo>
                    <a:pt x="1208" y="166"/>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93" name="Freeform 85"/>
            <p:cNvSpPr/>
            <p:nvPr/>
          </p:nvSpPr>
          <p:spPr bwMode="auto">
            <a:xfrm>
              <a:off x="5977623" y="3835791"/>
              <a:ext cx="174077" cy="244888"/>
            </a:xfrm>
            <a:custGeom>
              <a:avLst/>
              <a:gdLst>
                <a:gd name="T0" fmla="*/ 0 w 118"/>
                <a:gd name="T1" fmla="*/ 166 h 166"/>
                <a:gd name="T2" fmla="*/ 83 w 118"/>
                <a:gd name="T3" fmla="*/ 83 h 166"/>
                <a:gd name="T4" fmla="*/ 0 w 118"/>
                <a:gd name="T5" fmla="*/ 0 h 166"/>
                <a:gd name="T6" fmla="*/ 118 w 118"/>
                <a:gd name="T7" fmla="*/ 0 h 166"/>
                <a:gd name="T8" fmla="*/ 118 w 118"/>
                <a:gd name="T9" fmla="*/ 166 h 166"/>
                <a:gd name="T10" fmla="*/ 0 w 118"/>
                <a:gd name="T11" fmla="*/ 166 h 166"/>
                <a:gd name="T12" fmla="*/ 0 w 118"/>
                <a:gd name="T13" fmla="*/ 166 h 166"/>
                <a:gd name="T14" fmla="*/ 0 w 118"/>
                <a:gd name="T15" fmla="*/ 166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6">
                  <a:moveTo>
                    <a:pt x="0" y="166"/>
                  </a:moveTo>
                  <a:lnTo>
                    <a:pt x="83" y="83"/>
                  </a:lnTo>
                  <a:lnTo>
                    <a:pt x="0" y="0"/>
                  </a:lnTo>
                  <a:lnTo>
                    <a:pt x="118" y="0"/>
                  </a:lnTo>
                  <a:lnTo>
                    <a:pt x="118" y="166"/>
                  </a:lnTo>
                  <a:lnTo>
                    <a:pt x="0" y="166"/>
                  </a:lnTo>
                  <a:lnTo>
                    <a:pt x="0" y="166"/>
                  </a:lnTo>
                  <a:lnTo>
                    <a:pt x="0" y="16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grpSp>
      <p:sp>
        <p:nvSpPr>
          <p:cNvPr id="94" name="Freeform 86"/>
          <p:cNvSpPr/>
          <p:nvPr/>
        </p:nvSpPr>
        <p:spPr bwMode="auto">
          <a:xfrm>
            <a:off x="4613775" y="2615380"/>
            <a:ext cx="180347" cy="770069"/>
          </a:xfrm>
          <a:custGeom>
            <a:avLst/>
            <a:gdLst>
              <a:gd name="T0" fmla="*/ 163 w 163"/>
              <a:gd name="T1" fmla="*/ 533 h 696"/>
              <a:gd name="T2" fmla="*/ 0 w 163"/>
              <a:gd name="T3" fmla="*/ 696 h 696"/>
              <a:gd name="T4" fmla="*/ 0 w 163"/>
              <a:gd name="T5" fmla="*/ 166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6"/>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lstStyle/>
          <a:p>
            <a:endParaRPr lang="en-US"/>
          </a:p>
        </p:txBody>
      </p:sp>
      <p:grpSp>
        <p:nvGrpSpPr>
          <p:cNvPr id="95" name="Group 22"/>
          <p:cNvGrpSpPr/>
          <p:nvPr/>
        </p:nvGrpSpPr>
        <p:grpSpPr>
          <a:xfrm>
            <a:off x="4613775" y="2615380"/>
            <a:ext cx="1509158" cy="181453"/>
            <a:chOff x="6151700" y="3056871"/>
            <a:chExt cx="2012210" cy="241937"/>
          </a:xfrm>
          <a:solidFill>
            <a:schemeClr val="tx2">
              <a:lumMod val="75000"/>
            </a:schemeClr>
          </a:solidFill>
        </p:grpSpPr>
        <p:sp>
          <p:nvSpPr>
            <p:cNvPr id="96" name="Freeform 87"/>
            <p:cNvSpPr/>
            <p:nvPr/>
          </p:nvSpPr>
          <p:spPr bwMode="auto">
            <a:xfrm>
              <a:off x="6151700" y="3056871"/>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97" name="Freeform 88"/>
            <p:cNvSpPr/>
            <p:nvPr/>
          </p:nvSpPr>
          <p:spPr bwMode="auto">
            <a:xfrm>
              <a:off x="7989833" y="3056871"/>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grpSp>
      <p:sp>
        <p:nvSpPr>
          <p:cNvPr id="98" name="Freeform 89"/>
          <p:cNvSpPr/>
          <p:nvPr/>
        </p:nvSpPr>
        <p:spPr bwMode="auto">
          <a:xfrm>
            <a:off x="6122932" y="2031190"/>
            <a:ext cx="180347" cy="770069"/>
          </a:xfrm>
          <a:custGeom>
            <a:avLst/>
            <a:gdLst>
              <a:gd name="T0" fmla="*/ 163 w 163"/>
              <a:gd name="T1" fmla="*/ 533 h 696"/>
              <a:gd name="T2" fmla="*/ 0 w 163"/>
              <a:gd name="T3" fmla="*/ 696 h 696"/>
              <a:gd name="T4" fmla="*/ 0 w 163"/>
              <a:gd name="T5" fmla="*/ 164 h 696"/>
              <a:gd name="T6" fmla="*/ 163 w 163"/>
              <a:gd name="T7" fmla="*/ 0 h 696"/>
              <a:gd name="T8" fmla="*/ 163 w 163"/>
              <a:gd name="T9" fmla="*/ 533 h 696"/>
              <a:gd name="T10" fmla="*/ 163 w 163"/>
              <a:gd name="T11" fmla="*/ 533 h 696"/>
              <a:gd name="T12" fmla="*/ 163 w 163"/>
              <a:gd name="T13" fmla="*/ 533 h 696"/>
            </a:gdLst>
            <a:ahLst/>
            <a:cxnLst>
              <a:cxn ang="0">
                <a:pos x="T0" y="T1"/>
              </a:cxn>
              <a:cxn ang="0">
                <a:pos x="T2" y="T3"/>
              </a:cxn>
              <a:cxn ang="0">
                <a:pos x="T4" y="T5"/>
              </a:cxn>
              <a:cxn ang="0">
                <a:pos x="T6" y="T7"/>
              </a:cxn>
              <a:cxn ang="0">
                <a:pos x="T8" y="T9"/>
              </a:cxn>
              <a:cxn ang="0">
                <a:pos x="T10" y="T11"/>
              </a:cxn>
              <a:cxn ang="0">
                <a:pos x="T12" y="T13"/>
              </a:cxn>
            </a:cxnLst>
            <a:rect l="0" t="0" r="r" b="b"/>
            <a:pathLst>
              <a:path w="163" h="696">
                <a:moveTo>
                  <a:pt x="163" y="533"/>
                </a:moveTo>
                <a:lnTo>
                  <a:pt x="0" y="696"/>
                </a:lnTo>
                <a:lnTo>
                  <a:pt x="0" y="164"/>
                </a:lnTo>
                <a:lnTo>
                  <a:pt x="163" y="0"/>
                </a:lnTo>
                <a:lnTo>
                  <a:pt x="163" y="533"/>
                </a:lnTo>
                <a:lnTo>
                  <a:pt x="163" y="533"/>
                </a:lnTo>
                <a:lnTo>
                  <a:pt x="163" y="533"/>
                </a:lnTo>
                <a:close/>
              </a:path>
            </a:pathLst>
          </a:custGeom>
          <a:solidFill>
            <a:schemeClr val="accent1">
              <a:lumMod val="75000"/>
              <a:lumOff val="25000"/>
            </a:schemeClr>
          </a:solidFill>
          <a:ln>
            <a:noFill/>
          </a:ln>
        </p:spPr>
        <p:txBody>
          <a:bodyPr vert="horz" wrap="square" lIns="68580" tIns="34290" rIns="68580" bIns="34290" numCol="1" anchor="t" anchorCtr="0" compatLnSpc="1"/>
          <a:lstStyle/>
          <a:p>
            <a:endParaRPr lang="en-US"/>
          </a:p>
        </p:txBody>
      </p:sp>
      <p:grpSp>
        <p:nvGrpSpPr>
          <p:cNvPr id="99" name="Group 26"/>
          <p:cNvGrpSpPr/>
          <p:nvPr/>
        </p:nvGrpSpPr>
        <p:grpSpPr>
          <a:xfrm>
            <a:off x="6122933" y="2031189"/>
            <a:ext cx="1509158" cy="181453"/>
            <a:chOff x="8163910" y="2277950"/>
            <a:chExt cx="2012211" cy="241937"/>
          </a:xfrm>
          <a:solidFill>
            <a:schemeClr val="tx2">
              <a:lumMod val="75000"/>
            </a:schemeClr>
          </a:solidFill>
        </p:grpSpPr>
        <p:sp>
          <p:nvSpPr>
            <p:cNvPr id="100" name="Freeform 90"/>
            <p:cNvSpPr/>
            <p:nvPr/>
          </p:nvSpPr>
          <p:spPr bwMode="auto">
            <a:xfrm>
              <a:off x="8163910" y="2277950"/>
              <a:ext cx="1904519" cy="241937"/>
            </a:xfrm>
            <a:custGeom>
              <a:avLst/>
              <a:gdLst>
                <a:gd name="T0" fmla="*/ 1208 w 1291"/>
                <a:gd name="T1" fmla="*/ 0 h 164"/>
                <a:gd name="T2" fmla="*/ 163 w 1291"/>
                <a:gd name="T3" fmla="*/ 0 h 164"/>
                <a:gd name="T4" fmla="*/ 0 w 1291"/>
                <a:gd name="T5" fmla="*/ 164 h 164"/>
                <a:gd name="T6" fmla="*/ 1208 w 1291"/>
                <a:gd name="T7" fmla="*/ 164 h 164"/>
                <a:gd name="T8" fmla="*/ 1291 w 1291"/>
                <a:gd name="T9" fmla="*/ 83 h 164"/>
                <a:gd name="T10" fmla="*/ 1208 w 1291"/>
                <a:gd name="T11" fmla="*/ 0 h 164"/>
                <a:gd name="T12" fmla="*/ 1208 w 1291"/>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291" h="164">
                  <a:moveTo>
                    <a:pt x="1208" y="0"/>
                  </a:moveTo>
                  <a:lnTo>
                    <a:pt x="163" y="0"/>
                  </a:lnTo>
                  <a:lnTo>
                    <a:pt x="0" y="164"/>
                  </a:lnTo>
                  <a:lnTo>
                    <a:pt x="1208" y="164"/>
                  </a:lnTo>
                  <a:lnTo>
                    <a:pt x="1291" y="83"/>
                  </a:lnTo>
                  <a:lnTo>
                    <a:pt x="1208" y="0"/>
                  </a:lnTo>
                  <a:lnTo>
                    <a:pt x="120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101" name="Freeform 91"/>
            <p:cNvSpPr/>
            <p:nvPr/>
          </p:nvSpPr>
          <p:spPr bwMode="auto">
            <a:xfrm>
              <a:off x="10002044" y="2277950"/>
              <a:ext cx="174077" cy="241937"/>
            </a:xfrm>
            <a:custGeom>
              <a:avLst/>
              <a:gdLst>
                <a:gd name="T0" fmla="*/ 0 w 118"/>
                <a:gd name="T1" fmla="*/ 164 h 164"/>
                <a:gd name="T2" fmla="*/ 83 w 118"/>
                <a:gd name="T3" fmla="*/ 83 h 164"/>
                <a:gd name="T4" fmla="*/ 0 w 118"/>
                <a:gd name="T5" fmla="*/ 0 h 164"/>
                <a:gd name="T6" fmla="*/ 118 w 118"/>
                <a:gd name="T7" fmla="*/ 0 h 164"/>
                <a:gd name="T8" fmla="*/ 118 w 118"/>
                <a:gd name="T9" fmla="*/ 164 h 164"/>
                <a:gd name="T10" fmla="*/ 0 w 118"/>
                <a:gd name="T11" fmla="*/ 164 h 164"/>
                <a:gd name="T12" fmla="*/ 0 w 118"/>
                <a:gd name="T13" fmla="*/ 164 h 164"/>
                <a:gd name="T14" fmla="*/ 0 w 118"/>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64">
                  <a:moveTo>
                    <a:pt x="0" y="164"/>
                  </a:moveTo>
                  <a:lnTo>
                    <a:pt x="83" y="83"/>
                  </a:lnTo>
                  <a:lnTo>
                    <a:pt x="0" y="0"/>
                  </a:lnTo>
                  <a:lnTo>
                    <a:pt x="118" y="0"/>
                  </a:lnTo>
                  <a:lnTo>
                    <a:pt x="118" y="164"/>
                  </a:lnTo>
                  <a:lnTo>
                    <a:pt x="0" y="164"/>
                  </a:lnTo>
                  <a:lnTo>
                    <a:pt x="0" y="164"/>
                  </a:lnTo>
                  <a:lnTo>
                    <a:pt x="0" y="16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grpSp>
      <p:sp>
        <p:nvSpPr>
          <p:cNvPr id="102" name="Freeform 92"/>
          <p:cNvSpPr/>
          <p:nvPr/>
        </p:nvSpPr>
        <p:spPr bwMode="auto">
          <a:xfrm>
            <a:off x="7632091" y="1441467"/>
            <a:ext cx="181453" cy="771176"/>
          </a:xfrm>
          <a:custGeom>
            <a:avLst/>
            <a:gdLst>
              <a:gd name="T0" fmla="*/ 164 w 164"/>
              <a:gd name="T1" fmla="*/ 533 h 697"/>
              <a:gd name="T2" fmla="*/ 0 w 164"/>
              <a:gd name="T3" fmla="*/ 697 h 697"/>
              <a:gd name="T4" fmla="*/ 0 w 164"/>
              <a:gd name="T5" fmla="*/ 166 h 697"/>
              <a:gd name="T6" fmla="*/ 164 w 164"/>
              <a:gd name="T7" fmla="*/ 0 h 697"/>
              <a:gd name="T8" fmla="*/ 164 w 164"/>
              <a:gd name="T9" fmla="*/ 533 h 697"/>
              <a:gd name="T10" fmla="*/ 164 w 164"/>
              <a:gd name="T11" fmla="*/ 533 h 697"/>
              <a:gd name="T12" fmla="*/ 164 w 164"/>
              <a:gd name="T13" fmla="*/ 533 h 697"/>
            </a:gdLst>
            <a:ahLst/>
            <a:cxnLst>
              <a:cxn ang="0">
                <a:pos x="T0" y="T1"/>
              </a:cxn>
              <a:cxn ang="0">
                <a:pos x="T2" y="T3"/>
              </a:cxn>
              <a:cxn ang="0">
                <a:pos x="T4" y="T5"/>
              </a:cxn>
              <a:cxn ang="0">
                <a:pos x="T6" y="T7"/>
              </a:cxn>
              <a:cxn ang="0">
                <a:pos x="T8" y="T9"/>
              </a:cxn>
              <a:cxn ang="0">
                <a:pos x="T10" y="T11"/>
              </a:cxn>
              <a:cxn ang="0">
                <a:pos x="T12" y="T13"/>
              </a:cxn>
            </a:cxnLst>
            <a:rect l="0" t="0" r="r" b="b"/>
            <a:pathLst>
              <a:path w="164" h="697">
                <a:moveTo>
                  <a:pt x="164" y="533"/>
                </a:moveTo>
                <a:lnTo>
                  <a:pt x="0" y="697"/>
                </a:lnTo>
                <a:lnTo>
                  <a:pt x="0" y="166"/>
                </a:lnTo>
                <a:lnTo>
                  <a:pt x="164" y="0"/>
                </a:lnTo>
                <a:lnTo>
                  <a:pt x="164" y="533"/>
                </a:lnTo>
                <a:lnTo>
                  <a:pt x="164" y="533"/>
                </a:lnTo>
                <a:lnTo>
                  <a:pt x="164" y="533"/>
                </a:lnTo>
                <a:close/>
              </a:path>
            </a:pathLst>
          </a:custGeom>
          <a:solidFill>
            <a:schemeClr val="accent1">
              <a:lumMod val="75000"/>
              <a:lumOff val="25000"/>
            </a:schemeClr>
          </a:solidFill>
          <a:ln>
            <a:noFill/>
          </a:ln>
        </p:spPr>
        <p:txBody>
          <a:bodyPr vert="horz" wrap="square" lIns="68580" tIns="34290" rIns="68580" bIns="34290" numCol="1" anchor="t" anchorCtr="0" compatLnSpc="1"/>
          <a:lstStyle/>
          <a:p>
            <a:endParaRPr lang="en-US"/>
          </a:p>
        </p:txBody>
      </p:sp>
      <p:sp>
        <p:nvSpPr>
          <p:cNvPr id="103" name="Freeform 93"/>
          <p:cNvSpPr/>
          <p:nvPr/>
        </p:nvSpPr>
        <p:spPr bwMode="auto">
          <a:xfrm>
            <a:off x="7632091" y="1441467"/>
            <a:ext cx="1512477" cy="183666"/>
          </a:xfrm>
          <a:custGeom>
            <a:avLst/>
            <a:gdLst>
              <a:gd name="T0" fmla="*/ 1367 w 1367"/>
              <a:gd name="T1" fmla="*/ 0 h 166"/>
              <a:gd name="T2" fmla="*/ 164 w 1367"/>
              <a:gd name="T3" fmla="*/ 0 h 166"/>
              <a:gd name="T4" fmla="*/ 0 w 1367"/>
              <a:gd name="T5" fmla="*/ 166 h 166"/>
              <a:gd name="T6" fmla="*/ 1367 w 1367"/>
              <a:gd name="T7" fmla="*/ 166 h 166"/>
              <a:gd name="T8" fmla="*/ 1367 w 1367"/>
              <a:gd name="T9" fmla="*/ 0 h 166"/>
            </a:gdLst>
            <a:ahLst/>
            <a:cxnLst>
              <a:cxn ang="0">
                <a:pos x="T0" y="T1"/>
              </a:cxn>
              <a:cxn ang="0">
                <a:pos x="T2" y="T3"/>
              </a:cxn>
              <a:cxn ang="0">
                <a:pos x="T4" y="T5"/>
              </a:cxn>
              <a:cxn ang="0">
                <a:pos x="T6" y="T7"/>
              </a:cxn>
              <a:cxn ang="0">
                <a:pos x="T8" y="T9"/>
              </a:cxn>
            </a:cxnLst>
            <a:rect l="0" t="0" r="r" b="b"/>
            <a:pathLst>
              <a:path w="1367" h="166">
                <a:moveTo>
                  <a:pt x="1367" y="0"/>
                </a:moveTo>
                <a:lnTo>
                  <a:pt x="164" y="0"/>
                </a:lnTo>
                <a:lnTo>
                  <a:pt x="0" y="166"/>
                </a:lnTo>
                <a:lnTo>
                  <a:pt x="1367" y="166"/>
                </a:lnTo>
                <a:lnTo>
                  <a:pt x="1367"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a:solidFill>
                <a:schemeClr val="lt1"/>
              </a:solidFill>
            </a:endParaRPr>
          </a:p>
        </p:txBody>
      </p:sp>
      <p:sp>
        <p:nvSpPr>
          <p:cNvPr id="104" name="Oval 61"/>
          <p:cNvSpPr/>
          <p:nvPr/>
        </p:nvSpPr>
        <p:spPr>
          <a:xfrm>
            <a:off x="2175733" y="3163628"/>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5" name="Oval 62"/>
          <p:cNvSpPr/>
          <p:nvPr/>
        </p:nvSpPr>
        <p:spPr>
          <a:xfrm>
            <a:off x="3669835" y="258621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6" name="Oval 63"/>
          <p:cNvSpPr/>
          <p:nvPr/>
        </p:nvSpPr>
        <p:spPr>
          <a:xfrm>
            <a:off x="5163938" y="2008807"/>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7" name="Oval 64"/>
          <p:cNvSpPr/>
          <p:nvPr/>
        </p:nvSpPr>
        <p:spPr>
          <a:xfrm>
            <a:off x="6658041" y="1431396"/>
            <a:ext cx="510989" cy="5109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108" name="Freeform 65"/>
          <p:cNvSpPr>
            <a:spLocks noEditPoints="1"/>
          </p:cNvSpPr>
          <p:nvPr/>
        </p:nvSpPr>
        <p:spPr bwMode="auto">
          <a:xfrm>
            <a:off x="2304057" y="3258540"/>
            <a:ext cx="254341" cy="321165"/>
          </a:xfrm>
          <a:custGeom>
            <a:avLst/>
            <a:gdLst>
              <a:gd name="T0" fmla="*/ 110 w 158"/>
              <a:gd name="T1" fmla="*/ 184 h 199"/>
              <a:gd name="T2" fmla="*/ 115 w 158"/>
              <a:gd name="T3" fmla="*/ 199 h 199"/>
              <a:gd name="T4" fmla="*/ 37 w 158"/>
              <a:gd name="T5" fmla="*/ 199 h 199"/>
              <a:gd name="T6" fmla="*/ 32 w 158"/>
              <a:gd name="T7" fmla="*/ 184 h 199"/>
              <a:gd name="T8" fmla="*/ 41 w 158"/>
              <a:gd name="T9" fmla="*/ 184 h 199"/>
              <a:gd name="T10" fmla="*/ 36 w 158"/>
              <a:gd name="T11" fmla="*/ 173 h 199"/>
              <a:gd name="T12" fmla="*/ 62 w 158"/>
              <a:gd name="T13" fmla="*/ 173 h 199"/>
              <a:gd name="T14" fmla="*/ 7 w 158"/>
              <a:gd name="T15" fmla="*/ 18 h 199"/>
              <a:gd name="T16" fmla="*/ 0 w 158"/>
              <a:gd name="T17" fmla="*/ 9 h 199"/>
              <a:gd name="T18" fmla="*/ 9 w 158"/>
              <a:gd name="T19" fmla="*/ 0 h 199"/>
              <a:gd name="T20" fmla="*/ 18 w 158"/>
              <a:gd name="T21" fmla="*/ 9 h 199"/>
              <a:gd name="T22" fmla="*/ 15 w 158"/>
              <a:gd name="T23" fmla="*/ 15 h 199"/>
              <a:gd name="T24" fmla="*/ 71 w 158"/>
              <a:gd name="T25" fmla="*/ 173 h 199"/>
              <a:gd name="T26" fmla="*/ 97 w 158"/>
              <a:gd name="T27" fmla="*/ 173 h 199"/>
              <a:gd name="T28" fmla="*/ 101 w 158"/>
              <a:gd name="T29" fmla="*/ 184 h 199"/>
              <a:gd name="T30" fmla="*/ 110 w 158"/>
              <a:gd name="T31" fmla="*/ 184 h 199"/>
              <a:gd name="T32" fmla="*/ 75 w 158"/>
              <a:gd name="T33" fmla="*/ 73 h 199"/>
              <a:gd name="T34" fmla="*/ 58 w 158"/>
              <a:gd name="T35" fmla="*/ 27 h 199"/>
              <a:gd name="T36" fmla="*/ 72 w 158"/>
              <a:gd name="T37" fmla="*/ 19 h 199"/>
              <a:gd name="T38" fmla="*/ 20 w 158"/>
              <a:gd name="T39" fmla="*/ 19 h 199"/>
              <a:gd name="T40" fmla="*/ 39 w 158"/>
              <a:gd name="T41" fmla="*/ 73 h 199"/>
              <a:gd name="T42" fmla="*/ 75 w 158"/>
              <a:gd name="T43" fmla="*/ 73 h 199"/>
              <a:gd name="T44" fmla="*/ 66 w 158"/>
              <a:gd name="T45" fmla="*/ 33 h 199"/>
              <a:gd name="T46" fmla="*/ 85 w 158"/>
              <a:gd name="T47" fmla="*/ 87 h 199"/>
              <a:gd name="T48" fmla="*/ 158 w 158"/>
              <a:gd name="T49" fmla="*/ 87 h 199"/>
              <a:gd name="T50" fmla="*/ 124 w 158"/>
              <a:gd name="T51" fmla="*/ 60 h 199"/>
              <a:gd name="T52" fmla="*/ 139 w 158"/>
              <a:gd name="T53" fmla="*/ 33 h 199"/>
              <a:gd name="T54" fmla="*/ 66 w 158"/>
              <a:gd name="T55" fmla="*/ 33 h 199"/>
              <a:gd name="T56" fmla="*/ 84 w 158"/>
              <a:gd name="T57" fmla="*/ 28 h 199"/>
              <a:gd name="T58" fmla="*/ 81 w 158"/>
              <a:gd name="T59" fmla="*/ 19 h 199"/>
              <a:gd name="T60" fmla="*/ 66 w 158"/>
              <a:gd name="T61" fmla="*/ 28 h 199"/>
              <a:gd name="T62" fmla="*/ 84 w 158"/>
              <a:gd name="T63" fmla="*/ 2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8" h="199">
                <a:moveTo>
                  <a:pt x="110" y="184"/>
                </a:moveTo>
                <a:cubicBezTo>
                  <a:pt x="115" y="199"/>
                  <a:pt x="115" y="199"/>
                  <a:pt x="115" y="199"/>
                </a:cubicBezTo>
                <a:cubicBezTo>
                  <a:pt x="37" y="199"/>
                  <a:pt x="37" y="199"/>
                  <a:pt x="37" y="199"/>
                </a:cubicBezTo>
                <a:cubicBezTo>
                  <a:pt x="32" y="184"/>
                  <a:pt x="32" y="184"/>
                  <a:pt x="32" y="184"/>
                </a:cubicBezTo>
                <a:cubicBezTo>
                  <a:pt x="41" y="184"/>
                  <a:pt x="41" y="184"/>
                  <a:pt x="41" y="184"/>
                </a:cubicBezTo>
                <a:cubicBezTo>
                  <a:pt x="36" y="173"/>
                  <a:pt x="36" y="173"/>
                  <a:pt x="36" y="173"/>
                </a:cubicBezTo>
                <a:cubicBezTo>
                  <a:pt x="62" y="173"/>
                  <a:pt x="62" y="173"/>
                  <a:pt x="62" y="173"/>
                </a:cubicBezTo>
                <a:cubicBezTo>
                  <a:pt x="7" y="18"/>
                  <a:pt x="7" y="18"/>
                  <a:pt x="7" y="18"/>
                </a:cubicBezTo>
                <a:cubicBezTo>
                  <a:pt x="3" y="17"/>
                  <a:pt x="0" y="13"/>
                  <a:pt x="0" y="9"/>
                </a:cubicBezTo>
                <a:cubicBezTo>
                  <a:pt x="0" y="4"/>
                  <a:pt x="4" y="0"/>
                  <a:pt x="9" y="0"/>
                </a:cubicBezTo>
                <a:cubicBezTo>
                  <a:pt x="14" y="0"/>
                  <a:pt x="18" y="4"/>
                  <a:pt x="18" y="9"/>
                </a:cubicBezTo>
                <a:cubicBezTo>
                  <a:pt x="18" y="11"/>
                  <a:pt x="17" y="14"/>
                  <a:pt x="15" y="15"/>
                </a:cubicBezTo>
                <a:cubicBezTo>
                  <a:pt x="71" y="173"/>
                  <a:pt x="71" y="173"/>
                  <a:pt x="71" y="173"/>
                </a:cubicBezTo>
                <a:cubicBezTo>
                  <a:pt x="97" y="173"/>
                  <a:pt x="97" y="173"/>
                  <a:pt x="97" y="173"/>
                </a:cubicBezTo>
                <a:cubicBezTo>
                  <a:pt x="101" y="184"/>
                  <a:pt x="101" y="184"/>
                  <a:pt x="101" y="184"/>
                </a:cubicBezTo>
                <a:lnTo>
                  <a:pt x="110" y="184"/>
                </a:lnTo>
                <a:close/>
                <a:moveTo>
                  <a:pt x="75" y="73"/>
                </a:moveTo>
                <a:cubicBezTo>
                  <a:pt x="58" y="27"/>
                  <a:pt x="58" y="27"/>
                  <a:pt x="58" y="27"/>
                </a:cubicBezTo>
                <a:cubicBezTo>
                  <a:pt x="72" y="19"/>
                  <a:pt x="72" y="19"/>
                  <a:pt x="72" y="19"/>
                </a:cubicBezTo>
                <a:cubicBezTo>
                  <a:pt x="20" y="19"/>
                  <a:pt x="20" y="19"/>
                  <a:pt x="20" y="19"/>
                </a:cubicBezTo>
                <a:cubicBezTo>
                  <a:pt x="39" y="73"/>
                  <a:pt x="39" y="73"/>
                  <a:pt x="39" y="73"/>
                </a:cubicBezTo>
                <a:lnTo>
                  <a:pt x="75" y="73"/>
                </a:lnTo>
                <a:close/>
                <a:moveTo>
                  <a:pt x="66" y="33"/>
                </a:moveTo>
                <a:cubicBezTo>
                  <a:pt x="85" y="87"/>
                  <a:pt x="85" y="87"/>
                  <a:pt x="85" y="87"/>
                </a:cubicBezTo>
                <a:cubicBezTo>
                  <a:pt x="158" y="87"/>
                  <a:pt x="158" y="87"/>
                  <a:pt x="158" y="87"/>
                </a:cubicBezTo>
                <a:cubicBezTo>
                  <a:pt x="124" y="60"/>
                  <a:pt x="124" y="60"/>
                  <a:pt x="124" y="60"/>
                </a:cubicBezTo>
                <a:cubicBezTo>
                  <a:pt x="139" y="33"/>
                  <a:pt x="139" y="33"/>
                  <a:pt x="139" y="33"/>
                </a:cubicBezTo>
                <a:lnTo>
                  <a:pt x="66" y="33"/>
                </a:lnTo>
                <a:close/>
                <a:moveTo>
                  <a:pt x="84" y="28"/>
                </a:moveTo>
                <a:cubicBezTo>
                  <a:pt x="81" y="19"/>
                  <a:pt x="81" y="19"/>
                  <a:pt x="81" y="19"/>
                </a:cubicBezTo>
                <a:cubicBezTo>
                  <a:pt x="66" y="28"/>
                  <a:pt x="66" y="28"/>
                  <a:pt x="66" y="28"/>
                </a:cubicBezTo>
                <a:lnTo>
                  <a:pt x="84" y="28"/>
                </a:lnTo>
                <a:close/>
              </a:path>
            </a:pathLst>
          </a:custGeom>
          <a:solidFill>
            <a:schemeClr val="bg1"/>
          </a:solidFill>
          <a:ln>
            <a:noFill/>
          </a:ln>
        </p:spPr>
        <p:txBody>
          <a:bodyPr vert="horz" wrap="square" lIns="68580" tIns="34290" rIns="68580" bIns="34290" numCol="1" anchor="t" anchorCtr="0" compatLnSpc="1"/>
          <a:lstStyle/>
          <a:p>
            <a:endParaRPr lang="en-US"/>
          </a:p>
        </p:txBody>
      </p:sp>
      <p:sp>
        <p:nvSpPr>
          <p:cNvPr id="109" name="Freeform 66"/>
          <p:cNvSpPr/>
          <p:nvPr/>
        </p:nvSpPr>
        <p:spPr bwMode="auto">
          <a:xfrm>
            <a:off x="3779671" y="2714860"/>
            <a:ext cx="271152" cy="245464"/>
          </a:xfrm>
          <a:custGeom>
            <a:avLst/>
            <a:gdLst>
              <a:gd name="T0" fmla="*/ 161 w 161"/>
              <a:gd name="T1" fmla="*/ 27 h 145"/>
              <a:gd name="T2" fmla="*/ 139 w 161"/>
              <a:gd name="T3" fmla="*/ 49 h 145"/>
              <a:gd name="T4" fmla="*/ 123 w 161"/>
              <a:gd name="T5" fmla="*/ 42 h 145"/>
              <a:gd name="T6" fmla="*/ 93 w 161"/>
              <a:gd name="T7" fmla="*/ 62 h 145"/>
              <a:gd name="T8" fmla="*/ 94 w 161"/>
              <a:gd name="T9" fmla="*/ 68 h 145"/>
              <a:gd name="T10" fmla="*/ 92 w 161"/>
              <a:gd name="T11" fmla="*/ 75 h 145"/>
              <a:gd name="T12" fmla="*/ 123 w 161"/>
              <a:gd name="T13" fmla="*/ 106 h 145"/>
              <a:gd name="T14" fmla="*/ 132 w 161"/>
              <a:gd name="T15" fmla="*/ 103 h 145"/>
              <a:gd name="T16" fmla="*/ 149 w 161"/>
              <a:gd name="T17" fmla="*/ 120 h 145"/>
              <a:gd name="T18" fmla="*/ 132 w 161"/>
              <a:gd name="T19" fmla="*/ 136 h 145"/>
              <a:gd name="T20" fmla="*/ 116 w 161"/>
              <a:gd name="T21" fmla="*/ 120 h 145"/>
              <a:gd name="T22" fmla="*/ 119 w 161"/>
              <a:gd name="T23" fmla="*/ 110 h 145"/>
              <a:gd name="T24" fmla="*/ 88 w 161"/>
              <a:gd name="T25" fmla="*/ 79 h 145"/>
              <a:gd name="T26" fmla="*/ 80 w 161"/>
              <a:gd name="T27" fmla="*/ 81 h 145"/>
              <a:gd name="T28" fmla="*/ 75 w 161"/>
              <a:gd name="T29" fmla="*/ 81 h 145"/>
              <a:gd name="T30" fmla="*/ 52 w 161"/>
              <a:gd name="T31" fmla="*/ 115 h 145"/>
              <a:gd name="T32" fmla="*/ 58 w 161"/>
              <a:gd name="T33" fmla="*/ 127 h 145"/>
              <a:gd name="T34" fmla="*/ 41 w 161"/>
              <a:gd name="T35" fmla="*/ 145 h 145"/>
              <a:gd name="T36" fmla="*/ 24 w 161"/>
              <a:gd name="T37" fmla="*/ 127 h 145"/>
              <a:gd name="T38" fmla="*/ 41 w 161"/>
              <a:gd name="T39" fmla="*/ 110 h 145"/>
              <a:gd name="T40" fmla="*/ 48 w 161"/>
              <a:gd name="T41" fmla="*/ 112 h 145"/>
              <a:gd name="T42" fmla="*/ 71 w 161"/>
              <a:gd name="T43" fmla="*/ 78 h 145"/>
              <a:gd name="T44" fmla="*/ 67 w 161"/>
              <a:gd name="T45" fmla="*/ 72 h 145"/>
              <a:gd name="T46" fmla="*/ 30 w 161"/>
              <a:gd name="T47" fmla="*/ 76 h 145"/>
              <a:gd name="T48" fmla="*/ 16 w 161"/>
              <a:gd name="T49" fmla="*/ 90 h 145"/>
              <a:gd name="T50" fmla="*/ 0 w 161"/>
              <a:gd name="T51" fmla="*/ 75 h 145"/>
              <a:gd name="T52" fmla="*/ 16 w 161"/>
              <a:gd name="T53" fmla="*/ 60 h 145"/>
              <a:gd name="T54" fmla="*/ 30 w 161"/>
              <a:gd name="T55" fmla="*/ 71 h 145"/>
              <a:gd name="T56" fmla="*/ 67 w 161"/>
              <a:gd name="T57" fmla="*/ 66 h 145"/>
              <a:gd name="T58" fmla="*/ 72 w 161"/>
              <a:gd name="T59" fmla="*/ 58 h 145"/>
              <a:gd name="T60" fmla="*/ 54 w 161"/>
              <a:gd name="T61" fmla="*/ 26 h 145"/>
              <a:gd name="T62" fmla="*/ 49 w 161"/>
              <a:gd name="T63" fmla="*/ 27 h 145"/>
              <a:gd name="T64" fmla="*/ 36 w 161"/>
              <a:gd name="T65" fmla="*/ 13 h 145"/>
              <a:gd name="T66" fmla="*/ 49 w 161"/>
              <a:gd name="T67" fmla="*/ 0 h 145"/>
              <a:gd name="T68" fmla="*/ 63 w 161"/>
              <a:gd name="T69" fmla="*/ 13 h 145"/>
              <a:gd name="T70" fmla="*/ 58 w 161"/>
              <a:gd name="T71" fmla="*/ 23 h 145"/>
              <a:gd name="T72" fmla="*/ 76 w 161"/>
              <a:gd name="T73" fmla="*/ 55 h 145"/>
              <a:gd name="T74" fmla="*/ 80 w 161"/>
              <a:gd name="T75" fmla="*/ 55 h 145"/>
              <a:gd name="T76" fmla="*/ 90 w 161"/>
              <a:gd name="T77" fmla="*/ 58 h 145"/>
              <a:gd name="T78" fmla="*/ 120 w 161"/>
              <a:gd name="T79" fmla="*/ 37 h 145"/>
              <a:gd name="T80" fmla="*/ 117 w 161"/>
              <a:gd name="T81" fmla="*/ 27 h 145"/>
              <a:gd name="T82" fmla="*/ 139 w 161"/>
              <a:gd name="T83" fmla="*/ 4 h 145"/>
              <a:gd name="T84" fmla="*/ 161 w 161"/>
              <a:gd name="T85" fmla="*/ 2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1" h="145">
                <a:moveTo>
                  <a:pt x="161" y="27"/>
                </a:moveTo>
                <a:cubicBezTo>
                  <a:pt x="161" y="39"/>
                  <a:pt x="151" y="49"/>
                  <a:pt x="139" y="49"/>
                </a:cubicBezTo>
                <a:cubicBezTo>
                  <a:pt x="133" y="49"/>
                  <a:pt x="127" y="46"/>
                  <a:pt x="123" y="42"/>
                </a:cubicBezTo>
                <a:cubicBezTo>
                  <a:pt x="123" y="42"/>
                  <a:pt x="123" y="42"/>
                  <a:pt x="93" y="62"/>
                </a:cubicBezTo>
                <a:cubicBezTo>
                  <a:pt x="93" y="64"/>
                  <a:pt x="94" y="66"/>
                  <a:pt x="94" y="68"/>
                </a:cubicBezTo>
                <a:cubicBezTo>
                  <a:pt x="94" y="71"/>
                  <a:pt x="93" y="73"/>
                  <a:pt x="92" y="75"/>
                </a:cubicBezTo>
                <a:cubicBezTo>
                  <a:pt x="92" y="75"/>
                  <a:pt x="92" y="75"/>
                  <a:pt x="123" y="106"/>
                </a:cubicBezTo>
                <a:cubicBezTo>
                  <a:pt x="125" y="104"/>
                  <a:pt x="129" y="103"/>
                  <a:pt x="132" y="103"/>
                </a:cubicBezTo>
                <a:cubicBezTo>
                  <a:pt x="141" y="103"/>
                  <a:pt x="149" y="110"/>
                  <a:pt x="149" y="120"/>
                </a:cubicBezTo>
                <a:cubicBezTo>
                  <a:pt x="149" y="129"/>
                  <a:pt x="141" y="136"/>
                  <a:pt x="132" y="136"/>
                </a:cubicBezTo>
                <a:cubicBezTo>
                  <a:pt x="123" y="136"/>
                  <a:pt x="116" y="129"/>
                  <a:pt x="116" y="120"/>
                </a:cubicBezTo>
                <a:cubicBezTo>
                  <a:pt x="116" y="116"/>
                  <a:pt x="117" y="113"/>
                  <a:pt x="119" y="110"/>
                </a:cubicBezTo>
                <a:cubicBezTo>
                  <a:pt x="119" y="110"/>
                  <a:pt x="119" y="110"/>
                  <a:pt x="88" y="79"/>
                </a:cubicBezTo>
                <a:cubicBezTo>
                  <a:pt x="86" y="81"/>
                  <a:pt x="83" y="81"/>
                  <a:pt x="80" y="81"/>
                </a:cubicBezTo>
                <a:cubicBezTo>
                  <a:pt x="79" y="81"/>
                  <a:pt x="77" y="81"/>
                  <a:pt x="75" y="81"/>
                </a:cubicBezTo>
                <a:cubicBezTo>
                  <a:pt x="75" y="81"/>
                  <a:pt x="75" y="81"/>
                  <a:pt x="52" y="115"/>
                </a:cubicBezTo>
                <a:cubicBezTo>
                  <a:pt x="56" y="118"/>
                  <a:pt x="58" y="123"/>
                  <a:pt x="58" y="127"/>
                </a:cubicBezTo>
                <a:cubicBezTo>
                  <a:pt x="58" y="137"/>
                  <a:pt x="50" y="145"/>
                  <a:pt x="41" y="145"/>
                </a:cubicBezTo>
                <a:cubicBezTo>
                  <a:pt x="31" y="145"/>
                  <a:pt x="24" y="137"/>
                  <a:pt x="24" y="127"/>
                </a:cubicBezTo>
                <a:cubicBezTo>
                  <a:pt x="24" y="118"/>
                  <a:pt x="31" y="110"/>
                  <a:pt x="41" y="110"/>
                </a:cubicBezTo>
                <a:cubicBezTo>
                  <a:pt x="43" y="110"/>
                  <a:pt x="46" y="111"/>
                  <a:pt x="48" y="112"/>
                </a:cubicBezTo>
                <a:cubicBezTo>
                  <a:pt x="48" y="112"/>
                  <a:pt x="48" y="112"/>
                  <a:pt x="71" y="78"/>
                </a:cubicBezTo>
                <a:cubicBezTo>
                  <a:pt x="69" y="76"/>
                  <a:pt x="68" y="74"/>
                  <a:pt x="67" y="72"/>
                </a:cubicBezTo>
                <a:cubicBezTo>
                  <a:pt x="67" y="72"/>
                  <a:pt x="67" y="72"/>
                  <a:pt x="30" y="76"/>
                </a:cubicBezTo>
                <a:cubicBezTo>
                  <a:pt x="30" y="84"/>
                  <a:pt x="23" y="90"/>
                  <a:pt x="16" y="90"/>
                </a:cubicBezTo>
                <a:cubicBezTo>
                  <a:pt x="7" y="90"/>
                  <a:pt x="0" y="83"/>
                  <a:pt x="0" y="75"/>
                </a:cubicBezTo>
                <a:cubicBezTo>
                  <a:pt x="0" y="66"/>
                  <a:pt x="7" y="60"/>
                  <a:pt x="16" y="60"/>
                </a:cubicBezTo>
                <a:cubicBezTo>
                  <a:pt x="22" y="60"/>
                  <a:pt x="28" y="64"/>
                  <a:pt x="30" y="71"/>
                </a:cubicBezTo>
                <a:cubicBezTo>
                  <a:pt x="30" y="71"/>
                  <a:pt x="30" y="71"/>
                  <a:pt x="67" y="66"/>
                </a:cubicBezTo>
                <a:cubicBezTo>
                  <a:pt x="67" y="63"/>
                  <a:pt x="69" y="60"/>
                  <a:pt x="72" y="58"/>
                </a:cubicBezTo>
                <a:cubicBezTo>
                  <a:pt x="72" y="58"/>
                  <a:pt x="72" y="58"/>
                  <a:pt x="54" y="26"/>
                </a:cubicBezTo>
                <a:cubicBezTo>
                  <a:pt x="52" y="26"/>
                  <a:pt x="51" y="27"/>
                  <a:pt x="49" y="27"/>
                </a:cubicBezTo>
                <a:cubicBezTo>
                  <a:pt x="42" y="27"/>
                  <a:pt x="36" y="20"/>
                  <a:pt x="36" y="13"/>
                </a:cubicBezTo>
                <a:cubicBezTo>
                  <a:pt x="36" y="5"/>
                  <a:pt x="42" y="0"/>
                  <a:pt x="49" y="0"/>
                </a:cubicBezTo>
                <a:cubicBezTo>
                  <a:pt x="57" y="0"/>
                  <a:pt x="63" y="5"/>
                  <a:pt x="63" y="13"/>
                </a:cubicBezTo>
                <a:cubicBezTo>
                  <a:pt x="63" y="17"/>
                  <a:pt x="61" y="21"/>
                  <a:pt x="58" y="23"/>
                </a:cubicBezTo>
                <a:cubicBezTo>
                  <a:pt x="58" y="23"/>
                  <a:pt x="58" y="23"/>
                  <a:pt x="76" y="55"/>
                </a:cubicBezTo>
                <a:cubicBezTo>
                  <a:pt x="77" y="55"/>
                  <a:pt x="79" y="55"/>
                  <a:pt x="80" y="55"/>
                </a:cubicBezTo>
                <a:cubicBezTo>
                  <a:pt x="84" y="55"/>
                  <a:pt x="87" y="56"/>
                  <a:pt x="90" y="58"/>
                </a:cubicBezTo>
                <a:cubicBezTo>
                  <a:pt x="90" y="58"/>
                  <a:pt x="90" y="58"/>
                  <a:pt x="120" y="37"/>
                </a:cubicBezTo>
                <a:cubicBezTo>
                  <a:pt x="118" y="34"/>
                  <a:pt x="117" y="30"/>
                  <a:pt x="117" y="27"/>
                </a:cubicBezTo>
                <a:cubicBezTo>
                  <a:pt x="117" y="14"/>
                  <a:pt x="127" y="4"/>
                  <a:pt x="139" y="4"/>
                </a:cubicBezTo>
                <a:cubicBezTo>
                  <a:pt x="151" y="4"/>
                  <a:pt x="161" y="14"/>
                  <a:pt x="161" y="27"/>
                </a:cubicBezTo>
                <a:close/>
              </a:path>
            </a:pathLst>
          </a:custGeom>
          <a:solidFill>
            <a:schemeClr val="bg1"/>
          </a:solidFill>
          <a:ln>
            <a:noFill/>
          </a:ln>
        </p:spPr>
        <p:txBody>
          <a:bodyPr vert="horz" wrap="square" lIns="68580" tIns="34290" rIns="68580" bIns="34290" numCol="1" anchor="t" anchorCtr="0" compatLnSpc="1"/>
          <a:lstStyle/>
          <a:p>
            <a:endParaRPr lang="en-US"/>
          </a:p>
        </p:txBody>
      </p:sp>
      <p:sp>
        <p:nvSpPr>
          <p:cNvPr id="110" name="Freeform 67"/>
          <p:cNvSpPr>
            <a:spLocks noEditPoints="1"/>
          </p:cNvSpPr>
          <p:nvPr/>
        </p:nvSpPr>
        <p:spPr bwMode="auto">
          <a:xfrm>
            <a:off x="5258851" y="2114289"/>
            <a:ext cx="321164" cy="30002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bg1"/>
          </a:solidFill>
          <a:ln>
            <a:noFill/>
          </a:ln>
        </p:spPr>
        <p:txBody>
          <a:bodyPr vert="horz" wrap="square" lIns="68580" tIns="34290" rIns="68580" bIns="34290" numCol="1" anchor="t" anchorCtr="0" compatLnSpc="1"/>
          <a:lstStyle/>
          <a:p>
            <a:endParaRPr lang="en-US"/>
          </a:p>
        </p:txBody>
      </p:sp>
      <p:sp>
        <p:nvSpPr>
          <p:cNvPr id="111" name="Freeform 68"/>
          <p:cNvSpPr>
            <a:spLocks noEditPoints="1"/>
          </p:cNvSpPr>
          <p:nvPr/>
        </p:nvSpPr>
        <p:spPr bwMode="auto">
          <a:xfrm>
            <a:off x="6745795" y="1525626"/>
            <a:ext cx="335483" cy="322529"/>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1"/>
          </a:solidFill>
          <a:ln>
            <a:noFill/>
          </a:ln>
        </p:spPr>
        <p:txBody>
          <a:bodyPr vert="horz" wrap="square" lIns="68580" tIns="34290" rIns="68580" bIns="34290" numCol="1" anchor="t" anchorCtr="0" compatLnSpc="1"/>
          <a:lstStyle/>
          <a:p>
            <a:endParaRPr lang="en-US"/>
          </a:p>
        </p:txBody>
      </p:sp>
      <p:sp>
        <p:nvSpPr>
          <p:cNvPr id="114" name="2"/>
          <p:cNvSpPr txBox="1">
            <a:spLocks noChangeArrowheads="1"/>
          </p:cNvSpPr>
          <p:nvPr/>
        </p:nvSpPr>
        <p:spPr bwMode="auto">
          <a:xfrm>
            <a:off x="3366226" y="3385330"/>
            <a:ext cx="1200059" cy="1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sz="1000" dirty="0">
                <a:solidFill>
                  <a:srgbClr val="404040"/>
                </a:solidFill>
                <a:latin typeface="微软雅黑" panose="020B0503020204020204" pitchFamily="34" charset="-122"/>
              </a:rPr>
              <a:t>外部变量与外部函数：</a:t>
            </a:r>
          </a:p>
          <a:p>
            <a:pPr algn="ctr"/>
            <a:r>
              <a:rPr sz="1000" dirty="0">
                <a:solidFill>
                  <a:srgbClr val="404040"/>
                </a:solidFill>
                <a:latin typeface="微软雅黑" panose="020B0503020204020204" pitchFamily="34" charset="-122"/>
              </a:rPr>
              <a:t>  在程序中通常外部变量为各个模块之间传递的参数，在本程序中有SearchFlag, status, ReserveFlag, UnsubFlag, NewFeedFlag等。</a:t>
            </a:r>
          </a:p>
          <a:p>
            <a:pPr algn="ctr"/>
            <a:r>
              <a:rPr sz="1000" dirty="0">
                <a:solidFill>
                  <a:srgbClr val="404040"/>
                </a:solidFill>
                <a:latin typeface="微软雅黑" panose="020B0503020204020204" pitchFamily="34" charset="-122"/>
              </a:rPr>
              <a:t>  切换不同界面主要由status变量控制。</a:t>
            </a:r>
          </a:p>
        </p:txBody>
      </p:sp>
      <p:sp>
        <p:nvSpPr>
          <p:cNvPr id="116" name="2"/>
          <p:cNvSpPr txBox="1">
            <a:spLocks noChangeArrowheads="1"/>
          </p:cNvSpPr>
          <p:nvPr/>
        </p:nvSpPr>
        <p:spPr bwMode="auto">
          <a:xfrm>
            <a:off x="4852326" y="2971282"/>
            <a:ext cx="1200059" cy="184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sz="1000" dirty="0">
                <a:solidFill>
                  <a:srgbClr val="404040"/>
                </a:solidFill>
                <a:latin typeface="微软雅黑" panose="020B0503020204020204" pitchFamily="34" charset="-122"/>
              </a:rPr>
              <a:t>头文件保护：</a:t>
            </a:r>
          </a:p>
          <a:p>
            <a:pPr algn="ctr"/>
            <a:r>
              <a:rPr sz="1000" dirty="0">
                <a:solidFill>
                  <a:srgbClr val="404040"/>
                </a:solidFill>
                <a:latin typeface="微软雅黑" panose="020B0503020204020204" pitchFamily="34" charset="-122"/>
              </a:rPr>
              <a:t>  #define语句可在C语言中提供头文件保护作用，作用为防止头文件重复包含导致的编译错误或符号重定义问题。每个.h文件都应使用头文件保护机制，一般定义方式为_(文件名大写)_，如shape.h头文件保护写为_SHAPE_。</a:t>
            </a:r>
          </a:p>
        </p:txBody>
      </p:sp>
      <p:sp>
        <p:nvSpPr>
          <p:cNvPr id="118" name="2"/>
          <p:cNvSpPr txBox="1">
            <a:spLocks noChangeArrowheads="1"/>
          </p:cNvSpPr>
          <p:nvPr/>
        </p:nvSpPr>
        <p:spPr bwMode="auto">
          <a:xfrm>
            <a:off x="6360658" y="2212278"/>
            <a:ext cx="1200059" cy="2615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sz="1000" dirty="0">
                <a:solidFill>
                  <a:srgbClr val="404040"/>
                </a:solidFill>
                <a:latin typeface="微软雅黑" panose="020B0503020204020204" pitchFamily="34" charset="-122"/>
              </a:rPr>
              <a:t>文件包含的实现步骤：</a:t>
            </a:r>
          </a:p>
          <a:p>
            <a:pPr algn="ctr"/>
            <a:r>
              <a:rPr sz="1000" dirty="0">
                <a:solidFill>
                  <a:srgbClr val="404040"/>
                </a:solidFill>
                <a:latin typeface="微软雅黑" panose="020B0503020204020204" pitchFamily="34" charset="-122"/>
              </a:rPr>
              <a:t>      1）点击dev中的项目属性图标，进入后选择“包含文件目录”。</a:t>
            </a:r>
          </a:p>
          <a:p>
            <a:pPr algn="ctr"/>
            <a:r>
              <a:rPr sz="1000" dirty="0">
                <a:solidFill>
                  <a:srgbClr val="404040"/>
                </a:solidFill>
                <a:latin typeface="微软雅黑" panose="020B0503020204020204" pitchFamily="34" charset="-122"/>
              </a:rPr>
              <a:t>      2）输入“./include”,“./Myfunction”等。</a:t>
            </a:r>
          </a:p>
          <a:p>
            <a:pPr algn="ctr"/>
            <a:r>
              <a:rPr sz="1000" dirty="0">
                <a:solidFill>
                  <a:srgbClr val="404040"/>
                </a:solidFill>
                <a:latin typeface="微软雅黑" panose="020B0503020204020204" pitchFamily="34" charset="-122"/>
              </a:rPr>
              <a:t>      3）点击“确定”，关闭界面。</a:t>
            </a:r>
          </a:p>
          <a:p>
            <a:pPr algn="ctr"/>
            <a:r>
              <a:rPr sz="1000" dirty="0">
                <a:solidFill>
                  <a:srgbClr val="404040"/>
                </a:solidFill>
                <a:latin typeface="微软雅黑" panose="020B0503020204020204" pitchFamily="34" charset="-122"/>
              </a:rPr>
              <a:t>      4）需要在某个.c文件中使用其他文件定义的函数时，将对应的.h文件include进来即可，自定义的.h文件用“”，系统自带的.h文件用&lt;&gt;。</a:t>
            </a:r>
          </a:p>
        </p:txBody>
      </p:sp>
      <p:sp>
        <p:nvSpPr>
          <p:cNvPr id="120" name="2"/>
          <p:cNvSpPr txBox="1">
            <a:spLocks noChangeArrowheads="1"/>
          </p:cNvSpPr>
          <p:nvPr/>
        </p:nvSpPr>
        <p:spPr bwMode="auto">
          <a:xfrm>
            <a:off x="7879027" y="2054256"/>
            <a:ext cx="1200059" cy="193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a:r>
              <a:rPr sz="1400" dirty="0">
                <a:solidFill>
                  <a:srgbClr val="404040"/>
                </a:solidFill>
                <a:latin typeface="微软雅黑" panose="020B0503020204020204" pitchFamily="34" charset="-122"/>
              </a:rPr>
              <a:t>Myfunction文件夹</a:t>
            </a:r>
          </a:p>
          <a:p>
            <a:pPr algn="ctr"/>
            <a:r>
              <a:rPr sz="1400" dirty="0">
                <a:solidFill>
                  <a:srgbClr val="404040"/>
                </a:solidFill>
                <a:latin typeface="微软雅黑" panose="020B0503020204020204" pitchFamily="34" charset="-122"/>
              </a:rPr>
              <a:t>FunctionLib.c/FuncionLib.h——其中定义的函数用于实现读取、修改、传递数据等操作。</a:t>
            </a:r>
          </a:p>
        </p:txBody>
      </p:sp>
      <p:pic>
        <p:nvPicPr>
          <p:cNvPr id="3" name="图片 -2147482563"/>
          <p:cNvPicPr>
            <a:picLocks noChangeAspect="1"/>
          </p:cNvPicPr>
          <p:nvPr>
            <p:custDataLst>
              <p:tags r:id="rId1"/>
            </p:custDataLst>
          </p:nvPr>
        </p:nvPicPr>
        <p:blipFill>
          <a:blip r:embed="rId4"/>
          <a:stretch>
            <a:fillRect/>
          </a:stretch>
        </p:blipFill>
        <p:spPr>
          <a:xfrm>
            <a:off x="922020" y="774065"/>
            <a:ext cx="5273040" cy="993140"/>
          </a:xfrm>
          <a:prstGeom prst="rect">
            <a:avLst/>
          </a:prstGeom>
          <a:noFill/>
          <a:ln w="9525">
            <a:noFill/>
          </a:ln>
        </p:spPr>
      </p:pic>
      <p:pic>
        <p:nvPicPr>
          <p:cNvPr id="2" name="图片 1" descr="31393935333437373b31393934363530373b54115de67bad5934">
            <a:hlinkClick r:id="rId5" action="ppaction://hlinksldjump"/>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21955" y="4104640"/>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left)">
                                      <p:cBhvr>
                                        <p:cTn id="7" dur="500"/>
                                        <p:tgtEl>
                                          <p:spTgt spid="83"/>
                                        </p:tgtEl>
                                      </p:cBhvr>
                                    </p:animEffect>
                                  </p:childTnLst>
                                </p:cTn>
                              </p:par>
                              <p:par>
                                <p:cTn id="8" presetID="22" presetClass="entr" presetSubtype="4" fill="hold" grpId="0" nodeType="withEffect">
                                  <p:stCondLst>
                                    <p:cond delay="400"/>
                                  </p:stCondLst>
                                  <p:childTnLst>
                                    <p:set>
                                      <p:cBhvr>
                                        <p:cTn id="9" dur="1" fill="hold">
                                          <p:stCondLst>
                                            <p:cond delay="0"/>
                                          </p:stCondLst>
                                        </p:cTn>
                                        <p:tgtEl>
                                          <p:spTgt spid="86"/>
                                        </p:tgtEl>
                                        <p:attrNameLst>
                                          <p:attrName>style.visibility</p:attrName>
                                        </p:attrNameLst>
                                      </p:cBhvr>
                                      <p:to>
                                        <p:strVal val="visible"/>
                                      </p:to>
                                    </p:set>
                                    <p:animEffect transition="in" filter="wipe(down)">
                                      <p:cBhvr>
                                        <p:cTn id="10" dur="500"/>
                                        <p:tgtEl>
                                          <p:spTgt spid="86"/>
                                        </p:tgtEl>
                                      </p:cBhvr>
                                    </p:animEffect>
                                  </p:childTnLst>
                                </p:cTn>
                              </p:par>
                              <p:par>
                                <p:cTn id="11" presetID="22" presetClass="entr" presetSubtype="8" fill="hold" nodeType="withEffect">
                                  <p:stCondLst>
                                    <p:cond delay="800"/>
                                  </p:stCondLst>
                                  <p:childTnLst>
                                    <p:set>
                                      <p:cBhvr>
                                        <p:cTn id="12" dur="1" fill="hold">
                                          <p:stCondLst>
                                            <p:cond delay="0"/>
                                          </p:stCondLst>
                                        </p:cTn>
                                        <p:tgtEl>
                                          <p:spTgt spid="87"/>
                                        </p:tgtEl>
                                        <p:attrNameLst>
                                          <p:attrName>style.visibility</p:attrName>
                                        </p:attrNameLst>
                                      </p:cBhvr>
                                      <p:to>
                                        <p:strVal val="visible"/>
                                      </p:to>
                                    </p:set>
                                    <p:animEffect transition="in" filter="wipe(left)">
                                      <p:cBhvr>
                                        <p:cTn id="13" dur="500"/>
                                        <p:tgtEl>
                                          <p:spTgt spid="87"/>
                                        </p:tgtEl>
                                      </p:cBhvr>
                                    </p:animEffect>
                                  </p:childTnLst>
                                </p:cTn>
                              </p:par>
                              <p:par>
                                <p:cTn id="14" presetID="22" presetClass="entr" presetSubtype="4" fill="hold" grpId="0" nodeType="withEffect">
                                  <p:stCondLst>
                                    <p:cond delay="120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8" fill="hold" nodeType="withEffect">
                                  <p:stCondLst>
                                    <p:cond delay="1600"/>
                                  </p:stCondLst>
                                  <p:childTnLst>
                                    <p:set>
                                      <p:cBhvr>
                                        <p:cTn id="18" dur="1" fill="hold">
                                          <p:stCondLst>
                                            <p:cond delay="0"/>
                                          </p:stCondLst>
                                        </p:cTn>
                                        <p:tgtEl>
                                          <p:spTgt spid="91"/>
                                        </p:tgtEl>
                                        <p:attrNameLst>
                                          <p:attrName>style.visibility</p:attrName>
                                        </p:attrNameLst>
                                      </p:cBhvr>
                                      <p:to>
                                        <p:strVal val="visible"/>
                                      </p:to>
                                    </p:set>
                                    <p:animEffect transition="in" filter="wipe(left)">
                                      <p:cBhvr>
                                        <p:cTn id="19" dur="500"/>
                                        <p:tgtEl>
                                          <p:spTgt spid="91"/>
                                        </p:tgtEl>
                                      </p:cBhvr>
                                    </p:animEffect>
                                  </p:childTnLst>
                                </p:cTn>
                              </p:par>
                              <p:par>
                                <p:cTn id="20" presetID="22" presetClass="entr" presetSubtype="4" fill="hold" grpId="0" nodeType="withEffect">
                                  <p:stCondLst>
                                    <p:cond delay="2000"/>
                                  </p:stCondLst>
                                  <p:childTnLst>
                                    <p:set>
                                      <p:cBhvr>
                                        <p:cTn id="21" dur="1" fill="hold">
                                          <p:stCondLst>
                                            <p:cond delay="0"/>
                                          </p:stCondLst>
                                        </p:cTn>
                                        <p:tgtEl>
                                          <p:spTgt spid="94"/>
                                        </p:tgtEl>
                                        <p:attrNameLst>
                                          <p:attrName>style.visibility</p:attrName>
                                        </p:attrNameLst>
                                      </p:cBhvr>
                                      <p:to>
                                        <p:strVal val="visible"/>
                                      </p:to>
                                    </p:set>
                                    <p:animEffect transition="in" filter="wipe(down)">
                                      <p:cBhvr>
                                        <p:cTn id="22" dur="500"/>
                                        <p:tgtEl>
                                          <p:spTgt spid="94"/>
                                        </p:tgtEl>
                                      </p:cBhvr>
                                    </p:animEffect>
                                  </p:childTnLst>
                                </p:cTn>
                              </p:par>
                              <p:par>
                                <p:cTn id="23" presetID="22" presetClass="entr" presetSubtype="8" fill="hold" nodeType="withEffect">
                                  <p:stCondLst>
                                    <p:cond delay="2400"/>
                                  </p:stCondLst>
                                  <p:childTnLst>
                                    <p:set>
                                      <p:cBhvr>
                                        <p:cTn id="24" dur="1" fill="hold">
                                          <p:stCondLst>
                                            <p:cond delay="0"/>
                                          </p:stCondLst>
                                        </p:cTn>
                                        <p:tgtEl>
                                          <p:spTgt spid="95"/>
                                        </p:tgtEl>
                                        <p:attrNameLst>
                                          <p:attrName>style.visibility</p:attrName>
                                        </p:attrNameLst>
                                      </p:cBhvr>
                                      <p:to>
                                        <p:strVal val="visible"/>
                                      </p:to>
                                    </p:set>
                                    <p:animEffect transition="in" filter="wipe(left)">
                                      <p:cBhvr>
                                        <p:cTn id="25" dur="500"/>
                                        <p:tgtEl>
                                          <p:spTgt spid="95"/>
                                        </p:tgtEl>
                                      </p:cBhvr>
                                    </p:animEffect>
                                  </p:childTnLst>
                                </p:cTn>
                              </p:par>
                              <p:par>
                                <p:cTn id="26" presetID="22" presetClass="entr" presetSubtype="4" fill="hold" grpId="0" nodeType="withEffect">
                                  <p:stCondLst>
                                    <p:cond delay="2800"/>
                                  </p:stCondLst>
                                  <p:childTnLst>
                                    <p:set>
                                      <p:cBhvr>
                                        <p:cTn id="27" dur="1" fill="hold">
                                          <p:stCondLst>
                                            <p:cond delay="0"/>
                                          </p:stCondLst>
                                        </p:cTn>
                                        <p:tgtEl>
                                          <p:spTgt spid="98"/>
                                        </p:tgtEl>
                                        <p:attrNameLst>
                                          <p:attrName>style.visibility</p:attrName>
                                        </p:attrNameLst>
                                      </p:cBhvr>
                                      <p:to>
                                        <p:strVal val="visible"/>
                                      </p:to>
                                    </p:set>
                                    <p:animEffect transition="in" filter="wipe(down)">
                                      <p:cBhvr>
                                        <p:cTn id="28" dur="500"/>
                                        <p:tgtEl>
                                          <p:spTgt spid="98"/>
                                        </p:tgtEl>
                                      </p:cBhvr>
                                    </p:animEffect>
                                  </p:childTnLst>
                                </p:cTn>
                              </p:par>
                              <p:par>
                                <p:cTn id="29" presetID="22" presetClass="entr" presetSubtype="8" fill="hold" nodeType="withEffect">
                                  <p:stCondLst>
                                    <p:cond delay="3200"/>
                                  </p:stCondLst>
                                  <p:childTnLst>
                                    <p:set>
                                      <p:cBhvr>
                                        <p:cTn id="30" dur="1" fill="hold">
                                          <p:stCondLst>
                                            <p:cond delay="0"/>
                                          </p:stCondLst>
                                        </p:cTn>
                                        <p:tgtEl>
                                          <p:spTgt spid="99"/>
                                        </p:tgtEl>
                                        <p:attrNameLst>
                                          <p:attrName>style.visibility</p:attrName>
                                        </p:attrNameLst>
                                      </p:cBhvr>
                                      <p:to>
                                        <p:strVal val="visible"/>
                                      </p:to>
                                    </p:set>
                                    <p:animEffect transition="in" filter="wipe(left)">
                                      <p:cBhvr>
                                        <p:cTn id="31" dur="500"/>
                                        <p:tgtEl>
                                          <p:spTgt spid="99"/>
                                        </p:tgtEl>
                                      </p:cBhvr>
                                    </p:animEffect>
                                  </p:childTnLst>
                                </p:cTn>
                              </p:par>
                              <p:par>
                                <p:cTn id="32" presetID="22" presetClass="entr" presetSubtype="4" fill="hold" grpId="0" nodeType="withEffect">
                                  <p:stCondLst>
                                    <p:cond delay="3600"/>
                                  </p:stCondLst>
                                  <p:childTnLst>
                                    <p:set>
                                      <p:cBhvr>
                                        <p:cTn id="33" dur="1" fill="hold">
                                          <p:stCondLst>
                                            <p:cond delay="0"/>
                                          </p:stCondLst>
                                        </p:cTn>
                                        <p:tgtEl>
                                          <p:spTgt spid="102"/>
                                        </p:tgtEl>
                                        <p:attrNameLst>
                                          <p:attrName>style.visibility</p:attrName>
                                        </p:attrNameLst>
                                      </p:cBhvr>
                                      <p:to>
                                        <p:strVal val="visible"/>
                                      </p:to>
                                    </p:set>
                                    <p:animEffect transition="in" filter="wipe(down)">
                                      <p:cBhvr>
                                        <p:cTn id="34" dur="500"/>
                                        <p:tgtEl>
                                          <p:spTgt spid="102"/>
                                        </p:tgtEl>
                                      </p:cBhvr>
                                    </p:animEffect>
                                  </p:childTnLst>
                                </p:cTn>
                              </p:par>
                              <p:par>
                                <p:cTn id="35" presetID="22" presetClass="entr" presetSubtype="8" fill="hold" grpId="0" nodeType="withEffect">
                                  <p:stCondLst>
                                    <p:cond delay="4000"/>
                                  </p:stCondLst>
                                  <p:childTnLst>
                                    <p:set>
                                      <p:cBhvr>
                                        <p:cTn id="36" dur="1" fill="hold">
                                          <p:stCondLst>
                                            <p:cond delay="0"/>
                                          </p:stCondLst>
                                        </p:cTn>
                                        <p:tgtEl>
                                          <p:spTgt spid="103"/>
                                        </p:tgtEl>
                                        <p:attrNameLst>
                                          <p:attrName>style.visibility</p:attrName>
                                        </p:attrNameLst>
                                      </p:cBhvr>
                                      <p:to>
                                        <p:strVal val="visible"/>
                                      </p:to>
                                    </p:set>
                                    <p:animEffect transition="in" filter="wipe(left)">
                                      <p:cBhvr>
                                        <p:cTn id="37" dur="500"/>
                                        <p:tgtEl>
                                          <p:spTgt spid="103"/>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104"/>
                                        </p:tgtEl>
                                        <p:attrNameLst>
                                          <p:attrName>style.visibility</p:attrName>
                                        </p:attrNameLst>
                                      </p:cBhvr>
                                      <p:to>
                                        <p:strVal val="visible"/>
                                      </p:to>
                                    </p:set>
                                    <p:anim calcmode="lin" valueType="num">
                                      <p:cBhvr>
                                        <p:cTn id="41" dur="500" fill="hold"/>
                                        <p:tgtEl>
                                          <p:spTgt spid="104"/>
                                        </p:tgtEl>
                                        <p:attrNameLst>
                                          <p:attrName>ppt_w</p:attrName>
                                        </p:attrNameLst>
                                      </p:cBhvr>
                                      <p:tavLst>
                                        <p:tav tm="0">
                                          <p:val>
                                            <p:fltVal val="0"/>
                                          </p:val>
                                        </p:tav>
                                        <p:tav tm="100000">
                                          <p:val>
                                            <p:strVal val="#ppt_w"/>
                                          </p:val>
                                        </p:tav>
                                      </p:tavLst>
                                    </p:anim>
                                    <p:anim calcmode="lin" valueType="num">
                                      <p:cBhvr>
                                        <p:cTn id="42" dur="500" fill="hold"/>
                                        <p:tgtEl>
                                          <p:spTgt spid="104"/>
                                        </p:tgtEl>
                                        <p:attrNameLst>
                                          <p:attrName>ppt_h</p:attrName>
                                        </p:attrNameLst>
                                      </p:cBhvr>
                                      <p:tavLst>
                                        <p:tav tm="0">
                                          <p:val>
                                            <p:fltVal val="0"/>
                                          </p:val>
                                        </p:tav>
                                        <p:tav tm="100000">
                                          <p:val>
                                            <p:strVal val="#ppt_h"/>
                                          </p:val>
                                        </p:tav>
                                      </p:tavLst>
                                    </p:anim>
                                    <p:animEffect transition="in" filter="fade">
                                      <p:cBhvr>
                                        <p:cTn id="43" dur="500"/>
                                        <p:tgtEl>
                                          <p:spTgt spid="104"/>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08"/>
                                        </p:tgtEl>
                                        <p:attrNameLst>
                                          <p:attrName>style.visibility</p:attrName>
                                        </p:attrNameLst>
                                      </p:cBhvr>
                                      <p:to>
                                        <p:strVal val="visible"/>
                                      </p:to>
                                    </p:set>
                                    <p:animEffect transition="in" filter="fade">
                                      <p:cBhvr>
                                        <p:cTn id="47" dur="500"/>
                                        <p:tgtEl>
                                          <p:spTgt spid="108"/>
                                        </p:tgtEl>
                                      </p:cBhvr>
                                    </p:animEffect>
                                  </p:childTnLst>
                                </p:cTn>
                              </p:par>
                            </p:childTnLst>
                          </p:cTn>
                        </p:par>
                        <p:par>
                          <p:cTn id="48" fill="hold">
                            <p:stCondLst>
                              <p:cond delay="1500"/>
                            </p:stCondLst>
                            <p:childTnLst>
                              <p:par>
                                <p:cTn id="49" presetID="53" presetClass="entr" presetSubtype="16"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anim calcmode="lin" valueType="num">
                                      <p:cBhvr>
                                        <p:cTn id="51" dur="500" fill="hold"/>
                                        <p:tgtEl>
                                          <p:spTgt spid="105"/>
                                        </p:tgtEl>
                                        <p:attrNameLst>
                                          <p:attrName>ppt_w</p:attrName>
                                        </p:attrNameLst>
                                      </p:cBhvr>
                                      <p:tavLst>
                                        <p:tav tm="0">
                                          <p:val>
                                            <p:fltVal val="0"/>
                                          </p:val>
                                        </p:tav>
                                        <p:tav tm="100000">
                                          <p:val>
                                            <p:strVal val="#ppt_w"/>
                                          </p:val>
                                        </p:tav>
                                      </p:tavLst>
                                    </p:anim>
                                    <p:anim calcmode="lin" valueType="num">
                                      <p:cBhvr>
                                        <p:cTn id="52" dur="500" fill="hold"/>
                                        <p:tgtEl>
                                          <p:spTgt spid="105"/>
                                        </p:tgtEl>
                                        <p:attrNameLst>
                                          <p:attrName>ppt_h</p:attrName>
                                        </p:attrNameLst>
                                      </p:cBhvr>
                                      <p:tavLst>
                                        <p:tav tm="0">
                                          <p:val>
                                            <p:fltVal val="0"/>
                                          </p:val>
                                        </p:tav>
                                        <p:tav tm="100000">
                                          <p:val>
                                            <p:strVal val="#ppt_h"/>
                                          </p:val>
                                        </p:tav>
                                      </p:tavLst>
                                    </p:anim>
                                    <p:animEffect transition="in" filter="fade">
                                      <p:cBhvr>
                                        <p:cTn id="53" dur="500"/>
                                        <p:tgtEl>
                                          <p:spTgt spid="105"/>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109"/>
                                        </p:tgtEl>
                                        <p:attrNameLst>
                                          <p:attrName>style.visibility</p:attrName>
                                        </p:attrNameLst>
                                      </p:cBhvr>
                                      <p:to>
                                        <p:strVal val="visible"/>
                                      </p:to>
                                    </p:set>
                                    <p:animEffect transition="in" filter="fade">
                                      <p:cBhvr>
                                        <p:cTn id="57" dur="500"/>
                                        <p:tgtEl>
                                          <p:spTgt spid="109"/>
                                        </p:tgtEl>
                                      </p:cBhvr>
                                    </p:animEffect>
                                  </p:childTnLst>
                                </p:cTn>
                              </p:par>
                            </p:childTnLst>
                          </p:cTn>
                        </p:par>
                        <p:par>
                          <p:cTn id="58" fill="hold">
                            <p:stCondLst>
                              <p:cond delay="2500"/>
                            </p:stCondLst>
                            <p:childTnLst>
                              <p:par>
                                <p:cTn id="59" presetID="53" presetClass="entr" presetSubtype="16" fill="hold" grpId="0" nodeType="afterEffect">
                                  <p:stCondLst>
                                    <p:cond delay="0"/>
                                  </p:stCondLst>
                                  <p:childTnLst>
                                    <p:set>
                                      <p:cBhvr>
                                        <p:cTn id="60" dur="1" fill="hold">
                                          <p:stCondLst>
                                            <p:cond delay="0"/>
                                          </p:stCondLst>
                                        </p:cTn>
                                        <p:tgtEl>
                                          <p:spTgt spid="106"/>
                                        </p:tgtEl>
                                        <p:attrNameLst>
                                          <p:attrName>style.visibility</p:attrName>
                                        </p:attrNameLst>
                                      </p:cBhvr>
                                      <p:to>
                                        <p:strVal val="visible"/>
                                      </p:to>
                                    </p:set>
                                    <p:anim calcmode="lin" valueType="num">
                                      <p:cBhvr>
                                        <p:cTn id="61" dur="500" fill="hold"/>
                                        <p:tgtEl>
                                          <p:spTgt spid="106"/>
                                        </p:tgtEl>
                                        <p:attrNameLst>
                                          <p:attrName>ppt_w</p:attrName>
                                        </p:attrNameLst>
                                      </p:cBhvr>
                                      <p:tavLst>
                                        <p:tav tm="0">
                                          <p:val>
                                            <p:fltVal val="0"/>
                                          </p:val>
                                        </p:tav>
                                        <p:tav tm="100000">
                                          <p:val>
                                            <p:strVal val="#ppt_w"/>
                                          </p:val>
                                        </p:tav>
                                      </p:tavLst>
                                    </p:anim>
                                    <p:anim calcmode="lin" valueType="num">
                                      <p:cBhvr>
                                        <p:cTn id="62" dur="500" fill="hold"/>
                                        <p:tgtEl>
                                          <p:spTgt spid="106"/>
                                        </p:tgtEl>
                                        <p:attrNameLst>
                                          <p:attrName>ppt_h</p:attrName>
                                        </p:attrNameLst>
                                      </p:cBhvr>
                                      <p:tavLst>
                                        <p:tav tm="0">
                                          <p:val>
                                            <p:fltVal val="0"/>
                                          </p:val>
                                        </p:tav>
                                        <p:tav tm="100000">
                                          <p:val>
                                            <p:strVal val="#ppt_h"/>
                                          </p:val>
                                        </p:tav>
                                      </p:tavLst>
                                    </p:anim>
                                    <p:animEffect transition="in" filter="fade">
                                      <p:cBhvr>
                                        <p:cTn id="63" dur="500"/>
                                        <p:tgtEl>
                                          <p:spTgt spid="106"/>
                                        </p:tgtEl>
                                      </p:cBhvr>
                                    </p:animEffect>
                                  </p:childTnLst>
                                </p:cTn>
                              </p:par>
                            </p:childTnLst>
                          </p:cTn>
                        </p:par>
                        <p:par>
                          <p:cTn id="64" fill="hold">
                            <p:stCondLst>
                              <p:cond delay="3000"/>
                            </p:stCondLst>
                            <p:childTnLst>
                              <p:par>
                                <p:cTn id="65" presetID="10" presetClass="entr" presetSubtype="0" fill="hold" grpId="0" nodeType="afterEffect">
                                  <p:stCondLst>
                                    <p:cond delay="0"/>
                                  </p:stCondLst>
                                  <p:childTnLst>
                                    <p:set>
                                      <p:cBhvr>
                                        <p:cTn id="66" dur="1" fill="hold">
                                          <p:stCondLst>
                                            <p:cond delay="0"/>
                                          </p:stCondLst>
                                        </p:cTn>
                                        <p:tgtEl>
                                          <p:spTgt spid="110"/>
                                        </p:tgtEl>
                                        <p:attrNameLst>
                                          <p:attrName>style.visibility</p:attrName>
                                        </p:attrNameLst>
                                      </p:cBhvr>
                                      <p:to>
                                        <p:strVal val="visible"/>
                                      </p:to>
                                    </p:set>
                                    <p:animEffect transition="in" filter="fade">
                                      <p:cBhvr>
                                        <p:cTn id="67" dur="500"/>
                                        <p:tgtEl>
                                          <p:spTgt spid="110"/>
                                        </p:tgtEl>
                                      </p:cBhvr>
                                    </p:animEffect>
                                  </p:childTnLst>
                                </p:cTn>
                              </p:par>
                            </p:childTnLst>
                          </p:cTn>
                        </p:par>
                        <p:par>
                          <p:cTn id="68" fill="hold">
                            <p:stCondLst>
                              <p:cond delay="3500"/>
                            </p:stCondLst>
                            <p:childTnLst>
                              <p:par>
                                <p:cTn id="69" presetID="53" presetClass="entr" presetSubtype="16" fill="hold" grpId="0" nodeType="afterEffect">
                                  <p:stCondLst>
                                    <p:cond delay="0"/>
                                  </p:stCondLst>
                                  <p:childTnLst>
                                    <p:set>
                                      <p:cBhvr>
                                        <p:cTn id="70" dur="1" fill="hold">
                                          <p:stCondLst>
                                            <p:cond delay="0"/>
                                          </p:stCondLst>
                                        </p:cTn>
                                        <p:tgtEl>
                                          <p:spTgt spid="107"/>
                                        </p:tgtEl>
                                        <p:attrNameLst>
                                          <p:attrName>style.visibility</p:attrName>
                                        </p:attrNameLst>
                                      </p:cBhvr>
                                      <p:to>
                                        <p:strVal val="visible"/>
                                      </p:to>
                                    </p:set>
                                    <p:anim calcmode="lin" valueType="num">
                                      <p:cBhvr>
                                        <p:cTn id="71" dur="500" fill="hold"/>
                                        <p:tgtEl>
                                          <p:spTgt spid="107"/>
                                        </p:tgtEl>
                                        <p:attrNameLst>
                                          <p:attrName>ppt_w</p:attrName>
                                        </p:attrNameLst>
                                      </p:cBhvr>
                                      <p:tavLst>
                                        <p:tav tm="0">
                                          <p:val>
                                            <p:fltVal val="0"/>
                                          </p:val>
                                        </p:tav>
                                        <p:tav tm="100000">
                                          <p:val>
                                            <p:strVal val="#ppt_w"/>
                                          </p:val>
                                        </p:tav>
                                      </p:tavLst>
                                    </p:anim>
                                    <p:anim calcmode="lin" valueType="num">
                                      <p:cBhvr>
                                        <p:cTn id="72" dur="500" fill="hold"/>
                                        <p:tgtEl>
                                          <p:spTgt spid="107"/>
                                        </p:tgtEl>
                                        <p:attrNameLst>
                                          <p:attrName>ppt_h</p:attrName>
                                        </p:attrNameLst>
                                      </p:cBhvr>
                                      <p:tavLst>
                                        <p:tav tm="0">
                                          <p:val>
                                            <p:fltVal val="0"/>
                                          </p:val>
                                        </p:tav>
                                        <p:tav tm="100000">
                                          <p:val>
                                            <p:strVal val="#ppt_h"/>
                                          </p:val>
                                        </p:tav>
                                      </p:tavLst>
                                    </p:anim>
                                    <p:animEffect transition="in" filter="fade">
                                      <p:cBhvr>
                                        <p:cTn id="73" dur="500"/>
                                        <p:tgtEl>
                                          <p:spTgt spid="107"/>
                                        </p:tgtEl>
                                      </p:cBhvr>
                                    </p:animEffect>
                                  </p:childTnLst>
                                </p:cTn>
                              </p:par>
                            </p:childTnLst>
                          </p:cTn>
                        </p:par>
                        <p:par>
                          <p:cTn id="74" fill="hold">
                            <p:stCondLst>
                              <p:cond delay="4000"/>
                            </p:stCondLst>
                            <p:childTnLst>
                              <p:par>
                                <p:cTn id="75" presetID="10" presetClass="entr" presetSubtype="0" fill="hold" grpId="0" nodeType="after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fade">
                                      <p:cBhvr>
                                        <p:cTn id="7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90" grpId="0" animBg="1"/>
      <p:bldP spid="94" grpId="0" animBg="1"/>
      <p:bldP spid="98"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2423161" y="1888069"/>
            <a:ext cx="4297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a:solidFill>
                  <a:schemeClr val="accent1"/>
                </a:solidFill>
                <a:latin typeface="+mj-ea"/>
                <a:ea typeface="+mj-ea"/>
              </a:rPr>
              <a:t>部署运行和使用说明</a:t>
            </a: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00715" y="3447261"/>
            <a:ext cx="1542570" cy="501874"/>
            <a:chOff x="3302807" y="1034911"/>
            <a:chExt cx="2457878" cy="799669"/>
          </a:xfrm>
          <a:solidFill>
            <a:schemeClr val="accent1"/>
          </a:solidFill>
        </p:grpSpPr>
        <p:sp>
          <p:nvSpPr>
            <p:cNvPr id="37"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4"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0"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7"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8"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9"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31"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2700000">
            <a:off x="3263698" y="1544657"/>
            <a:ext cx="2576379" cy="2576379"/>
          </a:xfrm>
          <a:prstGeom prst="round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5"/>
          <p:cNvSpPr txBox="1">
            <a:spLocks noChangeArrowheads="1"/>
          </p:cNvSpPr>
          <p:nvPr/>
        </p:nvSpPr>
        <p:spPr bwMode="auto">
          <a:xfrm>
            <a:off x="2880361" y="87313"/>
            <a:ext cx="3383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部署运行和使用说明</a:t>
            </a:r>
            <a:endParaRPr lang="en-US" altLang="zh-CN" sz="2800" b="1">
              <a:solidFill>
                <a:schemeClr val="accent1"/>
              </a:solidFill>
              <a:latin typeface="+mj-ea"/>
              <a:ea typeface="+mj-ea"/>
            </a:endParaRP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lstStyle/>
          <a:p>
            <a:fld id="{ACBECEF1-1935-4692-9C86-5FD89D9EDF46}" type="slidenum">
              <a:rPr lang="zh-CN" altLang="en-US" smtClean="0"/>
              <a:t>24</a:t>
            </a:fld>
            <a:endParaRPr lang="zh-CN" altLang="en-US"/>
          </a:p>
        </p:txBody>
      </p:sp>
      <p:sp>
        <p:nvSpPr>
          <p:cNvPr id="52"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txBox="1"/>
          <p:nvPr/>
        </p:nvSpPr>
        <p:spPr>
          <a:xfrm>
            <a:off x="6341379" y="1362556"/>
            <a:ext cx="1706014" cy="368300"/>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l"/>
            <a:r>
              <a:rPr lang="zh-CN" altLang="en-US"/>
              <a:t>运行测试</a:t>
            </a:r>
            <a:endParaRPr lang="en-US"/>
          </a:p>
        </p:txBody>
      </p:sp>
      <p:sp>
        <p:nvSpPr>
          <p:cNvPr id="53"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txBox="1"/>
          <p:nvPr/>
        </p:nvSpPr>
        <p:spPr>
          <a:xfrm>
            <a:off x="6373663" y="1652968"/>
            <a:ext cx="2715471" cy="1303020"/>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a:solidFill>
                  <a:schemeClr val="tx1">
                    <a:lumMod val="95000"/>
                    <a:lumOff val="5000"/>
                  </a:schemeClr>
                </a:solidFill>
              </a:rPr>
              <a:t>1.用户功能测试：</a:t>
            </a:r>
          </a:p>
          <a:p>
            <a:pPr defTabSz="914400">
              <a:lnSpc>
                <a:spcPct val="150000"/>
              </a:lnSpc>
              <a:defRPr/>
            </a:pPr>
            <a:r>
              <a:rPr kumimoji="0" lang="en-US" sz="1050" b="0" i="0" u="none" strike="noStrike" kern="0" cap="none" spc="0" normalizeH="0" baseline="0">
                <a:solidFill>
                  <a:schemeClr val="tx1">
                    <a:lumMod val="95000"/>
                    <a:lumOff val="5000"/>
                  </a:schemeClr>
                </a:solidFill>
              </a:rPr>
              <a:t>进入反馈界面，开始时发现是直接复制管理员界面的添加产品界面，多出了产品编号等信息需要填写，从而找到此处需要修改</a:t>
            </a:r>
          </a:p>
          <a:p>
            <a:pPr defTabSz="914400">
              <a:lnSpc>
                <a:spcPct val="150000"/>
              </a:lnSpc>
              <a:defRPr/>
            </a:pPr>
            <a:r>
              <a:rPr kumimoji="0" lang="en-US" sz="1050" b="0" i="0" u="none" strike="noStrike" kern="0" cap="none" spc="0" normalizeH="0" baseline="0">
                <a:solidFill>
                  <a:schemeClr val="tx1">
                    <a:lumMod val="95000"/>
                    <a:lumOff val="5000"/>
                  </a:schemeClr>
                </a:solidFill>
              </a:rPr>
              <a:t>2.管理员功能测试：测试增加和删除产品</a:t>
            </a:r>
          </a:p>
        </p:txBody>
      </p:sp>
      <p:sp>
        <p:nvSpPr>
          <p:cNvPr id="56"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txBox="1"/>
          <p:nvPr/>
        </p:nvSpPr>
        <p:spPr>
          <a:xfrm>
            <a:off x="1270000" y="1389366"/>
            <a:ext cx="1613889" cy="368300"/>
          </a:xfrm>
          <a:prstGeom prst="rect">
            <a:avLst/>
          </a:prstGeom>
          <a:noFill/>
          <a:ln>
            <a:noFill/>
          </a:ln>
        </p:spPr>
        <p:txBody>
          <a:bodyPr wrap="square">
            <a:spAutoFit/>
          </a:bodyPr>
          <a:lstStyle>
            <a:defPPr>
              <a:defRPr lang="zh-CN"/>
            </a:defPPr>
            <a:lvl1pPr algn="ct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pPr algn="r"/>
            <a:r>
              <a:rPr lang="zh-CN" altLang="en-US"/>
              <a:t>编译安装</a:t>
            </a:r>
          </a:p>
        </p:txBody>
      </p:sp>
      <p:sp>
        <p:nvSpPr>
          <p:cNvPr id="5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txBox="1"/>
          <p:nvPr/>
        </p:nvSpPr>
        <p:spPr>
          <a:xfrm>
            <a:off x="261654" y="1652968"/>
            <a:ext cx="2715471" cy="1060450"/>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a:solidFill>
                  <a:schemeClr val="tx1">
                    <a:lumMod val="95000"/>
                    <a:lumOff val="5000"/>
                  </a:schemeClr>
                </a:solidFill>
              </a:rPr>
              <a:t>解压“Travel Agency.zip”文件</a:t>
            </a:r>
          </a:p>
          <a:p>
            <a:pPr algn="r" defTabSz="914400">
              <a:lnSpc>
                <a:spcPct val="150000"/>
              </a:lnSpc>
              <a:defRPr/>
            </a:pPr>
            <a:r>
              <a:rPr kumimoji="0" lang="en-US" sz="1050" b="0" i="0" u="none" strike="noStrike" kern="0" cap="none" spc="0" normalizeH="0" baseline="0">
                <a:solidFill>
                  <a:schemeClr val="tx1">
                    <a:lumMod val="95000"/>
                    <a:lumOff val="5000"/>
                  </a:schemeClr>
                </a:solidFill>
              </a:rPr>
              <a:t>打开Graphics.Test.dev,进入Devc++等编译器</a:t>
            </a:r>
          </a:p>
          <a:p>
            <a:pPr algn="r" defTabSz="914400">
              <a:lnSpc>
                <a:spcPct val="150000"/>
              </a:lnSpc>
              <a:defRPr/>
            </a:pPr>
            <a:r>
              <a:rPr kumimoji="0" lang="en-US" sz="1050" b="0" i="0" u="none" strike="noStrike" kern="0" cap="none" spc="0" normalizeH="0" baseline="0">
                <a:solidFill>
                  <a:schemeClr val="tx1">
                    <a:lumMod val="95000"/>
                    <a:lumOff val="5000"/>
                  </a:schemeClr>
                </a:solidFill>
              </a:rPr>
              <a:t>选择运行中的编译运行</a:t>
            </a:r>
          </a:p>
          <a:p>
            <a:pPr algn="r" defTabSz="914400">
              <a:lnSpc>
                <a:spcPct val="150000"/>
              </a:lnSpc>
              <a:defRPr/>
            </a:pPr>
            <a:r>
              <a:rPr kumimoji="0" lang="en-US" sz="1050" b="0" i="0" u="none" strike="noStrike" kern="0" cap="none" spc="0" normalizeH="0" baseline="0">
                <a:solidFill>
                  <a:schemeClr val="tx1">
                    <a:lumMod val="95000"/>
                    <a:lumOff val="5000"/>
                  </a:schemeClr>
                </a:solidFill>
              </a:rPr>
              <a:t>等待一定时间后进入程序</a:t>
            </a:r>
          </a:p>
        </p:txBody>
      </p:sp>
      <p:sp>
        <p:nvSpPr>
          <p:cNvPr id="58" name="TextBox 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txBox="1"/>
          <p:nvPr/>
        </p:nvSpPr>
        <p:spPr>
          <a:xfrm>
            <a:off x="3768090" y="3128680"/>
            <a:ext cx="1608065" cy="368300"/>
          </a:xfrm>
          <a:prstGeom prst="rect">
            <a:avLst/>
          </a:prstGeom>
          <a:noFill/>
          <a:ln>
            <a:noFill/>
          </a:ln>
        </p:spPr>
        <p:txBody>
          <a:bodyPr wrap="square">
            <a:spAutoFit/>
          </a:bodyPr>
          <a:lstStyle>
            <a:defPPr>
              <a:defRPr lang="zh-CN"/>
            </a:defPPr>
            <a:lvl1pPr algn="r" fontAlgn="base">
              <a:spcBef>
                <a:spcPct val="0"/>
              </a:spcBef>
              <a:spcAft>
                <a:spcPct val="0"/>
              </a:spcAft>
              <a:defRPr sz="1800" b="1">
                <a:solidFill>
                  <a:schemeClr val="accent1"/>
                </a:solidFill>
                <a:latin typeface="+mj-ea"/>
                <a:ea typeface="+mj-ea"/>
              </a:defRPr>
            </a:lvl1pPr>
            <a:lvl2pPr marL="742950" indent="-285750">
              <a:defRPr sz="1300">
                <a:latin typeface="Arial" panose="020B0604020202020204" pitchFamily="34" charset="0"/>
                <a:ea typeface="微软雅黑" panose="020B0503020204020204" pitchFamily="34" charset="-122"/>
              </a:defRPr>
            </a:lvl2pPr>
            <a:lvl3pPr marL="1143000" indent="-228600">
              <a:defRPr sz="1300">
                <a:latin typeface="Arial" panose="020B0604020202020204" pitchFamily="34" charset="0"/>
                <a:ea typeface="微软雅黑" panose="020B0503020204020204" pitchFamily="34" charset="-122"/>
              </a:defRPr>
            </a:lvl3pPr>
            <a:lvl4pPr marL="1600200" indent="-228600">
              <a:defRPr sz="1300">
                <a:latin typeface="Arial" panose="020B0604020202020204" pitchFamily="34" charset="0"/>
                <a:ea typeface="微软雅黑" panose="020B0503020204020204" pitchFamily="34" charset="-122"/>
              </a:defRPr>
            </a:lvl4pPr>
            <a:lvl5pPr marL="2057400" indent="-228600">
              <a:defRPr sz="1300">
                <a:latin typeface="Arial" panose="020B0604020202020204" pitchFamily="34" charset="0"/>
                <a:ea typeface="微软雅黑" panose="020B0503020204020204" pitchFamily="34" charset="-122"/>
              </a:defRPr>
            </a:lvl5pPr>
            <a:lvl6pPr marL="2514600" indent="-228600" fontAlgn="base">
              <a:spcBef>
                <a:spcPct val="0"/>
              </a:spcBef>
              <a:spcAft>
                <a:spcPct val="0"/>
              </a:spcAft>
              <a:defRPr sz="1300">
                <a:latin typeface="Arial" panose="020B0604020202020204" pitchFamily="34" charset="0"/>
                <a:ea typeface="微软雅黑" panose="020B0503020204020204" pitchFamily="34" charset="-122"/>
              </a:defRPr>
            </a:lvl6pPr>
            <a:lvl7pPr marL="2971800" indent="-228600" fontAlgn="base">
              <a:spcBef>
                <a:spcPct val="0"/>
              </a:spcBef>
              <a:spcAft>
                <a:spcPct val="0"/>
              </a:spcAft>
              <a:defRPr sz="1300">
                <a:latin typeface="Arial" panose="020B0604020202020204" pitchFamily="34" charset="0"/>
                <a:ea typeface="微软雅黑" panose="020B0503020204020204" pitchFamily="34" charset="-122"/>
              </a:defRPr>
            </a:lvl7pPr>
            <a:lvl8pPr marL="3429000" indent="-228600" fontAlgn="base">
              <a:spcBef>
                <a:spcPct val="0"/>
              </a:spcBef>
              <a:spcAft>
                <a:spcPct val="0"/>
              </a:spcAft>
              <a:defRPr sz="1300">
                <a:latin typeface="Arial" panose="020B0604020202020204" pitchFamily="34" charset="0"/>
                <a:ea typeface="微软雅黑" panose="020B0503020204020204" pitchFamily="34" charset="-122"/>
              </a:defRPr>
            </a:lvl8pPr>
            <a:lvl9pPr marL="3886200" indent="-228600" fontAlgn="base">
              <a:spcBef>
                <a:spcPct val="0"/>
              </a:spcBef>
              <a:spcAft>
                <a:spcPct val="0"/>
              </a:spcAft>
              <a:defRPr sz="1300">
                <a:latin typeface="Arial" panose="020B0604020202020204" pitchFamily="34" charset="0"/>
                <a:ea typeface="微软雅黑" panose="020B0503020204020204" pitchFamily="34" charset="-122"/>
              </a:defRPr>
            </a:lvl9pPr>
          </a:lstStyle>
          <a:p>
            <a:r>
              <a:rPr lang="zh-CN" altLang="en-US"/>
              <a:t>用户使用手册</a:t>
            </a:r>
            <a:endParaRPr lang="en-US"/>
          </a:p>
        </p:txBody>
      </p:sp>
      <p:sp>
        <p:nvSpPr>
          <p:cNvPr id="5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txBox="1"/>
          <p:nvPr/>
        </p:nvSpPr>
        <p:spPr>
          <a:xfrm>
            <a:off x="967105" y="3718560"/>
            <a:ext cx="7209790" cy="1303020"/>
          </a:xfrm>
          <a:prstGeom prst="rect">
            <a:avLst/>
          </a:prstGeom>
          <a:noFill/>
        </p:spPr>
        <p:txBody>
          <a:bodyPr wrap="square" lIns="27000" rIns="27000" rtlCol="0">
            <a:spAutoFit/>
          </a:bodyPr>
          <a:lstStyle/>
          <a:p>
            <a:pPr algn="l" defTabSz="914400">
              <a:lnSpc>
                <a:spcPct val="150000"/>
              </a:lnSpc>
              <a:defRPr/>
            </a:pPr>
            <a:r>
              <a:rPr kumimoji="0" lang="en-US" sz="1050" b="0" i="0" u="none" strike="noStrike" kern="0" cap="none" spc="0" normalizeH="0" baseline="0">
                <a:solidFill>
                  <a:schemeClr val="tx1">
                    <a:lumMod val="95000"/>
                    <a:lumOff val="5000"/>
                  </a:schemeClr>
                </a:solidFill>
              </a:rPr>
              <a:t>运行程序，进入主页面可以依据身份选择不同功能，分为旅客和旅社管理员，还可以选择查看帮助，了解操作要点及功能介绍。如果选择用户登录，则会显示产品信息，可以选择查看上一个或下一个产品详细信息；左上方的快捷功能包括搜素、预订退订以及查看排序结果，需要注意的是，在输入地点或者序号时需满足数据要求输入展示产品编号，如果没有预定过则显示成功预定，可在这里退订也可在左上角产品管理选择退订；若已经预定，则显示重复预订如果选择登录管理员模式：</a:t>
            </a:r>
          </a:p>
          <a:p>
            <a:pPr algn="l" defTabSz="914400">
              <a:lnSpc>
                <a:spcPct val="150000"/>
              </a:lnSpc>
              <a:defRPr/>
            </a:pPr>
            <a:r>
              <a:rPr kumimoji="0" lang="en-US" sz="1050" b="0" i="0" u="none" strike="noStrike" kern="0" cap="none" spc="0" normalizeH="0" baseline="0">
                <a:solidFill>
                  <a:schemeClr val="tx1">
                    <a:lumMod val="95000"/>
                    <a:lumOff val="5000"/>
                  </a:schemeClr>
                </a:solidFill>
              </a:rPr>
              <a:t>进入如下界面，可以看到按照销售数量的推荐产品</a:t>
            </a:r>
            <a:r>
              <a:rPr kumimoji="0" lang="zh-CN" altLang="en-US" sz="1050" b="0" i="0" u="none" strike="noStrike" kern="0" cap="none" spc="0" normalizeH="0" baseline="0">
                <a:solidFill>
                  <a:schemeClr val="tx1">
                    <a:lumMod val="95000"/>
                    <a:lumOff val="5000"/>
                  </a:schemeClr>
                </a:solidFill>
              </a:rPr>
              <a:t>。</a:t>
            </a:r>
            <a:r>
              <a:rPr kumimoji="0" lang="en-US" sz="1050" b="0" i="0" u="none" strike="noStrike" kern="0" cap="none" spc="0" normalizeH="0" baseline="0">
                <a:solidFill>
                  <a:schemeClr val="tx1">
                    <a:lumMod val="95000"/>
                    <a:lumOff val="5000"/>
                  </a:schemeClr>
                </a:solidFill>
              </a:rPr>
              <a:t>可以增加和删除旅游产品</a:t>
            </a:r>
            <a:r>
              <a:rPr kumimoji="0" lang="zh-CN" altLang="en-US" sz="1050" b="0" i="0" u="none" strike="noStrike" kern="0" cap="none" spc="0" normalizeH="0" baseline="0">
                <a:solidFill>
                  <a:schemeClr val="tx1">
                    <a:lumMod val="95000"/>
                    <a:lumOff val="5000"/>
                  </a:schemeClr>
                </a:solidFill>
              </a:rPr>
              <a:t>，</a:t>
            </a:r>
            <a:r>
              <a:rPr kumimoji="0" lang="en-US" sz="1050" b="0" i="0" u="none" strike="noStrike" kern="0" cap="none" spc="0" normalizeH="0" baseline="0">
                <a:solidFill>
                  <a:schemeClr val="tx1">
                    <a:lumMod val="95000"/>
                    <a:lumOff val="5000"/>
                  </a:schemeClr>
                </a:solidFill>
              </a:rPr>
              <a:t>还可以查看管理员须知</a:t>
            </a:r>
          </a:p>
        </p:txBody>
      </p:sp>
      <p:grpSp>
        <p:nvGrpSpPr>
          <p:cNvPr id="5" name="组合 4"/>
          <p:cNvGrpSpPr/>
          <p:nvPr/>
        </p:nvGrpSpPr>
        <p:grpSpPr>
          <a:xfrm>
            <a:off x="5126735" y="1502753"/>
            <a:ext cx="958521" cy="958521"/>
            <a:chOff x="5126734" y="1502752"/>
            <a:chExt cx="1082919" cy="1082919"/>
          </a:xfrm>
        </p:grpSpPr>
        <p:sp>
          <p:nvSpPr>
            <p:cNvPr id="48" name="椭圆 47"/>
            <p:cNvSpPr/>
            <p:nvPr/>
          </p:nvSpPr>
          <p:spPr>
            <a:xfrm>
              <a:off x="5126734" y="1502752"/>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AutoShape 112"/>
            <p:cNvSpPr/>
            <p:nvPr/>
          </p:nvSpPr>
          <p:spPr bwMode="auto">
            <a:xfrm>
              <a:off x="5408396" y="1771638"/>
              <a:ext cx="519593" cy="517303"/>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 name="组合 3"/>
          <p:cNvGrpSpPr/>
          <p:nvPr/>
        </p:nvGrpSpPr>
        <p:grpSpPr>
          <a:xfrm>
            <a:off x="3026950" y="1502753"/>
            <a:ext cx="958521" cy="958521"/>
            <a:chOff x="2912452" y="1488831"/>
            <a:chExt cx="1082919" cy="1082919"/>
          </a:xfrm>
        </p:grpSpPr>
        <p:sp>
          <p:nvSpPr>
            <p:cNvPr id="49" name="椭圆 48"/>
            <p:cNvSpPr/>
            <p:nvPr/>
          </p:nvSpPr>
          <p:spPr>
            <a:xfrm>
              <a:off x="2912452" y="1488831"/>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1" name="组合 60"/>
            <p:cNvGrpSpPr/>
            <p:nvPr/>
          </p:nvGrpSpPr>
          <p:grpSpPr>
            <a:xfrm>
              <a:off x="3284153" y="1758698"/>
              <a:ext cx="355867" cy="518751"/>
              <a:chOff x="2528974" y="2863357"/>
              <a:chExt cx="246811" cy="359779"/>
            </a:xfrm>
            <a:solidFill>
              <a:schemeClr val="bg1"/>
            </a:solidFill>
          </p:grpSpPr>
          <p:sp>
            <p:nvSpPr>
              <p:cNvPr id="62"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63"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p:cNvGrpSpPr/>
          <p:nvPr/>
        </p:nvGrpSpPr>
        <p:grpSpPr>
          <a:xfrm>
            <a:off x="4076419" y="2092107"/>
            <a:ext cx="958521" cy="958521"/>
            <a:chOff x="2912452" y="3159636"/>
            <a:chExt cx="1082919" cy="1082919"/>
          </a:xfrm>
        </p:grpSpPr>
        <p:sp>
          <p:nvSpPr>
            <p:cNvPr id="51" name="椭圆 50"/>
            <p:cNvSpPr/>
            <p:nvPr/>
          </p:nvSpPr>
          <p:spPr>
            <a:xfrm>
              <a:off x="2912452" y="3159636"/>
              <a:ext cx="1082919" cy="1082919"/>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8" name="组合 67"/>
            <p:cNvGrpSpPr/>
            <p:nvPr/>
          </p:nvGrpSpPr>
          <p:grpSpPr>
            <a:xfrm flipH="1">
              <a:off x="3190040" y="3442162"/>
              <a:ext cx="517866" cy="517866"/>
              <a:chOff x="2473104" y="2145028"/>
              <a:chExt cx="359165" cy="359165"/>
            </a:xfrm>
            <a:solidFill>
              <a:schemeClr val="bg1"/>
            </a:solidFill>
          </p:grpSpPr>
          <p:sp>
            <p:nvSpPr>
              <p:cNvPr id="69"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pic>
        <p:nvPicPr>
          <p:cNvPr id="8" name="图片 7" descr="31393935333437373b31393934363530373b54115de67bad5934">
            <a:hlinkClick r:id="rId3" action="ppaction://hlinksldjump"/>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74990" y="3718560"/>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up)">
                                      <p:cBhvr>
                                        <p:cTn id="10" dur="500"/>
                                        <p:tgtEl>
                                          <p:spTgt spid="5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wipe(up)">
                                      <p:cBhvr>
                                        <p:cTn id="13" dur="500"/>
                                        <p:tgtEl>
                                          <p:spTgt spid="5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up)">
                                      <p:cBhvr>
                                        <p:cTn id="19" dur="500"/>
                                        <p:tgtEl>
                                          <p:spTgt spid="58"/>
                                        </p:tgtEl>
                                      </p:cBhvr>
                                    </p:animEffect>
                                  </p:childTnLst>
                                </p:cTn>
                              </p:par>
                              <p:par>
                                <p:cTn id="20" presetID="22" presetClass="entr" presetSubtype="1"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par>
                                <p:cTn id="23" presetID="2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par>
                                <p:cTn id="26" presetID="22" presetClass="entr" presetSubtype="1"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500"/>
                                        <p:tgtEl>
                                          <p:spTgt spid="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up)">
                                      <p:cBhvr>
                                        <p:cTn id="31" dur="500"/>
                                        <p:tgtEl>
                                          <p:spTgt spid="57"/>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up)">
                                      <p:cBhvr>
                                        <p:cTn id="3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2" grpId="0"/>
      <p:bldP spid="53" grpId="0"/>
      <p:bldP spid="56" grpId="0"/>
      <p:bldP spid="57" grpId="0"/>
      <p:bldP spid="58" grpId="0"/>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2423161" y="1888069"/>
            <a:ext cx="42976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工作总结及参考文献</a:t>
            </a: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00715" y="3447261"/>
            <a:ext cx="1542570" cy="501874"/>
            <a:chOff x="3302807" y="1034911"/>
            <a:chExt cx="2457878" cy="799669"/>
          </a:xfrm>
          <a:solidFill>
            <a:schemeClr val="accent1"/>
          </a:solidFill>
        </p:grpSpPr>
        <p:sp>
          <p:nvSpPr>
            <p:cNvPr id="37"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4"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0"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7"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8"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9"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31"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7694" y="1362695"/>
            <a:ext cx="1859081" cy="3038483"/>
          </a:xfrm>
          <a:prstGeom prst="rect">
            <a:avLst/>
          </a:prstGeom>
        </p:spPr>
      </p:pic>
      <p:pic>
        <p:nvPicPr>
          <p:cNvPr id="3" name="图片 2"/>
          <p:cNvPicPr>
            <a:picLocks noChangeAspect="1"/>
          </p:cNvPicPr>
          <p:nvPr/>
        </p:nvPicPr>
        <p:blipFill>
          <a:blip r:embed="rId4" cstate="screen"/>
          <a:stretch>
            <a:fillRect/>
          </a:stretch>
        </p:blipFill>
        <p:spPr>
          <a:xfrm>
            <a:off x="3562493" y="869508"/>
            <a:ext cx="1969481" cy="4087421"/>
          </a:xfrm>
          <a:prstGeom prst="rect">
            <a:avLst/>
          </a:prstGeom>
        </p:spPr>
      </p:pic>
      <p:sp>
        <p:nvSpPr>
          <p:cNvPr id="73" name="文本框 5"/>
          <p:cNvSpPr txBox="1">
            <a:spLocks noChangeArrowheads="1"/>
          </p:cNvSpPr>
          <p:nvPr/>
        </p:nvSpPr>
        <p:spPr bwMode="auto">
          <a:xfrm>
            <a:off x="3769361" y="87313"/>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tx1">
                    <a:lumMod val="85000"/>
                    <a:lumOff val="15000"/>
                  </a:schemeClr>
                </a:solidFill>
                <a:latin typeface="+mj-ea"/>
                <a:ea typeface="+mj-ea"/>
              </a:rPr>
              <a:t>工作总结</a:t>
            </a:r>
          </a:p>
        </p:txBody>
      </p:sp>
      <p:sp>
        <p:nvSpPr>
          <p:cNvPr id="74" name="文本框 6"/>
          <p:cNvSpPr txBox="1">
            <a:spLocks noChangeArrowheads="1"/>
          </p:cNvSpPr>
          <p:nvPr/>
        </p:nvSpPr>
        <p:spPr bwMode="auto">
          <a:xfrm>
            <a:off x="3991263" y="532859"/>
            <a:ext cx="11614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Paper Summary</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ACBECEF1-1935-4692-9C86-5FD89D9EDF46}" type="slidenum">
              <a:rPr lang="zh-CN" altLang="en-US" smtClean="0"/>
              <a:t>26</a:t>
            </a:fld>
            <a:endParaRPr lang="zh-CN" altLang="en-US"/>
          </a:p>
        </p:txBody>
      </p:sp>
      <p:sp>
        <p:nvSpPr>
          <p:cNvPr id="89"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txBox="1"/>
          <p:nvPr/>
        </p:nvSpPr>
        <p:spPr>
          <a:xfrm>
            <a:off x="422999" y="462309"/>
            <a:ext cx="2899030" cy="2515235"/>
          </a:xfrm>
          <a:prstGeom prst="rect">
            <a:avLst/>
          </a:prstGeom>
          <a:noFill/>
        </p:spPr>
        <p:txBody>
          <a:bodyPr wrap="square" lIns="27000" rIns="27000" rtlCol="0">
            <a:spAutoFit/>
          </a:bodyPr>
          <a:lstStyle/>
          <a:p>
            <a:pPr algn="l" defTabSz="914400">
              <a:lnSpc>
                <a:spcPct val="150000"/>
              </a:lnSpc>
              <a:defRPr/>
            </a:pPr>
            <a:r>
              <a:rPr kumimoji="0" lang="en-US" sz="1050" b="0" i="0" u="none" strike="noStrike" kern="0" cap="none" spc="0" normalizeH="0" baseline="0">
                <a:solidFill>
                  <a:schemeClr val="tx1">
                    <a:lumMod val="95000"/>
                    <a:lumOff val="5000"/>
                  </a:schemeClr>
                </a:solidFill>
              </a:rPr>
              <a:t>旅游产品管理系统的开发计划可以按照以下步骤进行：</a:t>
            </a:r>
          </a:p>
          <a:p>
            <a:pPr algn="l" defTabSz="914400">
              <a:lnSpc>
                <a:spcPct val="150000"/>
              </a:lnSpc>
              <a:defRPr/>
            </a:pPr>
            <a:r>
              <a:rPr kumimoji="0" lang="en-US" sz="1050" b="0" i="0" u="none" strike="noStrike" kern="0" cap="none" spc="0" normalizeH="0" baseline="0">
                <a:solidFill>
                  <a:schemeClr val="tx1">
                    <a:lumMod val="95000"/>
                    <a:lumOff val="5000"/>
                  </a:schemeClr>
                </a:solidFill>
              </a:rPr>
              <a:t>1.需求分析阶段：确定管理系统应该实现的功能需求、数据需求等需求。</a:t>
            </a:r>
          </a:p>
          <a:p>
            <a:pPr algn="l" defTabSz="914400">
              <a:lnSpc>
                <a:spcPct val="150000"/>
              </a:lnSpc>
              <a:defRPr/>
            </a:pPr>
            <a:r>
              <a:rPr kumimoji="0" lang="en-US" sz="1050" b="0" i="0" u="none" strike="noStrike" kern="0" cap="none" spc="0" normalizeH="0" baseline="0">
                <a:solidFill>
                  <a:schemeClr val="tx1">
                    <a:lumMod val="95000"/>
                    <a:lumOff val="5000"/>
                  </a:schemeClr>
                </a:solidFill>
              </a:rPr>
              <a:t>2.制定计划阶段</a:t>
            </a:r>
            <a:r>
              <a:rPr kumimoji="0" lang="zh-CN" altLang="en-US" sz="1050" b="0" i="0" u="none" strike="noStrike" kern="0" cap="none" spc="0" normalizeH="0" baseline="0">
                <a:solidFill>
                  <a:schemeClr val="tx1">
                    <a:lumMod val="95000"/>
                    <a:lumOff val="5000"/>
                  </a:schemeClr>
                </a:solidFill>
              </a:rPr>
              <a:t>：</a:t>
            </a:r>
            <a:r>
              <a:rPr kumimoji="0" lang="en-US" sz="1050" b="0" i="0" u="none" strike="noStrike" kern="0" cap="none" spc="0" normalizeH="0" baseline="0">
                <a:solidFill>
                  <a:schemeClr val="tx1">
                    <a:lumMod val="95000"/>
                    <a:lumOff val="5000"/>
                  </a:schemeClr>
                </a:solidFill>
              </a:rPr>
              <a:t>估算各模块完成所需时间，合理安排进度</a:t>
            </a:r>
          </a:p>
          <a:p>
            <a:pPr algn="l" defTabSz="914400">
              <a:lnSpc>
                <a:spcPct val="150000"/>
              </a:lnSpc>
              <a:defRPr/>
            </a:pPr>
            <a:r>
              <a:rPr kumimoji="0" lang="en-US" sz="1050" b="0" i="0" u="none" strike="noStrike" kern="0" cap="none" spc="0" normalizeH="0" baseline="0">
                <a:solidFill>
                  <a:schemeClr val="tx1">
                    <a:lumMod val="95000"/>
                    <a:lumOff val="5000"/>
                  </a:schemeClr>
                </a:solidFill>
              </a:rPr>
              <a:t>3.编写代码阶段</a:t>
            </a:r>
            <a:r>
              <a:rPr kumimoji="0" lang="zh-CN" altLang="en-US" sz="1050" b="0" i="0" u="none" strike="noStrike" kern="0" cap="none" spc="0" normalizeH="0" baseline="0">
                <a:solidFill>
                  <a:schemeClr val="tx1">
                    <a:lumMod val="95000"/>
                    <a:lumOff val="5000"/>
                  </a:schemeClr>
                </a:solidFill>
              </a:rPr>
              <a:t>：</a:t>
            </a:r>
            <a:r>
              <a:rPr kumimoji="0" lang="en-US" sz="1050" b="0" i="0" u="none" strike="noStrike" kern="0" cap="none" spc="0" normalizeH="0" baseline="0">
                <a:solidFill>
                  <a:schemeClr val="tx1">
                    <a:lumMod val="95000"/>
                    <a:lumOff val="5000"/>
                  </a:schemeClr>
                </a:solidFill>
              </a:rPr>
              <a:t>利用所学知识与网络资源，一步步编写系统。</a:t>
            </a:r>
          </a:p>
          <a:p>
            <a:pPr algn="l" defTabSz="914400">
              <a:lnSpc>
                <a:spcPct val="150000"/>
              </a:lnSpc>
              <a:defRPr/>
            </a:pPr>
            <a:r>
              <a:rPr kumimoji="0" lang="en-US" sz="1050" b="0" i="0" u="none" strike="noStrike" kern="0" cap="none" spc="0" normalizeH="0" baseline="0">
                <a:solidFill>
                  <a:schemeClr val="tx1">
                    <a:lumMod val="95000"/>
                    <a:lumOff val="5000"/>
                  </a:schemeClr>
                </a:solidFill>
              </a:rPr>
              <a:t>4.运行测试阶段</a:t>
            </a:r>
            <a:r>
              <a:rPr kumimoji="0" lang="zh-CN" altLang="en-US" sz="1050" b="0" i="0" u="none" strike="noStrike" kern="0" cap="none" spc="0" normalizeH="0" baseline="0">
                <a:solidFill>
                  <a:schemeClr val="tx1">
                    <a:lumMod val="95000"/>
                    <a:lumOff val="5000"/>
                  </a:schemeClr>
                </a:solidFill>
              </a:rPr>
              <a:t>：</a:t>
            </a:r>
            <a:r>
              <a:rPr kumimoji="0" lang="en-US" sz="1050" b="0" i="0" u="none" strike="noStrike" kern="0" cap="none" spc="0" normalizeH="0" baseline="0">
                <a:solidFill>
                  <a:schemeClr val="tx1">
                    <a:lumMod val="95000"/>
                    <a:lumOff val="5000"/>
                  </a:schemeClr>
                </a:solidFill>
              </a:rPr>
              <a:t>对编写成功的系统进行测试，排除所有bug</a:t>
            </a:r>
            <a:r>
              <a:rPr kumimoji="0" lang="zh-CN" altLang="en-US" sz="1050" b="0" i="0" u="none" strike="noStrike" kern="0" cap="none" spc="0" normalizeH="0" baseline="0">
                <a:solidFill>
                  <a:schemeClr val="tx1">
                    <a:lumMod val="95000"/>
                    <a:lumOff val="5000"/>
                  </a:schemeClr>
                </a:solidFill>
              </a:rPr>
              <a:t>。</a:t>
            </a:r>
            <a:r>
              <a:rPr lang="en-US" altLang="zh-CN" sz="1050" kern="0">
                <a:solidFill>
                  <a:schemeClr val="tx1">
                    <a:lumMod val="95000"/>
                    <a:lumOff val="5000"/>
                  </a:schemeClr>
                </a:solidFill>
              </a:rPr>
              <a:t> </a:t>
            </a:r>
          </a:p>
        </p:txBody>
      </p:sp>
      <p:sp>
        <p:nvSpPr>
          <p:cNvPr id="90" name="矩形: 圆角 89"/>
          <p:cNvSpPr/>
          <p:nvPr/>
        </p:nvSpPr>
        <p:spPr>
          <a:xfrm>
            <a:off x="1763395" y="3008630"/>
            <a:ext cx="148209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a:t>难点与解决</a:t>
            </a:r>
          </a:p>
        </p:txBody>
      </p:sp>
      <p:sp>
        <p:nvSpPr>
          <p:cNvPr id="91"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txBox="1"/>
          <p:nvPr/>
        </p:nvSpPr>
        <p:spPr>
          <a:xfrm>
            <a:off x="193231" y="3355685"/>
            <a:ext cx="2899030" cy="1787525"/>
          </a:xfrm>
          <a:prstGeom prst="rect">
            <a:avLst/>
          </a:prstGeom>
          <a:noFill/>
        </p:spPr>
        <p:txBody>
          <a:bodyPr wrap="square" lIns="27000" rIns="27000" rtlCol="0">
            <a:spAutoFit/>
          </a:bodyPr>
          <a:lstStyle/>
          <a:p>
            <a:pPr algn="r" defTabSz="914400">
              <a:lnSpc>
                <a:spcPct val="150000"/>
              </a:lnSpc>
              <a:defRPr/>
            </a:pPr>
            <a:r>
              <a:rPr kumimoji="0" lang="en-US" sz="1050" b="0" i="0" u="none" strike="noStrike" kern="0" cap="none" spc="0" normalizeH="0" baseline="0">
                <a:solidFill>
                  <a:schemeClr val="tx1">
                    <a:lumMod val="95000"/>
                    <a:lumOff val="5000"/>
                  </a:schemeClr>
                </a:solidFill>
              </a:rPr>
              <a:t>1） 组员一对排序功能的实现产生了疑问</a:t>
            </a:r>
          </a:p>
          <a:p>
            <a:pPr algn="r" defTabSz="914400">
              <a:lnSpc>
                <a:spcPct val="150000"/>
              </a:lnSpc>
              <a:defRPr/>
            </a:pPr>
            <a:r>
              <a:rPr kumimoji="0" lang="en-US" sz="1050" b="0" i="0" u="none" strike="noStrike" kern="0" cap="none" spc="0" normalizeH="0" baseline="0">
                <a:solidFill>
                  <a:schemeClr val="tx1">
                    <a:lumMod val="95000"/>
                    <a:lumOff val="5000"/>
                  </a:schemeClr>
                </a:solidFill>
              </a:rPr>
              <a:t>通过搜索网络知识学习改进</a:t>
            </a:r>
          </a:p>
          <a:p>
            <a:pPr algn="r" defTabSz="914400">
              <a:lnSpc>
                <a:spcPct val="150000"/>
              </a:lnSpc>
              <a:defRPr/>
            </a:pPr>
            <a:r>
              <a:rPr kumimoji="0" lang="en-US" sz="1050" b="0" i="0" u="none" strike="noStrike" kern="0" cap="none" spc="0" normalizeH="0" baseline="0">
                <a:solidFill>
                  <a:schemeClr val="tx1">
                    <a:lumMod val="95000"/>
                    <a:lumOff val="5000"/>
                  </a:schemeClr>
                </a:solidFill>
              </a:rPr>
              <a:t>2）组员二对数据之间的相互传输产生疑问</a:t>
            </a:r>
          </a:p>
          <a:p>
            <a:pPr algn="r" defTabSz="914400">
              <a:lnSpc>
                <a:spcPct val="150000"/>
              </a:lnSpc>
              <a:defRPr/>
            </a:pPr>
            <a:r>
              <a:rPr kumimoji="0" lang="en-US" sz="1050" b="0" i="0" u="none" strike="noStrike" kern="0" cap="none" spc="0" normalizeH="0" baseline="0">
                <a:solidFill>
                  <a:schemeClr val="tx1">
                    <a:lumMod val="95000"/>
                    <a:lumOff val="5000"/>
                  </a:schemeClr>
                </a:solidFill>
              </a:rPr>
              <a:t>在不同文件定义相应的全局变量，从而实现数据传递</a:t>
            </a:r>
          </a:p>
          <a:p>
            <a:pPr algn="r" defTabSz="914400">
              <a:lnSpc>
                <a:spcPct val="150000"/>
              </a:lnSpc>
              <a:defRPr/>
            </a:pPr>
            <a:r>
              <a:rPr kumimoji="0" lang="en-US" sz="1050" b="0" i="0" u="none" strike="noStrike" kern="0" cap="none" spc="0" normalizeH="0" baseline="0">
                <a:solidFill>
                  <a:schemeClr val="tx1">
                    <a:lumMod val="95000"/>
                    <a:lumOff val="5000"/>
                  </a:schemeClr>
                </a:solidFill>
              </a:rPr>
              <a:t>3）组员三发现部分bug</a:t>
            </a:r>
          </a:p>
          <a:p>
            <a:pPr algn="r" defTabSz="914400">
              <a:lnSpc>
                <a:spcPct val="150000"/>
              </a:lnSpc>
              <a:defRPr/>
            </a:pPr>
            <a:r>
              <a:rPr kumimoji="0" lang="en-US" sz="1050" b="0" i="0" u="none" strike="noStrike" kern="0" cap="none" spc="0" normalizeH="0" baseline="0">
                <a:solidFill>
                  <a:schemeClr val="tx1">
                    <a:lumMod val="95000"/>
                    <a:lumOff val="5000"/>
                  </a:schemeClr>
                </a:solidFill>
              </a:rPr>
              <a:t>交流并解决产生的bug</a:t>
            </a:r>
          </a:p>
        </p:txBody>
      </p:sp>
      <p:sp>
        <p:nvSpPr>
          <p:cNvPr id="94" name="矩形: 圆角 93"/>
          <p:cNvSpPr/>
          <p:nvPr/>
        </p:nvSpPr>
        <p:spPr>
          <a:xfrm>
            <a:off x="6221190" y="1425286"/>
            <a:ext cx="1231170" cy="436880"/>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600" b="1"/>
              <a:t>任务分工</a:t>
            </a:r>
          </a:p>
        </p:txBody>
      </p:sp>
      <p:sp>
        <p:nvSpPr>
          <p:cNvPr id="95"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txBox="1"/>
          <p:nvPr/>
        </p:nvSpPr>
        <p:spPr>
          <a:xfrm>
            <a:off x="6077330" y="1930545"/>
            <a:ext cx="2899030" cy="1060450"/>
          </a:xfrm>
          <a:prstGeom prst="rect">
            <a:avLst/>
          </a:prstGeom>
          <a:noFill/>
        </p:spPr>
        <p:txBody>
          <a:bodyPr wrap="square" lIns="27000" rIns="27000" rtlCol="0">
            <a:spAutoFit/>
          </a:bodyPr>
          <a:lstStyle/>
          <a:p>
            <a:pPr defTabSz="914400">
              <a:lnSpc>
                <a:spcPct val="150000"/>
              </a:lnSpc>
              <a:defRPr/>
            </a:pPr>
            <a:r>
              <a:rPr kumimoji="0" lang="en-US" sz="1400" b="0" i="0" u="none" strike="noStrike" kern="0" cap="none" spc="0" normalizeH="0" baseline="0">
                <a:solidFill>
                  <a:schemeClr val="tx1">
                    <a:lumMod val="95000"/>
                    <a:lumOff val="5000"/>
                  </a:schemeClr>
                </a:solidFill>
              </a:rPr>
              <a:t>组员一完成系统主题思路及架构，组员二实现具体函数功能、组员三进行代码优化及界面优化。</a:t>
            </a:r>
          </a:p>
        </p:txBody>
      </p:sp>
      <p:sp>
        <p:nvSpPr>
          <p:cNvPr id="97" name="TextBox 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txBox="1"/>
          <p:nvPr/>
        </p:nvSpPr>
        <p:spPr>
          <a:xfrm>
            <a:off x="5848832" y="3233881"/>
            <a:ext cx="2899030" cy="1787525"/>
          </a:xfrm>
          <a:prstGeom prst="rect">
            <a:avLst/>
          </a:prstGeom>
          <a:noFill/>
        </p:spPr>
        <p:txBody>
          <a:bodyPr wrap="square" lIns="27000" rIns="27000" rtlCol="0">
            <a:spAutoFit/>
          </a:bodyPr>
          <a:lstStyle/>
          <a:p>
            <a:pPr defTabSz="914400">
              <a:lnSpc>
                <a:spcPct val="150000"/>
              </a:lnSpc>
              <a:defRPr/>
            </a:pPr>
            <a:r>
              <a:rPr kumimoji="0" lang="en-US" sz="1050" b="0" i="0" u="none" strike="noStrike" kern="0" cap="none" spc="0" normalizeH="0" baseline="0">
                <a:solidFill>
                  <a:schemeClr val="tx1">
                    <a:lumMod val="95000"/>
                    <a:lumOff val="5000"/>
                  </a:schemeClr>
                </a:solidFill>
              </a:rPr>
              <a:t>1） 组员一对排序功能的实现产生了疑问</a:t>
            </a:r>
          </a:p>
          <a:p>
            <a:pPr defTabSz="914400">
              <a:lnSpc>
                <a:spcPct val="150000"/>
              </a:lnSpc>
              <a:defRPr/>
            </a:pPr>
            <a:r>
              <a:rPr kumimoji="0" lang="en-US" sz="1050" b="0" i="0" u="none" strike="noStrike" kern="0" cap="none" spc="0" normalizeH="0" baseline="0">
                <a:solidFill>
                  <a:schemeClr val="tx1">
                    <a:lumMod val="95000"/>
                    <a:lumOff val="5000"/>
                  </a:schemeClr>
                </a:solidFill>
              </a:rPr>
              <a:t>通过搜索网络知识学习改进</a:t>
            </a:r>
          </a:p>
          <a:p>
            <a:pPr defTabSz="914400">
              <a:lnSpc>
                <a:spcPct val="150000"/>
              </a:lnSpc>
              <a:defRPr/>
            </a:pPr>
            <a:r>
              <a:rPr kumimoji="0" lang="en-US" sz="1050" b="0" i="0" u="none" strike="noStrike" kern="0" cap="none" spc="0" normalizeH="0" baseline="0">
                <a:solidFill>
                  <a:schemeClr val="tx1">
                    <a:lumMod val="95000"/>
                    <a:lumOff val="5000"/>
                  </a:schemeClr>
                </a:solidFill>
              </a:rPr>
              <a:t>2）组员二对数据之间的相互传输产生疑问</a:t>
            </a:r>
          </a:p>
          <a:p>
            <a:pPr defTabSz="914400">
              <a:lnSpc>
                <a:spcPct val="150000"/>
              </a:lnSpc>
              <a:defRPr/>
            </a:pPr>
            <a:r>
              <a:rPr kumimoji="0" lang="en-US" sz="1050" b="0" i="0" u="none" strike="noStrike" kern="0" cap="none" spc="0" normalizeH="0" baseline="0">
                <a:solidFill>
                  <a:schemeClr val="tx1">
                    <a:lumMod val="95000"/>
                    <a:lumOff val="5000"/>
                  </a:schemeClr>
                </a:solidFill>
              </a:rPr>
              <a:t>在不同文件定义相应的全局变量，从而实现数据传递</a:t>
            </a:r>
          </a:p>
          <a:p>
            <a:pPr defTabSz="914400">
              <a:lnSpc>
                <a:spcPct val="150000"/>
              </a:lnSpc>
              <a:defRPr/>
            </a:pPr>
            <a:r>
              <a:rPr kumimoji="0" lang="en-US" sz="1050" b="0" i="0" u="none" strike="noStrike" kern="0" cap="none" spc="0" normalizeH="0" baseline="0">
                <a:solidFill>
                  <a:schemeClr val="tx1">
                    <a:lumMod val="95000"/>
                    <a:lumOff val="5000"/>
                  </a:schemeClr>
                </a:solidFill>
              </a:rPr>
              <a:t>3）组员三发现部分bug</a:t>
            </a:r>
          </a:p>
          <a:p>
            <a:pPr defTabSz="914400">
              <a:lnSpc>
                <a:spcPct val="150000"/>
              </a:lnSpc>
              <a:defRPr/>
            </a:pPr>
            <a:r>
              <a:rPr kumimoji="0" lang="en-US" sz="1050" b="0" i="0" u="none" strike="noStrike" kern="0" cap="none" spc="0" normalizeH="0" baseline="0">
                <a:solidFill>
                  <a:schemeClr val="tx1">
                    <a:lumMod val="95000"/>
                    <a:lumOff val="5000"/>
                  </a:schemeClr>
                </a:solidFill>
              </a:rPr>
              <a:t>交流并解决产生的bug</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CBECEF1-1935-4692-9C86-5FD89D9EDF46}" type="slidenum">
              <a:rPr lang="zh-CN" altLang="en-US" smtClean="0"/>
              <a:t>27</a:t>
            </a:fld>
            <a:endParaRPr lang="zh-CN" altLang="en-US"/>
          </a:p>
        </p:txBody>
      </p:sp>
      <p:sp>
        <p:nvSpPr>
          <p:cNvPr id="53" name="Oval 6"/>
          <p:cNvSpPr>
            <a:spLocks noChangeArrowheads="1"/>
          </p:cNvSpPr>
          <p:nvPr/>
        </p:nvSpPr>
        <p:spPr bwMode="auto">
          <a:xfrm>
            <a:off x="4775790" y="1436138"/>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a:solidFill>
                <a:srgbClr val="595959"/>
              </a:solidFill>
            </a:endParaRPr>
          </a:p>
        </p:txBody>
      </p:sp>
      <p:sp>
        <p:nvSpPr>
          <p:cNvPr id="54" name="Oval 7"/>
          <p:cNvSpPr>
            <a:spLocks noChangeArrowheads="1"/>
          </p:cNvSpPr>
          <p:nvPr/>
        </p:nvSpPr>
        <p:spPr bwMode="auto">
          <a:xfrm>
            <a:off x="5358853" y="2407910"/>
            <a:ext cx="746284" cy="746283"/>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a:solidFill>
                <a:srgbClr val="595959"/>
              </a:solidFill>
            </a:endParaRPr>
          </a:p>
        </p:txBody>
      </p:sp>
      <p:grpSp>
        <p:nvGrpSpPr>
          <p:cNvPr id="73" name="Group 3"/>
          <p:cNvGrpSpPr/>
          <p:nvPr/>
        </p:nvGrpSpPr>
        <p:grpSpPr>
          <a:xfrm>
            <a:off x="2910553" y="1307826"/>
            <a:ext cx="3322895" cy="3273833"/>
            <a:chOff x="3880737" y="1865688"/>
            <a:chExt cx="4430526" cy="4365110"/>
          </a:xfrm>
          <a:solidFill>
            <a:srgbClr val="56676F"/>
          </a:solidFill>
        </p:grpSpPr>
        <p:sp>
          <p:nvSpPr>
            <p:cNvPr id="74" name="Freeform 5"/>
            <p:cNvSpPr>
              <a:spLocks noEditPoints="1"/>
            </p:cNvSpPr>
            <p:nvPr/>
          </p:nvSpPr>
          <p:spPr bwMode="auto">
            <a:xfrm>
              <a:off x="5319840" y="1865688"/>
              <a:ext cx="2991423" cy="2738572"/>
            </a:xfrm>
            <a:custGeom>
              <a:avLst/>
              <a:gdLst>
                <a:gd name="T0" fmla="*/ 598 w 1755"/>
                <a:gd name="T1" fmla="*/ 1493 h 1606"/>
                <a:gd name="T2" fmla="*/ 708 w 1755"/>
                <a:gd name="T3" fmla="*/ 1359 h 1606"/>
                <a:gd name="T4" fmla="*/ 708 w 1755"/>
                <a:gd name="T5" fmla="*/ 1359 h 1606"/>
                <a:gd name="T6" fmla="*/ 708 w 1755"/>
                <a:gd name="T7" fmla="*/ 1358 h 1606"/>
                <a:gd name="T8" fmla="*/ 718 w 1755"/>
                <a:gd name="T9" fmla="*/ 1335 h 1606"/>
                <a:gd name="T10" fmla="*/ 779 w 1755"/>
                <a:gd name="T11" fmla="*/ 1262 h 1606"/>
                <a:gd name="T12" fmla="*/ 1048 w 1755"/>
                <a:gd name="T13" fmla="*/ 1304 h 1606"/>
                <a:gd name="T14" fmla="*/ 1058 w 1755"/>
                <a:gd name="T15" fmla="*/ 1318 h 1606"/>
                <a:gd name="T16" fmla="*/ 1082 w 1755"/>
                <a:gd name="T17" fmla="*/ 1356 h 1606"/>
                <a:gd name="T18" fmla="*/ 1567 w 1755"/>
                <a:gd name="T19" fmla="*/ 1431 h 1606"/>
                <a:gd name="T20" fmla="*/ 1642 w 1755"/>
                <a:gd name="T21" fmla="*/ 946 h 1606"/>
                <a:gd name="T22" fmla="*/ 1157 w 1755"/>
                <a:gd name="T23" fmla="*/ 872 h 1606"/>
                <a:gd name="T24" fmla="*/ 1038 w 1755"/>
                <a:gd name="T25" fmla="*/ 1028 h 1606"/>
                <a:gd name="T26" fmla="*/ 977 w 1755"/>
                <a:gd name="T27" fmla="*/ 1103 h 1606"/>
                <a:gd name="T28" fmla="*/ 708 w 1755"/>
                <a:gd name="T29" fmla="*/ 1061 h 1606"/>
                <a:gd name="T30" fmla="*/ 701 w 1755"/>
                <a:gd name="T31" fmla="*/ 1053 h 1606"/>
                <a:gd name="T32" fmla="*/ 677 w 1755"/>
                <a:gd name="T33" fmla="*/ 1014 h 1606"/>
                <a:gd name="T34" fmla="*/ 655 w 1755"/>
                <a:gd name="T35" fmla="*/ 928 h 1606"/>
                <a:gd name="T36" fmla="*/ 842 w 1755"/>
                <a:gd name="T37" fmla="*/ 733 h 1606"/>
                <a:gd name="T38" fmla="*/ 1111 w 1755"/>
                <a:gd name="T39" fmla="*/ 672 h 1606"/>
                <a:gd name="T40" fmla="*/ 1186 w 1755"/>
                <a:gd name="T41" fmla="*/ 187 h 1606"/>
                <a:gd name="T42" fmla="*/ 701 w 1755"/>
                <a:gd name="T43" fmla="*/ 113 h 1606"/>
                <a:gd name="T44" fmla="*/ 603 w 1755"/>
                <a:gd name="T45" fmla="*/ 562 h 1606"/>
                <a:gd name="T46" fmla="*/ 601 w 1755"/>
                <a:gd name="T47" fmla="*/ 561 h 1606"/>
                <a:gd name="T48" fmla="*/ 639 w 1755"/>
                <a:gd name="T49" fmla="*/ 675 h 1606"/>
                <a:gd name="T50" fmla="*/ 450 w 1755"/>
                <a:gd name="T51" fmla="*/ 870 h 1606"/>
                <a:gd name="T52" fmla="*/ 449 w 1755"/>
                <a:gd name="T53" fmla="*/ 870 h 1606"/>
                <a:gd name="T54" fmla="*/ 188 w 1755"/>
                <a:gd name="T55" fmla="*/ 933 h 1606"/>
                <a:gd name="T56" fmla="*/ 113 w 1755"/>
                <a:gd name="T57" fmla="*/ 1418 h 1606"/>
                <a:gd name="T58" fmla="*/ 598 w 1755"/>
                <a:gd name="T59" fmla="*/ 1493 h 1606"/>
                <a:gd name="T60" fmla="*/ 1597 w 1755"/>
                <a:gd name="T61" fmla="*/ 979 h 1606"/>
                <a:gd name="T62" fmla="*/ 1534 w 1755"/>
                <a:gd name="T63" fmla="*/ 1387 h 1606"/>
                <a:gd name="T64" fmla="*/ 1126 w 1755"/>
                <a:gd name="T65" fmla="*/ 1324 h 1606"/>
                <a:gd name="T66" fmla="*/ 1189 w 1755"/>
                <a:gd name="T67" fmla="*/ 916 h 1606"/>
                <a:gd name="T68" fmla="*/ 1597 w 1755"/>
                <a:gd name="T69" fmla="*/ 979 h 1606"/>
                <a:gd name="T70" fmla="*/ 734 w 1755"/>
                <a:gd name="T71" fmla="*/ 157 h 1606"/>
                <a:gd name="T72" fmla="*/ 1141 w 1755"/>
                <a:gd name="T73" fmla="*/ 220 h 1606"/>
                <a:gd name="T74" fmla="*/ 1078 w 1755"/>
                <a:gd name="T75" fmla="*/ 628 h 1606"/>
                <a:gd name="T76" fmla="*/ 671 w 1755"/>
                <a:gd name="T77" fmla="*/ 565 h 1606"/>
                <a:gd name="T78" fmla="*/ 734 w 1755"/>
                <a:gd name="T79" fmla="*/ 157 h 1606"/>
                <a:gd name="T80" fmla="*/ 221 w 1755"/>
                <a:gd name="T81" fmla="*/ 977 h 1606"/>
                <a:gd name="T82" fmla="*/ 629 w 1755"/>
                <a:gd name="T83" fmla="*/ 1040 h 1606"/>
                <a:gd name="T84" fmla="*/ 566 w 1755"/>
                <a:gd name="T85" fmla="*/ 1448 h 1606"/>
                <a:gd name="T86" fmla="*/ 158 w 1755"/>
                <a:gd name="T87" fmla="*/ 1385 h 1606"/>
                <a:gd name="T88" fmla="*/ 221 w 1755"/>
                <a:gd name="T89" fmla="*/ 977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5" h="1606">
                  <a:moveTo>
                    <a:pt x="598" y="1493"/>
                  </a:moveTo>
                  <a:cubicBezTo>
                    <a:pt x="647" y="1457"/>
                    <a:pt x="684" y="1410"/>
                    <a:pt x="708" y="1359"/>
                  </a:cubicBezTo>
                  <a:cubicBezTo>
                    <a:pt x="708" y="1359"/>
                    <a:pt x="708" y="1359"/>
                    <a:pt x="708" y="1359"/>
                  </a:cubicBezTo>
                  <a:cubicBezTo>
                    <a:pt x="708" y="1359"/>
                    <a:pt x="708" y="1358"/>
                    <a:pt x="708" y="1358"/>
                  </a:cubicBezTo>
                  <a:cubicBezTo>
                    <a:pt x="712" y="1350"/>
                    <a:pt x="715" y="1343"/>
                    <a:pt x="718" y="1335"/>
                  </a:cubicBezTo>
                  <a:cubicBezTo>
                    <a:pt x="732" y="1307"/>
                    <a:pt x="753" y="1281"/>
                    <a:pt x="779" y="1262"/>
                  </a:cubicBezTo>
                  <a:cubicBezTo>
                    <a:pt x="865" y="1199"/>
                    <a:pt x="985" y="1218"/>
                    <a:pt x="1048" y="1304"/>
                  </a:cubicBezTo>
                  <a:cubicBezTo>
                    <a:pt x="1058" y="1318"/>
                    <a:pt x="1058" y="1318"/>
                    <a:pt x="1058" y="1318"/>
                  </a:cubicBezTo>
                  <a:cubicBezTo>
                    <a:pt x="1065" y="1331"/>
                    <a:pt x="1073" y="1344"/>
                    <a:pt x="1082" y="1356"/>
                  </a:cubicBezTo>
                  <a:cubicBezTo>
                    <a:pt x="1195" y="1511"/>
                    <a:pt x="1412" y="1544"/>
                    <a:pt x="1567" y="1431"/>
                  </a:cubicBezTo>
                  <a:cubicBezTo>
                    <a:pt x="1721" y="1318"/>
                    <a:pt x="1755" y="1101"/>
                    <a:pt x="1642" y="946"/>
                  </a:cubicBezTo>
                  <a:cubicBezTo>
                    <a:pt x="1528" y="792"/>
                    <a:pt x="1311" y="758"/>
                    <a:pt x="1157" y="872"/>
                  </a:cubicBezTo>
                  <a:cubicBezTo>
                    <a:pt x="1101" y="912"/>
                    <a:pt x="1061" y="967"/>
                    <a:pt x="1038" y="1028"/>
                  </a:cubicBezTo>
                  <a:cubicBezTo>
                    <a:pt x="1024" y="1056"/>
                    <a:pt x="1004" y="1083"/>
                    <a:pt x="977" y="1103"/>
                  </a:cubicBezTo>
                  <a:cubicBezTo>
                    <a:pt x="891" y="1165"/>
                    <a:pt x="771" y="1147"/>
                    <a:pt x="708" y="1061"/>
                  </a:cubicBezTo>
                  <a:cubicBezTo>
                    <a:pt x="706" y="1058"/>
                    <a:pt x="703" y="1055"/>
                    <a:pt x="701" y="1053"/>
                  </a:cubicBezTo>
                  <a:cubicBezTo>
                    <a:pt x="694" y="1039"/>
                    <a:pt x="686" y="1026"/>
                    <a:pt x="677" y="1014"/>
                  </a:cubicBezTo>
                  <a:cubicBezTo>
                    <a:pt x="664" y="988"/>
                    <a:pt x="655" y="959"/>
                    <a:pt x="655" y="928"/>
                  </a:cubicBezTo>
                  <a:cubicBezTo>
                    <a:pt x="653" y="823"/>
                    <a:pt x="737" y="736"/>
                    <a:pt x="842" y="733"/>
                  </a:cubicBezTo>
                  <a:cubicBezTo>
                    <a:pt x="933" y="750"/>
                    <a:pt x="1030" y="731"/>
                    <a:pt x="1111" y="672"/>
                  </a:cubicBezTo>
                  <a:cubicBezTo>
                    <a:pt x="1265" y="559"/>
                    <a:pt x="1299" y="342"/>
                    <a:pt x="1186" y="187"/>
                  </a:cubicBezTo>
                  <a:cubicBezTo>
                    <a:pt x="1073" y="33"/>
                    <a:pt x="855" y="0"/>
                    <a:pt x="701" y="113"/>
                  </a:cubicBezTo>
                  <a:cubicBezTo>
                    <a:pt x="558" y="217"/>
                    <a:pt x="519" y="412"/>
                    <a:pt x="603" y="562"/>
                  </a:cubicBezTo>
                  <a:cubicBezTo>
                    <a:pt x="601" y="561"/>
                    <a:pt x="601" y="561"/>
                    <a:pt x="601" y="561"/>
                  </a:cubicBezTo>
                  <a:cubicBezTo>
                    <a:pt x="624" y="592"/>
                    <a:pt x="638" y="633"/>
                    <a:pt x="639" y="675"/>
                  </a:cubicBezTo>
                  <a:cubicBezTo>
                    <a:pt x="641" y="781"/>
                    <a:pt x="556" y="867"/>
                    <a:pt x="450" y="870"/>
                  </a:cubicBezTo>
                  <a:cubicBezTo>
                    <a:pt x="449" y="870"/>
                    <a:pt x="449" y="870"/>
                    <a:pt x="449" y="870"/>
                  </a:cubicBezTo>
                  <a:cubicBezTo>
                    <a:pt x="360" y="858"/>
                    <a:pt x="266" y="875"/>
                    <a:pt x="188" y="933"/>
                  </a:cubicBezTo>
                  <a:cubicBezTo>
                    <a:pt x="34" y="1046"/>
                    <a:pt x="0" y="1263"/>
                    <a:pt x="113" y="1418"/>
                  </a:cubicBezTo>
                  <a:cubicBezTo>
                    <a:pt x="226" y="1572"/>
                    <a:pt x="444" y="1606"/>
                    <a:pt x="598" y="1493"/>
                  </a:cubicBezTo>
                  <a:close/>
                  <a:moveTo>
                    <a:pt x="1597" y="979"/>
                  </a:moveTo>
                  <a:cubicBezTo>
                    <a:pt x="1692" y="1109"/>
                    <a:pt x="1664" y="1292"/>
                    <a:pt x="1534" y="1387"/>
                  </a:cubicBezTo>
                  <a:cubicBezTo>
                    <a:pt x="1404" y="1482"/>
                    <a:pt x="1221" y="1454"/>
                    <a:pt x="1126" y="1324"/>
                  </a:cubicBezTo>
                  <a:cubicBezTo>
                    <a:pt x="1031" y="1194"/>
                    <a:pt x="1059" y="1011"/>
                    <a:pt x="1189" y="916"/>
                  </a:cubicBezTo>
                  <a:cubicBezTo>
                    <a:pt x="1319" y="821"/>
                    <a:pt x="1502" y="849"/>
                    <a:pt x="1597" y="979"/>
                  </a:cubicBezTo>
                  <a:close/>
                  <a:moveTo>
                    <a:pt x="734" y="157"/>
                  </a:moveTo>
                  <a:cubicBezTo>
                    <a:pt x="863" y="62"/>
                    <a:pt x="1046" y="90"/>
                    <a:pt x="1141" y="220"/>
                  </a:cubicBezTo>
                  <a:cubicBezTo>
                    <a:pt x="1236" y="350"/>
                    <a:pt x="1208" y="533"/>
                    <a:pt x="1078" y="628"/>
                  </a:cubicBezTo>
                  <a:cubicBezTo>
                    <a:pt x="949" y="723"/>
                    <a:pt x="766" y="695"/>
                    <a:pt x="671" y="565"/>
                  </a:cubicBezTo>
                  <a:cubicBezTo>
                    <a:pt x="575" y="435"/>
                    <a:pt x="604" y="252"/>
                    <a:pt x="734" y="157"/>
                  </a:cubicBezTo>
                  <a:close/>
                  <a:moveTo>
                    <a:pt x="221" y="977"/>
                  </a:moveTo>
                  <a:cubicBezTo>
                    <a:pt x="351" y="882"/>
                    <a:pt x="533" y="910"/>
                    <a:pt x="629" y="1040"/>
                  </a:cubicBezTo>
                  <a:cubicBezTo>
                    <a:pt x="724" y="1170"/>
                    <a:pt x="695" y="1353"/>
                    <a:pt x="566" y="1448"/>
                  </a:cubicBezTo>
                  <a:cubicBezTo>
                    <a:pt x="436" y="1543"/>
                    <a:pt x="253" y="1515"/>
                    <a:pt x="158" y="1385"/>
                  </a:cubicBezTo>
                  <a:cubicBezTo>
                    <a:pt x="63" y="1255"/>
                    <a:pt x="91" y="1072"/>
                    <a:pt x="221" y="977"/>
                  </a:cubicBezTo>
                  <a:close/>
                </a:path>
              </a:pathLst>
            </a:custGeom>
            <a:grpFill/>
            <a:ln>
              <a:noFill/>
            </a:ln>
          </p:spPr>
          <p:txBody>
            <a:bodyPr vert="horz" wrap="square" lIns="91440" tIns="45720" rIns="91440" bIns="45720" numCol="1" anchor="t" anchorCtr="0" compatLnSpc="1"/>
            <a:lstStyle/>
            <a:p>
              <a:endParaRPr lang="en-US">
                <a:solidFill>
                  <a:srgbClr val="404040"/>
                </a:solidFill>
              </a:endParaRPr>
            </a:p>
          </p:txBody>
        </p:sp>
        <p:sp>
          <p:nvSpPr>
            <p:cNvPr id="75" name="Freeform 8"/>
            <p:cNvSpPr>
              <a:spLocks noEditPoints="1"/>
            </p:cNvSpPr>
            <p:nvPr/>
          </p:nvSpPr>
          <p:spPr bwMode="auto">
            <a:xfrm>
              <a:off x="3880737" y="3264536"/>
              <a:ext cx="2785118" cy="2966262"/>
            </a:xfrm>
            <a:custGeom>
              <a:avLst/>
              <a:gdLst>
                <a:gd name="T0" fmla="*/ 1383 w 1634"/>
                <a:gd name="T1" fmla="*/ 1217 h 1740"/>
                <a:gd name="T2" fmla="*/ 1281 w 1634"/>
                <a:gd name="T3" fmla="*/ 1077 h 1740"/>
                <a:gd name="T4" fmla="*/ 1281 w 1634"/>
                <a:gd name="T5" fmla="*/ 1077 h 1740"/>
                <a:gd name="T6" fmla="*/ 1280 w 1634"/>
                <a:gd name="T7" fmla="*/ 1077 h 1740"/>
                <a:gd name="T8" fmla="*/ 1260 w 1634"/>
                <a:gd name="T9" fmla="*/ 1062 h 1740"/>
                <a:gd name="T10" fmla="*/ 1204 w 1634"/>
                <a:gd name="T11" fmla="*/ 985 h 1740"/>
                <a:gd name="T12" fmla="*/ 1311 w 1634"/>
                <a:gd name="T13" fmla="*/ 735 h 1740"/>
                <a:gd name="T14" fmla="*/ 1328 w 1634"/>
                <a:gd name="T15" fmla="*/ 730 h 1740"/>
                <a:gd name="T16" fmla="*/ 1370 w 1634"/>
                <a:gd name="T17" fmla="*/ 715 h 1740"/>
                <a:gd name="T18" fmla="*/ 1562 w 1634"/>
                <a:gd name="T19" fmla="*/ 264 h 1740"/>
                <a:gd name="T20" fmla="*/ 1111 w 1634"/>
                <a:gd name="T21" fmla="*/ 72 h 1740"/>
                <a:gd name="T22" fmla="*/ 919 w 1634"/>
                <a:gd name="T23" fmla="*/ 524 h 1740"/>
                <a:gd name="T24" fmla="*/ 1041 w 1634"/>
                <a:gd name="T25" fmla="*/ 677 h 1740"/>
                <a:gd name="T26" fmla="*/ 1099 w 1634"/>
                <a:gd name="T27" fmla="*/ 755 h 1740"/>
                <a:gd name="T28" fmla="*/ 992 w 1634"/>
                <a:gd name="T29" fmla="*/ 1005 h 1740"/>
                <a:gd name="T30" fmla="*/ 982 w 1634"/>
                <a:gd name="T31" fmla="*/ 1010 h 1740"/>
                <a:gd name="T32" fmla="*/ 939 w 1634"/>
                <a:gd name="T33" fmla="*/ 1023 h 1740"/>
                <a:gd name="T34" fmla="*/ 851 w 1634"/>
                <a:gd name="T35" fmla="*/ 1024 h 1740"/>
                <a:gd name="T36" fmla="*/ 707 w 1634"/>
                <a:gd name="T37" fmla="*/ 795 h 1740"/>
                <a:gd name="T38" fmla="*/ 715 w 1634"/>
                <a:gd name="T39" fmla="*/ 519 h 1740"/>
                <a:gd name="T40" fmla="*/ 263 w 1634"/>
                <a:gd name="T41" fmla="*/ 327 h 1740"/>
                <a:gd name="T42" fmla="*/ 72 w 1634"/>
                <a:gd name="T43" fmla="*/ 779 h 1740"/>
                <a:gd name="T44" fmla="*/ 485 w 1634"/>
                <a:gd name="T45" fmla="*/ 985 h 1740"/>
                <a:gd name="T46" fmla="*/ 483 w 1634"/>
                <a:gd name="T47" fmla="*/ 987 h 1740"/>
                <a:gd name="T48" fmla="*/ 602 w 1634"/>
                <a:gd name="T49" fmla="*/ 978 h 1740"/>
                <a:gd name="T50" fmla="*/ 744 w 1634"/>
                <a:gd name="T51" fmla="*/ 1209 h 1740"/>
                <a:gd name="T52" fmla="*/ 744 w 1634"/>
                <a:gd name="T53" fmla="*/ 1209 h 1740"/>
                <a:gd name="T54" fmla="*/ 740 w 1634"/>
                <a:gd name="T55" fmla="*/ 1477 h 1740"/>
                <a:gd name="T56" fmla="*/ 1191 w 1634"/>
                <a:gd name="T57" fmla="*/ 1669 h 1740"/>
                <a:gd name="T58" fmla="*/ 1383 w 1634"/>
                <a:gd name="T59" fmla="*/ 1217 h 1740"/>
                <a:gd name="T60" fmla="*/ 1132 w 1634"/>
                <a:gd name="T61" fmla="*/ 123 h 1740"/>
                <a:gd name="T62" fmla="*/ 1511 w 1634"/>
                <a:gd name="T63" fmla="*/ 285 h 1740"/>
                <a:gd name="T64" fmla="*/ 1350 w 1634"/>
                <a:gd name="T65" fmla="*/ 664 h 1740"/>
                <a:gd name="T66" fmla="*/ 970 w 1634"/>
                <a:gd name="T67" fmla="*/ 503 h 1740"/>
                <a:gd name="T68" fmla="*/ 1132 w 1634"/>
                <a:gd name="T69" fmla="*/ 123 h 1740"/>
                <a:gd name="T70" fmla="*/ 122 w 1634"/>
                <a:gd name="T71" fmla="*/ 758 h 1740"/>
                <a:gd name="T72" fmla="*/ 284 w 1634"/>
                <a:gd name="T73" fmla="*/ 378 h 1740"/>
                <a:gd name="T74" fmla="*/ 663 w 1634"/>
                <a:gd name="T75" fmla="*/ 539 h 1740"/>
                <a:gd name="T76" fmla="*/ 502 w 1634"/>
                <a:gd name="T77" fmla="*/ 919 h 1740"/>
                <a:gd name="T78" fmla="*/ 122 w 1634"/>
                <a:gd name="T79" fmla="*/ 758 h 1740"/>
                <a:gd name="T80" fmla="*/ 791 w 1634"/>
                <a:gd name="T81" fmla="*/ 1457 h 1740"/>
                <a:gd name="T82" fmla="*/ 952 w 1634"/>
                <a:gd name="T83" fmla="*/ 1077 h 1740"/>
                <a:gd name="T84" fmla="*/ 1332 w 1634"/>
                <a:gd name="T85" fmla="*/ 1238 h 1740"/>
                <a:gd name="T86" fmla="*/ 1171 w 1634"/>
                <a:gd name="T87" fmla="*/ 1618 h 1740"/>
                <a:gd name="T88" fmla="*/ 791 w 1634"/>
                <a:gd name="T89" fmla="*/ 1457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34" h="1740">
                  <a:moveTo>
                    <a:pt x="1383" y="1217"/>
                  </a:moveTo>
                  <a:cubicBezTo>
                    <a:pt x="1361" y="1161"/>
                    <a:pt x="1325" y="1115"/>
                    <a:pt x="1281" y="1077"/>
                  </a:cubicBezTo>
                  <a:cubicBezTo>
                    <a:pt x="1281" y="1077"/>
                    <a:pt x="1281" y="1077"/>
                    <a:pt x="1281" y="1077"/>
                  </a:cubicBezTo>
                  <a:cubicBezTo>
                    <a:pt x="1281" y="1077"/>
                    <a:pt x="1280" y="1077"/>
                    <a:pt x="1280" y="1077"/>
                  </a:cubicBezTo>
                  <a:cubicBezTo>
                    <a:pt x="1273" y="1072"/>
                    <a:pt x="1267" y="1067"/>
                    <a:pt x="1260" y="1062"/>
                  </a:cubicBezTo>
                  <a:cubicBezTo>
                    <a:pt x="1236" y="1042"/>
                    <a:pt x="1217" y="1016"/>
                    <a:pt x="1204" y="985"/>
                  </a:cubicBezTo>
                  <a:cubicBezTo>
                    <a:pt x="1165" y="887"/>
                    <a:pt x="1212" y="775"/>
                    <a:pt x="1311" y="735"/>
                  </a:cubicBezTo>
                  <a:cubicBezTo>
                    <a:pt x="1328" y="730"/>
                    <a:pt x="1328" y="730"/>
                    <a:pt x="1328" y="730"/>
                  </a:cubicBezTo>
                  <a:cubicBezTo>
                    <a:pt x="1342" y="726"/>
                    <a:pt x="1356" y="721"/>
                    <a:pt x="1370" y="715"/>
                  </a:cubicBezTo>
                  <a:cubicBezTo>
                    <a:pt x="1548" y="644"/>
                    <a:pt x="1634" y="441"/>
                    <a:pt x="1562" y="264"/>
                  </a:cubicBezTo>
                  <a:cubicBezTo>
                    <a:pt x="1491" y="87"/>
                    <a:pt x="1288" y="0"/>
                    <a:pt x="1111" y="72"/>
                  </a:cubicBezTo>
                  <a:cubicBezTo>
                    <a:pt x="934" y="144"/>
                    <a:pt x="847" y="346"/>
                    <a:pt x="919" y="524"/>
                  </a:cubicBezTo>
                  <a:cubicBezTo>
                    <a:pt x="945" y="588"/>
                    <a:pt x="988" y="640"/>
                    <a:pt x="1041" y="677"/>
                  </a:cubicBezTo>
                  <a:cubicBezTo>
                    <a:pt x="1065" y="697"/>
                    <a:pt x="1086" y="723"/>
                    <a:pt x="1099" y="755"/>
                  </a:cubicBezTo>
                  <a:cubicBezTo>
                    <a:pt x="1138" y="853"/>
                    <a:pt x="1091" y="966"/>
                    <a:pt x="992" y="1005"/>
                  </a:cubicBezTo>
                  <a:cubicBezTo>
                    <a:pt x="989" y="1007"/>
                    <a:pt x="985" y="1008"/>
                    <a:pt x="982" y="1010"/>
                  </a:cubicBezTo>
                  <a:cubicBezTo>
                    <a:pt x="968" y="1013"/>
                    <a:pt x="953" y="1018"/>
                    <a:pt x="939" y="1023"/>
                  </a:cubicBezTo>
                  <a:cubicBezTo>
                    <a:pt x="911" y="1029"/>
                    <a:pt x="881" y="1031"/>
                    <a:pt x="851" y="1024"/>
                  </a:cubicBezTo>
                  <a:cubicBezTo>
                    <a:pt x="748" y="999"/>
                    <a:pt x="684" y="897"/>
                    <a:pt x="707" y="795"/>
                  </a:cubicBezTo>
                  <a:cubicBezTo>
                    <a:pt x="746" y="711"/>
                    <a:pt x="752" y="611"/>
                    <a:pt x="715" y="519"/>
                  </a:cubicBezTo>
                  <a:cubicBezTo>
                    <a:pt x="643" y="341"/>
                    <a:pt x="441" y="255"/>
                    <a:pt x="263" y="327"/>
                  </a:cubicBezTo>
                  <a:cubicBezTo>
                    <a:pt x="86" y="398"/>
                    <a:pt x="0" y="602"/>
                    <a:pt x="72" y="779"/>
                  </a:cubicBezTo>
                  <a:cubicBezTo>
                    <a:pt x="138" y="943"/>
                    <a:pt x="316" y="1028"/>
                    <a:pt x="485" y="985"/>
                  </a:cubicBezTo>
                  <a:cubicBezTo>
                    <a:pt x="483" y="987"/>
                    <a:pt x="483" y="987"/>
                    <a:pt x="483" y="987"/>
                  </a:cubicBezTo>
                  <a:cubicBezTo>
                    <a:pt x="519" y="973"/>
                    <a:pt x="561" y="968"/>
                    <a:pt x="602" y="978"/>
                  </a:cubicBezTo>
                  <a:cubicBezTo>
                    <a:pt x="705" y="1002"/>
                    <a:pt x="769" y="1106"/>
                    <a:pt x="744" y="1209"/>
                  </a:cubicBezTo>
                  <a:cubicBezTo>
                    <a:pt x="744" y="1209"/>
                    <a:pt x="744" y="1209"/>
                    <a:pt x="744" y="1209"/>
                  </a:cubicBezTo>
                  <a:cubicBezTo>
                    <a:pt x="708" y="1292"/>
                    <a:pt x="704" y="1388"/>
                    <a:pt x="740" y="1477"/>
                  </a:cubicBezTo>
                  <a:cubicBezTo>
                    <a:pt x="811" y="1655"/>
                    <a:pt x="1014" y="1740"/>
                    <a:pt x="1191" y="1669"/>
                  </a:cubicBezTo>
                  <a:cubicBezTo>
                    <a:pt x="1369" y="1597"/>
                    <a:pt x="1455" y="1394"/>
                    <a:pt x="1383" y="1217"/>
                  </a:cubicBezTo>
                  <a:close/>
                  <a:moveTo>
                    <a:pt x="1132" y="123"/>
                  </a:moveTo>
                  <a:cubicBezTo>
                    <a:pt x="1281" y="63"/>
                    <a:pt x="1451" y="135"/>
                    <a:pt x="1511" y="285"/>
                  </a:cubicBezTo>
                  <a:cubicBezTo>
                    <a:pt x="1572" y="434"/>
                    <a:pt x="1499" y="604"/>
                    <a:pt x="1350" y="664"/>
                  </a:cubicBezTo>
                  <a:cubicBezTo>
                    <a:pt x="1201" y="725"/>
                    <a:pt x="1030" y="652"/>
                    <a:pt x="970" y="503"/>
                  </a:cubicBezTo>
                  <a:cubicBezTo>
                    <a:pt x="910" y="354"/>
                    <a:pt x="982" y="183"/>
                    <a:pt x="1132" y="123"/>
                  </a:cubicBezTo>
                  <a:close/>
                  <a:moveTo>
                    <a:pt x="122" y="758"/>
                  </a:moveTo>
                  <a:cubicBezTo>
                    <a:pt x="62" y="608"/>
                    <a:pt x="135" y="438"/>
                    <a:pt x="284" y="378"/>
                  </a:cubicBezTo>
                  <a:cubicBezTo>
                    <a:pt x="433" y="318"/>
                    <a:pt x="603" y="390"/>
                    <a:pt x="663" y="539"/>
                  </a:cubicBezTo>
                  <a:cubicBezTo>
                    <a:pt x="724" y="689"/>
                    <a:pt x="651" y="859"/>
                    <a:pt x="502" y="919"/>
                  </a:cubicBezTo>
                  <a:cubicBezTo>
                    <a:pt x="353" y="979"/>
                    <a:pt x="182" y="907"/>
                    <a:pt x="122" y="758"/>
                  </a:cubicBezTo>
                  <a:close/>
                  <a:moveTo>
                    <a:pt x="791" y="1457"/>
                  </a:moveTo>
                  <a:cubicBezTo>
                    <a:pt x="731" y="1307"/>
                    <a:pt x="803" y="1137"/>
                    <a:pt x="952" y="1077"/>
                  </a:cubicBezTo>
                  <a:cubicBezTo>
                    <a:pt x="1102" y="1017"/>
                    <a:pt x="1272" y="1089"/>
                    <a:pt x="1332" y="1238"/>
                  </a:cubicBezTo>
                  <a:cubicBezTo>
                    <a:pt x="1392" y="1388"/>
                    <a:pt x="1320" y="1558"/>
                    <a:pt x="1171" y="1618"/>
                  </a:cubicBezTo>
                  <a:cubicBezTo>
                    <a:pt x="1021" y="1678"/>
                    <a:pt x="851" y="1606"/>
                    <a:pt x="791" y="1457"/>
                  </a:cubicBezTo>
                  <a:close/>
                </a:path>
              </a:pathLst>
            </a:custGeom>
            <a:grpFill/>
            <a:ln>
              <a:noFill/>
            </a:ln>
          </p:spPr>
          <p:txBody>
            <a:bodyPr vert="horz" wrap="square" lIns="91440" tIns="45720" rIns="91440" bIns="45720" numCol="1" anchor="t" anchorCtr="0" compatLnSpc="1"/>
            <a:lstStyle/>
            <a:p>
              <a:endParaRPr lang="en-US">
                <a:solidFill>
                  <a:srgbClr val="404040"/>
                </a:solidFill>
              </a:endParaRPr>
            </a:p>
          </p:txBody>
        </p:sp>
      </p:grpSp>
      <p:sp>
        <p:nvSpPr>
          <p:cNvPr id="83" name="Freeform 9"/>
          <p:cNvSpPr/>
          <p:nvPr/>
        </p:nvSpPr>
        <p:spPr bwMode="auto">
          <a:xfrm>
            <a:off x="2999239" y="2775862"/>
            <a:ext cx="822704" cy="823648"/>
          </a:xfrm>
          <a:custGeom>
            <a:avLst/>
            <a:gdLst>
              <a:gd name="T0" fmla="*/ 533 w 644"/>
              <a:gd name="T1" fmla="*/ 524 h 644"/>
              <a:gd name="T2" fmla="*/ 120 w 644"/>
              <a:gd name="T3" fmla="*/ 532 h 644"/>
              <a:gd name="T4" fmla="*/ 112 w 644"/>
              <a:gd name="T5" fmla="*/ 120 h 644"/>
              <a:gd name="T6" fmla="*/ 524 w 644"/>
              <a:gd name="T7" fmla="*/ 112 h 644"/>
              <a:gd name="T8" fmla="*/ 533 w 644"/>
              <a:gd name="T9" fmla="*/ 524 h 644"/>
            </a:gdLst>
            <a:ahLst/>
            <a:cxnLst>
              <a:cxn ang="0">
                <a:pos x="T0" y="T1"/>
              </a:cxn>
              <a:cxn ang="0">
                <a:pos x="T2" y="T3"/>
              </a:cxn>
              <a:cxn ang="0">
                <a:pos x="T4" y="T5"/>
              </a:cxn>
              <a:cxn ang="0">
                <a:pos x="T6" y="T7"/>
              </a:cxn>
              <a:cxn ang="0">
                <a:pos x="T8" y="T9"/>
              </a:cxn>
            </a:cxnLst>
            <a:rect l="0" t="0" r="r" b="b"/>
            <a:pathLst>
              <a:path w="644" h="644">
                <a:moveTo>
                  <a:pt x="533" y="524"/>
                </a:moveTo>
                <a:cubicBezTo>
                  <a:pt x="421" y="641"/>
                  <a:pt x="236" y="644"/>
                  <a:pt x="120" y="532"/>
                </a:cubicBezTo>
                <a:cubicBezTo>
                  <a:pt x="4" y="421"/>
                  <a:pt x="0" y="236"/>
                  <a:pt x="112" y="120"/>
                </a:cubicBezTo>
                <a:cubicBezTo>
                  <a:pt x="224" y="4"/>
                  <a:pt x="408" y="0"/>
                  <a:pt x="524" y="112"/>
                </a:cubicBezTo>
                <a:cubicBezTo>
                  <a:pt x="641" y="224"/>
                  <a:pt x="644" y="408"/>
                  <a:pt x="533"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a:solidFill>
                <a:srgbClr val="595959"/>
              </a:solidFill>
            </a:endParaRPr>
          </a:p>
        </p:txBody>
      </p:sp>
      <p:sp>
        <p:nvSpPr>
          <p:cNvPr id="84" name="Freeform 10"/>
          <p:cNvSpPr/>
          <p:nvPr/>
        </p:nvSpPr>
        <p:spPr bwMode="auto">
          <a:xfrm>
            <a:off x="4085171" y="2451309"/>
            <a:ext cx="823648"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a:solidFill>
                <a:srgbClr val="595959"/>
              </a:solidFill>
            </a:endParaRPr>
          </a:p>
        </p:txBody>
      </p:sp>
      <p:sp>
        <p:nvSpPr>
          <p:cNvPr id="85" name="Freeform 11"/>
          <p:cNvSpPr/>
          <p:nvPr/>
        </p:nvSpPr>
        <p:spPr bwMode="auto">
          <a:xfrm>
            <a:off x="3849304" y="3671213"/>
            <a:ext cx="822704" cy="823648"/>
          </a:xfrm>
          <a:custGeom>
            <a:avLst/>
            <a:gdLst>
              <a:gd name="T0" fmla="*/ 532 w 644"/>
              <a:gd name="T1" fmla="*/ 524 h 644"/>
              <a:gd name="T2" fmla="*/ 119 w 644"/>
              <a:gd name="T3" fmla="*/ 532 h 644"/>
              <a:gd name="T4" fmla="*/ 111 w 644"/>
              <a:gd name="T5" fmla="*/ 120 h 644"/>
              <a:gd name="T6" fmla="*/ 524 w 644"/>
              <a:gd name="T7" fmla="*/ 112 h 644"/>
              <a:gd name="T8" fmla="*/ 532 w 644"/>
              <a:gd name="T9" fmla="*/ 524 h 644"/>
            </a:gdLst>
            <a:ahLst/>
            <a:cxnLst>
              <a:cxn ang="0">
                <a:pos x="T0" y="T1"/>
              </a:cxn>
              <a:cxn ang="0">
                <a:pos x="T2" y="T3"/>
              </a:cxn>
              <a:cxn ang="0">
                <a:pos x="T4" y="T5"/>
              </a:cxn>
              <a:cxn ang="0">
                <a:pos x="T6" y="T7"/>
              </a:cxn>
              <a:cxn ang="0">
                <a:pos x="T8" y="T9"/>
              </a:cxn>
            </a:cxnLst>
            <a:rect l="0" t="0" r="r" b="b"/>
            <a:pathLst>
              <a:path w="644" h="644">
                <a:moveTo>
                  <a:pt x="532" y="524"/>
                </a:moveTo>
                <a:cubicBezTo>
                  <a:pt x="420" y="640"/>
                  <a:pt x="235" y="644"/>
                  <a:pt x="119" y="532"/>
                </a:cubicBezTo>
                <a:cubicBezTo>
                  <a:pt x="3" y="421"/>
                  <a:pt x="0" y="236"/>
                  <a:pt x="111" y="120"/>
                </a:cubicBezTo>
                <a:cubicBezTo>
                  <a:pt x="223" y="4"/>
                  <a:pt x="408" y="0"/>
                  <a:pt x="524" y="112"/>
                </a:cubicBezTo>
                <a:cubicBezTo>
                  <a:pt x="640" y="223"/>
                  <a:pt x="644" y="408"/>
                  <a:pt x="532" y="524"/>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en-US">
              <a:solidFill>
                <a:srgbClr val="595959"/>
              </a:solidFill>
            </a:endParaRPr>
          </a:p>
        </p:txBody>
      </p:sp>
      <p:grpSp>
        <p:nvGrpSpPr>
          <p:cNvPr id="86" name="Group 12"/>
          <p:cNvGrpSpPr/>
          <p:nvPr/>
        </p:nvGrpSpPr>
        <p:grpSpPr>
          <a:xfrm>
            <a:off x="3210630" y="2930366"/>
            <a:ext cx="399921" cy="447653"/>
            <a:chOff x="3471863" y="1916113"/>
            <a:chExt cx="492125" cy="550863"/>
          </a:xfrm>
          <a:solidFill>
            <a:schemeClr val="bg1"/>
          </a:solidFill>
        </p:grpSpPr>
        <p:sp>
          <p:nvSpPr>
            <p:cNvPr id="87" name="Freeform 70"/>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88" name="Freeform 71"/>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89" name="Freeform 72"/>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grpSp>
      <p:grpSp>
        <p:nvGrpSpPr>
          <p:cNvPr id="90" name="Group 16"/>
          <p:cNvGrpSpPr/>
          <p:nvPr/>
        </p:nvGrpSpPr>
        <p:grpSpPr>
          <a:xfrm>
            <a:off x="4281969" y="2639123"/>
            <a:ext cx="430051" cy="448020"/>
            <a:chOff x="708025" y="1916113"/>
            <a:chExt cx="531813" cy="554037"/>
          </a:xfrm>
          <a:solidFill>
            <a:schemeClr val="bg1"/>
          </a:solidFill>
        </p:grpSpPr>
        <p:sp>
          <p:nvSpPr>
            <p:cNvPr id="91" name="Freeform 93"/>
            <p:cNvSpPr/>
            <p:nvPr/>
          </p:nvSpPr>
          <p:spPr bwMode="auto">
            <a:xfrm>
              <a:off x="708025" y="1916113"/>
              <a:ext cx="307975" cy="457200"/>
            </a:xfrm>
            <a:custGeom>
              <a:avLst/>
              <a:gdLst>
                <a:gd name="T0" fmla="*/ 1457 w 1939"/>
                <a:gd name="T1" fmla="*/ 4 h 2887"/>
                <a:gd name="T2" fmla="*/ 1621 w 1939"/>
                <a:gd name="T3" fmla="*/ 49 h 2887"/>
                <a:gd name="T4" fmla="*/ 1761 w 1939"/>
                <a:gd name="T5" fmla="*/ 140 h 2887"/>
                <a:gd name="T6" fmla="*/ 1865 w 1939"/>
                <a:gd name="T7" fmla="*/ 268 h 2887"/>
                <a:gd name="T8" fmla="*/ 1927 w 1939"/>
                <a:gd name="T9" fmla="*/ 426 h 2887"/>
                <a:gd name="T10" fmla="*/ 1939 w 1939"/>
                <a:gd name="T11" fmla="*/ 1064 h 2887"/>
                <a:gd name="T12" fmla="*/ 1918 w 1939"/>
                <a:gd name="T13" fmla="*/ 1175 h 2887"/>
                <a:gd name="T14" fmla="*/ 1861 w 1939"/>
                <a:gd name="T15" fmla="*/ 1269 h 2887"/>
                <a:gd name="T16" fmla="*/ 1831 w 1939"/>
                <a:gd name="T17" fmla="*/ 1784 h 2887"/>
                <a:gd name="T18" fmla="*/ 1799 w 1939"/>
                <a:gd name="T19" fmla="*/ 1825 h 2887"/>
                <a:gd name="T20" fmla="*/ 1745 w 1939"/>
                <a:gd name="T21" fmla="*/ 1832 h 2887"/>
                <a:gd name="T22" fmla="*/ 1703 w 1939"/>
                <a:gd name="T23" fmla="*/ 1801 h 2887"/>
                <a:gd name="T24" fmla="*/ 1694 w 1939"/>
                <a:gd name="T25" fmla="*/ 1260 h 2887"/>
                <a:gd name="T26" fmla="*/ 1712 w 1939"/>
                <a:gd name="T27" fmla="*/ 1213 h 2887"/>
                <a:gd name="T28" fmla="*/ 1764 w 1939"/>
                <a:gd name="T29" fmla="*/ 1165 h 2887"/>
                <a:gd name="T30" fmla="*/ 1796 w 1939"/>
                <a:gd name="T31" fmla="*/ 1092 h 2887"/>
                <a:gd name="T32" fmla="*/ 1796 w 1939"/>
                <a:gd name="T33" fmla="*/ 492 h 2887"/>
                <a:gd name="T34" fmla="*/ 1751 w 1939"/>
                <a:gd name="T35" fmla="*/ 354 h 2887"/>
                <a:gd name="T36" fmla="*/ 1664 w 1939"/>
                <a:gd name="T37" fmla="*/ 242 h 2887"/>
                <a:gd name="T38" fmla="*/ 1543 w 1939"/>
                <a:gd name="T39" fmla="*/ 168 h 2887"/>
                <a:gd name="T40" fmla="*/ 1398 w 1939"/>
                <a:gd name="T41" fmla="*/ 141 h 2887"/>
                <a:gd name="T42" fmla="*/ 1186 w 1939"/>
                <a:gd name="T43" fmla="*/ 154 h 2887"/>
                <a:gd name="T44" fmla="*/ 1057 w 1939"/>
                <a:gd name="T45" fmla="*/ 213 h 2887"/>
                <a:gd name="T46" fmla="*/ 957 w 1939"/>
                <a:gd name="T47" fmla="*/ 313 h 2887"/>
                <a:gd name="T48" fmla="*/ 897 w 1939"/>
                <a:gd name="T49" fmla="*/ 443 h 2887"/>
                <a:gd name="T50" fmla="*/ 884 w 1939"/>
                <a:gd name="T51" fmla="*/ 1064 h 2887"/>
                <a:gd name="T52" fmla="*/ 904 w 1939"/>
                <a:gd name="T53" fmla="*/ 1143 h 2887"/>
                <a:gd name="T54" fmla="*/ 958 w 1939"/>
                <a:gd name="T55" fmla="*/ 1203 h 2887"/>
                <a:gd name="T56" fmla="*/ 987 w 1939"/>
                <a:gd name="T57" fmla="*/ 1243 h 2887"/>
                <a:gd name="T58" fmla="*/ 987 w 1939"/>
                <a:gd name="T59" fmla="*/ 1786 h 2887"/>
                <a:gd name="T60" fmla="*/ 954 w 1939"/>
                <a:gd name="T61" fmla="*/ 1838 h 2887"/>
                <a:gd name="T62" fmla="*/ 904 w 1939"/>
                <a:gd name="T63" fmla="*/ 1865 h 2887"/>
                <a:gd name="T64" fmla="*/ 824 w 1939"/>
                <a:gd name="T65" fmla="*/ 1908 h 2887"/>
                <a:gd name="T66" fmla="*/ 710 w 1939"/>
                <a:gd name="T67" fmla="*/ 1972 h 2887"/>
                <a:gd name="T68" fmla="*/ 572 w 1939"/>
                <a:gd name="T69" fmla="*/ 2055 h 2887"/>
                <a:gd name="T70" fmla="*/ 420 w 1939"/>
                <a:gd name="T71" fmla="*/ 2156 h 2887"/>
                <a:gd name="T72" fmla="*/ 261 w 1939"/>
                <a:gd name="T73" fmla="*/ 2274 h 2887"/>
                <a:gd name="T74" fmla="*/ 165 w 1939"/>
                <a:gd name="T75" fmla="*/ 2367 h 2887"/>
                <a:gd name="T76" fmla="*/ 140 w 1939"/>
                <a:gd name="T77" fmla="*/ 2458 h 2887"/>
                <a:gd name="T78" fmla="*/ 131 w 1939"/>
                <a:gd name="T79" fmla="*/ 2852 h 2887"/>
                <a:gd name="T80" fmla="*/ 88 w 1939"/>
                <a:gd name="T81" fmla="*/ 2885 h 2887"/>
                <a:gd name="T82" fmla="*/ 34 w 1939"/>
                <a:gd name="T83" fmla="*/ 2877 h 2887"/>
                <a:gd name="T84" fmla="*/ 2 w 1939"/>
                <a:gd name="T85" fmla="*/ 2836 h 2887"/>
                <a:gd name="T86" fmla="*/ 2 w 1939"/>
                <a:gd name="T87" fmla="*/ 2418 h 2887"/>
                <a:gd name="T88" fmla="*/ 39 w 1939"/>
                <a:gd name="T89" fmla="*/ 2303 h 2887"/>
                <a:gd name="T90" fmla="*/ 118 w 1939"/>
                <a:gd name="T91" fmla="*/ 2209 h 2887"/>
                <a:gd name="T92" fmla="*/ 287 w 1939"/>
                <a:gd name="T93" fmla="*/ 2078 h 2887"/>
                <a:gd name="T94" fmla="*/ 452 w 1939"/>
                <a:gd name="T95" fmla="*/ 1965 h 2887"/>
                <a:gd name="T96" fmla="*/ 603 w 1939"/>
                <a:gd name="T97" fmla="*/ 1871 h 2887"/>
                <a:gd name="T98" fmla="*/ 731 w 1939"/>
                <a:gd name="T99" fmla="*/ 1798 h 2887"/>
                <a:gd name="T100" fmla="*/ 826 w 1939"/>
                <a:gd name="T101" fmla="*/ 1747 h 2887"/>
                <a:gd name="T102" fmla="*/ 822 w 1939"/>
                <a:gd name="T103" fmla="*/ 1269 h 2887"/>
                <a:gd name="T104" fmla="*/ 764 w 1939"/>
                <a:gd name="T105" fmla="*/ 1175 h 2887"/>
                <a:gd name="T106" fmla="*/ 744 w 1939"/>
                <a:gd name="T107" fmla="*/ 1064 h 2887"/>
                <a:gd name="T108" fmla="*/ 756 w 1939"/>
                <a:gd name="T109" fmla="*/ 426 h 2887"/>
                <a:gd name="T110" fmla="*/ 818 w 1939"/>
                <a:gd name="T111" fmla="*/ 268 h 2887"/>
                <a:gd name="T112" fmla="*/ 922 w 1939"/>
                <a:gd name="T113" fmla="*/ 140 h 2887"/>
                <a:gd name="T114" fmla="*/ 1062 w 1939"/>
                <a:gd name="T115" fmla="*/ 49 h 2887"/>
                <a:gd name="T116" fmla="*/ 1226 w 1939"/>
                <a:gd name="T117" fmla="*/ 4 h 2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39" h="2887">
                  <a:moveTo>
                    <a:pt x="1285" y="0"/>
                  </a:moveTo>
                  <a:lnTo>
                    <a:pt x="1398" y="0"/>
                  </a:lnTo>
                  <a:lnTo>
                    <a:pt x="1457" y="4"/>
                  </a:lnTo>
                  <a:lnTo>
                    <a:pt x="1514" y="13"/>
                  </a:lnTo>
                  <a:lnTo>
                    <a:pt x="1569" y="28"/>
                  </a:lnTo>
                  <a:lnTo>
                    <a:pt x="1621" y="49"/>
                  </a:lnTo>
                  <a:lnTo>
                    <a:pt x="1670" y="75"/>
                  </a:lnTo>
                  <a:lnTo>
                    <a:pt x="1717" y="106"/>
                  </a:lnTo>
                  <a:lnTo>
                    <a:pt x="1761" y="140"/>
                  </a:lnTo>
                  <a:lnTo>
                    <a:pt x="1799" y="179"/>
                  </a:lnTo>
                  <a:lnTo>
                    <a:pt x="1834" y="223"/>
                  </a:lnTo>
                  <a:lnTo>
                    <a:pt x="1865" y="268"/>
                  </a:lnTo>
                  <a:lnTo>
                    <a:pt x="1891" y="318"/>
                  </a:lnTo>
                  <a:lnTo>
                    <a:pt x="1912" y="371"/>
                  </a:lnTo>
                  <a:lnTo>
                    <a:pt x="1927" y="426"/>
                  </a:lnTo>
                  <a:lnTo>
                    <a:pt x="1936" y="483"/>
                  </a:lnTo>
                  <a:lnTo>
                    <a:pt x="1939" y="542"/>
                  </a:lnTo>
                  <a:lnTo>
                    <a:pt x="1939" y="1064"/>
                  </a:lnTo>
                  <a:lnTo>
                    <a:pt x="1936" y="1103"/>
                  </a:lnTo>
                  <a:lnTo>
                    <a:pt x="1930" y="1140"/>
                  </a:lnTo>
                  <a:lnTo>
                    <a:pt x="1918" y="1175"/>
                  </a:lnTo>
                  <a:lnTo>
                    <a:pt x="1903" y="1208"/>
                  </a:lnTo>
                  <a:lnTo>
                    <a:pt x="1884" y="1240"/>
                  </a:lnTo>
                  <a:lnTo>
                    <a:pt x="1861" y="1269"/>
                  </a:lnTo>
                  <a:lnTo>
                    <a:pt x="1834" y="1295"/>
                  </a:lnTo>
                  <a:lnTo>
                    <a:pt x="1834" y="1764"/>
                  </a:lnTo>
                  <a:lnTo>
                    <a:pt x="1831" y="1784"/>
                  </a:lnTo>
                  <a:lnTo>
                    <a:pt x="1825" y="1801"/>
                  </a:lnTo>
                  <a:lnTo>
                    <a:pt x="1814" y="1814"/>
                  </a:lnTo>
                  <a:lnTo>
                    <a:pt x="1799" y="1825"/>
                  </a:lnTo>
                  <a:lnTo>
                    <a:pt x="1782" y="1832"/>
                  </a:lnTo>
                  <a:lnTo>
                    <a:pt x="1764" y="1835"/>
                  </a:lnTo>
                  <a:lnTo>
                    <a:pt x="1745" y="1832"/>
                  </a:lnTo>
                  <a:lnTo>
                    <a:pt x="1728" y="1825"/>
                  </a:lnTo>
                  <a:lnTo>
                    <a:pt x="1714" y="1814"/>
                  </a:lnTo>
                  <a:lnTo>
                    <a:pt x="1703" y="1801"/>
                  </a:lnTo>
                  <a:lnTo>
                    <a:pt x="1696" y="1784"/>
                  </a:lnTo>
                  <a:lnTo>
                    <a:pt x="1694" y="1764"/>
                  </a:lnTo>
                  <a:lnTo>
                    <a:pt x="1694" y="1260"/>
                  </a:lnTo>
                  <a:lnTo>
                    <a:pt x="1696" y="1243"/>
                  </a:lnTo>
                  <a:lnTo>
                    <a:pt x="1701" y="1227"/>
                  </a:lnTo>
                  <a:lnTo>
                    <a:pt x="1712" y="1213"/>
                  </a:lnTo>
                  <a:lnTo>
                    <a:pt x="1725" y="1203"/>
                  </a:lnTo>
                  <a:lnTo>
                    <a:pt x="1746" y="1186"/>
                  </a:lnTo>
                  <a:lnTo>
                    <a:pt x="1764" y="1165"/>
                  </a:lnTo>
                  <a:lnTo>
                    <a:pt x="1779" y="1143"/>
                  </a:lnTo>
                  <a:lnTo>
                    <a:pt x="1790" y="1119"/>
                  </a:lnTo>
                  <a:lnTo>
                    <a:pt x="1796" y="1092"/>
                  </a:lnTo>
                  <a:lnTo>
                    <a:pt x="1798" y="1064"/>
                  </a:lnTo>
                  <a:lnTo>
                    <a:pt x="1798" y="542"/>
                  </a:lnTo>
                  <a:lnTo>
                    <a:pt x="1796" y="492"/>
                  </a:lnTo>
                  <a:lnTo>
                    <a:pt x="1786" y="443"/>
                  </a:lnTo>
                  <a:lnTo>
                    <a:pt x="1772" y="397"/>
                  </a:lnTo>
                  <a:lnTo>
                    <a:pt x="1751" y="354"/>
                  </a:lnTo>
                  <a:lnTo>
                    <a:pt x="1727" y="313"/>
                  </a:lnTo>
                  <a:lnTo>
                    <a:pt x="1697" y="276"/>
                  </a:lnTo>
                  <a:lnTo>
                    <a:pt x="1664" y="242"/>
                  </a:lnTo>
                  <a:lnTo>
                    <a:pt x="1627" y="213"/>
                  </a:lnTo>
                  <a:lnTo>
                    <a:pt x="1586" y="188"/>
                  </a:lnTo>
                  <a:lnTo>
                    <a:pt x="1543" y="168"/>
                  </a:lnTo>
                  <a:lnTo>
                    <a:pt x="1496" y="154"/>
                  </a:lnTo>
                  <a:lnTo>
                    <a:pt x="1448" y="144"/>
                  </a:lnTo>
                  <a:lnTo>
                    <a:pt x="1398" y="141"/>
                  </a:lnTo>
                  <a:lnTo>
                    <a:pt x="1285" y="141"/>
                  </a:lnTo>
                  <a:lnTo>
                    <a:pt x="1235" y="144"/>
                  </a:lnTo>
                  <a:lnTo>
                    <a:pt x="1186" y="154"/>
                  </a:lnTo>
                  <a:lnTo>
                    <a:pt x="1141" y="168"/>
                  </a:lnTo>
                  <a:lnTo>
                    <a:pt x="1097" y="189"/>
                  </a:lnTo>
                  <a:lnTo>
                    <a:pt x="1057" y="213"/>
                  </a:lnTo>
                  <a:lnTo>
                    <a:pt x="1019" y="243"/>
                  </a:lnTo>
                  <a:lnTo>
                    <a:pt x="985" y="276"/>
                  </a:lnTo>
                  <a:lnTo>
                    <a:pt x="957" y="313"/>
                  </a:lnTo>
                  <a:lnTo>
                    <a:pt x="931" y="354"/>
                  </a:lnTo>
                  <a:lnTo>
                    <a:pt x="912" y="397"/>
                  </a:lnTo>
                  <a:lnTo>
                    <a:pt x="897" y="443"/>
                  </a:lnTo>
                  <a:lnTo>
                    <a:pt x="887" y="492"/>
                  </a:lnTo>
                  <a:lnTo>
                    <a:pt x="884" y="542"/>
                  </a:lnTo>
                  <a:lnTo>
                    <a:pt x="884" y="1064"/>
                  </a:lnTo>
                  <a:lnTo>
                    <a:pt x="886" y="1092"/>
                  </a:lnTo>
                  <a:lnTo>
                    <a:pt x="894" y="1119"/>
                  </a:lnTo>
                  <a:lnTo>
                    <a:pt x="904" y="1143"/>
                  </a:lnTo>
                  <a:lnTo>
                    <a:pt x="918" y="1165"/>
                  </a:lnTo>
                  <a:lnTo>
                    <a:pt x="936" y="1186"/>
                  </a:lnTo>
                  <a:lnTo>
                    <a:pt x="958" y="1203"/>
                  </a:lnTo>
                  <a:lnTo>
                    <a:pt x="971" y="1213"/>
                  </a:lnTo>
                  <a:lnTo>
                    <a:pt x="981" y="1227"/>
                  </a:lnTo>
                  <a:lnTo>
                    <a:pt x="987" y="1243"/>
                  </a:lnTo>
                  <a:lnTo>
                    <a:pt x="989" y="1260"/>
                  </a:lnTo>
                  <a:lnTo>
                    <a:pt x="989" y="1764"/>
                  </a:lnTo>
                  <a:lnTo>
                    <a:pt x="987" y="1786"/>
                  </a:lnTo>
                  <a:lnTo>
                    <a:pt x="980" y="1805"/>
                  </a:lnTo>
                  <a:lnTo>
                    <a:pt x="969" y="1823"/>
                  </a:lnTo>
                  <a:lnTo>
                    <a:pt x="954" y="1838"/>
                  </a:lnTo>
                  <a:lnTo>
                    <a:pt x="937" y="1849"/>
                  </a:lnTo>
                  <a:lnTo>
                    <a:pt x="924" y="1856"/>
                  </a:lnTo>
                  <a:lnTo>
                    <a:pt x="904" y="1865"/>
                  </a:lnTo>
                  <a:lnTo>
                    <a:pt x="882" y="1877"/>
                  </a:lnTo>
                  <a:lnTo>
                    <a:pt x="854" y="1891"/>
                  </a:lnTo>
                  <a:lnTo>
                    <a:pt x="824" y="1908"/>
                  </a:lnTo>
                  <a:lnTo>
                    <a:pt x="789" y="1926"/>
                  </a:lnTo>
                  <a:lnTo>
                    <a:pt x="751" y="1947"/>
                  </a:lnTo>
                  <a:lnTo>
                    <a:pt x="710" y="1972"/>
                  </a:lnTo>
                  <a:lnTo>
                    <a:pt x="666" y="1997"/>
                  </a:lnTo>
                  <a:lnTo>
                    <a:pt x="620" y="2025"/>
                  </a:lnTo>
                  <a:lnTo>
                    <a:pt x="572" y="2055"/>
                  </a:lnTo>
                  <a:lnTo>
                    <a:pt x="523" y="2087"/>
                  </a:lnTo>
                  <a:lnTo>
                    <a:pt x="472" y="2121"/>
                  </a:lnTo>
                  <a:lnTo>
                    <a:pt x="420" y="2156"/>
                  </a:lnTo>
                  <a:lnTo>
                    <a:pt x="367" y="2194"/>
                  </a:lnTo>
                  <a:lnTo>
                    <a:pt x="314" y="2234"/>
                  </a:lnTo>
                  <a:lnTo>
                    <a:pt x="261" y="2274"/>
                  </a:lnTo>
                  <a:lnTo>
                    <a:pt x="206" y="2318"/>
                  </a:lnTo>
                  <a:lnTo>
                    <a:pt x="184" y="2340"/>
                  </a:lnTo>
                  <a:lnTo>
                    <a:pt x="165" y="2367"/>
                  </a:lnTo>
                  <a:lnTo>
                    <a:pt x="151" y="2395"/>
                  </a:lnTo>
                  <a:lnTo>
                    <a:pt x="144" y="2426"/>
                  </a:lnTo>
                  <a:lnTo>
                    <a:pt x="140" y="2458"/>
                  </a:lnTo>
                  <a:lnTo>
                    <a:pt x="140" y="2817"/>
                  </a:lnTo>
                  <a:lnTo>
                    <a:pt x="137" y="2836"/>
                  </a:lnTo>
                  <a:lnTo>
                    <a:pt x="131" y="2852"/>
                  </a:lnTo>
                  <a:lnTo>
                    <a:pt x="120" y="2867"/>
                  </a:lnTo>
                  <a:lnTo>
                    <a:pt x="105" y="2877"/>
                  </a:lnTo>
                  <a:lnTo>
                    <a:pt x="88" y="2885"/>
                  </a:lnTo>
                  <a:lnTo>
                    <a:pt x="70" y="2887"/>
                  </a:lnTo>
                  <a:lnTo>
                    <a:pt x="51" y="2885"/>
                  </a:lnTo>
                  <a:lnTo>
                    <a:pt x="34" y="2877"/>
                  </a:lnTo>
                  <a:lnTo>
                    <a:pt x="20" y="2867"/>
                  </a:lnTo>
                  <a:lnTo>
                    <a:pt x="10" y="2852"/>
                  </a:lnTo>
                  <a:lnTo>
                    <a:pt x="2" y="2836"/>
                  </a:lnTo>
                  <a:lnTo>
                    <a:pt x="0" y="2817"/>
                  </a:lnTo>
                  <a:lnTo>
                    <a:pt x="0" y="2458"/>
                  </a:lnTo>
                  <a:lnTo>
                    <a:pt x="2" y="2418"/>
                  </a:lnTo>
                  <a:lnTo>
                    <a:pt x="10" y="2377"/>
                  </a:lnTo>
                  <a:lnTo>
                    <a:pt x="22" y="2339"/>
                  </a:lnTo>
                  <a:lnTo>
                    <a:pt x="39" y="2303"/>
                  </a:lnTo>
                  <a:lnTo>
                    <a:pt x="62" y="2269"/>
                  </a:lnTo>
                  <a:lnTo>
                    <a:pt x="87" y="2237"/>
                  </a:lnTo>
                  <a:lnTo>
                    <a:pt x="118" y="2209"/>
                  </a:lnTo>
                  <a:lnTo>
                    <a:pt x="174" y="2163"/>
                  </a:lnTo>
                  <a:lnTo>
                    <a:pt x="231" y="2120"/>
                  </a:lnTo>
                  <a:lnTo>
                    <a:pt x="287" y="2078"/>
                  </a:lnTo>
                  <a:lnTo>
                    <a:pt x="344" y="2039"/>
                  </a:lnTo>
                  <a:lnTo>
                    <a:pt x="398" y="2001"/>
                  </a:lnTo>
                  <a:lnTo>
                    <a:pt x="452" y="1965"/>
                  </a:lnTo>
                  <a:lnTo>
                    <a:pt x="504" y="1931"/>
                  </a:lnTo>
                  <a:lnTo>
                    <a:pt x="555" y="1901"/>
                  </a:lnTo>
                  <a:lnTo>
                    <a:pt x="603" y="1871"/>
                  </a:lnTo>
                  <a:lnTo>
                    <a:pt x="649" y="1844"/>
                  </a:lnTo>
                  <a:lnTo>
                    <a:pt x="692" y="1820"/>
                  </a:lnTo>
                  <a:lnTo>
                    <a:pt x="731" y="1798"/>
                  </a:lnTo>
                  <a:lnTo>
                    <a:pt x="767" y="1778"/>
                  </a:lnTo>
                  <a:lnTo>
                    <a:pt x="799" y="1761"/>
                  </a:lnTo>
                  <a:lnTo>
                    <a:pt x="826" y="1747"/>
                  </a:lnTo>
                  <a:lnTo>
                    <a:pt x="849" y="1736"/>
                  </a:lnTo>
                  <a:lnTo>
                    <a:pt x="849" y="1295"/>
                  </a:lnTo>
                  <a:lnTo>
                    <a:pt x="822" y="1269"/>
                  </a:lnTo>
                  <a:lnTo>
                    <a:pt x="799" y="1240"/>
                  </a:lnTo>
                  <a:lnTo>
                    <a:pt x="780" y="1208"/>
                  </a:lnTo>
                  <a:lnTo>
                    <a:pt x="764" y="1175"/>
                  </a:lnTo>
                  <a:lnTo>
                    <a:pt x="753" y="1140"/>
                  </a:lnTo>
                  <a:lnTo>
                    <a:pt x="746" y="1103"/>
                  </a:lnTo>
                  <a:lnTo>
                    <a:pt x="744" y="1064"/>
                  </a:lnTo>
                  <a:lnTo>
                    <a:pt x="744" y="542"/>
                  </a:lnTo>
                  <a:lnTo>
                    <a:pt x="747" y="483"/>
                  </a:lnTo>
                  <a:lnTo>
                    <a:pt x="756" y="426"/>
                  </a:lnTo>
                  <a:lnTo>
                    <a:pt x="771" y="371"/>
                  </a:lnTo>
                  <a:lnTo>
                    <a:pt x="792" y="318"/>
                  </a:lnTo>
                  <a:lnTo>
                    <a:pt x="818" y="268"/>
                  </a:lnTo>
                  <a:lnTo>
                    <a:pt x="848" y="223"/>
                  </a:lnTo>
                  <a:lnTo>
                    <a:pt x="883" y="179"/>
                  </a:lnTo>
                  <a:lnTo>
                    <a:pt x="922" y="140"/>
                  </a:lnTo>
                  <a:lnTo>
                    <a:pt x="966" y="106"/>
                  </a:lnTo>
                  <a:lnTo>
                    <a:pt x="1012" y="75"/>
                  </a:lnTo>
                  <a:lnTo>
                    <a:pt x="1062" y="49"/>
                  </a:lnTo>
                  <a:lnTo>
                    <a:pt x="1114" y="28"/>
                  </a:lnTo>
                  <a:lnTo>
                    <a:pt x="1169" y="13"/>
                  </a:lnTo>
                  <a:lnTo>
                    <a:pt x="1226" y="4"/>
                  </a:lnTo>
                  <a:lnTo>
                    <a:pt x="1285"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92" name="Freeform 94"/>
            <p:cNvSpPr>
              <a:spLocks noEditPoints="1"/>
            </p:cNvSpPr>
            <p:nvPr/>
          </p:nvSpPr>
          <p:spPr bwMode="auto">
            <a:xfrm>
              <a:off x="882650" y="2206625"/>
              <a:ext cx="77788" cy="263525"/>
            </a:xfrm>
            <a:custGeom>
              <a:avLst/>
              <a:gdLst>
                <a:gd name="T0" fmla="*/ 144 w 487"/>
                <a:gd name="T1" fmla="*/ 1406 h 1657"/>
                <a:gd name="T2" fmla="*/ 335 w 487"/>
                <a:gd name="T3" fmla="*/ 1404 h 1657"/>
                <a:gd name="T4" fmla="*/ 264 w 487"/>
                <a:gd name="T5" fmla="*/ 313 h 1657"/>
                <a:gd name="T6" fmla="*/ 217 w 487"/>
                <a:gd name="T7" fmla="*/ 313 h 1657"/>
                <a:gd name="T8" fmla="*/ 416 w 487"/>
                <a:gd name="T9" fmla="*/ 0 h 1657"/>
                <a:gd name="T10" fmla="*/ 452 w 487"/>
                <a:gd name="T11" fmla="*/ 9 h 1657"/>
                <a:gd name="T12" fmla="*/ 477 w 487"/>
                <a:gd name="T13" fmla="*/ 35 h 1657"/>
                <a:gd name="T14" fmla="*/ 487 w 487"/>
                <a:gd name="T15" fmla="*/ 70 h 1657"/>
                <a:gd name="T16" fmla="*/ 476 w 487"/>
                <a:gd name="T17" fmla="*/ 142 h 1657"/>
                <a:gd name="T18" fmla="*/ 445 w 487"/>
                <a:gd name="T19" fmla="*/ 206 h 1657"/>
                <a:gd name="T20" fmla="*/ 477 w 487"/>
                <a:gd name="T21" fmla="*/ 1431 h 1657"/>
                <a:gd name="T22" fmla="*/ 466 w 487"/>
                <a:gd name="T23" fmla="*/ 1470 h 1657"/>
                <a:gd name="T24" fmla="*/ 284 w 487"/>
                <a:gd name="T25" fmla="*/ 1638 h 1657"/>
                <a:gd name="T26" fmla="*/ 254 w 487"/>
                <a:gd name="T27" fmla="*/ 1655 h 1657"/>
                <a:gd name="T28" fmla="*/ 221 w 487"/>
                <a:gd name="T29" fmla="*/ 1655 h 1657"/>
                <a:gd name="T30" fmla="*/ 190 w 487"/>
                <a:gd name="T31" fmla="*/ 1639 h 1657"/>
                <a:gd name="T32" fmla="*/ 14 w 487"/>
                <a:gd name="T33" fmla="*/ 1478 h 1657"/>
                <a:gd name="T34" fmla="*/ 2 w 487"/>
                <a:gd name="T35" fmla="*/ 1450 h 1657"/>
                <a:gd name="T36" fmla="*/ 54 w 487"/>
                <a:gd name="T37" fmla="*/ 223 h 1657"/>
                <a:gd name="T38" fmla="*/ 20 w 487"/>
                <a:gd name="T39" fmla="*/ 168 h 1657"/>
                <a:gd name="T40" fmla="*/ 2 w 487"/>
                <a:gd name="T41" fmla="*/ 105 h 1657"/>
                <a:gd name="T42" fmla="*/ 2 w 487"/>
                <a:gd name="T43" fmla="*/ 52 h 1657"/>
                <a:gd name="T44" fmla="*/ 20 w 487"/>
                <a:gd name="T45" fmla="*/ 21 h 1657"/>
                <a:gd name="T46" fmla="*/ 51 w 487"/>
                <a:gd name="T47" fmla="*/ 3 h 1657"/>
                <a:gd name="T48" fmla="*/ 88 w 487"/>
                <a:gd name="T49" fmla="*/ 3 h 1657"/>
                <a:gd name="T50" fmla="*/ 120 w 487"/>
                <a:gd name="T51" fmla="*/ 21 h 1657"/>
                <a:gd name="T52" fmla="*/ 137 w 487"/>
                <a:gd name="T53" fmla="*/ 52 h 1657"/>
                <a:gd name="T54" fmla="*/ 143 w 487"/>
                <a:gd name="T55" fmla="*/ 95 h 1657"/>
                <a:gd name="T56" fmla="*/ 163 w 487"/>
                <a:gd name="T57" fmla="*/ 135 h 1657"/>
                <a:gd name="T58" fmla="*/ 198 w 487"/>
                <a:gd name="T59" fmla="*/ 164 h 1657"/>
                <a:gd name="T60" fmla="*/ 244 w 487"/>
                <a:gd name="T61" fmla="*/ 174 h 1657"/>
                <a:gd name="T62" fmla="*/ 283 w 487"/>
                <a:gd name="T63" fmla="*/ 166 h 1657"/>
                <a:gd name="T64" fmla="*/ 306 w 487"/>
                <a:gd name="T65" fmla="*/ 151 h 1657"/>
                <a:gd name="T66" fmla="*/ 327 w 487"/>
                <a:gd name="T67" fmla="*/ 131 h 1657"/>
                <a:gd name="T68" fmla="*/ 344 w 487"/>
                <a:gd name="T69" fmla="*/ 92 h 1657"/>
                <a:gd name="T70" fmla="*/ 349 w 487"/>
                <a:gd name="T71" fmla="*/ 52 h 1657"/>
                <a:gd name="T72" fmla="*/ 366 w 487"/>
                <a:gd name="T73" fmla="*/ 21 h 1657"/>
                <a:gd name="T74" fmla="*/ 398 w 487"/>
                <a:gd name="T75" fmla="*/ 3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7" h="1657">
                  <a:moveTo>
                    <a:pt x="190" y="308"/>
                  </a:moveTo>
                  <a:lnTo>
                    <a:pt x="144" y="1406"/>
                  </a:lnTo>
                  <a:lnTo>
                    <a:pt x="237" y="1492"/>
                  </a:lnTo>
                  <a:lnTo>
                    <a:pt x="335" y="1404"/>
                  </a:lnTo>
                  <a:lnTo>
                    <a:pt x="285" y="311"/>
                  </a:lnTo>
                  <a:lnTo>
                    <a:pt x="264" y="313"/>
                  </a:lnTo>
                  <a:lnTo>
                    <a:pt x="244" y="314"/>
                  </a:lnTo>
                  <a:lnTo>
                    <a:pt x="217" y="313"/>
                  </a:lnTo>
                  <a:lnTo>
                    <a:pt x="190" y="308"/>
                  </a:lnTo>
                  <a:close/>
                  <a:moveTo>
                    <a:pt x="416" y="0"/>
                  </a:moveTo>
                  <a:lnTo>
                    <a:pt x="435" y="3"/>
                  </a:lnTo>
                  <a:lnTo>
                    <a:pt x="452" y="9"/>
                  </a:lnTo>
                  <a:lnTo>
                    <a:pt x="466" y="21"/>
                  </a:lnTo>
                  <a:lnTo>
                    <a:pt x="477" y="35"/>
                  </a:lnTo>
                  <a:lnTo>
                    <a:pt x="484" y="52"/>
                  </a:lnTo>
                  <a:lnTo>
                    <a:pt x="487" y="70"/>
                  </a:lnTo>
                  <a:lnTo>
                    <a:pt x="484" y="107"/>
                  </a:lnTo>
                  <a:lnTo>
                    <a:pt x="476" y="142"/>
                  </a:lnTo>
                  <a:lnTo>
                    <a:pt x="463" y="176"/>
                  </a:lnTo>
                  <a:lnTo>
                    <a:pt x="445" y="206"/>
                  </a:lnTo>
                  <a:lnTo>
                    <a:pt x="422" y="234"/>
                  </a:lnTo>
                  <a:lnTo>
                    <a:pt x="477" y="1431"/>
                  </a:lnTo>
                  <a:lnTo>
                    <a:pt x="475" y="1451"/>
                  </a:lnTo>
                  <a:lnTo>
                    <a:pt x="466" y="1470"/>
                  </a:lnTo>
                  <a:lnTo>
                    <a:pt x="453" y="1486"/>
                  </a:lnTo>
                  <a:lnTo>
                    <a:pt x="284" y="1638"/>
                  </a:lnTo>
                  <a:lnTo>
                    <a:pt x="270" y="1649"/>
                  </a:lnTo>
                  <a:lnTo>
                    <a:pt x="254" y="1655"/>
                  </a:lnTo>
                  <a:lnTo>
                    <a:pt x="237" y="1657"/>
                  </a:lnTo>
                  <a:lnTo>
                    <a:pt x="221" y="1655"/>
                  </a:lnTo>
                  <a:lnTo>
                    <a:pt x="205" y="1649"/>
                  </a:lnTo>
                  <a:lnTo>
                    <a:pt x="190" y="1639"/>
                  </a:lnTo>
                  <a:lnTo>
                    <a:pt x="24" y="1489"/>
                  </a:lnTo>
                  <a:lnTo>
                    <a:pt x="14" y="1478"/>
                  </a:lnTo>
                  <a:lnTo>
                    <a:pt x="6" y="1465"/>
                  </a:lnTo>
                  <a:lnTo>
                    <a:pt x="2" y="1450"/>
                  </a:lnTo>
                  <a:lnTo>
                    <a:pt x="1" y="1434"/>
                  </a:lnTo>
                  <a:lnTo>
                    <a:pt x="54" y="223"/>
                  </a:lnTo>
                  <a:lnTo>
                    <a:pt x="35" y="198"/>
                  </a:lnTo>
                  <a:lnTo>
                    <a:pt x="20" y="168"/>
                  </a:lnTo>
                  <a:lnTo>
                    <a:pt x="10" y="137"/>
                  </a:lnTo>
                  <a:lnTo>
                    <a:pt x="2" y="105"/>
                  </a:lnTo>
                  <a:lnTo>
                    <a:pt x="0" y="71"/>
                  </a:lnTo>
                  <a:lnTo>
                    <a:pt x="2" y="52"/>
                  </a:lnTo>
                  <a:lnTo>
                    <a:pt x="10" y="36"/>
                  </a:lnTo>
                  <a:lnTo>
                    <a:pt x="20" y="21"/>
                  </a:lnTo>
                  <a:lnTo>
                    <a:pt x="34" y="10"/>
                  </a:lnTo>
                  <a:lnTo>
                    <a:pt x="51" y="3"/>
                  </a:lnTo>
                  <a:lnTo>
                    <a:pt x="70" y="1"/>
                  </a:lnTo>
                  <a:lnTo>
                    <a:pt x="88" y="3"/>
                  </a:lnTo>
                  <a:lnTo>
                    <a:pt x="105" y="10"/>
                  </a:lnTo>
                  <a:lnTo>
                    <a:pt x="120" y="21"/>
                  </a:lnTo>
                  <a:lnTo>
                    <a:pt x="131" y="36"/>
                  </a:lnTo>
                  <a:lnTo>
                    <a:pt x="137" y="52"/>
                  </a:lnTo>
                  <a:lnTo>
                    <a:pt x="140" y="71"/>
                  </a:lnTo>
                  <a:lnTo>
                    <a:pt x="143" y="95"/>
                  </a:lnTo>
                  <a:lnTo>
                    <a:pt x="151" y="116"/>
                  </a:lnTo>
                  <a:lnTo>
                    <a:pt x="163" y="135"/>
                  </a:lnTo>
                  <a:lnTo>
                    <a:pt x="179" y="151"/>
                  </a:lnTo>
                  <a:lnTo>
                    <a:pt x="198" y="164"/>
                  </a:lnTo>
                  <a:lnTo>
                    <a:pt x="219" y="171"/>
                  </a:lnTo>
                  <a:lnTo>
                    <a:pt x="244" y="174"/>
                  </a:lnTo>
                  <a:lnTo>
                    <a:pt x="264" y="172"/>
                  </a:lnTo>
                  <a:lnTo>
                    <a:pt x="283" y="166"/>
                  </a:lnTo>
                  <a:lnTo>
                    <a:pt x="301" y="156"/>
                  </a:lnTo>
                  <a:lnTo>
                    <a:pt x="306" y="151"/>
                  </a:lnTo>
                  <a:lnTo>
                    <a:pt x="313" y="147"/>
                  </a:lnTo>
                  <a:lnTo>
                    <a:pt x="327" y="131"/>
                  </a:lnTo>
                  <a:lnTo>
                    <a:pt x="337" y="113"/>
                  </a:lnTo>
                  <a:lnTo>
                    <a:pt x="344" y="92"/>
                  </a:lnTo>
                  <a:lnTo>
                    <a:pt x="346" y="70"/>
                  </a:lnTo>
                  <a:lnTo>
                    <a:pt x="349" y="52"/>
                  </a:lnTo>
                  <a:lnTo>
                    <a:pt x="355" y="35"/>
                  </a:lnTo>
                  <a:lnTo>
                    <a:pt x="366" y="21"/>
                  </a:lnTo>
                  <a:lnTo>
                    <a:pt x="381" y="9"/>
                  </a:lnTo>
                  <a:lnTo>
                    <a:pt x="398" y="3"/>
                  </a:lnTo>
                  <a:lnTo>
                    <a:pt x="416"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93" name="Freeform 95"/>
            <p:cNvSpPr>
              <a:spLocks noEditPoints="1"/>
            </p:cNvSpPr>
            <p:nvPr/>
          </p:nvSpPr>
          <p:spPr bwMode="auto">
            <a:xfrm>
              <a:off x="1139825" y="2171700"/>
              <a:ext cx="100013" cy="100013"/>
            </a:xfrm>
            <a:custGeom>
              <a:avLst/>
              <a:gdLst>
                <a:gd name="T0" fmla="*/ 140 w 632"/>
                <a:gd name="T1" fmla="*/ 147 h 632"/>
                <a:gd name="T2" fmla="*/ 140 w 632"/>
                <a:gd name="T3" fmla="*/ 492 h 632"/>
                <a:gd name="T4" fmla="*/ 487 w 632"/>
                <a:gd name="T5" fmla="*/ 492 h 632"/>
                <a:gd name="T6" fmla="*/ 476 w 632"/>
                <a:gd name="T7" fmla="*/ 447 h 632"/>
                <a:gd name="T8" fmla="*/ 460 w 632"/>
                <a:gd name="T9" fmla="*/ 402 h 632"/>
                <a:gd name="T10" fmla="*/ 440 w 632"/>
                <a:gd name="T11" fmla="*/ 361 h 632"/>
                <a:gd name="T12" fmla="*/ 416 w 632"/>
                <a:gd name="T13" fmla="*/ 320 h 632"/>
                <a:gd name="T14" fmla="*/ 387 w 632"/>
                <a:gd name="T15" fmla="*/ 283 h 632"/>
                <a:gd name="T16" fmla="*/ 352 w 632"/>
                <a:gd name="T17" fmla="*/ 249 h 632"/>
                <a:gd name="T18" fmla="*/ 314 w 632"/>
                <a:gd name="T19" fmla="*/ 219 h 632"/>
                <a:gd name="T20" fmla="*/ 274 w 632"/>
                <a:gd name="T21" fmla="*/ 194 h 632"/>
                <a:gd name="T22" fmla="*/ 232 w 632"/>
                <a:gd name="T23" fmla="*/ 174 h 632"/>
                <a:gd name="T24" fmla="*/ 187 w 632"/>
                <a:gd name="T25" fmla="*/ 158 h 632"/>
                <a:gd name="T26" fmla="*/ 140 w 632"/>
                <a:gd name="T27" fmla="*/ 147 h 632"/>
                <a:gd name="T28" fmla="*/ 70 w 632"/>
                <a:gd name="T29" fmla="*/ 0 h 632"/>
                <a:gd name="T30" fmla="*/ 123 w 632"/>
                <a:gd name="T31" fmla="*/ 2 h 632"/>
                <a:gd name="T32" fmla="*/ 176 w 632"/>
                <a:gd name="T33" fmla="*/ 10 h 632"/>
                <a:gd name="T34" fmla="*/ 227 w 632"/>
                <a:gd name="T35" fmla="*/ 22 h 632"/>
                <a:gd name="T36" fmla="*/ 277 w 632"/>
                <a:gd name="T37" fmla="*/ 40 h 632"/>
                <a:gd name="T38" fmla="*/ 325 w 632"/>
                <a:gd name="T39" fmla="*/ 61 h 632"/>
                <a:gd name="T40" fmla="*/ 371 w 632"/>
                <a:gd name="T41" fmla="*/ 87 h 632"/>
                <a:gd name="T42" fmla="*/ 413 w 632"/>
                <a:gd name="T43" fmla="*/ 117 h 632"/>
                <a:gd name="T44" fmla="*/ 454 w 632"/>
                <a:gd name="T45" fmla="*/ 151 h 632"/>
                <a:gd name="T46" fmla="*/ 491 w 632"/>
                <a:gd name="T47" fmla="*/ 190 h 632"/>
                <a:gd name="T48" fmla="*/ 523 w 632"/>
                <a:gd name="T49" fmla="*/ 230 h 632"/>
                <a:gd name="T50" fmla="*/ 552 w 632"/>
                <a:gd name="T51" fmla="*/ 273 h 632"/>
                <a:gd name="T52" fmla="*/ 575 w 632"/>
                <a:gd name="T53" fmla="*/ 317 h 632"/>
                <a:gd name="T54" fmla="*/ 595 w 632"/>
                <a:gd name="T55" fmla="*/ 363 h 632"/>
                <a:gd name="T56" fmla="*/ 611 w 632"/>
                <a:gd name="T57" fmla="*/ 412 h 632"/>
                <a:gd name="T58" fmla="*/ 623 w 632"/>
                <a:gd name="T59" fmla="*/ 461 h 632"/>
                <a:gd name="T60" fmla="*/ 629 w 632"/>
                <a:gd name="T61" fmla="*/ 511 h 632"/>
                <a:gd name="T62" fmla="*/ 632 w 632"/>
                <a:gd name="T63" fmla="*/ 562 h 632"/>
                <a:gd name="T64" fmla="*/ 629 w 632"/>
                <a:gd name="T65" fmla="*/ 581 h 632"/>
                <a:gd name="T66" fmla="*/ 622 w 632"/>
                <a:gd name="T67" fmla="*/ 598 h 632"/>
                <a:gd name="T68" fmla="*/ 611 w 632"/>
                <a:gd name="T69" fmla="*/ 612 h 632"/>
                <a:gd name="T70" fmla="*/ 598 w 632"/>
                <a:gd name="T71" fmla="*/ 623 h 632"/>
                <a:gd name="T72" fmla="*/ 580 w 632"/>
                <a:gd name="T73" fmla="*/ 630 h 632"/>
                <a:gd name="T74" fmla="*/ 561 w 632"/>
                <a:gd name="T75" fmla="*/ 632 h 632"/>
                <a:gd name="T76" fmla="*/ 70 w 632"/>
                <a:gd name="T77" fmla="*/ 632 h 632"/>
                <a:gd name="T78" fmla="*/ 52 w 632"/>
                <a:gd name="T79" fmla="*/ 630 h 632"/>
                <a:gd name="T80" fmla="*/ 35 w 632"/>
                <a:gd name="T81" fmla="*/ 623 h 632"/>
                <a:gd name="T82" fmla="*/ 21 w 632"/>
                <a:gd name="T83" fmla="*/ 612 h 632"/>
                <a:gd name="T84" fmla="*/ 9 w 632"/>
                <a:gd name="T85" fmla="*/ 598 h 632"/>
                <a:gd name="T86" fmla="*/ 3 w 632"/>
                <a:gd name="T87" fmla="*/ 581 h 632"/>
                <a:gd name="T88" fmla="*/ 0 w 632"/>
                <a:gd name="T89" fmla="*/ 562 h 632"/>
                <a:gd name="T90" fmla="*/ 0 w 632"/>
                <a:gd name="T91" fmla="*/ 70 h 632"/>
                <a:gd name="T92" fmla="*/ 3 w 632"/>
                <a:gd name="T93" fmla="*/ 51 h 632"/>
                <a:gd name="T94" fmla="*/ 9 w 632"/>
                <a:gd name="T95" fmla="*/ 34 h 632"/>
                <a:gd name="T96" fmla="*/ 20 w 632"/>
                <a:gd name="T97" fmla="*/ 20 h 632"/>
                <a:gd name="T98" fmla="*/ 35 w 632"/>
                <a:gd name="T99" fmla="*/ 10 h 632"/>
                <a:gd name="T100" fmla="*/ 52 w 632"/>
                <a:gd name="T101" fmla="*/ 2 h 632"/>
                <a:gd name="T102" fmla="*/ 70 w 632"/>
                <a:gd name="T103" fmla="*/ 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32" h="632">
                  <a:moveTo>
                    <a:pt x="140" y="147"/>
                  </a:moveTo>
                  <a:lnTo>
                    <a:pt x="140" y="492"/>
                  </a:lnTo>
                  <a:lnTo>
                    <a:pt x="487" y="492"/>
                  </a:lnTo>
                  <a:lnTo>
                    <a:pt x="476" y="447"/>
                  </a:lnTo>
                  <a:lnTo>
                    <a:pt x="460" y="402"/>
                  </a:lnTo>
                  <a:lnTo>
                    <a:pt x="440" y="361"/>
                  </a:lnTo>
                  <a:lnTo>
                    <a:pt x="416" y="320"/>
                  </a:lnTo>
                  <a:lnTo>
                    <a:pt x="387" y="283"/>
                  </a:lnTo>
                  <a:lnTo>
                    <a:pt x="352" y="249"/>
                  </a:lnTo>
                  <a:lnTo>
                    <a:pt x="314" y="219"/>
                  </a:lnTo>
                  <a:lnTo>
                    <a:pt x="274" y="194"/>
                  </a:lnTo>
                  <a:lnTo>
                    <a:pt x="232" y="174"/>
                  </a:lnTo>
                  <a:lnTo>
                    <a:pt x="187" y="158"/>
                  </a:lnTo>
                  <a:lnTo>
                    <a:pt x="140" y="147"/>
                  </a:lnTo>
                  <a:close/>
                  <a:moveTo>
                    <a:pt x="70" y="0"/>
                  </a:moveTo>
                  <a:lnTo>
                    <a:pt x="123" y="2"/>
                  </a:lnTo>
                  <a:lnTo>
                    <a:pt x="176" y="10"/>
                  </a:lnTo>
                  <a:lnTo>
                    <a:pt x="227" y="22"/>
                  </a:lnTo>
                  <a:lnTo>
                    <a:pt x="277" y="40"/>
                  </a:lnTo>
                  <a:lnTo>
                    <a:pt x="325" y="61"/>
                  </a:lnTo>
                  <a:lnTo>
                    <a:pt x="371" y="87"/>
                  </a:lnTo>
                  <a:lnTo>
                    <a:pt x="413" y="117"/>
                  </a:lnTo>
                  <a:lnTo>
                    <a:pt x="454" y="151"/>
                  </a:lnTo>
                  <a:lnTo>
                    <a:pt x="491" y="190"/>
                  </a:lnTo>
                  <a:lnTo>
                    <a:pt x="523" y="230"/>
                  </a:lnTo>
                  <a:lnTo>
                    <a:pt x="552" y="273"/>
                  </a:lnTo>
                  <a:lnTo>
                    <a:pt x="575" y="317"/>
                  </a:lnTo>
                  <a:lnTo>
                    <a:pt x="595" y="363"/>
                  </a:lnTo>
                  <a:lnTo>
                    <a:pt x="611" y="412"/>
                  </a:lnTo>
                  <a:lnTo>
                    <a:pt x="623" y="461"/>
                  </a:lnTo>
                  <a:lnTo>
                    <a:pt x="629" y="511"/>
                  </a:lnTo>
                  <a:lnTo>
                    <a:pt x="632" y="562"/>
                  </a:lnTo>
                  <a:lnTo>
                    <a:pt x="629" y="581"/>
                  </a:lnTo>
                  <a:lnTo>
                    <a:pt x="622" y="598"/>
                  </a:lnTo>
                  <a:lnTo>
                    <a:pt x="611" y="612"/>
                  </a:lnTo>
                  <a:lnTo>
                    <a:pt x="598" y="623"/>
                  </a:lnTo>
                  <a:lnTo>
                    <a:pt x="580" y="630"/>
                  </a:lnTo>
                  <a:lnTo>
                    <a:pt x="561" y="632"/>
                  </a:lnTo>
                  <a:lnTo>
                    <a:pt x="70" y="632"/>
                  </a:lnTo>
                  <a:lnTo>
                    <a:pt x="52" y="630"/>
                  </a:lnTo>
                  <a:lnTo>
                    <a:pt x="35" y="623"/>
                  </a:lnTo>
                  <a:lnTo>
                    <a:pt x="21" y="612"/>
                  </a:lnTo>
                  <a:lnTo>
                    <a:pt x="9" y="598"/>
                  </a:lnTo>
                  <a:lnTo>
                    <a:pt x="3" y="581"/>
                  </a:lnTo>
                  <a:lnTo>
                    <a:pt x="0" y="562"/>
                  </a:lnTo>
                  <a:lnTo>
                    <a:pt x="0" y="70"/>
                  </a:lnTo>
                  <a:lnTo>
                    <a:pt x="3" y="51"/>
                  </a:lnTo>
                  <a:lnTo>
                    <a:pt x="9" y="34"/>
                  </a:lnTo>
                  <a:lnTo>
                    <a:pt x="20" y="20"/>
                  </a:lnTo>
                  <a:lnTo>
                    <a:pt x="35" y="10"/>
                  </a:lnTo>
                  <a:lnTo>
                    <a:pt x="52" y="2"/>
                  </a:lnTo>
                  <a:lnTo>
                    <a:pt x="70"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94" name="Freeform 96"/>
            <p:cNvSpPr>
              <a:spLocks noEditPoints="1"/>
            </p:cNvSpPr>
            <p:nvPr/>
          </p:nvSpPr>
          <p:spPr bwMode="auto">
            <a:xfrm>
              <a:off x="996950" y="2192338"/>
              <a:ext cx="220663" cy="220663"/>
            </a:xfrm>
            <a:custGeom>
              <a:avLst/>
              <a:gdLst>
                <a:gd name="T0" fmla="*/ 569 w 1395"/>
                <a:gd name="T1" fmla="*/ 156 h 1394"/>
                <a:gd name="T2" fmla="*/ 461 w 1395"/>
                <a:gd name="T3" fmla="*/ 194 h 1394"/>
                <a:gd name="T4" fmla="*/ 364 w 1395"/>
                <a:gd name="T5" fmla="*/ 252 h 1394"/>
                <a:gd name="T6" fmla="*/ 281 w 1395"/>
                <a:gd name="T7" fmla="*/ 328 h 1394"/>
                <a:gd name="T8" fmla="*/ 215 w 1395"/>
                <a:gd name="T9" fmla="*/ 419 h 1394"/>
                <a:gd name="T10" fmla="*/ 168 w 1395"/>
                <a:gd name="T11" fmla="*/ 524 h 1394"/>
                <a:gd name="T12" fmla="*/ 144 w 1395"/>
                <a:gd name="T13" fmla="*/ 638 h 1394"/>
                <a:gd name="T14" fmla="*/ 144 w 1395"/>
                <a:gd name="T15" fmla="*/ 758 h 1394"/>
                <a:gd name="T16" fmla="*/ 169 w 1395"/>
                <a:gd name="T17" fmla="*/ 873 h 1394"/>
                <a:gd name="T18" fmla="*/ 217 w 1395"/>
                <a:gd name="T19" fmla="*/ 978 h 1394"/>
                <a:gd name="T20" fmla="*/ 284 w 1395"/>
                <a:gd name="T21" fmla="*/ 1069 h 1394"/>
                <a:gd name="T22" fmla="*/ 369 w 1395"/>
                <a:gd name="T23" fmla="*/ 1146 h 1394"/>
                <a:gd name="T24" fmla="*/ 468 w 1395"/>
                <a:gd name="T25" fmla="*/ 1205 h 1394"/>
                <a:gd name="T26" fmla="*/ 578 w 1395"/>
                <a:gd name="T27" fmla="*/ 1241 h 1394"/>
                <a:gd name="T28" fmla="*/ 697 w 1395"/>
                <a:gd name="T29" fmla="*/ 1254 h 1394"/>
                <a:gd name="T30" fmla="*/ 815 w 1395"/>
                <a:gd name="T31" fmla="*/ 1242 h 1394"/>
                <a:gd name="T32" fmla="*/ 925 w 1395"/>
                <a:gd name="T33" fmla="*/ 1206 h 1394"/>
                <a:gd name="T34" fmla="*/ 1023 w 1395"/>
                <a:gd name="T35" fmla="*/ 1148 h 1394"/>
                <a:gd name="T36" fmla="*/ 1107 w 1395"/>
                <a:gd name="T37" fmla="*/ 1074 h 1394"/>
                <a:gd name="T38" fmla="*/ 1175 w 1395"/>
                <a:gd name="T39" fmla="*/ 983 h 1394"/>
                <a:gd name="T40" fmla="*/ 1223 w 1395"/>
                <a:gd name="T41" fmla="*/ 880 h 1394"/>
                <a:gd name="T42" fmla="*/ 1249 w 1395"/>
                <a:gd name="T43" fmla="*/ 767 h 1394"/>
                <a:gd name="T44" fmla="*/ 679 w 1395"/>
                <a:gd name="T45" fmla="*/ 765 h 1394"/>
                <a:gd name="T46" fmla="*/ 648 w 1395"/>
                <a:gd name="T47" fmla="*/ 747 h 1394"/>
                <a:gd name="T48" fmla="*/ 630 w 1395"/>
                <a:gd name="T49" fmla="*/ 716 h 1394"/>
                <a:gd name="T50" fmla="*/ 628 w 1395"/>
                <a:gd name="T51" fmla="*/ 145 h 1394"/>
                <a:gd name="T52" fmla="*/ 716 w 1395"/>
                <a:gd name="T53" fmla="*/ 2 h 1394"/>
                <a:gd name="T54" fmla="*/ 747 w 1395"/>
                <a:gd name="T55" fmla="*/ 20 h 1394"/>
                <a:gd name="T56" fmla="*/ 765 w 1395"/>
                <a:gd name="T57" fmla="*/ 51 h 1394"/>
                <a:gd name="T58" fmla="*/ 768 w 1395"/>
                <a:gd name="T59" fmla="*/ 627 h 1394"/>
                <a:gd name="T60" fmla="*/ 1343 w 1395"/>
                <a:gd name="T61" fmla="*/ 629 h 1394"/>
                <a:gd name="T62" fmla="*/ 1375 w 1395"/>
                <a:gd name="T63" fmla="*/ 647 h 1394"/>
                <a:gd name="T64" fmla="*/ 1392 w 1395"/>
                <a:gd name="T65" fmla="*/ 678 h 1394"/>
                <a:gd name="T66" fmla="*/ 1392 w 1395"/>
                <a:gd name="T67" fmla="*/ 764 h 1394"/>
                <a:gd name="T68" fmla="*/ 1367 w 1395"/>
                <a:gd name="T69" fmla="*/ 893 h 1394"/>
                <a:gd name="T70" fmla="*/ 1320 w 1395"/>
                <a:gd name="T71" fmla="*/ 1012 h 1394"/>
                <a:gd name="T72" fmla="*/ 1252 w 1395"/>
                <a:gd name="T73" fmla="*/ 1118 h 1394"/>
                <a:gd name="T74" fmla="*/ 1167 w 1395"/>
                <a:gd name="T75" fmla="*/ 1212 h 1394"/>
                <a:gd name="T76" fmla="*/ 1067 w 1395"/>
                <a:gd name="T77" fmla="*/ 1288 h 1394"/>
                <a:gd name="T78" fmla="*/ 953 w 1395"/>
                <a:gd name="T79" fmla="*/ 1345 h 1394"/>
                <a:gd name="T80" fmla="*/ 830 w 1395"/>
                <a:gd name="T81" fmla="*/ 1381 h 1394"/>
                <a:gd name="T82" fmla="*/ 697 w 1395"/>
                <a:gd name="T83" fmla="*/ 1394 h 1394"/>
                <a:gd name="T84" fmla="*/ 565 w 1395"/>
                <a:gd name="T85" fmla="*/ 1381 h 1394"/>
                <a:gd name="T86" fmla="*/ 442 w 1395"/>
                <a:gd name="T87" fmla="*/ 1345 h 1394"/>
                <a:gd name="T88" fmla="*/ 328 w 1395"/>
                <a:gd name="T89" fmla="*/ 1288 h 1394"/>
                <a:gd name="T90" fmla="*/ 228 w 1395"/>
                <a:gd name="T91" fmla="*/ 1212 h 1394"/>
                <a:gd name="T92" fmla="*/ 143 w 1395"/>
                <a:gd name="T93" fmla="*/ 1118 h 1394"/>
                <a:gd name="T94" fmla="*/ 76 w 1395"/>
                <a:gd name="T95" fmla="*/ 1012 h 1394"/>
                <a:gd name="T96" fmla="*/ 28 w 1395"/>
                <a:gd name="T97" fmla="*/ 893 h 1394"/>
                <a:gd name="T98" fmla="*/ 3 w 1395"/>
                <a:gd name="T99" fmla="*/ 764 h 1394"/>
                <a:gd name="T100" fmla="*/ 3 w 1395"/>
                <a:gd name="T101" fmla="*/ 630 h 1394"/>
                <a:gd name="T102" fmla="*/ 28 w 1395"/>
                <a:gd name="T103" fmla="*/ 501 h 1394"/>
                <a:gd name="T104" fmla="*/ 76 w 1395"/>
                <a:gd name="T105" fmla="*/ 382 h 1394"/>
                <a:gd name="T106" fmla="*/ 143 w 1395"/>
                <a:gd name="T107" fmla="*/ 276 h 1394"/>
                <a:gd name="T108" fmla="*/ 228 w 1395"/>
                <a:gd name="T109" fmla="*/ 182 h 1394"/>
                <a:gd name="T110" fmla="*/ 328 w 1395"/>
                <a:gd name="T111" fmla="*/ 107 h 1394"/>
                <a:gd name="T112" fmla="*/ 442 w 1395"/>
                <a:gd name="T113" fmla="*/ 49 h 1394"/>
                <a:gd name="T114" fmla="*/ 565 w 1395"/>
                <a:gd name="T115" fmla="*/ 12 h 1394"/>
                <a:gd name="T116" fmla="*/ 697 w 1395"/>
                <a:gd name="T117" fmla="*/ 0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5" h="1394">
                  <a:moveTo>
                    <a:pt x="628" y="145"/>
                  </a:moveTo>
                  <a:lnTo>
                    <a:pt x="569" y="156"/>
                  </a:lnTo>
                  <a:lnTo>
                    <a:pt x="514" y="172"/>
                  </a:lnTo>
                  <a:lnTo>
                    <a:pt x="461" y="194"/>
                  </a:lnTo>
                  <a:lnTo>
                    <a:pt x="411" y="220"/>
                  </a:lnTo>
                  <a:lnTo>
                    <a:pt x="364" y="252"/>
                  </a:lnTo>
                  <a:lnTo>
                    <a:pt x="320" y="287"/>
                  </a:lnTo>
                  <a:lnTo>
                    <a:pt x="281" y="328"/>
                  </a:lnTo>
                  <a:lnTo>
                    <a:pt x="246" y="372"/>
                  </a:lnTo>
                  <a:lnTo>
                    <a:pt x="215" y="419"/>
                  </a:lnTo>
                  <a:lnTo>
                    <a:pt x="190" y="470"/>
                  </a:lnTo>
                  <a:lnTo>
                    <a:pt x="168" y="524"/>
                  </a:lnTo>
                  <a:lnTo>
                    <a:pt x="153" y="579"/>
                  </a:lnTo>
                  <a:lnTo>
                    <a:pt x="144" y="638"/>
                  </a:lnTo>
                  <a:lnTo>
                    <a:pt x="141" y="697"/>
                  </a:lnTo>
                  <a:lnTo>
                    <a:pt x="144" y="758"/>
                  </a:lnTo>
                  <a:lnTo>
                    <a:pt x="153" y="816"/>
                  </a:lnTo>
                  <a:lnTo>
                    <a:pt x="169" y="873"/>
                  </a:lnTo>
                  <a:lnTo>
                    <a:pt x="191" y="927"/>
                  </a:lnTo>
                  <a:lnTo>
                    <a:pt x="217" y="978"/>
                  </a:lnTo>
                  <a:lnTo>
                    <a:pt x="248" y="1026"/>
                  </a:lnTo>
                  <a:lnTo>
                    <a:pt x="284" y="1069"/>
                  </a:lnTo>
                  <a:lnTo>
                    <a:pt x="325" y="1110"/>
                  </a:lnTo>
                  <a:lnTo>
                    <a:pt x="369" y="1146"/>
                  </a:lnTo>
                  <a:lnTo>
                    <a:pt x="417" y="1178"/>
                  </a:lnTo>
                  <a:lnTo>
                    <a:pt x="468" y="1205"/>
                  </a:lnTo>
                  <a:lnTo>
                    <a:pt x="522" y="1226"/>
                  </a:lnTo>
                  <a:lnTo>
                    <a:pt x="578" y="1241"/>
                  </a:lnTo>
                  <a:lnTo>
                    <a:pt x="638" y="1250"/>
                  </a:lnTo>
                  <a:lnTo>
                    <a:pt x="697" y="1254"/>
                  </a:lnTo>
                  <a:lnTo>
                    <a:pt x="758" y="1250"/>
                  </a:lnTo>
                  <a:lnTo>
                    <a:pt x="815" y="1242"/>
                  </a:lnTo>
                  <a:lnTo>
                    <a:pt x="872" y="1226"/>
                  </a:lnTo>
                  <a:lnTo>
                    <a:pt x="925" y="1206"/>
                  </a:lnTo>
                  <a:lnTo>
                    <a:pt x="975" y="1179"/>
                  </a:lnTo>
                  <a:lnTo>
                    <a:pt x="1023" y="1148"/>
                  </a:lnTo>
                  <a:lnTo>
                    <a:pt x="1066" y="1113"/>
                  </a:lnTo>
                  <a:lnTo>
                    <a:pt x="1107" y="1074"/>
                  </a:lnTo>
                  <a:lnTo>
                    <a:pt x="1143" y="1030"/>
                  </a:lnTo>
                  <a:lnTo>
                    <a:pt x="1175" y="983"/>
                  </a:lnTo>
                  <a:lnTo>
                    <a:pt x="1201" y="933"/>
                  </a:lnTo>
                  <a:lnTo>
                    <a:pt x="1223" y="880"/>
                  </a:lnTo>
                  <a:lnTo>
                    <a:pt x="1239" y="825"/>
                  </a:lnTo>
                  <a:lnTo>
                    <a:pt x="1249" y="767"/>
                  </a:lnTo>
                  <a:lnTo>
                    <a:pt x="697" y="767"/>
                  </a:lnTo>
                  <a:lnTo>
                    <a:pt x="679" y="765"/>
                  </a:lnTo>
                  <a:lnTo>
                    <a:pt x="662" y="758"/>
                  </a:lnTo>
                  <a:lnTo>
                    <a:pt x="648" y="747"/>
                  </a:lnTo>
                  <a:lnTo>
                    <a:pt x="636" y="732"/>
                  </a:lnTo>
                  <a:lnTo>
                    <a:pt x="630" y="716"/>
                  </a:lnTo>
                  <a:lnTo>
                    <a:pt x="628" y="697"/>
                  </a:lnTo>
                  <a:lnTo>
                    <a:pt x="628" y="145"/>
                  </a:lnTo>
                  <a:close/>
                  <a:moveTo>
                    <a:pt x="697" y="0"/>
                  </a:moveTo>
                  <a:lnTo>
                    <a:pt x="716" y="2"/>
                  </a:lnTo>
                  <a:lnTo>
                    <a:pt x="733" y="10"/>
                  </a:lnTo>
                  <a:lnTo>
                    <a:pt x="747" y="20"/>
                  </a:lnTo>
                  <a:lnTo>
                    <a:pt x="759" y="34"/>
                  </a:lnTo>
                  <a:lnTo>
                    <a:pt x="765" y="51"/>
                  </a:lnTo>
                  <a:lnTo>
                    <a:pt x="768" y="70"/>
                  </a:lnTo>
                  <a:lnTo>
                    <a:pt x="768" y="627"/>
                  </a:lnTo>
                  <a:lnTo>
                    <a:pt x="1325" y="627"/>
                  </a:lnTo>
                  <a:lnTo>
                    <a:pt x="1343" y="629"/>
                  </a:lnTo>
                  <a:lnTo>
                    <a:pt x="1360" y="636"/>
                  </a:lnTo>
                  <a:lnTo>
                    <a:pt x="1375" y="647"/>
                  </a:lnTo>
                  <a:lnTo>
                    <a:pt x="1385" y="662"/>
                  </a:lnTo>
                  <a:lnTo>
                    <a:pt x="1392" y="678"/>
                  </a:lnTo>
                  <a:lnTo>
                    <a:pt x="1395" y="697"/>
                  </a:lnTo>
                  <a:lnTo>
                    <a:pt x="1392" y="764"/>
                  </a:lnTo>
                  <a:lnTo>
                    <a:pt x="1382" y="829"/>
                  </a:lnTo>
                  <a:lnTo>
                    <a:pt x="1367" y="893"/>
                  </a:lnTo>
                  <a:lnTo>
                    <a:pt x="1346" y="954"/>
                  </a:lnTo>
                  <a:lnTo>
                    <a:pt x="1320" y="1012"/>
                  </a:lnTo>
                  <a:lnTo>
                    <a:pt x="1289" y="1066"/>
                  </a:lnTo>
                  <a:lnTo>
                    <a:pt x="1252" y="1118"/>
                  </a:lnTo>
                  <a:lnTo>
                    <a:pt x="1212" y="1167"/>
                  </a:lnTo>
                  <a:lnTo>
                    <a:pt x="1167" y="1212"/>
                  </a:lnTo>
                  <a:lnTo>
                    <a:pt x="1119" y="1252"/>
                  </a:lnTo>
                  <a:lnTo>
                    <a:pt x="1067" y="1288"/>
                  </a:lnTo>
                  <a:lnTo>
                    <a:pt x="1012" y="1320"/>
                  </a:lnTo>
                  <a:lnTo>
                    <a:pt x="953" y="1345"/>
                  </a:lnTo>
                  <a:lnTo>
                    <a:pt x="893" y="1366"/>
                  </a:lnTo>
                  <a:lnTo>
                    <a:pt x="830" y="1381"/>
                  </a:lnTo>
                  <a:lnTo>
                    <a:pt x="765" y="1391"/>
                  </a:lnTo>
                  <a:lnTo>
                    <a:pt x="697" y="1394"/>
                  </a:lnTo>
                  <a:lnTo>
                    <a:pt x="630" y="1391"/>
                  </a:lnTo>
                  <a:lnTo>
                    <a:pt x="565" y="1381"/>
                  </a:lnTo>
                  <a:lnTo>
                    <a:pt x="502" y="1366"/>
                  </a:lnTo>
                  <a:lnTo>
                    <a:pt x="442" y="1345"/>
                  </a:lnTo>
                  <a:lnTo>
                    <a:pt x="383" y="1320"/>
                  </a:lnTo>
                  <a:lnTo>
                    <a:pt x="328" y="1288"/>
                  </a:lnTo>
                  <a:lnTo>
                    <a:pt x="276" y="1252"/>
                  </a:lnTo>
                  <a:lnTo>
                    <a:pt x="228" y="1212"/>
                  </a:lnTo>
                  <a:lnTo>
                    <a:pt x="183" y="1167"/>
                  </a:lnTo>
                  <a:lnTo>
                    <a:pt x="143" y="1118"/>
                  </a:lnTo>
                  <a:lnTo>
                    <a:pt x="107" y="1066"/>
                  </a:lnTo>
                  <a:lnTo>
                    <a:pt x="76" y="1012"/>
                  </a:lnTo>
                  <a:lnTo>
                    <a:pt x="49" y="954"/>
                  </a:lnTo>
                  <a:lnTo>
                    <a:pt x="28" y="893"/>
                  </a:lnTo>
                  <a:lnTo>
                    <a:pt x="13" y="829"/>
                  </a:lnTo>
                  <a:lnTo>
                    <a:pt x="3" y="764"/>
                  </a:lnTo>
                  <a:lnTo>
                    <a:pt x="0" y="697"/>
                  </a:lnTo>
                  <a:lnTo>
                    <a:pt x="3" y="630"/>
                  </a:lnTo>
                  <a:lnTo>
                    <a:pt x="13" y="565"/>
                  </a:lnTo>
                  <a:lnTo>
                    <a:pt x="28" y="501"/>
                  </a:lnTo>
                  <a:lnTo>
                    <a:pt x="49" y="441"/>
                  </a:lnTo>
                  <a:lnTo>
                    <a:pt x="76" y="382"/>
                  </a:lnTo>
                  <a:lnTo>
                    <a:pt x="107" y="328"/>
                  </a:lnTo>
                  <a:lnTo>
                    <a:pt x="143" y="276"/>
                  </a:lnTo>
                  <a:lnTo>
                    <a:pt x="183" y="227"/>
                  </a:lnTo>
                  <a:lnTo>
                    <a:pt x="228" y="182"/>
                  </a:lnTo>
                  <a:lnTo>
                    <a:pt x="276" y="142"/>
                  </a:lnTo>
                  <a:lnTo>
                    <a:pt x="328" y="107"/>
                  </a:lnTo>
                  <a:lnTo>
                    <a:pt x="383" y="75"/>
                  </a:lnTo>
                  <a:lnTo>
                    <a:pt x="442" y="49"/>
                  </a:lnTo>
                  <a:lnTo>
                    <a:pt x="502" y="28"/>
                  </a:lnTo>
                  <a:lnTo>
                    <a:pt x="565" y="12"/>
                  </a:lnTo>
                  <a:lnTo>
                    <a:pt x="630" y="3"/>
                  </a:lnTo>
                  <a:lnTo>
                    <a:pt x="697"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grpSp>
      <p:grpSp>
        <p:nvGrpSpPr>
          <p:cNvPr id="95" name="Group 21"/>
          <p:cNvGrpSpPr/>
          <p:nvPr/>
        </p:nvGrpSpPr>
        <p:grpSpPr>
          <a:xfrm>
            <a:off x="4955446" y="1549953"/>
            <a:ext cx="386969" cy="443161"/>
            <a:chOff x="9990138" y="2690813"/>
            <a:chExt cx="481013" cy="550863"/>
          </a:xfrm>
          <a:solidFill>
            <a:schemeClr val="bg1"/>
          </a:solidFill>
        </p:grpSpPr>
        <p:sp>
          <p:nvSpPr>
            <p:cNvPr id="96" name="Freeform 107"/>
            <p:cNvSpPr/>
            <p:nvPr/>
          </p:nvSpPr>
          <p:spPr bwMode="auto">
            <a:xfrm>
              <a:off x="10121901" y="3182938"/>
              <a:ext cx="219075" cy="58738"/>
            </a:xfrm>
            <a:custGeom>
              <a:avLst/>
              <a:gdLst>
                <a:gd name="T0" fmla="*/ 689 w 1378"/>
                <a:gd name="T1" fmla="*/ 0 h 371"/>
                <a:gd name="T2" fmla="*/ 708 w 1378"/>
                <a:gd name="T3" fmla="*/ 2 h 371"/>
                <a:gd name="T4" fmla="*/ 724 w 1378"/>
                <a:gd name="T5" fmla="*/ 10 h 371"/>
                <a:gd name="T6" fmla="*/ 739 w 1378"/>
                <a:gd name="T7" fmla="*/ 20 h 371"/>
                <a:gd name="T8" fmla="*/ 749 w 1378"/>
                <a:gd name="T9" fmla="*/ 35 h 371"/>
                <a:gd name="T10" fmla="*/ 757 w 1378"/>
                <a:gd name="T11" fmla="*/ 51 h 371"/>
                <a:gd name="T12" fmla="*/ 759 w 1378"/>
                <a:gd name="T13" fmla="*/ 70 h 371"/>
                <a:gd name="T14" fmla="*/ 759 w 1378"/>
                <a:gd name="T15" fmla="*/ 230 h 371"/>
                <a:gd name="T16" fmla="*/ 1307 w 1378"/>
                <a:gd name="T17" fmla="*/ 230 h 371"/>
                <a:gd name="T18" fmla="*/ 1326 w 1378"/>
                <a:gd name="T19" fmla="*/ 232 h 371"/>
                <a:gd name="T20" fmla="*/ 1343 w 1378"/>
                <a:gd name="T21" fmla="*/ 239 h 371"/>
                <a:gd name="T22" fmla="*/ 1357 w 1378"/>
                <a:gd name="T23" fmla="*/ 250 h 371"/>
                <a:gd name="T24" fmla="*/ 1368 w 1378"/>
                <a:gd name="T25" fmla="*/ 265 h 371"/>
                <a:gd name="T26" fmla="*/ 1375 w 1378"/>
                <a:gd name="T27" fmla="*/ 282 h 371"/>
                <a:gd name="T28" fmla="*/ 1378 w 1378"/>
                <a:gd name="T29" fmla="*/ 300 h 371"/>
                <a:gd name="T30" fmla="*/ 1376 w 1378"/>
                <a:gd name="T31" fmla="*/ 319 h 371"/>
                <a:gd name="T32" fmla="*/ 1368 w 1378"/>
                <a:gd name="T33" fmla="*/ 336 h 371"/>
                <a:gd name="T34" fmla="*/ 1358 w 1378"/>
                <a:gd name="T35" fmla="*/ 349 h 371"/>
                <a:gd name="T36" fmla="*/ 1343 w 1378"/>
                <a:gd name="T37" fmla="*/ 361 h 371"/>
                <a:gd name="T38" fmla="*/ 1326 w 1378"/>
                <a:gd name="T39" fmla="*/ 367 h 371"/>
                <a:gd name="T40" fmla="*/ 1308 w 1378"/>
                <a:gd name="T41" fmla="*/ 371 h 371"/>
                <a:gd name="T42" fmla="*/ 71 w 1378"/>
                <a:gd name="T43" fmla="*/ 371 h 371"/>
                <a:gd name="T44" fmla="*/ 52 w 1378"/>
                <a:gd name="T45" fmla="*/ 367 h 371"/>
                <a:gd name="T46" fmla="*/ 35 w 1378"/>
                <a:gd name="T47" fmla="*/ 361 h 371"/>
                <a:gd name="T48" fmla="*/ 21 w 1378"/>
                <a:gd name="T49" fmla="*/ 349 h 371"/>
                <a:gd name="T50" fmla="*/ 9 w 1378"/>
                <a:gd name="T51" fmla="*/ 336 h 371"/>
                <a:gd name="T52" fmla="*/ 3 w 1378"/>
                <a:gd name="T53" fmla="*/ 319 h 371"/>
                <a:gd name="T54" fmla="*/ 0 w 1378"/>
                <a:gd name="T55" fmla="*/ 300 h 371"/>
                <a:gd name="T56" fmla="*/ 3 w 1378"/>
                <a:gd name="T57" fmla="*/ 282 h 371"/>
                <a:gd name="T58" fmla="*/ 9 w 1378"/>
                <a:gd name="T59" fmla="*/ 265 h 371"/>
                <a:gd name="T60" fmla="*/ 21 w 1378"/>
                <a:gd name="T61" fmla="*/ 250 h 371"/>
                <a:gd name="T62" fmla="*/ 35 w 1378"/>
                <a:gd name="T63" fmla="*/ 239 h 371"/>
                <a:gd name="T64" fmla="*/ 52 w 1378"/>
                <a:gd name="T65" fmla="*/ 232 h 371"/>
                <a:gd name="T66" fmla="*/ 71 w 1378"/>
                <a:gd name="T67" fmla="*/ 230 h 371"/>
                <a:gd name="T68" fmla="*/ 618 w 1378"/>
                <a:gd name="T69" fmla="*/ 230 h 371"/>
                <a:gd name="T70" fmla="*/ 618 w 1378"/>
                <a:gd name="T71" fmla="*/ 70 h 371"/>
                <a:gd name="T72" fmla="*/ 621 w 1378"/>
                <a:gd name="T73" fmla="*/ 51 h 371"/>
                <a:gd name="T74" fmla="*/ 627 w 1378"/>
                <a:gd name="T75" fmla="*/ 35 h 371"/>
                <a:gd name="T76" fmla="*/ 639 w 1378"/>
                <a:gd name="T77" fmla="*/ 20 h 371"/>
                <a:gd name="T78" fmla="*/ 653 w 1378"/>
                <a:gd name="T79" fmla="*/ 10 h 371"/>
                <a:gd name="T80" fmla="*/ 670 w 1378"/>
                <a:gd name="T81" fmla="*/ 2 h 371"/>
                <a:gd name="T82" fmla="*/ 689 w 1378"/>
                <a:gd name="T83"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78" h="371">
                  <a:moveTo>
                    <a:pt x="689" y="0"/>
                  </a:moveTo>
                  <a:lnTo>
                    <a:pt x="708" y="2"/>
                  </a:lnTo>
                  <a:lnTo>
                    <a:pt x="724" y="10"/>
                  </a:lnTo>
                  <a:lnTo>
                    <a:pt x="739" y="20"/>
                  </a:lnTo>
                  <a:lnTo>
                    <a:pt x="749" y="35"/>
                  </a:lnTo>
                  <a:lnTo>
                    <a:pt x="757" y="51"/>
                  </a:lnTo>
                  <a:lnTo>
                    <a:pt x="759" y="70"/>
                  </a:lnTo>
                  <a:lnTo>
                    <a:pt x="759" y="230"/>
                  </a:lnTo>
                  <a:lnTo>
                    <a:pt x="1307" y="230"/>
                  </a:lnTo>
                  <a:lnTo>
                    <a:pt x="1326" y="232"/>
                  </a:lnTo>
                  <a:lnTo>
                    <a:pt x="1343" y="239"/>
                  </a:lnTo>
                  <a:lnTo>
                    <a:pt x="1357" y="250"/>
                  </a:lnTo>
                  <a:lnTo>
                    <a:pt x="1368" y="265"/>
                  </a:lnTo>
                  <a:lnTo>
                    <a:pt x="1375" y="282"/>
                  </a:lnTo>
                  <a:lnTo>
                    <a:pt x="1378" y="300"/>
                  </a:lnTo>
                  <a:lnTo>
                    <a:pt x="1376" y="319"/>
                  </a:lnTo>
                  <a:lnTo>
                    <a:pt x="1368" y="336"/>
                  </a:lnTo>
                  <a:lnTo>
                    <a:pt x="1358" y="349"/>
                  </a:lnTo>
                  <a:lnTo>
                    <a:pt x="1343" y="361"/>
                  </a:lnTo>
                  <a:lnTo>
                    <a:pt x="1326" y="367"/>
                  </a:lnTo>
                  <a:lnTo>
                    <a:pt x="1308" y="371"/>
                  </a:lnTo>
                  <a:lnTo>
                    <a:pt x="71" y="371"/>
                  </a:lnTo>
                  <a:lnTo>
                    <a:pt x="52" y="367"/>
                  </a:lnTo>
                  <a:lnTo>
                    <a:pt x="35" y="361"/>
                  </a:lnTo>
                  <a:lnTo>
                    <a:pt x="21" y="349"/>
                  </a:lnTo>
                  <a:lnTo>
                    <a:pt x="9" y="336"/>
                  </a:lnTo>
                  <a:lnTo>
                    <a:pt x="3" y="319"/>
                  </a:lnTo>
                  <a:lnTo>
                    <a:pt x="0" y="300"/>
                  </a:lnTo>
                  <a:lnTo>
                    <a:pt x="3" y="282"/>
                  </a:lnTo>
                  <a:lnTo>
                    <a:pt x="9" y="265"/>
                  </a:lnTo>
                  <a:lnTo>
                    <a:pt x="21" y="250"/>
                  </a:lnTo>
                  <a:lnTo>
                    <a:pt x="35" y="239"/>
                  </a:lnTo>
                  <a:lnTo>
                    <a:pt x="52" y="232"/>
                  </a:lnTo>
                  <a:lnTo>
                    <a:pt x="71" y="230"/>
                  </a:lnTo>
                  <a:lnTo>
                    <a:pt x="618" y="230"/>
                  </a:lnTo>
                  <a:lnTo>
                    <a:pt x="618" y="70"/>
                  </a:lnTo>
                  <a:lnTo>
                    <a:pt x="621" y="51"/>
                  </a:lnTo>
                  <a:lnTo>
                    <a:pt x="627" y="35"/>
                  </a:lnTo>
                  <a:lnTo>
                    <a:pt x="639" y="20"/>
                  </a:lnTo>
                  <a:lnTo>
                    <a:pt x="653" y="10"/>
                  </a:lnTo>
                  <a:lnTo>
                    <a:pt x="670" y="2"/>
                  </a:lnTo>
                  <a:lnTo>
                    <a:pt x="689"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97" name="Freeform 108"/>
            <p:cNvSpPr>
              <a:spLocks noEditPoints="1"/>
            </p:cNvSpPr>
            <p:nvPr/>
          </p:nvSpPr>
          <p:spPr bwMode="auto">
            <a:xfrm>
              <a:off x="9990138" y="2809875"/>
              <a:ext cx="481013" cy="347663"/>
            </a:xfrm>
            <a:custGeom>
              <a:avLst/>
              <a:gdLst>
                <a:gd name="T0" fmla="*/ 1388 w 3034"/>
                <a:gd name="T1" fmla="*/ 1364 h 2187"/>
                <a:gd name="T2" fmla="*/ 1263 w 3034"/>
                <a:gd name="T3" fmla="*/ 1465 h 2187"/>
                <a:gd name="T4" fmla="*/ 1808 w 3034"/>
                <a:gd name="T5" fmla="*/ 1577 h 2187"/>
                <a:gd name="T6" fmla="*/ 1732 w 3034"/>
                <a:gd name="T7" fmla="*/ 1434 h 2187"/>
                <a:gd name="T8" fmla="*/ 1594 w 3034"/>
                <a:gd name="T9" fmla="*/ 1351 h 2187"/>
                <a:gd name="T10" fmla="*/ 2873 w 3034"/>
                <a:gd name="T11" fmla="*/ 0 h 2187"/>
                <a:gd name="T12" fmla="*/ 2986 w 3034"/>
                <a:gd name="T13" fmla="*/ 47 h 2187"/>
                <a:gd name="T14" fmla="*/ 3034 w 3034"/>
                <a:gd name="T15" fmla="*/ 160 h 2187"/>
                <a:gd name="T16" fmla="*/ 3006 w 3034"/>
                <a:gd name="T17" fmla="*/ 2117 h 2187"/>
                <a:gd name="T18" fmla="*/ 2906 w 3034"/>
                <a:gd name="T19" fmla="*/ 2184 h 2187"/>
                <a:gd name="T20" fmla="*/ 98 w 3034"/>
                <a:gd name="T21" fmla="*/ 2175 h 2187"/>
                <a:gd name="T22" fmla="*/ 13 w 3034"/>
                <a:gd name="T23" fmla="*/ 2089 h 2187"/>
                <a:gd name="T24" fmla="*/ 2 w 3034"/>
                <a:gd name="T25" fmla="*/ 1625 h 2187"/>
                <a:gd name="T26" fmla="*/ 51 w 3034"/>
                <a:gd name="T27" fmla="*/ 1576 h 2187"/>
                <a:gd name="T28" fmla="*/ 645 w 3034"/>
                <a:gd name="T29" fmla="*/ 1577 h 2187"/>
                <a:gd name="T30" fmla="*/ 716 w 3034"/>
                <a:gd name="T31" fmla="*/ 1411 h 2187"/>
                <a:gd name="T32" fmla="*/ 851 w 3034"/>
                <a:gd name="T33" fmla="*/ 1296 h 2187"/>
                <a:gd name="T34" fmla="*/ 1030 w 3034"/>
                <a:gd name="T35" fmla="*/ 1252 h 2187"/>
                <a:gd name="T36" fmla="*/ 1090 w 3034"/>
                <a:gd name="T37" fmla="*/ 1287 h 2187"/>
                <a:gd name="T38" fmla="*/ 1090 w 3034"/>
                <a:gd name="T39" fmla="*/ 1358 h 2187"/>
                <a:gd name="T40" fmla="*/ 1030 w 3034"/>
                <a:gd name="T41" fmla="*/ 1393 h 2187"/>
                <a:gd name="T42" fmla="*/ 892 w 3034"/>
                <a:gd name="T43" fmla="*/ 1434 h 2187"/>
                <a:gd name="T44" fmla="*/ 801 w 3034"/>
                <a:gd name="T45" fmla="*/ 1542 h 2187"/>
                <a:gd name="T46" fmla="*/ 1096 w 3034"/>
                <a:gd name="T47" fmla="*/ 1482 h 2187"/>
                <a:gd name="T48" fmla="*/ 1200 w 3034"/>
                <a:gd name="T49" fmla="*/ 1324 h 2187"/>
                <a:gd name="T50" fmla="*/ 1362 w 3034"/>
                <a:gd name="T51" fmla="*/ 1224 h 2187"/>
                <a:gd name="T52" fmla="*/ 1432 w 3034"/>
                <a:gd name="T53" fmla="*/ 1206 h 2187"/>
                <a:gd name="T54" fmla="*/ 1519 w 3034"/>
                <a:gd name="T55" fmla="*/ 1199 h 2187"/>
                <a:gd name="T56" fmla="*/ 1695 w 3034"/>
                <a:gd name="T57" fmla="*/ 1238 h 2187"/>
                <a:gd name="T58" fmla="*/ 1849 w 3034"/>
                <a:gd name="T59" fmla="*/ 1356 h 2187"/>
                <a:gd name="T60" fmla="*/ 1940 w 3034"/>
                <a:gd name="T61" fmla="*/ 1528 h 2187"/>
                <a:gd name="T62" fmla="*/ 2201 w 3034"/>
                <a:gd name="T63" fmla="*/ 1511 h 2187"/>
                <a:gd name="T64" fmla="*/ 2096 w 3034"/>
                <a:gd name="T65" fmla="*/ 1417 h 2187"/>
                <a:gd name="T66" fmla="*/ 1970 w 3034"/>
                <a:gd name="T67" fmla="*/ 1391 h 2187"/>
                <a:gd name="T68" fmla="*/ 1920 w 3034"/>
                <a:gd name="T69" fmla="*/ 1342 h 2187"/>
                <a:gd name="T70" fmla="*/ 1938 w 3034"/>
                <a:gd name="T71" fmla="*/ 1273 h 2187"/>
                <a:gd name="T72" fmla="*/ 2035 w 3034"/>
                <a:gd name="T73" fmla="*/ 1255 h 2187"/>
                <a:gd name="T74" fmla="*/ 2206 w 3034"/>
                <a:gd name="T75" fmla="*/ 1319 h 2187"/>
                <a:gd name="T76" fmla="*/ 2328 w 3034"/>
                <a:gd name="T77" fmla="*/ 1449 h 2187"/>
                <a:gd name="T78" fmla="*/ 2674 w 3034"/>
                <a:gd name="T79" fmla="*/ 1577 h 2187"/>
                <a:gd name="T80" fmla="*/ 2734 w 3034"/>
                <a:gd name="T81" fmla="*/ 1612 h 2187"/>
                <a:gd name="T82" fmla="*/ 2734 w 3034"/>
                <a:gd name="T83" fmla="*/ 1683 h 2187"/>
                <a:gd name="T84" fmla="*/ 2674 w 3034"/>
                <a:gd name="T85" fmla="*/ 1718 h 2187"/>
                <a:gd name="T86" fmla="*/ 150 w 3034"/>
                <a:gd name="T87" fmla="*/ 2045 h 2187"/>
                <a:gd name="T88" fmla="*/ 2891 w 3034"/>
                <a:gd name="T89" fmla="*/ 2037 h 2187"/>
                <a:gd name="T90" fmla="*/ 2883 w 3034"/>
                <a:gd name="T91" fmla="*/ 143 h 2187"/>
                <a:gd name="T92" fmla="*/ 2078 w 3034"/>
                <a:gd name="T93" fmla="*/ 131 h 2187"/>
                <a:gd name="T94" fmla="*/ 2044 w 3034"/>
                <a:gd name="T95" fmla="*/ 70 h 2187"/>
                <a:gd name="T96" fmla="*/ 2078 w 3034"/>
                <a:gd name="T97" fmla="*/ 9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34" h="2187">
                  <a:moveTo>
                    <a:pt x="1510" y="1339"/>
                  </a:moveTo>
                  <a:lnTo>
                    <a:pt x="1467" y="1342"/>
                  </a:lnTo>
                  <a:lnTo>
                    <a:pt x="1427" y="1351"/>
                  </a:lnTo>
                  <a:lnTo>
                    <a:pt x="1388" y="1364"/>
                  </a:lnTo>
                  <a:lnTo>
                    <a:pt x="1352" y="1383"/>
                  </a:lnTo>
                  <a:lnTo>
                    <a:pt x="1318" y="1407"/>
                  </a:lnTo>
                  <a:lnTo>
                    <a:pt x="1288" y="1434"/>
                  </a:lnTo>
                  <a:lnTo>
                    <a:pt x="1263" y="1465"/>
                  </a:lnTo>
                  <a:lnTo>
                    <a:pt x="1242" y="1500"/>
                  </a:lnTo>
                  <a:lnTo>
                    <a:pt x="1225" y="1537"/>
                  </a:lnTo>
                  <a:lnTo>
                    <a:pt x="1213" y="1577"/>
                  </a:lnTo>
                  <a:lnTo>
                    <a:pt x="1808" y="1577"/>
                  </a:lnTo>
                  <a:lnTo>
                    <a:pt x="1795" y="1537"/>
                  </a:lnTo>
                  <a:lnTo>
                    <a:pt x="1778" y="1500"/>
                  </a:lnTo>
                  <a:lnTo>
                    <a:pt x="1757" y="1465"/>
                  </a:lnTo>
                  <a:lnTo>
                    <a:pt x="1732" y="1434"/>
                  </a:lnTo>
                  <a:lnTo>
                    <a:pt x="1702" y="1407"/>
                  </a:lnTo>
                  <a:lnTo>
                    <a:pt x="1669" y="1383"/>
                  </a:lnTo>
                  <a:lnTo>
                    <a:pt x="1633" y="1364"/>
                  </a:lnTo>
                  <a:lnTo>
                    <a:pt x="1594" y="1351"/>
                  </a:lnTo>
                  <a:lnTo>
                    <a:pt x="1553" y="1342"/>
                  </a:lnTo>
                  <a:lnTo>
                    <a:pt x="1510" y="1339"/>
                  </a:lnTo>
                  <a:close/>
                  <a:moveTo>
                    <a:pt x="2114" y="0"/>
                  </a:moveTo>
                  <a:lnTo>
                    <a:pt x="2873" y="0"/>
                  </a:lnTo>
                  <a:lnTo>
                    <a:pt x="2906" y="3"/>
                  </a:lnTo>
                  <a:lnTo>
                    <a:pt x="2935" y="12"/>
                  </a:lnTo>
                  <a:lnTo>
                    <a:pt x="2963" y="27"/>
                  </a:lnTo>
                  <a:lnTo>
                    <a:pt x="2986" y="47"/>
                  </a:lnTo>
                  <a:lnTo>
                    <a:pt x="3006" y="71"/>
                  </a:lnTo>
                  <a:lnTo>
                    <a:pt x="3021" y="98"/>
                  </a:lnTo>
                  <a:lnTo>
                    <a:pt x="3030" y="128"/>
                  </a:lnTo>
                  <a:lnTo>
                    <a:pt x="3034" y="160"/>
                  </a:lnTo>
                  <a:lnTo>
                    <a:pt x="3034" y="2027"/>
                  </a:lnTo>
                  <a:lnTo>
                    <a:pt x="3030" y="2058"/>
                  </a:lnTo>
                  <a:lnTo>
                    <a:pt x="3021" y="2089"/>
                  </a:lnTo>
                  <a:lnTo>
                    <a:pt x="3006" y="2117"/>
                  </a:lnTo>
                  <a:lnTo>
                    <a:pt x="2986" y="2140"/>
                  </a:lnTo>
                  <a:lnTo>
                    <a:pt x="2963" y="2160"/>
                  </a:lnTo>
                  <a:lnTo>
                    <a:pt x="2935" y="2175"/>
                  </a:lnTo>
                  <a:lnTo>
                    <a:pt x="2906" y="2184"/>
                  </a:lnTo>
                  <a:lnTo>
                    <a:pt x="2873" y="2187"/>
                  </a:lnTo>
                  <a:lnTo>
                    <a:pt x="161" y="2187"/>
                  </a:lnTo>
                  <a:lnTo>
                    <a:pt x="128" y="2184"/>
                  </a:lnTo>
                  <a:lnTo>
                    <a:pt x="98" y="2175"/>
                  </a:lnTo>
                  <a:lnTo>
                    <a:pt x="71" y="2160"/>
                  </a:lnTo>
                  <a:lnTo>
                    <a:pt x="47" y="2140"/>
                  </a:lnTo>
                  <a:lnTo>
                    <a:pt x="28" y="2117"/>
                  </a:lnTo>
                  <a:lnTo>
                    <a:pt x="13" y="2089"/>
                  </a:lnTo>
                  <a:lnTo>
                    <a:pt x="3" y="2058"/>
                  </a:lnTo>
                  <a:lnTo>
                    <a:pt x="0" y="2027"/>
                  </a:lnTo>
                  <a:lnTo>
                    <a:pt x="0" y="1644"/>
                  </a:lnTo>
                  <a:lnTo>
                    <a:pt x="2" y="1625"/>
                  </a:lnTo>
                  <a:lnTo>
                    <a:pt x="10" y="1608"/>
                  </a:lnTo>
                  <a:lnTo>
                    <a:pt x="20" y="1594"/>
                  </a:lnTo>
                  <a:lnTo>
                    <a:pt x="34" y="1582"/>
                  </a:lnTo>
                  <a:lnTo>
                    <a:pt x="51" y="1576"/>
                  </a:lnTo>
                  <a:lnTo>
                    <a:pt x="70" y="1573"/>
                  </a:lnTo>
                  <a:lnTo>
                    <a:pt x="80" y="1574"/>
                  </a:lnTo>
                  <a:lnTo>
                    <a:pt x="91" y="1577"/>
                  </a:lnTo>
                  <a:lnTo>
                    <a:pt x="645" y="1577"/>
                  </a:lnTo>
                  <a:lnTo>
                    <a:pt x="655" y="1532"/>
                  </a:lnTo>
                  <a:lnTo>
                    <a:pt x="671" y="1489"/>
                  </a:lnTo>
                  <a:lnTo>
                    <a:pt x="691" y="1448"/>
                  </a:lnTo>
                  <a:lnTo>
                    <a:pt x="716" y="1411"/>
                  </a:lnTo>
                  <a:lnTo>
                    <a:pt x="744" y="1376"/>
                  </a:lnTo>
                  <a:lnTo>
                    <a:pt x="777" y="1345"/>
                  </a:lnTo>
                  <a:lnTo>
                    <a:pt x="813" y="1318"/>
                  </a:lnTo>
                  <a:lnTo>
                    <a:pt x="851" y="1296"/>
                  </a:lnTo>
                  <a:lnTo>
                    <a:pt x="893" y="1277"/>
                  </a:lnTo>
                  <a:lnTo>
                    <a:pt x="937" y="1264"/>
                  </a:lnTo>
                  <a:lnTo>
                    <a:pt x="982" y="1255"/>
                  </a:lnTo>
                  <a:lnTo>
                    <a:pt x="1030" y="1252"/>
                  </a:lnTo>
                  <a:lnTo>
                    <a:pt x="1049" y="1254"/>
                  </a:lnTo>
                  <a:lnTo>
                    <a:pt x="1066" y="1262"/>
                  </a:lnTo>
                  <a:lnTo>
                    <a:pt x="1080" y="1272"/>
                  </a:lnTo>
                  <a:lnTo>
                    <a:pt x="1090" y="1287"/>
                  </a:lnTo>
                  <a:lnTo>
                    <a:pt x="1098" y="1304"/>
                  </a:lnTo>
                  <a:lnTo>
                    <a:pt x="1100" y="1322"/>
                  </a:lnTo>
                  <a:lnTo>
                    <a:pt x="1098" y="1341"/>
                  </a:lnTo>
                  <a:lnTo>
                    <a:pt x="1090" y="1358"/>
                  </a:lnTo>
                  <a:lnTo>
                    <a:pt x="1080" y="1372"/>
                  </a:lnTo>
                  <a:lnTo>
                    <a:pt x="1066" y="1383"/>
                  </a:lnTo>
                  <a:lnTo>
                    <a:pt x="1049" y="1390"/>
                  </a:lnTo>
                  <a:lnTo>
                    <a:pt x="1030" y="1393"/>
                  </a:lnTo>
                  <a:lnTo>
                    <a:pt x="993" y="1395"/>
                  </a:lnTo>
                  <a:lnTo>
                    <a:pt x="957" y="1404"/>
                  </a:lnTo>
                  <a:lnTo>
                    <a:pt x="923" y="1416"/>
                  </a:lnTo>
                  <a:lnTo>
                    <a:pt x="892" y="1434"/>
                  </a:lnTo>
                  <a:lnTo>
                    <a:pt x="864" y="1456"/>
                  </a:lnTo>
                  <a:lnTo>
                    <a:pt x="838" y="1482"/>
                  </a:lnTo>
                  <a:lnTo>
                    <a:pt x="818" y="1510"/>
                  </a:lnTo>
                  <a:lnTo>
                    <a:pt x="801" y="1542"/>
                  </a:lnTo>
                  <a:lnTo>
                    <a:pt x="789" y="1577"/>
                  </a:lnTo>
                  <a:lnTo>
                    <a:pt x="1070" y="1577"/>
                  </a:lnTo>
                  <a:lnTo>
                    <a:pt x="1080" y="1528"/>
                  </a:lnTo>
                  <a:lnTo>
                    <a:pt x="1096" y="1482"/>
                  </a:lnTo>
                  <a:lnTo>
                    <a:pt x="1116" y="1438"/>
                  </a:lnTo>
                  <a:lnTo>
                    <a:pt x="1140" y="1397"/>
                  </a:lnTo>
                  <a:lnTo>
                    <a:pt x="1169" y="1359"/>
                  </a:lnTo>
                  <a:lnTo>
                    <a:pt x="1200" y="1324"/>
                  </a:lnTo>
                  <a:lnTo>
                    <a:pt x="1236" y="1292"/>
                  </a:lnTo>
                  <a:lnTo>
                    <a:pt x="1275" y="1265"/>
                  </a:lnTo>
                  <a:lnTo>
                    <a:pt x="1318" y="1242"/>
                  </a:lnTo>
                  <a:lnTo>
                    <a:pt x="1362" y="1224"/>
                  </a:lnTo>
                  <a:lnTo>
                    <a:pt x="1410" y="1210"/>
                  </a:lnTo>
                  <a:lnTo>
                    <a:pt x="1412" y="1209"/>
                  </a:lnTo>
                  <a:lnTo>
                    <a:pt x="1419" y="1208"/>
                  </a:lnTo>
                  <a:lnTo>
                    <a:pt x="1432" y="1206"/>
                  </a:lnTo>
                  <a:lnTo>
                    <a:pt x="1448" y="1204"/>
                  </a:lnTo>
                  <a:lnTo>
                    <a:pt x="1468" y="1201"/>
                  </a:lnTo>
                  <a:lnTo>
                    <a:pt x="1492" y="1199"/>
                  </a:lnTo>
                  <a:lnTo>
                    <a:pt x="1519" y="1199"/>
                  </a:lnTo>
                  <a:lnTo>
                    <a:pt x="1550" y="1200"/>
                  </a:lnTo>
                  <a:lnTo>
                    <a:pt x="1600" y="1208"/>
                  </a:lnTo>
                  <a:lnTo>
                    <a:pt x="1648" y="1220"/>
                  </a:lnTo>
                  <a:lnTo>
                    <a:pt x="1695" y="1238"/>
                  </a:lnTo>
                  <a:lnTo>
                    <a:pt x="1738" y="1262"/>
                  </a:lnTo>
                  <a:lnTo>
                    <a:pt x="1778" y="1289"/>
                  </a:lnTo>
                  <a:lnTo>
                    <a:pt x="1815" y="1320"/>
                  </a:lnTo>
                  <a:lnTo>
                    <a:pt x="1849" y="1356"/>
                  </a:lnTo>
                  <a:lnTo>
                    <a:pt x="1879" y="1394"/>
                  </a:lnTo>
                  <a:lnTo>
                    <a:pt x="1903" y="1436"/>
                  </a:lnTo>
                  <a:lnTo>
                    <a:pt x="1924" y="1481"/>
                  </a:lnTo>
                  <a:lnTo>
                    <a:pt x="1940" y="1528"/>
                  </a:lnTo>
                  <a:lnTo>
                    <a:pt x="1950" y="1577"/>
                  </a:lnTo>
                  <a:lnTo>
                    <a:pt x="2229" y="1577"/>
                  </a:lnTo>
                  <a:lnTo>
                    <a:pt x="2218" y="1543"/>
                  </a:lnTo>
                  <a:lnTo>
                    <a:pt x="2201" y="1511"/>
                  </a:lnTo>
                  <a:lnTo>
                    <a:pt x="2179" y="1483"/>
                  </a:lnTo>
                  <a:lnTo>
                    <a:pt x="2155" y="1456"/>
                  </a:lnTo>
                  <a:lnTo>
                    <a:pt x="2127" y="1435"/>
                  </a:lnTo>
                  <a:lnTo>
                    <a:pt x="2096" y="1417"/>
                  </a:lnTo>
                  <a:lnTo>
                    <a:pt x="2062" y="1405"/>
                  </a:lnTo>
                  <a:lnTo>
                    <a:pt x="2026" y="1396"/>
                  </a:lnTo>
                  <a:lnTo>
                    <a:pt x="1988" y="1393"/>
                  </a:lnTo>
                  <a:lnTo>
                    <a:pt x="1970" y="1391"/>
                  </a:lnTo>
                  <a:lnTo>
                    <a:pt x="1953" y="1383"/>
                  </a:lnTo>
                  <a:lnTo>
                    <a:pt x="1938" y="1373"/>
                  </a:lnTo>
                  <a:lnTo>
                    <a:pt x="1928" y="1359"/>
                  </a:lnTo>
                  <a:lnTo>
                    <a:pt x="1920" y="1342"/>
                  </a:lnTo>
                  <a:lnTo>
                    <a:pt x="1918" y="1323"/>
                  </a:lnTo>
                  <a:lnTo>
                    <a:pt x="1920" y="1304"/>
                  </a:lnTo>
                  <a:lnTo>
                    <a:pt x="1928" y="1287"/>
                  </a:lnTo>
                  <a:lnTo>
                    <a:pt x="1938" y="1273"/>
                  </a:lnTo>
                  <a:lnTo>
                    <a:pt x="1953" y="1263"/>
                  </a:lnTo>
                  <a:lnTo>
                    <a:pt x="1970" y="1255"/>
                  </a:lnTo>
                  <a:lnTo>
                    <a:pt x="1988" y="1253"/>
                  </a:lnTo>
                  <a:lnTo>
                    <a:pt x="2035" y="1255"/>
                  </a:lnTo>
                  <a:lnTo>
                    <a:pt x="2082" y="1264"/>
                  </a:lnTo>
                  <a:lnTo>
                    <a:pt x="2125" y="1278"/>
                  </a:lnTo>
                  <a:lnTo>
                    <a:pt x="2167" y="1296"/>
                  </a:lnTo>
                  <a:lnTo>
                    <a:pt x="2206" y="1319"/>
                  </a:lnTo>
                  <a:lnTo>
                    <a:pt x="2242" y="1346"/>
                  </a:lnTo>
                  <a:lnTo>
                    <a:pt x="2274" y="1377"/>
                  </a:lnTo>
                  <a:lnTo>
                    <a:pt x="2302" y="1412"/>
                  </a:lnTo>
                  <a:lnTo>
                    <a:pt x="2328" y="1449"/>
                  </a:lnTo>
                  <a:lnTo>
                    <a:pt x="2348" y="1489"/>
                  </a:lnTo>
                  <a:lnTo>
                    <a:pt x="2363" y="1533"/>
                  </a:lnTo>
                  <a:lnTo>
                    <a:pt x="2373" y="1577"/>
                  </a:lnTo>
                  <a:lnTo>
                    <a:pt x="2674" y="1577"/>
                  </a:lnTo>
                  <a:lnTo>
                    <a:pt x="2692" y="1580"/>
                  </a:lnTo>
                  <a:lnTo>
                    <a:pt x="2709" y="1588"/>
                  </a:lnTo>
                  <a:lnTo>
                    <a:pt x="2724" y="1598"/>
                  </a:lnTo>
                  <a:lnTo>
                    <a:pt x="2734" y="1612"/>
                  </a:lnTo>
                  <a:lnTo>
                    <a:pt x="2742" y="1629"/>
                  </a:lnTo>
                  <a:lnTo>
                    <a:pt x="2744" y="1648"/>
                  </a:lnTo>
                  <a:lnTo>
                    <a:pt x="2742" y="1667"/>
                  </a:lnTo>
                  <a:lnTo>
                    <a:pt x="2734" y="1683"/>
                  </a:lnTo>
                  <a:lnTo>
                    <a:pt x="2724" y="1698"/>
                  </a:lnTo>
                  <a:lnTo>
                    <a:pt x="2709" y="1708"/>
                  </a:lnTo>
                  <a:lnTo>
                    <a:pt x="2692" y="1716"/>
                  </a:lnTo>
                  <a:lnTo>
                    <a:pt x="2674" y="1718"/>
                  </a:lnTo>
                  <a:lnTo>
                    <a:pt x="140" y="1718"/>
                  </a:lnTo>
                  <a:lnTo>
                    <a:pt x="140" y="2027"/>
                  </a:lnTo>
                  <a:lnTo>
                    <a:pt x="143" y="2037"/>
                  </a:lnTo>
                  <a:lnTo>
                    <a:pt x="150" y="2045"/>
                  </a:lnTo>
                  <a:lnTo>
                    <a:pt x="161" y="2048"/>
                  </a:lnTo>
                  <a:lnTo>
                    <a:pt x="2873" y="2048"/>
                  </a:lnTo>
                  <a:lnTo>
                    <a:pt x="2883" y="2045"/>
                  </a:lnTo>
                  <a:lnTo>
                    <a:pt x="2891" y="2037"/>
                  </a:lnTo>
                  <a:lnTo>
                    <a:pt x="2893" y="2027"/>
                  </a:lnTo>
                  <a:lnTo>
                    <a:pt x="2893" y="160"/>
                  </a:lnTo>
                  <a:lnTo>
                    <a:pt x="2891" y="150"/>
                  </a:lnTo>
                  <a:lnTo>
                    <a:pt x="2883" y="143"/>
                  </a:lnTo>
                  <a:lnTo>
                    <a:pt x="2873" y="140"/>
                  </a:lnTo>
                  <a:lnTo>
                    <a:pt x="2114" y="140"/>
                  </a:lnTo>
                  <a:lnTo>
                    <a:pt x="2095" y="137"/>
                  </a:lnTo>
                  <a:lnTo>
                    <a:pt x="2078" y="131"/>
                  </a:lnTo>
                  <a:lnTo>
                    <a:pt x="2064" y="119"/>
                  </a:lnTo>
                  <a:lnTo>
                    <a:pt x="2053" y="105"/>
                  </a:lnTo>
                  <a:lnTo>
                    <a:pt x="2046" y="89"/>
                  </a:lnTo>
                  <a:lnTo>
                    <a:pt x="2044" y="70"/>
                  </a:lnTo>
                  <a:lnTo>
                    <a:pt x="2046" y="52"/>
                  </a:lnTo>
                  <a:lnTo>
                    <a:pt x="2053" y="35"/>
                  </a:lnTo>
                  <a:lnTo>
                    <a:pt x="2064" y="20"/>
                  </a:lnTo>
                  <a:lnTo>
                    <a:pt x="2078" y="9"/>
                  </a:lnTo>
                  <a:lnTo>
                    <a:pt x="2095" y="2"/>
                  </a:lnTo>
                  <a:lnTo>
                    <a:pt x="2114"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98" name="Freeform 109"/>
            <p:cNvSpPr/>
            <p:nvPr/>
          </p:nvSpPr>
          <p:spPr bwMode="auto">
            <a:xfrm>
              <a:off x="9990138" y="2809875"/>
              <a:ext cx="157163" cy="231775"/>
            </a:xfrm>
            <a:custGeom>
              <a:avLst/>
              <a:gdLst>
                <a:gd name="T0" fmla="*/ 161 w 993"/>
                <a:gd name="T1" fmla="*/ 0 h 1455"/>
                <a:gd name="T2" fmla="*/ 922 w 993"/>
                <a:gd name="T3" fmla="*/ 0 h 1455"/>
                <a:gd name="T4" fmla="*/ 941 w 993"/>
                <a:gd name="T5" fmla="*/ 2 h 1455"/>
                <a:gd name="T6" fmla="*/ 958 w 993"/>
                <a:gd name="T7" fmla="*/ 9 h 1455"/>
                <a:gd name="T8" fmla="*/ 972 w 993"/>
                <a:gd name="T9" fmla="*/ 20 h 1455"/>
                <a:gd name="T10" fmla="*/ 983 w 993"/>
                <a:gd name="T11" fmla="*/ 35 h 1455"/>
                <a:gd name="T12" fmla="*/ 990 w 993"/>
                <a:gd name="T13" fmla="*/ 52 h 1455"/>
                <a:gd name="T14" fmla="*/ 993 w 993"/>
                <a:gd name="T15" fmla="*/ 70 h 1455"/>
                <a:gd name="T16" fmla="*/ 990 w 993"/>
                <a:gd name="T17" fmla="*/ 89 h 1455"/>
                <a:gd name="T18" fmla="*/ 983 w 993"/>
                <a:gd name="T19" fmla="*/ 105 h 1455"/>
                <a:gd name="T20" fmla="*/ 972 w 993"/>
                <a:gd name="T21" fmla="*/ 119 h 1455"/>
                <a:gd name="T22" fmla="*/ 958 w 993"/>
                <a:gd name="T23" fmla="*/ 131 h 1455"/>
                <a:gd name="T24" fmla="*/ 941 w 993"/>
                <a:gd name="T25" fmla="*/ 137 h 1455"/>
                <a:gd name="T26" fmla="*/ 922 w 993"/>
                <a:gd name="T27" fmla="*/ 140 h 1455"/>
                <a:gd name="T28" fmla="*/ 161 w 993"/>
                <a:gd name="T29" fmla="*/ 140 h 1455"/>
                <a:gd name="T30" fmla="*/ 150 w 993"/>
                <a:gd name="T31" fmla="*/ 143 h 1455"/>
                <a:gd name="T32" fmla="*/ 143 w 993"/>
                <a:gd name="T33" fmla="*/ 150 h 1455"/>
                <a:gd name="T34" fmla="*/ 140 w 993"/>
                <a:gd name="T35" fmla="*/ 160 h 1455"/>
                <a:gd name="T36" fmla="*/ 140 w 993"/>
                <a:gd name="T37" fmla="*/ 1384 h 1455"/>
                <a:gd name="T38" fmla="*/ 138 w 993"/>
                <a:gd name="T39" fmla="*/ 1404 h 1455"/>
                <a:gd name="T40" fmla="*/ 130 w 993"/>
                <a:gd name="T41" fmla="*/ 1420 h 1455"/>
                <a:gd name="T42" fmla="*/ 120 w 993"/>
                <a:gd name="T43" fmla="*/ 1434 h 1455"/>
                <a:gd name="T44" fmla="*/ 105 w 993"/>
                <a:gd name="T45" fmla="*/ 1446 h 1455"/>
                <a:gd name="T46" fmla="*/ 89 w 993"/>
                <a:gd name="T47" fmla="*/ 1452 h 1455"/>
                <a:gd name="T48" fmla="*/ 70 w 993"/>
                <a:gd name="T49" fmla="*/ 1455 h 1455"/>
                <a:gd name="T50" fmla="*/ 51 w 993"/>
                <a:gd name="T51" fmla="*/ 1452 h 1455"/>
                <a:gd name="T52" fmla="*/ 34 w 993"/>
                <a:gd name="T53" fmla="*/ 1446 h 1455"/>
                <a:gd name="T54" fmla="*/ 20 w 993"/>
                <a:gd name="T55" fmla="*/ 1434 h 1455"/>
                <a:gd name="T56" fmla="*/ 10 w 993"/>
                <a:gd name="T57" fmla="*/ 1420 h 1455"/>
                <a:gd name="T58" fmla="*/ 2 w 993"/>
                <a:gd name="T59" fmla="*/ 1404 h 1455"/>
                <a:gd name="T60" fmla="*/ 0 w 993"/>
                <a:gd name="T61" fmla="*/ 1384 h 1455"/>
                <a:gd name="T62" fmla="*/ 0 w 993"/>
                <a:gd name="T63" fmla="*/ 160 h 1455"/>
                <a:gd name="T64" fmla="*/ 3 w 993"/>
                <a:gd name="T65" fmla="*/ 128 h 1455"/>
                <a:gd name="T66" fmla="*/ 13 w 993"/>
                <a:gd name="T67" fmla="*/ 98 h 1455"/>
                <a:gd name="T68" fmla="*/ 28 w 993"/>
                <a:gd name="T69" fmla="*/ 71 h 1455"/>
                <a:gd name="T70" fmla="*/ 47 w 993"/>
                <a:gd name="T71" fmla="*/ 47 h 1455"/>
                <a:gd name="T72" fmla="*/ 71 w 993"/>
                <a:gd name="T73" fmla="*/ 27 h 1455"/>
                <a:gd name="T74" fmla="*/ 98 w 993"/>
                <a:gd name="T75" fmla="*/ 12 h 1455"/>
                <a:gd name="T76" fmla="*/ 128 w 993"/>
                <a:gd name="T77" fmla="*/ 3 h 1455"/>
                <a:gd name="T78" fmla="*/ 161 w 993"/>
                <a:gd name="T79" fmla="*/ 0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93" h="1455">
                  <a:moveTo>
                    <a:pt x="161" y="0"/>
                  </a:moveTo>
                  <a:lnTo>
                    <a:pt x="922" y="0"/>
                  </a:lnTo>
                  <a:lnTo>
                    <a:pt x="941" y="2"/>
                  </a:lnTo>
                  <a:lnTo>
                    <a:pt x="958" y="9"/>
                  </a:lnTo>
                  <a:lnTo>
                    <a:pt x="972" y="20"/>
                  </a:lnTo>
                  <a:lnTo>
                    <a:pt x="983" y="35"/>
                  </a:lnTo>
                  <a:lnTo>
                    <a:pt x="990" y="52"/>
                  </a:lnTo>
                  <a:lnTo>
                    <a:pt x="993" y="70"/>
                  </a:lnTo>
                  <a:lnTo>
                    <a:pt x="990" y="89"/>
                  </a:lnTo>
                  <a:lnTo>
                    <a:pt x="983" y="105"/>
                  </a:lnTo>
                  <a:lnTo>
                    <a:pt x="972" y="119"/>
                  </a:lnTo>
                  <a:lnTo>
                    <a:pt x="958" y="131"/>
                  </a:lnTo>
                  <a:lnTo>
                    <a:pt x="941" y="137"/>
                  </a:lnTo>
                  <a:lnTo>
                    <a:pt x="922" y="140"/>
                  </a:lnTo>
                  <a:lnTo>
                    <a:pt x="161" y="140"/>
                  </a:lnTo>
                  <a:lnTo>
                    <a:pt x="150" y="143"/>
                  </a:lnTo>
                  <a:lnTo>
                    <a:pt x="143" y="150"/>
                  </a:lnTo>
                  <a:lnTo>
                    <a:pt x="140" y="160"/>
                  </a:lnTo>
                  <a:lnTo>
                    <a:pt x="140" y="1384"/>
                  </a:lnTo>
                  <a:lnTo>
                    <a:pt x="138" y="1404"/>
                  </a:lnTo>
                  <a:lnTo>
                    <a:pt x="130" y="1420"/>
                  </a:lnTo>
                  <a:lnTo>
                    <a:pt x="120" y="1434"/>
                  </a:lnTo>
                  <a:lnTo>
                    <a:pt x="105" y="1446"/>
                  </a:lnTo>
                  <a:lnTo>
                    <a:pt x="89" y="1452"/>
                  </a:lnTo>
                  <a:lnTo>
                    <a:pt x="70" y="1455"/>
                  </a:lnTo>
                  <a:lnTo>
                    <a:pt x="51" y="1452"/>
                  </a:lnTo>
                  <a:lnTo>
                    <a:pt x="34" y="1446"/>
                  </a:lnTo>
                  <a:lnTo>
                    <a:pt x="20" y="1434"/>
                  </a:lnTo>
                  <a:lnTo>
                    <a:pt x="10" y="1420"/>
                  </a:lnTo>
                  <a:lnTo>
                    <a:pt x="2" y="1404"/>
                  </a:lnTo>
                  <a:lnTo>
                    <a:pt x="0" y="1384"/>
                  </a:lnTo>
                  <a:lnTo>
                    <a:pt x="0" y="160"/>
                  </a:lnTo>
                  <a:lnTo>
                    <a:pt x="3" y="128"/>
                  </a:lnTo>
                  <a:lnTo>
                    <a:pt x="13" y="98"/>
                  </a:lnTo>
                  <a:lnTo>
                    <a:pt x="28" y="71"/>
                  </a:lnTo>
                  <a:lnTo>
                    <a:pt x="47" y="47"/>
                  </a:lnTo>
                  <a:lnTo>
                    <a:pt x="71" y="27"/>
                  </a:lnTo>
                  <a:lnTo>
                    <a:pt x="98" y="12"/>
                  </a:lnTo>
                  <a:lnTo>
                    <a:pt x="128" y="3"/>
                  </a:lnTo>
                  <a:lnTo>
                    <a:pt x="161"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99" name="Freeform 110"/>
            <p:cNvSpPr/>
            <p:nvPr/>
          </p:nvSpPr>
          <p:spPr bwMode="auto">
            <a:xfrm>
              <a:off x="10139363" y="2690813"/>
              <a:ext cx="179388" cy="300038"/>
            </a:xfrm>
            <a:custGeom>
              <a:avLst/>
              <a:gdLst>
                <a:gd name="T0" fmla="*/ 603 w 1137"/>
                <a:gd name="T1" fmla="*/ 7 h 1894"/>
                <a:gd name="T2" fmla="*/ 887 w 1137"/>
                <a:gd name="T3" fmla="*/ 325 h 1894"/>
                <a:gd name="T4" fmla="*/ 951 w 1137"/>
                <a:gd name="T5" fmla="*/ 433 h 1894"/>
                <a:gd name="T6" fmla="*/ 974 w 1137"/>
                <a:gd name="T7" fmla="*/ 557 h 1894"/>
                <a:gd name="T8" fmla="*/ 980 w 1137"/>
                <a:gd name="T9" fmla="*/ 1155 h 1894"/>
                <a:gd name="T10" fmla="*/ 1114 w 1137"/>
                <a:gd name="T11" fmla="*/ 1375 h 1894"/>
                <a:gd name="T12" fmla="*/ 1137 w 1137"/>
                <a:gd name="T13" fmla="*/ 1477 h 1894"/>
                <a:gd name="T14" fmla="*/ 1127 w 1137"/>
                <a:gd name="T15" fmla="*/ 1653 h 1894"/>
                <a:gd name="T16" fmla="*/ 1086 w 1137"/>
                <a:gd name="T17" fmla="*/ 1685 h 1894"/>
                <a:gd name="T18" fmla="*/ 912 w 1137"/>
                <a:gd name="T19" fmla="*/ 1823 h 1894"/>
                <a:gd name="T20" fmla="*/ 891 w 1137"/>
                <a:gd name="T21" fmla="*/ 1873 h 1894"/>
                <a:gd name="T22" fmla="*/ 841 w 1137"/>
                <a:gd name="T23" fmla="*/ 1893 h 1894"/>
                <a:gd name="T24" fmla="*/ 793 w 1137"/>
                <a:gd name="T25" fmla="*/ 1873 h 1894"/>
                <a:gd name="T26" fmla="*/ 771 w 1137"/>
                <a:gd name="T27" fmla="*/ 1823 h 1894"/>
                <a:gd name="T28" fmla="*/ 747 w 1137"/>
                <a:gd name="T29" fmla="*/ 1652 h 1894"/>
                <a:gd name="T30" fmla="*/ 740 w 1137"/>
                <a:gd name="T31" fmla="*/ 1598 h 1894"/>
                <a:gd name="T32" fmla="*/ 772 w 1137"/>
                <a:gd name="T33" fmla="*/ 1556 h 1894"/>
                <a:gd name="T34" fmla="*/ 996 w 1137"/>
                <a:gd name="T35" fmla="*/ 1546 h 1894"/>
                <a:gd name="T36" fmla="*/ 988 w 1137"/>
                <a:gd name="T37" fmla="*/ 1436 h 1894"/>
                <a:gd name="T38" fmla="*/ 854 w 1137"/>
                <a:gd name="T39" fmla="*/ 1216 h 1894"/>
                <a:gd name="T40" fmla="*/ 833 w 1137"/>
                <a:gd name="T41" fmla="*/ 1116 h 1894"/>
                <a:gd name="T42" fmla="*/ 824 w 1137"/>
                <a:gd name="T43" fmla="*/ 497 h 1894"/>
                <a:gd name="T44" fmla="*/ 781 w 1137"/>
                <a:gd name="T45" fmla="*/ 416 h 1894"/>
                <a:gd name="T46" fmla="*/ 352 w 1137"/>
                <a:gd name="T47" fmla="*/ 442 h 1894"/>
                <a:gd name="T48" fmla="*/ 321 w 1137"/>
                <a:gd name="T49" fmla="*/ 526 h 1894"/>
                <a:gd name="T50" fmla="*/ 316 w 1137"/>
                <a:gd name="T51" fmla="*/ 1149 h 1894"/>
                <a:gd name="T52" fmla="*/ 276 w 1137"/>
                <a:gd name="T53" fmla="*/ 1252 h 1894"/>
                <a:gd name="T54" fmla="*/ 143 w 1137"/>
                <a:gd name="T55" fmla="*/ 1459 h 1894"/>
                <a:gd name="T56" fmla="*/ 338 w 1137"/>
                <a:gd name="T57" fmla="*/ 1547 h 1894"/>
                <a:gd name="T58" fmla="*/ 388 w 1137"/>
                <a:gd name="T59" fmla="*/ 1567 h 1894"/>
                <a:gd name="T60" fmla="*/ 409 w 1137"/>
                <a:gd name="T61" fmla="*/ 1617 h 1894"/>
                <a:gd name="T62" fmla="*/ 388 w 1137"/>
                <a:gd name="T63" fmla="*/ 1667 h 1894"/>
                <a:gd name="T64" fmla="*/ 338 w 1137"/>
                <a:gd name="T65" fmla="*/ 1688 h 1894"/>
                <a:gd name="T66" fmla="*/ 335 w 1137"/>
                <a:gd name="T67" fmla="*/ 1842 h 1894"/>
                <a:gd name="T68" fmla="*/ 303 w 1137"/>
                <a:gd name="T69" fmla="*/ 1885 h 1894"/>
                <a:gd name="T70" fmla="*/ 250 w 1137"/>
                <a:gd name="T71" fmla="*/ 1891 h 1894"/>
                <a:gd name="T72" fmla="*/ 207 w 1137"/>
                <a:gd name="T73" fmla="*/ 1859 h 1894"/>
                <a:gd name="T74" fmla="*/ 198 w 1137"/>
                <a:gd name="T75" fmla="*/ 1688 h 1894"/>
                <a:gd name="T76" fmla="*/ 35 w 1137"/>
                <a:gd name="T77" fmla="*/ 1678 h 1894"/>
                <a:gd name="T78" fmla="*/ 2 w 1137"/>
                <a:gd name="T79" fmla="*/ 1636 h 1894"/>
                <a:gd name="T80" fmla="*/ 3 w 1137"/>
                <a:gd name="T81" fmla="*/ 1443 h 1894"/>
                <a:gd name="T82" fmla="*/ 45 w 1137"/>
                <a:gd name="T83" fmla="*/ 1338 h 1894"/>
                <a:gd name="T84" fmla="*/ 178 w 1137"/>
                <a:gd name="T85" fmla="*/ 1134 h 1894"/>
                <a:gd name="T86" fmla="*/ 182 w 1137"/>
                <a:gd name="T87" fmla="*/ 515 h 1894"/>
                <a:gd name="T88" fmla="*/ 218 w 1137"/>
                <a:gd name="T89" fmla="*/ 395 h 1894"/>
                <a:gd name="T90" fmla="*/ 522 w 1137"/>
                <a:gd name="T91" fmla="*/ 25 h 1894"/>
                <a:gd name="T92" fmla="*/ 574 w 1137"/>
                <a:gd name="T93" fmla="*/ 0 h 1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7" h="1894">
                  <a:moveTo>
                    <a:pt x="574" y="0"/>
                  </a:moveTo>
                  <a:lnTo>
                    <a:pt x="589" y="3"/>
                  </a:lnTo>
                  <a:lnTo>
                    <a:pt x="603" y="7"/>
                  </a:lnTo>
                  <a:lnTo>
                    <a:pt x="617" y="14"/>
                  </a:lnTo>
                  <a:lnTo>
                    <a:pt x="627" y="25"/>
                  </a:lnTo>
                  <a:lnTo>
                    <a:pt x="887" y="325"/>
                  </a:lnTo>
                  <a:lnTo>
                    <a:pt x="913" y="359"/>
                  </a:lnTo>
                  <a:lnTo>
                    <a:pt x="934" y="395"/>
                  </a:lnTo>
                  <a:lnTo>
                    <a:pt x="951" y="433"/>
                  </a:lnTo>
                  <a:lnTo>
                    <a:pt x="964" y="473"/>
                  </a:lnTo>
                  <a:lnTo>
                    <a:pt x="971" y="515"/>
                  </a:lnTo>
                  <a:lnTo>
                    <a:pt x="974" y="557"/>
                  </a:lnTo>
                  <a:lnTo>
                    <a:pt x="974" y="1118"/>
                  </a:lnTo>
                  <a:lnTo>
                    <a:pt x="976" y="1137"/>
                  </a:lnTo>
                  <a:lnTo>
                    <a:pt x="980" y="1155"/>
                  </a:lnTo>
                  <a:lnTo>
                    <a:pt x="989" y="1173"/>
                  </a:lnTo>
                  <a:lnTo>
                    <a:pt x="1097" y="1343"/>
                  </a:lnTo>
                  <a:lnTo>
                    <a:pt x="1114" y="1375"/>
                  </a:lnTo>
                  <a:lnTo>
                    <a:pt x="1127" y="1407"/>
                  </a:lnTo>
                  <a:lnTo>
                    <a:pt x="1134" y="1442"/>
                  </a:lnTo>
                  <a:lnTo>
                    <a:pt x="1137" y="1477"/>
                  </a:lnTo>
                  <a:lnTo>
                    <a:pt x="1137" y="1617"/>
                  </a:lnTo>
                  <a:lnTo>
                    <a:pt x="1134" y="1636"/>
                  </a:lnTo>
                  <a:lnTo>
                    <a:pt x="1127" y="1653"/>
                  </a:lnTo>
                  <a:lnTo>
                    <a:pt x="1116" y="1667"/>
                  </a:lnTo>
                  <a:lnTo>
                    <a:pt x="1102" y="1678"/>
                  </a:lnTo>
                  <a:lnTo>
                    <a:pt x="1086" y="1685"/>
                  </a:lnTo>
                  <a:lnTo>
                    <a:pt x="1067" y="1688"/>
                  </a:lnTo>
                  <a:lnTo>
                    <a:pt x="912" y="1688"/>
                  </a:lnTo>
                  <a:lnTo>
                    <a:pt x="912" y="1823"/>
                  </a:lnTo>
                  <a:lnTo>
                    <a:pt x="909" y="1841"/>
                  </a:lnTo>
                  <a:lnTo>
                    <a:pt x="903" y="1858"/>
                  </a:lnTo>
                  <a:lnTo>
                    <a:pt x="891" y="1873"/>
                  </a:lnTo>
                  <a:lnTo>
                    <a:pt x="877" y="1883"/>
                  </a:lnTo>
                  <a:lnTo>
                    <a:pt x="860" y="1891"/>
                  </a:lnTo>
                  <a:lnTo>
                    <a:pt x="841" y="1893"/>
                  </a:lnTo>
                  <a:lnTo>
                    <a:pt x="823" y="1891"/>
                  </a:lnTo>
                  <a:lnTo>
                    <a:pt x="806" y="1883"/>
                  </a:lnTo>
                  <a:lnTo>
                    <a:pt x="793" y="1873"/>
                  </a:lnTo>
                  <a:lnTo>
                    <a:pt x="781" y="1858"/>
                  </a:lnTo>
                  <a:lnTo>
                    <a:pt x="773" y="1841"/>
                  </a:lnTo>
                  <a:lnTo>
                    <a:pt x="771" y="1823"/>
                  </a:lnTo>
                  <a:lnTo>
                    <a:pt x="771" y="1676"/>
                  </a:lnTo>
                  <a:lnTo>
                    <a:pt x="758" y="1666"/>
                  </a:lnTo>
                  <a:lnTo>
                    <a:pt x="747" y="1652"/>
                  </a:lnTo>
                  <a:lnTo>
                    <a:pt x="740" y="1635"/>
                  </a:lnTo>
                  <a:lnTo>
                    <a:pt x="737" y="1617"/>
                  </a:lnTo>
                  <a:lnTo>
                    <a:pt x="740" y="1598"/>
                  </a:lnTo>
                  <a:lnTo>
                    <a:pt x="747" y="1581"/>
                  </a:lnTo>
                  <a:lnTo>
                    <a:pt x="758" y="1567"/>
                  </a:lnTo>
                  <a:lnTo>
                    <a:pt x="772" y="1556"/>
                  </a:lnTo>
                  <a:lnTo>
                    <a:pt x="789" y="1549"/>
                  </a:lnTo>
                  <a:lnTo>
                    <a:pt x="807" y="1546"/>
                  </a:lnTo>
                  <a:lnTo>
                    <a:pt x="996" y="1546"/>
                  </a:lnTo>
                  <a:lnTo>
                    <a:pt x="996" y="1477"/>
                  </a:lnTo>
                  <a:lnTo>
                    <a:pt x="995" y="1456"/>
                  </a:lnTo>
                  <a:lnTo>
                    <a:pt x="988" y="1436"/>
                  </a:lnTo>
                  <a:lnTo>
                    <a:pt x="979" y="1417"/>
                  </a:lnTo>
                  <a:lnTo>
                    <a:pt x="871" y="1247"/>
                  </a:lnTo>
                  <a:lnTo>
                    <a:pt x="854" y="1216"/>
                  </a:lnTo>
                  <a:lnTo>
                    <a:pt x="842" y="1184"/>
                  </a:lnTo>
                  <a:lnTo>
                    <a:pt x="836" y="1151"/>
                  </a:lnTo>
                  <a:lnTo>
                    <a:pt x="833" y="1116"/>
                  </a:lnTo>
                  <a:lnTo>
                    <a:pt x="833" y="556"/>
                  </a:lnTo>
                  <a:lnTo>
                    <a:pt x="831" y="526"/>
                  </a:lnTo>
                  <a:lnTo>
                    <a:pt x="824" y="497"/>
                  </a:lnTo>
                  <a:lnTo>
                    <a:pt x="814" y="468"/>
                  </a:lnTo>
                  <a:lnTo>
                    <a:pt x="800" y="442"/>
                  </a:lnTo>
                  <a:lnTo>
                    <a:pt x="781" y="416"/>
                  </a:lnTo>
                  <a:lnTo>
                    <a:pt x="576" y="178"/>
                  </a:lnTo>
                  <a:lnTo>
                    <a:pt x="370" y="417"/>
                  </a:lnTo>
                  <a:lnTo>
                    <a:pt x="352" y="442"/>
                  </a:lnTo>
                  <a:lnTo>
                    <a:pt x="338" y="468"/>
                  </a:lnTo>
                  <a:lnTo>
                    <a:pt x="328" y="497"/>
                  </a:lnTo>
                  <a:lnTo>
                    <a:pt x="321" y="526"/>
                  </a:lnTo>
                  <a:lnTo>
                    <a:pt x="319" y="556"/>
                  </a:lnTo>
                  <a:lnTo>
                    <a:pt x="319" y="1112"/>
                  </a:lnTo>
                  <a:lnTo>
                    <a:pt x="316" y="1149"/>
                  </a:lnTo>
                  <a:lnTo>
                    <a:pt x="308" y="1185"/>
                  </a:lnTo>
                  <a:lnTo>
                    <a:pt x="294" y="1219"/>
                  </a:lnTo>
                  <a:lnTo>
                    <a:pt x="276" y="1252"/>
                  </a:lnTo>
                  <a:lnTo>
                    <a:pt x="160" y="1418"/>
                  </a:lnTo>
                  <a:lnTo>
                    <a:pt x="149" y="1438"/>
                  </a:lnTo>
                  <a:lnTo>
                    <a:pt x="143" y="1459"/>
                  </a:lnTo>
                  <a:lnTo>
                    <a:pt x="140" y="1481"/>
                  </a:lnTo>
                  <a:lnTo>
                    <a:pt x="140" y="1547"/>
                  </a:lnTo>
                  <a:lnTo>
                    <a:pt x="338" y="1547"/>
                  </a:lnTo>
                  <a:lnTo>
                    <a:pt x="357" y="1549"/>
                  </a:lnTo>
                  <a:lnTo>
                    <a:pt x="374" y="1557"/>
                  </a:lnTo>
                  <a:lnTo>
                    <a:pt x="388" y="1567"/>
                  </a:lnTo>
                  <a:lnTo>
                    <a:pt x="400" y="1582"/>
                  </a:lnTo>
                  <a:lnTo>
                    <a:pt x="406" y="1599"/>
                  </a:lnTo>
                  <a:lnTo>
                    <a:pt x="409" y="1617"/>
                  </a:lnTo>
                  <a:lnTo>
                    <a:pt x="406" y="1636"/>
                  </a:lnTo>
                  <a:lnTo>
                    <a:pt x="400" y="1653"/>
                  </a:lnTo>
                  <a:lnTo>
                    <a:pt x="388" y="1667"/>
                  </a:lnTo>
                  <a:lnTo>
                    <a:pt x="374" y="1678"/>
                  </a:lnTo>
                  <a:lnTo>
                    <a:pt x="357" y="1685"/>
                  </a:lnTo>
                  <a:lnTo>
                    <a:pt x="338" y="1688"/>
                  </a:lnTo>
                  <a:lnTo>
                    <a:pt x="338" y="1688"/>
                  </a:lnTo>
                  <a:lnTo>
                    <a:pt x="338" y="1823"/>
                  </a:lnTo>
                  <a:lnTo>
                    <a:pt x="335" y="1842"/>
                  </a:lnTo>
                  <a:lnTo>
                    <a:pt x="329" y="1859"/>
                  </a:lnTo>
                  <a:lnTo>
                    <a:pt x="317" y="1873"/>
                  </a:lnTo>
                  <a:lnTo>
                    <a:pt x="303" y="1885"/>
                  </a:lnTo>
                  <a:lnTo>
                    <a:pt x="287" y="1891"/>
                  </a:lnTo>
                  <a:lnTo>
                    <a:pt x="268" y="1894"/>
                  </a:lnTo>
                  <a:lnTo>
                    <a:pt x="250" y="1891"/>
                  </a:lnTo>
                  <a:lnTo>
                    <a:pt x="233" y="1885"/>
                  </a:lnTo>
                  <a:lnTo>
                    <a:pt x="218" y="1873"/>
                  </a:lnTo>
                  <a:lnTo>
                    <a:pt x="207" y="1859"/>
                  </a:lnTo>
                  <a:lnTo>
                    <a:pt x="200" y="1842"/>
                  </a:lnTo>
                  <a:lnTo>
                    <a:pt x="198" y="1823"/>
                  </a:lnTo>
                  <a:lnTo>
                    <a:pt x="198" y="1688"/>
                  </a:lnTo>
                  <a:lnTo>
                    <a:pt x="70" y="1688"/>
                  </a:lnTo>
                  <a:lnTo>
                    <a:pt x="52" y="1685"/>
                  </a:lnTo>
                  <a:lnTo>
                    <a:pt x="35" y="1678"/>
                  </a:lnTo>
                  <a:lnTo>
                    <a:pt x="20" y="1667"/>
                  </a:lnTo>
                  <a:lnTo>
                    <a:pt x="9" y="1653"/>
                  </a:lnTo>
                  <a:lnTo>
                    <a:pt x="2" y="1636"/>
                  </a:lnTo>
                  <a:lnTo>
                    <a:pt x="0" y="1617"/>
                  </a:lnTo>
                  <a:lnTo>
                    <a:pt x="0" y="1481"/>
                  </a:lnTo>
                  <a:lnTo>
                    <a:pt x="3" y="1443"/>
                  </a:lnTo>
                  <a:lnTo>
                    <a:pt x="11" y="1406"/>
                  </a:lnTo>
                  <a:lnTo>
                    <a:pt x="25" y="1371"/>
                  </a:lnTo>
                  <a:lnTo>
                    <a:pt x="45" y="1338"/>
                  </a:lnTo>
                  <a:lnTo>
                    <a:pt x="161" y="1171"/>
                  </a:lnTo>
                  <a:lnTo>
                    <a:pt x="171" y="1154"/>
                  </a:lnTo>
                  <a:lnTo>
                    <a:pt x="178" y="1134"/>
                  </a:lnTo>
                  <a:lnTo>
                    <a:pt x="180" y="1113"/>
                  </a:lnTo>
                  <a:lnTo>
                    <a:pt x="180" y="556"/>
                  </a:lnTo>
                  <a:lnTo>
                    <a:pt x="182" y="515"/>
                  </a:lnTo>
                  <a:lnTo>
                    <a:pt x="189" y="473"/>
                  </a:lnTo>
                  <a:lnTo>
                    <a:pt x="201" y="433"/>
                  </a:lnTo>
                  <a:lnTo>
                    <a:pt x="218" y="395"/>
                  </a:lnTo>
                  <a:lnTo>
                    <a:pt x="239" y="359"/>
                  </a:lnTo>
                  <a:lnTo>
                    <a:pt x="264" y="326"/>
                  </a:lnTo>
                  <a:lnTo>
                    <a:pt x="522" y="25"/>
                  </a:lnTo>
                  <a:lnTo>
                    <a:pt x="536" y="12"/>
                  </a:lnTo>
                  <a:lnTo>
                    <a:pt x="554" y="4"/>
                  </a:lnTo>
                  <a:lnTo>
                    <a:pt x="574"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100" name="Freeform 111"/>
            <p:cNvSpPr/>
            <p:nvPr/>
          </p:nvSpPr>
          <p:spPr bwMode="auto">
            <a:xfrm>
              <a:off x="10217151" y="2943225"/>
              <a:ext cx="22225" cy="71438"/>
            </a:xfrm>
            <a:custGeom>
              <a:avLst/>
              <a:gdLst>
                <a:gd name="T0" fmla="*/ 70 w 140"/>
                <a:gd name="T1" fmla="*/ 0 h 445"/>
                <a:gd name="T2" fmla="*/ 89 w 140"/>
                <a:gd name="T3" fmla="*/ 2 h 445"/>
                <a:gd name="T4" fmla="*/ 106 w 140"/>
                <a:gd name="T5" fmla="*/ 9 h 445"/>
                <a:gd name="T6" fmla="*/ 120 w 140"/>
                <a:gd name="T7" fmla="*/ 20 h 445"/>
                <a:gd name="T8" fmla="*/ 130 w 140"/>
                <a:gd name="T9" fmla="*/ 35 h 445"/>
                <a:gd name="T10" fmla="*/ 138 w 140"/>
                <a:gd name="T11" fmla="*/ 52 h 445"/>
                <a:gd name="T12" fmla="*/ 140 w 140"/>
                <a:gd name="T13" fmla="*/ 70 h 445"/>
                <a:gd name="T14" fmla="*/ 140 w 140"/>
                <a:gd name="T15" fmla="*/ 375 h 445"/>
                <a:gd name="T16" fmla="*/ 138 w 140"/>
                <a:gd name="T17" fmla="*/ 394 h 445"/>
                <a:gd name="T18" fmla="*/ 130 w 140"/>
                <a:gd name="T19" fmla="*/ 412 h 445"/>
                <a:gd name="T20" fmla="*/ 119 w 140"/>
                <a:gd name="T21" fmla="*/ 426 h 445"/>
                <a:gd name="T22" fmla="*/ 103 w 140"/>
                <a:gd name="T23" fmla="*/ 438 h 445"/>
                <a:gd name="T24" fmla="*/ 86 w 140"/>
                <a:gd name="T25" fmla="*/ 444 h 445"/>
                <a:gd name="T26" fmla="*/ 66 w 140"/>
                <a:gd name="T27" fmla="*/ 445 h 445"/>
                <a:gd name="T28" fmla="*/ 48 w 140"/>
                <a:gd name="T29" fmla="*/ 442 h 445"/>
                <a:gd name="T30" fmla="*/ 32 w 140"/>
                <a:gd name="T31" fmla="*/ 435 h 445"/>
                <a:gd name="T32" fmla="*/ 19 w 140"/>
                <a:gd name="T33" fmla="*/ 422 h 445"/>
                <a:gd name="T34" fmla="*/ 9 w 140"/>
                <a:gd name="T35" fmla="*/ 408 h 445"/>
                <a:gd name="T36" fmla="*/ 2 w 140"/>
                <a:gd name="T37" fmla="*/ 391 h 445"/>
                <a:gd name="T38" fmla="*/ 0 w 140"/>
                <a:gd name="T39" fmla="*/ 372 h 445"/>
                <a:gd name="T40" fmla="*/ 0 w 140"/>
                <a:gd name="T41" fmla="*/ 70 h 445"/>
                <a:gd name="T42" fmla="*/ 2 w 140"/>
                <a:gd name="T43" fmla="*/ 52 h 445"/>
                <a:gd name="T44" fmla="*/ 10 w 140"/>
                <a:gd name="T45" fmla="*/ 35 h 445"/>
                <a:gd name="T46" fmla="*/ 20 w 140"/>
                <a:gd name="T47" fmla="*/ 20 h 445"/>
                <a:gd name="T48" fmla="*/ 35 w 140"/>
                <a:gd name="T49" fmla="*/ 9 h 445"/>
                <a:gd name="T50" fmla="*/ 51 w 140"/>
                <a:gd name="T51" fmla="*/ 2 h 445"/>
                <a:gd name="T52" fmla="*/ 70 w 140"/>
                <a:gd name="T53" fmla="*/ 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0" h="445">
                  <a:moveTo>
                    <a:pt x="70" y="0"/>
                  </a:moveTo>
                  <a:lnTo>
                    <a:pt x="89" y="2"/>
                  </a:lnTo>
                  <a:lnTo>
                    <a:pt x="106" y="9"/>
                  </a:lnTo>
                  <a:lnTo>
                    <a:pt x="120" y="20"/>
                  </a:lnTo>
                  <a:lnTo>
                    <a:pt x="130" y="35"/>
                  </a:lnTo>
                  <a:lnTo>
                    <a:pt x="138" y="52"/>
                  </a:lnTo>
                  <a:lnTo>
                    <a:pt x="140" y="70"/>
                  </a:lnTo>
                  <a:lnTo>
                    <a:pt x="140" y="375"/>
                  </a:lnTo>
                  <a:lnTo>
                    <a:pt x="138" y="394"/>
                  </a:lnTo>
                  <a:lnTo>
                    <a:pt x="130" y="412"/>
                  </a:lnTo>
                  <a:lnTo>
                    <a:pt x="119" y="426"/>
                  </a:lnTo>
                  <a:lnTo>
                    <a:pt x="103" y="438"/>
                  </a:lnTo>
                  <a:lnTo>
                    <a:pt x="86" y="444"/>
                  </a:lnTo>
                  <a:lnTo>
                    <a:pt x="66" y="445"/>
                  </a:lnTo>
                  <a:lnTo>
                    <a:pt x="48" y="442"/>
                  </a:lnTo>
                  <a:lnTo>
                    <a:pt x="32" y="435"/>
                  </a:lnTo>
                  <a:lnTo>
                    <a:pt x="19" y="422"/>
                  </a:lnTo>
                  <a:lnTo>
                    <a:pt x="9" y="408"/>
                  </a:lnTo>
                  <a:lnTo>
                    <a:pt x="2" y="391"/>
                  </a:lnTo>
                  <a:lnTo>
                    <a:pt x="0" y="372"/>
                  </a:lnTo>
                  <a:lnTo>
                    <a:pt x="0" y="70"/>
                  </a:lnTo>
                  <a:lnTo>
                    <a:pt x="2" y="52"/>
                  </a:lnTo>
                  <a:lnTo>
                    <a:pt x="10" y="35"/>
                  </a:lnTo>
                  <a:lnTo>
                    <a:pt x="20" y="20"/>
                  </a:lnTo>
                  <a:lnTo>
                    <a:pt x="35" y="9"/>
                  </a:lnTo>
                  <a:lnTo>
                    <a:pt x="51" y="2"/>
                  </a:lnTo>
                  <a:lnTo>
                    <a:pt x="70"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grpSp>
      <p:grpSp>
        <p:nvGrpSpPr>
          <p:cNvPr id="101" name="Group 27"/>
          <p:cNvGrpSpPr/>
          <p:nvPr/>
        </p:nvGrpSpPr>
        <p:grpSpPr>
          <a:xfrm>
            <a:off x="4027471" y="3843797"/>
            <a:ext cx="483380" cy="477824"/>
            <a:chOff x="4356100" y="3465513"/>
            <a:chExt cx="552450" cy="546100"/>
          </a:xfrm>
          <a:solidFill>
            <a:schemeClr val="bg1"/>
          </a:solidFill>
        </p:grpSpPr>
        <p:sp>
          <p:nvSpPr>
            <p:cNvPr id="102" name="Freeform 242"/>
            <p:cNvSpPr/>
            <p:nvPr/>
          </p:nvSpPr>
          <p:spPr bwMode="auto">
            <a:xfrm>
              <a:off x="4486275" y="3465513"/>
              <a:ext cx="422275" cy="422275"/>
            </a:xfrm>
            <a:custGeom>
              <a:avLst/>
              <a:gdLst>
                <a:gd name="T0" fmla="*/ 2000 w 2664"/>
                <a:gd name="T1" fmla="*/ 115 h 2664"/>
                <a:gd name="T2" fmla="*/ 2063 w 2664"/>
                <a:gd name="T3" fmla="*/ 268 h 2664"/>
                <a:gd name="T4" fmla="*/ 2150 w 2664"/>
                <a:gd name="T5" fmla="*/ 560 h 2664"/>
                <a:gd name="T6" fmla="*/ 2425 w 2664"/>
                <a:gd name="T7" fmla="*/ 602 h 2664"/>
                <a:gd name="T8" fmla="*/ 2566 w 2664"/>
                <a:gd name="T9" fmla="*/ 688 h 2664"/>
                <a:gd name="T10" fmla="*/ 2660 w 2664"/>
                <a:gd name="T11" fmla="*/ 999 h 2664"/>
                <a:gd name="T12" fmla="*/ 2552 w 2664"/>
                <a:gd name="T13" fmla="*/ 1126 h 2664"/>
                <a:gd name="T14" fmla="*/ 2552 w 2664"/>
                <a:gd name="T15" fmla="*/ 1538 h 2664"/>
                <a:gd name="T16" fmla="*/ 2660 w 2664"/>
                <a:gd name="T17" fmla="*/ 1662 h 2664"/>
                <a:gd name="T18" fmla="*/ 2565 w 2664"/>
                <a:gd name="T19" fmla="*/ 1976 h 2664"/>
                <a:gd name="T20" fmla="*/ 2426 w 2664"/>
                <a:gd name="T21" fmla="*/ 2062 h 2664"/>
                <a:gd name="T22" fmla="*/ 2149 w 2664"/>
                <a:gd name="T23" fmla="*/ 2103 h 2664"/>
                <a:gd name="T24" fmla="*/ 2062 w 2664"/>
                <a:gd name="T25" fmla="*/ 2395 h 2664"/>
                <a:gd name="T26" fmla="*/ 1999 w 2664"/>
                <a:gd name="T27" fmla="*/ 2548 h 2664"/>
                <a:gd name="T28" fmla="*/ 1706 w 2664"/>
                <a:gd name="T29" fmla="*/ 2664 h 2664"/>
                <a:gd name="T30" fmla="*/ 1551 w 2664"/>
                <a:gd name="T31" fmla="*/ 2576 h 2664"/>
                <a:gd name="T32" fmla="*/ 1481 w 2664"/>
                <a:gd name="T33" fmla="*/ 2322 h 2664"/>
                <a:gd name="T34" fmla="*/ 1579 w 2664"/>
                <a:gd name="T35" fmla="*/ 2308 h 2664"/>
                <a:gd name="T36" fmla="*/ 1691 w 2664"/>
                <a:gd name="T37" fmla="*/ 2520 h 2664"/>
                <a:gd name="T38" fmla="*/ 1914 w 2664"/>
                <a:gd name="T39" fmla="*/ 2435 h 2664"/>
                <a:gd name="T40" fmla="*/ 1849 w 2664"/>
                <a:gd name="T41" fmla="*/ 2216 h 2664"/>
                <a:gd name="T42" fmla="*/ 1982 w 2664"/>
                <a:gd name="T43" fmla="*/ 2071 h 2664"/>
                <a:gd name="T44" fmla="*/ 2179 w 2664"/>
                <a:gd name="T45" fmla="*/ 1854 h 2664"/>
                <a:gd name="T46" fmla="*/ 2421 w 2664"/>
                <a:gd name="T47" fmla="*/ 1921 h 2664"/>
                <a:gd name="T48" fmla="*/ 2524 w 2664"/>
                <a:gd name="T49" fmla="*/ 1696 h 2664"/>
                <a:gd name="T50" fmla="*/ 2310 w 2664"/>
                <a:gd name="T51" fmla="*/ 1578 h 2664"/>
                <a:gd name="T52" fmla="*/ 2316 w 2664"/>
                <a:gd name="T53" fmla="*/ 1293 h 2664"/>
                <a:gd name="T54" fmla="*/ 2322 w 2664"/>
                <a:gd name="T55" fmla="*/ 1072 h 2664"/>
                <a:gd name="T56" fmla="*/ 2525 w 2664"/>
                <a:gd name="T57" fmla="*/ 962 h 2664"/>
                <a:gd name="T58" fmla="*/ 2428 w 2664"/>
                <a:gd name="T59" fmla="*/ 745 h 2664"/>
                <a:gd name="T60" fmla="*/ 2180 w 2664"/>
                <a:gd name="T61" fmla="*/ 810 h 2664"/>
                <a:gd name="T62" fmla="*/ 1983 w 2664"/>
                <a:gd name="T63" fmla="*/ 593 h 2664"/>
                <a:gd name="T64" fmla="*/ 1850 w 2664"/>
                <a:gd name="T65" fmla="*/ 448 h 2664"/>
                <a:gd name="T66" fmla="*/ 1915 w 2664"/>
                <a:gd name="T67" fmla="*/ 228 h 2664"/>
                <a:gd name="T68" fmla="*/ 1686 w 2664"/>
                <a:gd name="T69" fmla="*/ 146 h 2664"/>
                <a:gd name="T70" fmla="*/ 1563 w 2664"/>
                <a:gd name="T71" fmla="*/ 364 h 2664"/>
                <a:gd name="T72" fmla="*/ 1218 w 2664"/>
                <a:gd name="T73" fmla="*/ 354 h 2664"/>
                <a:gd name="T74" fmla="*/ 1063 w 2664"/>
                <a:gd name="T75" fmla="*/ 325 h 2664"/>
                <a:gd name="T76" fmla="*/ 953 w 2664"/>
                <a:gd name="T77" fmla="*/ 139 h 2664"/>
                <a:gd name="T78" fmla="*/ 743 w 2664"/>
                <a:gd name="T79" fmla="*/ 255 h 2664"/>
                <a:gd name="T80" fmla="*/ 801 w 2664"/>
                <a:gd name="T81" fmla="*/ 501 h 2664"/>
                <a:gd name="T82" fmla="*/ 553 w 2664"/>
                <a:gd name="T83" fmla="*/ 732 h 2664"/>
                <a:gd name="T84" fmla="*/ 430 w 2664"/>
                <a:gd name="T85" fmla="*/ 810 h 2664"/>
                <a:gd name="T86" fmla="*/ 221 w 2664"/>
                <a:gd name="T87" fmla="*/ 757 h 2664"/>
                <a:gd name="T88" fmla="*/ 154 w 2664"/>
                <a:gd name="T89" fmla="*/ 988 h 2664"/>
                <a:gd name="T90" fmla="*/ 368 w 2664"/>
                <a:gd name="T91" fmla="*/ 1116 h 2664"/>
                <a:gd name="T92" fmla="*/ 309 w 2664"/>
                <a:gd name="T93" fmla="*/ 1195 h 2664"/>
                <a:gd name="T94" fmla="*/ 43 w 2664"/>
                <a:gd name="T95" fmla="*/ 1074 h 2664"/>
                <a:gd name="T96" fmla="*/ 4 w 2664"/>
                <a:gd name="T97" fmla="*/ 915 h 2664"/>
                <a:gd name="T98" fmla="*/ 159 w 2664"/>
                <a:gd name="T99" fmla="*/ 627 h 2664"/>
                <a:gd name="T100" fmla="*/ 324 w 2664"/>
                <a:gd name="T101" fmla="*/ 615 h 2664"/>
                <a:gd name="T102" fmla="*/ 660 w 2664"/>
                <a:gd name="T103" fmla="*/ 430 h 2664"/>
                <a:gd name="T104" fmla="*/ 616 w 2664"/>
                <a:gd name="T105" fmla="*/ 184 h 2664"/>
                <a:gd name="T106" fmla="*/ 889 w 2664"/>
                <a:gd name="T107" fmla="*/ 13 h 2664"/>
                <a:gd name="T108" fmla="*/ 1054 w 2664"/>
                <a:gd name="T109" fmla="*/ 27 h 2664"/>
                <a:gd name="T110" fmla="*/ 1252 w 2664"/>
                <a:gd name="T111" fmla="*/ 211 h 2664"/>
                <a:gd name="T112" fmla="*/ 1570 w 2664"/>
                <a:gd name="T113" fmla="*/ 62 h 2664"/>
                <a:gd name="T114" fmla="*/ 1720 w 2664"/>
                <a:gd name="T115" fmla="*/ 0 h 2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4" h="2664">
                  <a:moveTo>
                    <a:pt x="1720" y="0"/>
                  </a:moveTo>
                  <a:lnTo>
                    <a:pt x="1749" y="4"/>
                  </a:lnTo>
                  <a:lnTo>
                    <a:pt x="1777" y="13"/>
                  </a:lnTo>
                  <a:lnTo>
                    <a:pt x="1951" y="86"/>
                  </a:lnTo>
                  <a:lnTo>
                    <a:pt x="1977" y="98"/>
                  </a:lnTo>
                  <a:lnTo>
                    <a:pt x="2000" y="115"/>
                  </a:lnTo>
                  <a:lnTo>
                    <a:pt x="2020" y="135"/>
                  </a:lnTo>
                  <a:lnTo>
                    <a:pt x="2036" y="158"/>
                  </a:lnTo>
                  <a:lnTo>
                    <a:pt x="2050" y="185"/>
                  </a:lnTo>
                  <a:lnTo>
                    <a:pt x="2059" y="212"/>
                  </a:lnTo>
                  <a:lnTo>
                    <a:pt x="2063" y="240"/>
                  </a:lnTo>
                  <a:lnTo>
                    <a:pt x="2063" y="268"/>
                  </a:lnTo>
                  <a:lnTo>
                    <a:pt x="2059" y="296"/>
                  </a:lnTo>
                  <a:lnTo>
                    <a:pt x="2050" y="324"/>
                  </a:lnTo>
                  <a:lnTo>
                    <a:pt x="2005" y="431"/>
                  </a:lnTo>
                  <a:lnTo>
                    <a:pt x="2055" y="471"/>
                  </a:lnTo>
                  <a:lnTo>
                    <a:pt x="2104" y="515"/>
                  </a:lnTo>
                  <a:lnTo>
                    <a:pt x="2150" y="560"/>
                  </a:lnTo>
                  <a:lnTo>
                    <a:pt x="2193" y="608"/>
                  </a:lnTo>
                  <a:lnTo>
                    <a:pt x="2234" y="660"/>
                  </a:lnTo>
                  <a:lnTo>
                    <a:pt x="2341" y="615"/>
                  </a:lnTo>
                  <a:lnTo>
                    <a:pt x="2369" y="606"/>
                  </a:lnTo>
                  <a:lnTo>
                    <a:pt x="2396" y="602"/>
                  </a:lnTo>
                  <a:lnTo>
                    <a:pt x="2425" y="602"/>
                  </a:lnTo>
                  <a:lnTo>
                    <a:pt x="2453" y="606"/>
                  </a:lnTo>
                  <a:lnTo>
                    <a:pt x="2480" y="615"/>
                  </a:lnTo>
                  <a:lnTo>
                    <a:pt x="2506" y="628"/>
                  </a:lnTo>
                  <a:lnTo>
                    <a:pt x="2529" y="645"/>
                  </a:lnTo>
                  <a:lnTo>
                    <a:pt x="2549" y="665"/>
                  </a:lnTo>
                  <a:lnTo>
                    <a:pt x="2566" y="688"/>
                  </a:lnTo>
                  <a:lnTo>
                    <a:pt x="2580" y="714"/>
                  </a:lnTo>
                  <a:lnTo>
                    <a:pt x="2651" y="888"/>
                  </a:lnTo>
                  <a:lnTo>
                    <a:pt x="2660" y="915"/>
                  </a:lnTo>
                  <a:lnTo>
                    <a:pt x="2664" y="944"/>
                  </a:lnTo>
                  <a:lnTo>
                    <a:pt x="2664" y="971"/>
                  </a:lnTo>
                  <a:lnTo>
                    <a:pt x="2660" y="999"/>
                  </a:lnTo>
                  <a:lnTo>
                    <a:pt x="2651" y="1027"/>
                  </a:lnTo>
                  <a:lnTo>
                    <a:pt x="2638" y="1052"/>
                  </a:lnTo>
                  <a:lnTo>
                    <a:pt x="2621" y="1075"/>
                  </a:lnTo>
                  <a:lnTo>
                    <a:pt x="2601" y="1095"/>
                  </a:lnTo>
                  <a:lnTo>
                    <a:pt x="2577" y="1112"/>
                  </a:lnTo>
                  <a:lnTo>
                    <a:pt x="2552" y="1126"/>
                  </a:lnTo>
                  <a:lnTo>
                    <a:pt x="2445" y="1170"/>
                  </a:lnTo>
                  <a:lnTo>
                    <a:pt x="2453" y="1251"/>
                  </a:lnTo>
                  <a:lnTo>
                    <a:pt x="2456" y="1331"/>
                  </a:lnTo>
                  <a:lnTo>
                    <a:pt x="2453" y="1413"/>
                  </a:lnTo>
                  <a:lnTo>
                    <a:pt x="2445" y="1493"/>
                  </a:lnTo>
                  <a:lnTo>
                    <a:pt x="2552" y="1538"/>
                  </a:lnTo>
                  <a:lnTo>
                    <a:pt x="2579" y="1552"/>
                  </a:lnTo>
                  <a:lnTo>
                    <a:pt x="2602" y="1568"/>
                  </a:lnTo>
                  <a:lnTo>
                    <a:pt x="2622" y="1589"/>
                  </a:lnTo>
                  <a:lnTo>
                    <a:pt x="2638" y="1612"/>
                  </a:lnTo>
                  <a:lnTo>
                    <a:pt x="2650" y="1636"/>
                  </a:lnTo>
                  <a:lnTo>
                    <a:pt x="2660" y="1662"/>
                  </a:lnTo>
                  <a:lnTo>
                    <a:pt x="2664" y="1691"/>
                  </a:lnTo>
                  <a:lnTo>
                    <a:pt x="2664" y="1719"/>
                  </a:lnTo>
                  <a:lnTo>
                    <a:pt x="2660" y="1748"/>
                  </a:lnTo>
                  <a:lnTo>
                    <a:pt x="2651" y="1775"/>
                  </a:lnTo>
                  <a:lnTo>
                    <a:pt x="2579" y="1949"/>
                  </a:lnTo>
                  <a:lnTo>
                    <a:pt x="2565" y="1976"/>
                  </a:lnTo>
                  <a:lnTo>
                    <a:pt x="2548" y="2000"/>
                  </a:lnTo>
                  <a:lnTo>
                    <a:pt x="2528" y="2019"/>
                  </a:lnTo>
                  <a:lnTo>
                    <a:pt x="2505" y="2035"/>
                  </a:lnTo>
                  <a:lnTo>
                    <a:pt x="2479" y="2048"/>
                  </a:lnTo>
                  <a:lnTo>
                    <a:pt x="2453" y="2056"/>
                  </a:lnTo>
                  <a:lnTo>
                    <a:pt x="2426" y="2062"/>
                  </a:lnTo>
                  <a:lnTo>
                    <a:pt x="2397" y="2062"/>
                  </a:lnTo>
                  <a:lnTo>
                    <a:pt x="2369" y="2058"/>
                  </a:lnTo>
                  <a:lnTo>
                    <a:pt x="2340" y="2048"/>
                  </a:lnTo>
                  <a:lnTo>
                    <a:pt x="2233" y="2004"/>
                  </a:lnTo>
                  <a:lnTo>
                    <a:pt x="2192" y="2054"/>
                  </a:lnTo>
                  <a:lnTo>
                    <a:pt x="2149" y="2103"/>
                  </a:lnTo>
                  <a:lnTo>
                    <a:pt x="2103" y="2149"/>
                  </a:lnTo>
                  <a:lnTo>
                    <a:pt x="2054" y="2191"/>
                  </a:lnTo>
                  <a:lnTo>
                    <a:pt x="2004" y="2232"/>
                  </a:lnTo>
                  <a:lnTo>
                    <a:pt x="2048" y="2340"/>
                  </a:lnTo>
                  <a:lnTo>
                    <a:pt x="2058" y="2367"/>
                  </a:lnTo>
                  <a:lnTo>
                    <a:pt x="2062" y="2395"/>
                  </a:lnTo>
                  <a:lnTo>
                    <a:pt x="2062" y="2423"/>
                  </a:lnTo>
                  <a:lnTo>
                    <a:pt x="2058" y="2452"/>
                  </a:lnTo>
                  <a:lnTo>
                    <a:pt x="2048" y="2479"/>
                  </a:lnTo>
                  <a:lnTo>
                    <a:pt x="2035" y="2504"/>
                  </a:lnTo>
                  <a:lnTo>
                    <a:pt x="2019" y="2528"/>
                  </a:lnTo>
                  <a:lnTo>
                    <a:pt x="1999" y="2548"/>
                  </a:lnTo>
                  <a:lnTo>
                    <a:pt x="1975" y="2564"/>
                  </a:lnTo>
                  <a:lnTo>
                    <a:pt x="1950" y="2578"/>
                  </a:lnTo>
                  <a:lnTo>
                    <a:pt x="1776" y="2650"/>
                  </a:lnTo>
                  <a:lnTo>
                    <a:pt x="1753" y="2657"/>
                  </a:lnTo>
                  <a:lnTo>
                    <a:pt x="1730" y="2661"/>
                  </a:lnTo>
                  <a:lnTo>
                    <a:pt x="1706" y="2664"/>
                  </a:lnTo>
                  <a:lnTo>
                    <a:pt x="1672" y="2660"/>
                  </a:lnTo>
                  <a:lnTo>
                    <a:pt x="1637" y="2650"/>
                  </a:lnTo>
                  <a:lnTo>
                    <a:pt x="1610" y="2636"/>
                  </a:lnTo>
                  <a:lnTo>
                    <a:pt x="1588" y="2619"/>
                  </a:lnTo>
                  <a:lnTo>
                    <a:pt x="1568" y="2599"/>
                  </a:lnTo>
                  <a:lnTo>
                    <a:pt x="1551" y="2576"/>
                  </a:lnTo>
                  <a:lnTo>
                    <a:pt x="1538" y="2551"/>
                  </a:lnTo>
                  <a:lnTo>
                    <a:pt x="1472" y="2391"/>
                  </a:lnTo>
                  <a:lnTo>
                    <a:pt x="1467" y="2373"/>
                  </a:lnTo>
                  <a:lnTo>
                    <a:pt x="1467" y="2355"/>
                  </a:lnTo>
                  <a:lnTo>
                    <a:pt x="1472" y="2338"/>
                  </a:lnTo>
                  <a:lnTo>
                    <a:pt x="1481" y="2322"/>
                  </a:lnTo>
                  <a:lnTo>
                    <a:pt x="1493" y="2309"/>
                  </a:lnTo>
                  <a:lnTo>
                    <a:pt x="1510" y="2299"/>
                  </a:lnTo>
                  <a:lnTo>
                    <a:pt x="1528" y="2295"/>
                  </a:lnTo>
                  <a:lnTo>
                    <a:pt x="1546" y="2295"/>
                  </a:lnTo>
                  <a:lnTo>
                    <a:pt x="1564" y="2300"/>
                  </a:lnTo>
                  <a:lnTo>
                    <a:pt x="1579" y="2308"/>
                  </a:lnTo>
                  <a:lnTo>
                    <a:pt x="1593" y="2321"/>
                  </a:lnTo>
                  <a:lnTo>
                    <a:pt x="1602" y="2338"/>
                  </a:lnTo>
                  <a:lnTo>
                    <a:pt x="1667" y="2497"/>
                  </a:lnTo>
                  <a:lnTo>
                    <a:pt x="1674" y="2508"/>
                  </a:lnTo>
                  <a:lnTo>
                    <a:pt x="1681" y="2515"/>
                  </a:lnTo>
                  <a:lnTo>
                    <a:pt x="1691" y="2520"/>
                  </a:lnTo>
                  <a:lnTo>
                    <a:pt x="1701" y="2523"/>
                  </a:lnTo>
                  <a:lnTo>
                    <a:pt x="1713" y="2523"/>
                  </a:lnTo>
                  <a:lnTo>
                    <a:pt x="1722" y="2520"/>
                  </a:lnTo>
                  <a:lnTo>
                    <a:pt x="1896" y="2449"/>
                  </a:lnTo>
                  <a:lnTo>
                    <a:pt x="1906" y="2443"/>
                  </a:lnTo>
                  <a:lnTo>
                    <a:pt x="1914" y="2435"/>
                  </a:lnTo>
                  <a:lnTo>
                    <a:pt x="1919" y="2425"/>
                  </a:lnTo>
                  <a:lnTo>
                    <a:pt x="1923" y="2415"/>
                  </a:lnTo>
                  <a:lnTo>
                    <a:pt x="1923" y="2404"/>
                  </a:lnTo>
                  <a:lnTo>
                    <a:pt x="1919" y="2394"/>
                  </a:lnTo>
                  <a:lnTo>
                    <a:pt x="1853" y="2235"/>
                  </a:lnTo>
                  <a:lnTo>
                    <a:pt x="1849" y="2216"/>
                  </a:lnTo>
                  <a:lnTo>
                    <a:pt x="1849" y="2197"/>
                  </a:lnTo>
                  <a:lnTo>
                    <a:pt x="1855" y="2178"/>
                  </a:lnTo>
                  <a:lnTo>
                    <a:pt x="1865" y="2162"/>
                  </a:lnTo>
                  <a:lnTo>
                    <a:pt x="1879" y="2149"/>
                  </a:lnTo>
                  <a:lnTo>
                    <a:pt x="1932" y="2111"/>
                  </a:lnTo>
                  <a:lnTo>
                    <a:pt x="1982" y="2071"/>
                  </a:lnTo>
                  <a:lnTo>
                    <a:pt x="2028" y="2027"/>
                  </a:lnTo>
                  <a:lnTo>
                    <a:pt x="2072" y="1981"/>
                  </a:lnTo>
                  <a:lnTo>
                    <a:pt x="2112" y="1931"/>
                  </a:lnTo>
                  <a:lnTo>
                    <a:pt x="2150" y="1878"/>
                  </a:lnTo>
                  <a:lnTo>
                    <a:pt x="2163" y="1864"/>
                  </a:lnTo>
                  <a:lnTo>
                    <a:pt x="2179" y="1854"/>
                  </a:lnTo>
                  <a:lnTo>
                    <a:pt x="2197" y="1849"/>
                  </a:lnTo>
                  <a:lnTo>
                    <a:pt x="2216" y="1848"/>
                  </a:lnTo>
                  <a:lnTo>
                    <a:pt x="2236" y="1853"/>
                  </a:lnTo>
                  <a:lnTo>
                    <a:pt x="2395" y="1919"/>
                  </a:lnTo>
                  <a:lnTo>
                    <a:pt x="2408" y="1922"/>
                  </a:lnTo>
                  <a:lnTo>
                    <a:pt x="2421" y="1921"/>
                  </a:lnTo>
                  <a:lnTo>
                    <a:pt x="2433" y="1916"/>
                  </a:lnTo>
                  <a:lnTo>
                    <a:pt x="2442" y="1908"/>
                  </a:lnTo>
                  <a:lnTo>
                    <a:pt x="2450" y="1896"/>
                  </a:lnTo>
                  <a:lnTo>
                    <a:pt x="2523" y="1722"/>
                  </a:lnTo>
                  <a:lnTo>
                    <a:pt x="2525" y="1710"/>
                  </a:lnTo>
                  <a:lnTo>
                    <a:pt x="2524" y="1696"/>
                  </a:lnTo>
                  <a:lnTo>
                    <a:pt x="2519" y="1684"/>
                  </a:lnTo>
                  <a:lnTo>
                    <a:pt x="2511" y="1675"/>
                  </a:lnTo>
                  <a:lnTo>
                    <a:pt x="2499" y="1668"/>
                  </a:lnTo>
                  <a:lnTo>
                    <a:pt x="2340" y="1602"/>
                  </a:lnTo>
                  <a:lnTo>
                    <a:pt x="2323" y="1592"/>
                  </a:lnTo>
                  <a:lnTo>
                    <a:pt x="2310" y="1578"/>
                  </a:lnTo>
                  <a:lnTo>
                    <a:pt x="2301" y="1561"/>
                  </a:lnTo>
                  <a:lnTo>
                    <a:pt x="2297" y="1542"/>
                  </a:lnTo>
                  <a:lnTo>
                    <a:pt x="2298" y="1523"/>
                  </a:lnTo>
                  <a:lnTo>
                    <a:pt x="2310" y="1447"/>
                  </a:lnTo>
                  <a:lnTo>
                    <a:pt x="2316" y="1370"/>
                  </a:lnTo>
                  <a:lnTo>
                    <a:pt x="2316" y="1293"/>
                  </a:lnTo>
                  <a:lnTo>
                    <a:pt x="2310" y="1218"/>
                  </a:lnTo>
                  <a:lnTo>
                    <a:pt x="2298" y="1141"/>
                  </a:lnTo>
                  <a:lnTo>
                    <a:pt x="2297" y="1122"/>
                  </a:lnTo>
                  <a:lnTo>
                    <a:pt x="2301" y="1103"/>
                  </a:lnTo>
                  <a:lnTo>
                    <a:pt x="2310" y="1086"/>
                  </a:lnTo>
                  <a:lnTo>
                    <a:pt x="2322" y="1072"/>
                  </a:lnTo>
                  <a:lnTo>
                    <a:pt x="2340" y="1063"/>
                  </a:lnTo>
                  <a:lnTo>
                    <a:pt x="2499" y="996"/>
                  </a:lnTo>
                  <a:lnTo>
                    <a:pt x="2509" y="991"/>
                  </a:lnTo>
                  <a:lnTo>
                    <a:pt x="2517" y="983"/>
                  </a:lnTo>
                  <a:lnTo>
                    <a:pt x="2523" y="973"/>
                  </a:lnTo>
                  <a:lnTo>
                    <a:pt x="2525" y="962"/>
                  </a:lnTo>
                  <a:lnTo>
                    <a:pt x="2525" y="952"/>
                  </a:lnTo>
                  <a:lnTo>
                    <a:pt x="2523" y="941"/>
                  </a:lnTo>
                  <a:lnTo>
                    <a:pt x="2451" y="768"/>
                  </a:lnTo>
                  <a:lnTo>
                    <a:pt x="2445" y="758"/>
                  </a:lnTo>
                  <a:lnTo>
                    <a:pt x="2437" y="751"/>
                  </a:lnTo>
                  <a:lnTo>
                    <a:pt x="2428" y="745"/>
                  </a:lnTo>
                  <a:lnTo>
                    <a:pt x="2412" y="742"/>
                  </a:lnTo>
                  <a:lnTo>
                    <a:pt x="2396" y="745"/>
                  </a:lnTo>
                  <a:lnTo>
                    <a:pt x="2236" y="811"/>
                  </a:lnTo>
                  <a:lnTo>
                    <a:pt x="2217" y="816"/>
                  </a:lnTo>
                  <a:lnTo>
                    <a:pt x="2198" y="815"/>
                  </a:lnTo>
                  <a:lnTo>
                    <a:pt x="2180" y="810"/>
                  </a:lnTo>
                  <a:lnTo>
                    <a:pt x="2164" y="799"/>
                  </a:lnTo>
                  <a:lnTo>
                    <a:pt x="2150" y="784"/>
                  </a:lnTo>
                  <a:lnTo>
                    <a:pt x="2113" y="732"/>
                  </a:lnTo>
                  <a:lnTo>
                    <a:pt x="2072" y="682"/>
                  </a:lnTo>
                  <a:lnTo>
                    <a:pt x="2029" y="636"/>
                  </a:lnTo>
                  <a:lnTo>
                    <a:pt x="1983" y="593"/>
                  </a:lnTo>
                  <a:lnTo>
                    <a:pt x="1933" y="551"/>
                  </a:lnTo>
                  <a:lnTo>
                    <a:pt x="1880" y="515"/>
                  </a:lnTo>
                  <a:lnTo>
                    <a:pt x="1866" y="501"/>
                  </a:lnTo>
                  <a:lnTo>
                    <a:pt x="1855" y="485"/>
                  </a:lnTo>
                  <a:lnTo>
                    <a:pt x="1850" y="467"/>
                  </a:lnTo>
                  <a:lnTo>
                    <a:pt x="1850" y="448"/>
                  </a:lnTo>
                  <a:lnTo>
                    <a:pt x="1855" y="429"/>
                  </a:lnTo>
                  <a:lnTo>
                    <a:pt x="1920" y="269"/>
                  </a:lnTo>
                  <a:lnTo>
                    <a:pt x="1924" y="258"/>
                  </a:lnTo>
                  <a:lnTo>
                    <a:pt x="1924" y="248"/>
                  </a:lnTo>
                  <a:lnTo>
                    <a:pt x="1920" y="237"/>
                  </a:lnTo>
                  <a:lnTo>
                    <a:pt x="1915" y="228"/>
                  </a:lnTo>
                  <a:lnTo>
                    <a:pt x="1908" y="221"/>
                  </a:lnTo>
                  <a:lnTo>
                    <a:pt x="1898" y="215"/>
                  </a:lnTo>
                  <a:lnTo>
                    <a:pt x="1724" y="143"/>
                  </a:lnTo>
                  <a:lnTo>
                    <a:pt x="1711" y="139"/>
                  </a:lnTo>
                  <a:lnTo>
                    <a:pt x="1698" y="140"/>
                  </a:lnTo>
                  <a:lnTo>
                    <a:pt x="1686" y="146"/>
                  </a:lnTo>
                  <a:lnTo>
                    <a:pt x="1676" y="154"/>
                  </a:lnTo>
                  <a:lnTo>
                    <a:pt x="1670" y="165"/>
                  </a:lnTo>
                  <a:lnTo>
                    <a:pt x="1603" y="325"/>
                  </a:lnTo>
                  <a:lnTo>
                    <a:pt x="1594" y="342"/>
                  </a:lnTo>
                  <a:lnTo>
                    <a:pt x="1580" y="354"/>
                  </a:lnTo>
                  <a:lnTo>
                    <a:pt x="1563" y="364"/>
                  </a:lnTo>
                  <a:lnTo>
                    <a:pt x="1544" y="368"/>
                  </a:lnTo>
                  <a:lnTo>
                    <a:pt x="1524" y="367"/>
                  </a:lnTo>
                  <a:lnTo>
                    <a:pt x="1448" y="354"/>
                  </a:lnTo>
                  <a:lnTo>
                    <a:pt x="1372" y="348"/>
                  </a:lnTo>
                  <a:lnTo>
                    <a:pt x="1295" y="348"/>
                  </a:lnTo>
                  <a:lnTo>
                    <a:pt x="1218" y="354"/>
                  </a:lnTo>
                  <a:lnTo>
                    <a:pt x="1142" y="367"/>
                  </a:lnTo>
                  <a:lnTo>
                    <a:pt x="1122" y="368"/>
                  </a:lnTo>
                  <a:lnTo>
                    <a:pt x="1104" y="364"/>
                  </a:lnTo>
                  <a:lnTo>
                    <a:pt x="1087" y="355"/>
                  </a:lnTo>
                  <a:lnTo>
                    <a:pt x="1074" y="342"/>
                  </a:lnTo>
                  <a:lnTo>
                    <a:pt x="1063" y="325"/>
                  </a:lnTo>
                  <a:lnTo>
                    <a:pt x="998" y="165"/>
                  </a:lnTo>
                  <a:lnTo>
                    <a:pt x="991" y="155"/>
                  </a:lnTo>
                  <a:lnTo>
                    <a:pt x="984" y="148"/>
                  </a:lnTo>
                  <a:lnTo>
                    <a:pt x="975" y="143"/>
                  </a:lnTo>
                  <a:lnTo>
                    <a:pt x="964" y="139"/>
                  </a:lnTo>
                  <a:lnTo>
                    <a:pt x="953" y="139"/>
                  </a:lnTo>
                  <a:lnTo>
                    <a:pt x="943" y="143"/>
                  </a:lnTo>
                  <a:lnTo>
                    <a:pt x="769" y="214"/>
                  </a:lnTo>
                  <a:lnTo>
                    <a:pt x="757" y="222"/>
                  </a:lnTo>
                  <a:lnTo>
                    <a:pt x="749" y="231"/>
                  </a:lnTo>
                  <a:lnTo>
                    <a:pt x="745" y="243"/>
                  </a:lnTo>
                  <a:lnTo>
                    <a:pt x="743" y="255"/>
                  </a:lnTo>
                  <a:lnTo>
                    <a:pt x="746" y="269"/>
                  </a:lnTo>
                  <a:lnTo>
                    <a:pt x="812" y="428"/>
                  </a:lnTo>
                  <a:lnTo>
                    <a:pt x="817" y="447"/>
                  </a:lnTo>
                  <a:lnTo>
                    <a:pt x="816" y="466"/>
                  </a:lnTo>
                  <a:lnTo>
                    <a:pt x="811" y="484"/>
                  </a:lnTo>
                  <a:lnTo>
                    <a:pt x="801" y="501"/>
                  </a:lnTo>
                  <a:lnTo>
                    <a:pt x="786" y="514"/>
                  </a:lnTo>
                  <a:lnTo>
                    <a:pt x="733" y="551"/>
                  </a:lnTo>
                  <a:lnTo>
                    <a:pt x="684" y="592"/>
                  </a:lnTo>
                  <a:lnTo>
                    <a:pt x="637" y="635"/>
                  </a:lnTo>
                  <a:lnTo>
                    <a:pt x="593" y="682"/>
                  </a:lnTo>
                  <a:lnTo>
                    <a:pt x="553" y="732"/>
                  </a:lnTo>
                  <a:lnTo>
                    <a:pt x="515" y="784"/>
                  </a:lnTo>
                  <a:lnTo>
                    <a:pt x="502" y="798"/>
                  </a:lnTo>
                  <a:lnTo>
                    <a:pt x="486" y="809"/>
                  </a:lnTo>
                  <a:lnTo>
                    <a:pt x="468" y="814"/>
                  </a:lnTo>
                  <a:lnTo>
                    <a:pt x="449" y="815"/>
                  </a:lnTo>
                  <a:lnTo>
                    <a:pt x="430" y="810"/>
                  </a:lnTo>
                  <a:lnTo>
                    <a:pt x="270" y="743"/>
                  </a:lnTo>
                  <a:lnTo>
                    <a:pt x="260" y="741"/>
                  </a:lnTo>
                  <a:lnTo>
                    <a:pt x="249" y="741"/>
                  </a:lnTo>
                  <a:lnTo>
                    <a:pt x="238" y="743"/>
                  </a:lnTo>
                  <a:lnTo>
                    <a:pt x="229" y="750"/>
                  </a:lnTo>
                  <a:lnTo>
                    <a:pt x="221" y="757"/>
                  </a:lnTo>
                  <a:lnTo>
                    <a:pt x="215" y="766"/>
                  </a:lnTo>
                  <a:lnTo>
                    <a:pt x="144" y="940"/>
                  </a:lnTo>
                  <a:lnTo>
                    <a:pt x="140" y="953"/>
                  </a:lnTo>
                  <a:lnTo>
                    <a:pt x="141" y="966"/>
                  </a:lnTo>
                  <a:lnTo>
                    <a:pt x="146" y="978"/>
                  </a:lnTo>
                  <a:lnTo>
                    <a:pt x="154" y="988"/>
                  </a:lnTo>
                  <a:lnTo>
                    <a:pt x="166" y="995"/>
                  </a:lnTo>
                  <a:lnTo>
                    <a:pt x="326" y="1061"/>
                  </a:lnTo>
                  <a:lnTo>
                    <a:pt x="342" y="1070"/>
                  </a:lnTo>
                  <a:lnTo>
                    <a:pt x="354" y="1083"/>
                  </a:lnTo>
                  <a:lnTo>
                    <a:pt x="364" y="1098"/>
                  </a:lnTo>
                  <a:lnTo>
                    <a:pt x="368" y="1116"/>
                  </a:lnTo>
                  <a:lnTo>
                    <a:pt x="369" y="1134"/>
                  </a:lnTo>
                  <a:lnTo>
                    <a:pt x="364" y="1152"/>
                  </a:lnTo>
                  <a:lnTo>
                    <a:pt x="354" y="1169"/>
                  </a:lnTo>
                  <a:lnTo>
                    <a:pt x="342" y="1182"/>
                  </a:lnTo>
                  <a:lnTo>
                    <a:pt x="326" y="1191"/>
                  </a:lnTo>
                  <a:lnTo>
                    <a:pt x="309" y="1195"/>
                  </a:lnTo>
                  <a:lnTo>
                    <a:pt x="290" y="1195"/>
                  </a:lnTo>
                  <a:lnTo>
                    <a:pt x="272" y="1191"/>
                  </a:lnTo>
                  <a:lnTo>
                    <a:pt x="113" y="1125"/>
                  </a:lnTo>
                  <a:lnTo>
                    <a:pt x="87" y="1111"/>
                  </a:lnTo>
                  <a:lnTo>
                    <a:pt x="62" y="1094"/>
                  </a:lnTo>
                  <a:lnTo>
                    <a:pt x="43" y="1074"/>
                  </a:lnTo>
                  <a:lnTo>
                    <a:pt x="27" y="1051"/>
                  </a:lnTo>
                  <a:lnTo>
                    <a:pt x="14" y="1027"/>
                  </a:lnTo>
                  <a:lnTo>
                    <a:pt x="5" y="999"/>
                  </a:lnTo>
                  <a:lnTo>
                    <a:pt x="0" y="972"/>
                  </a:lnTo>
                  <a:lnTo>
                    <a:pt x="0" y="944"/>
                  </a:lnTo>
                  <a:lnTo>
                    <a:pt x="4" y="915"/>
                  </a:lnTo>
                  <a:lnTo>
                    <a:pt x="14" y="887"/>
                  </a:lnTo>
                  <a:lnTo>
                    <a:pt x="87" y="713"/>
                  </a:lnTo>
                  <a:lnTo>
                    <a:pt x="99" y="687"/>
                  </a:lnTo>
                  <a:lnTo>
                    <a:pt x="116" y="664"/>
                  </a:lnTo>
                  <a:lnTo>
                    <a:pt x="136" y="644"/>
                  </a:lnTo>
                  <a:lnTo>
                    <a:pt x="159" y="627"/>
                  </a:lnTo>
                  <a:lnTo>
                    <a:pt x="185" y="615"/>
                  </a:lnTo>
                  <a:lnTo>
                    <a:pt x="212" y="605"/>
                  </a:lnTo>
                  <a:lnTo>
                    <a:pt x="241" y="601"/>
                  </a:lnTo>
                  <a:lnTo>
                    <a:pt x="269" y="601"/>
                  </a:lnTo>
                  <a:lnTo>
                    <a:pt x="296" y="605"/>
                  </a:lnTo>
                  <a:lnTo>
                    <a:pt x="324" y="615"/>
                  </a:lnTo>
                  <a:lnTo>
                    <a:pt x="433" y="659"/>
                  </a:lnTo>
                  <a:lnTo>
                    <a:pt x="473" y="608"/>
                  </a:lnTo>
                  <a:lnTo>
                    <a:pt x="516" y="560"/>
                  </a:lnTo>
                  <a:lnTo>
                    <a:pt x="561" y="514"/>
                  </a:lnTo>
                  <a:lnTo>
                    <a:pt x="610" y="470"/>
                  </a:lnTo>
                  <a:lnTo>
                    <a:pt x="660" y="430"/>
                  </a:lnTo>
                  <a:lnTo>
                    <a:pt x="616" y="323"/>
                  </a:lnTo>
                  <a:lnTo>
                    <a:pt x="607" y="294"/>
                  </a:lnTo>
                  <a:lnTo>
                    <a:pt x="602" y="266"/>
                  </a:lnTo>
                  <a:lnTo>
                    <a:pt x="603" y="237"/>
                  </a:lnTo>
                  <a:lnTo>
                    <a:pt x="608" y="210"/>
                  </a:lnTo>
                  <a:lnTo>
                    <a:pt x="616" y="184"/>
                  </a:lnTo>
                  <a:lnTo>
                    <a:pt x="629" y="158"/>
                  </a:lnTo>
                  <a:lnTo>
                    <a:pt x="646" y="136"/>
                  </a:lnTo>
                  <a:lnTo>
                    <a:pt x="666" y="115"/>
                  </a:lnTo>
                  <a:lnTo>
                    <a:pt x="689" y="98"/>
                  </a:lnTo>
                  <a:lnTo>
                    <a:pt x="715" y="85"/>
                  </a:lnTo>
                  <a:lnTo>
                    <a:pt x="889" y="13"/>
                  </a:lnTo>
                  <a:lnTo>
                    <a:pt x="917" y="4"/>
                  </a:lnTo>
                  <a:lnTo>
                    <a:pt x="944" y="0"/>
                  </a:lnTo>
                  <a:lnTo>
                    <a:pt x="972" y="0"/>
                  </a:lnTo>
                  <a:lnTo>
                    <a:pt x="1001" y="4"/>
                  </a:lnTo>
                  <a:lnTo>
                    <a:pt x="1028" y="13"/>
                  </a:lnTo>
                  <a:lnTo>
                    <a:pt x="1054" y="27"/>
                  </a:lnTo>
                  <a:lnTo>
                    <a:pt x="1077" y="43"/>
                  </a:lnTo>
                  <a:lnTo>
                    <a:pt x="1097" y="64"/>
                  </a:lnTo>
                  <a:lnTo>
                    <a:pt x="1114" y="87"/>
                  </a:lnTo>
                  <a:lnTo>
                    <a:pt x="1126" y="112"/>
                  </a:lnTo>
                  <a:lnTo>
                    <a:pt x="1172" y="219"/>
                  </a:lnTo>
                  <a:lnTo>
                    <a:pt x="1252" y="211"/>
                  </a:lnTo>
                  <a:lnTo>
                    <a:pt x="1333" y="208"/>
                  </a:lnTo>
                  <a:lnTo>
                    <a:pt x="1414" y="211"/>
                  </a:lnTo>
                  <a:lnTo>
                    <a:pt x="1494" y="219"/>
                  </a:lnTo>
                  <a:lnTo>
                    <a:pt x="1540" y="112"/>
                  </a:lnTo>
                  <a:lnTo>
                    <a:pt x="1552" y="86"/>
                  </a:lnTo>
                  <a:lnTo>
                    <a:pt x="1570" y="62"/>
                  </a:lnTo>
                  <a:lnTo>
                    <a:pt x="1590" y="42"/>
                  </a:lnTo>
                  <a:lnTo>
                    <a:pt x="1613" y="26"/>
                  </a:lnTo>
                  <a:lnTo>
                    <a:pt x="1638" y="13"/>
                  </a:lnTo>
                  <a:lnTo>
                    <a:pt x="1664" y="4"/>
                  </a:lnTo>
                  <a:lnTo>
                    <a:pt x="1692" y="0"/>
                  </a:lnTo>
                  <a:lnTo>
                    <a:pt x="1720"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103" name="Freeform 243"/>
            <p:cNvSpPr/>
            <p:nvPr/>
          </p:nvSpPr>
          <p:spPr bwMode="auto">
            <a:xfrm>
              <a:off x="4606925" y="3586163"/>
              <a:ext cx="180975" cy="180975"/>
            </a:xfrm>
            <a:custGeom>
              <a:avLst/>
              <a:gdLst>
                <a:gd name="T0" fmla="*/ 573 w 1145"/>
                <a:gd name="T1" fmla="*/ 0 h 1143"/>
                <a:gd name="T2" fmla="*/ 694 w 1145"/>
                <a:gd name="T3" fmla="*/ 13 h 1143"/>
                <a:gd name="T4" fmla="*/ 807 w 1145"/>
                <a:gd name="T5" fmla="*/ 51 h 1143"/>
                <a:gd name="T6" fmla="*/ 908 w 1145"/>
                <a:gd name="T7" fmla="*/ 109 h 1143"/>
                <a:gd name="T8" fmla="*/ 995 w 1145"/>
                <a:gd name="T9" fmla="*/ 187 h 1143"/>
                <a:gd name="T10" fmla="*/ 1065 w 1145"/>
                <a:gd name="T11" fmla="*/ 280 h 1143"/>
                <a:gd name="T12" fmla="*/ 1114 w 1145"/>
                <a:gd name="T13" fmla="*/ 388 h 1143"/>
                <a:gd name="T14" fmla="*/ 1140 w 1145"/>
                <a:gd name="T15" fmla="*/ 505 h 1143"/>
                <a:gd name="T16" fmla="*/ 1142 w 1145"/>
                <a:gd name="T17" fmla="*/ 625 h 1143"/>
                <a:gd name="T18" fmla="*/ 1119 w 1145"/>
                <a:gd name="T19" fmla="*/ 737 h 1143"/>
                <a:gd name="T20" fmla="*/ 1077 w 1145"/>
                <a:gd name="T21" fmla="*/ 840 h 1143"/>
                <a:gd name="T22" fmla="*/ 1016 w 1145"/>
                <a:gd name="T23" fmla="*/ 932 h 1143"/>
                <a:gd name="T24" fmla="*/ 939 w 1145"/>
                <a:gd name="T25" fmla="*/ 1010 h 1143"/>
                <a:gd name="T26" fmla="*/ 848 w 1145"/>
                <a:gd name="T27" fmla="*/ 1072 h 1143"/>
                <a:gd name="T28" fmla="*/ 746 w 1145"/>
                <a:gd name="T29" fmla="*/ 1116 h 1143"/>
                <a:gd name="T30" fmla="*/ 634 w 1145"/>
                <a:gd name="T31" fmla="*/ 1139 h 1143"/>
                <a:gd name="T32" fmla="*/ 575 w 1145"/>
                <a:gd name="T33" fmla="*/ 1143 h 1143"/>
                <a:gd name="T34" fmla="*/ 540 w 1145"/>
                <a:gd name="T35" fmla="*/ 1133 h 1143"/>
                <a:gd name="T36" fmla="*/ 515 w 1145"/>
                <a:gd name="T37" fmla="*/ 1108 h 1143"/>
                <a:gd name="T38" fmla="*/ 506 w 1145"/>
                <a:gd name="T39" fmla="*/ 1073 h 1143"/>
                <a:gd name="T40" fmla="*/ 514 w 1145"/>
                <a:gd name="T41" fmla="*/ 1037 h 1143"/>
                <a:gd name="T42" fmla="*/ 539 w 1145"/>
                <a:gd name="T43" fmla="*/ 1012 h 1143"/>
                <a:gd name="T44" fmla="*/ 575 w 1145"/>
                <a:gd name="T45" fmla="*/ 1002 h 1143"/>
                <a:gd name="T46" fmla="*/ 673 w 1145"/>
                <a:gd name="T47" fmla="*/ 990 h 1143"/>
                <a:gd name="T48" fmla="*/ 764 w 1145"/>
                <a:gd name="T49" fmla="*/ 957 h 1143"/>
                <a:gd name="T50" fmla="*/ 844 w 1145"/>
                <a:gd name="T51" fmla="*/ 905 h 1143"/>
                <a:gd name="T52" fmla="*/ 910 w 1145"/>
                <a:gd name="T53" fmla="*/ 838 h 1143"/>
                <a:gd name="T54" fmla="*/ 960 w 1145"/>
                <a:gd name="T55" fmla="*/ 758 h 1143"/>
                <a:gd name="T56" fmla="*/ 992 w 1145"/>
                <a:gd name="T57" fmla="*/ 666 h 1143"/>
                <a:gd name="T58" fmla="*/ 1003 w 1145"/>
                <a:gd name="T59" fmla="*/ 568 h 1143"/>
                <a:gd name="T60" fmla="*/ 990 w 1145"/>
                <a:gd name="T61" fmla="*/ 463 h 1143"/>
                <a:gd name="T62" fmla="*/ 952 w 1145"/>
                <a:gd name="T63" fmla="*/ 367 h 1143"/>
                <a:gd name="T64" fmla="*/ 893 w 1145"/>
                <a:gd name="T65" fmla="*/ 284 h 1143"/>
                <a:gd name="T66" fmla="*/ 817 w 1145"/>
                <a:gd name="T67" fmla="*/ 216 h 1143"/>
                <a:gd name="T68" fmla="*/ 727 w 1145"/>
                <a:gd name="T69" fmla="*/ 169 h 1143"/>
                <a:gd name="T70" fmla="*/ 626 w 1145"/>
                <a:gd name="T71" fmla="*/ 143 h 1143"/>
                <a:gd name="T72" fmla="*/ 569 w 1145"/>
                <a:gd name="T73" fmla="*/ 139 h 1143"/>
                <a:gd name="T74" fmla="*/ 473 w 1145"/>
                <a:gd name="T75" fmla="*/ 151 h 1143"/>
                <a:gd name="T76" fmla="*/ 382 w 1145"/>
                <a:gd name="T77" fmla="*/ 184 h 1143"/>
                <a:gd name="T78" fmla="*/ 301 w 1145"/>
                <a:gd name="T79" fmla="*/ 235 h 1143"/>
                <a:gd name="T80" fmla="*/ 232 w 1145"/>
                <a:gd name="T81" fmla="*/ 305 h 1143"/>
                <a:gd name="T82" fmla="*/ 182 w 1145"/>
                <a:gd name="T83" fmla="*/ 387 h 1143"/>
                <a:gd name="T84" fmla="*/ 151 w 1145"/>
                <a:gd name="T85" fmla="*/ 478 h 1143"/>
                <a:gd name="T86" fmla="*/ 141 w 1145"/>
                <a:gd name="T87" fmla="*/ 575 h 1143"/>
                <a:gd name="T88" fmla="*/ 132 w 1145"/>
                <a:gd name="T89" fmla="*/ 610 h 1143"/>
                <a:gd name="T90" fmla="*/ 107 w 1145"/>
                <a:gd name="T91" fmla="*/ 636 h 1143"/>
                <a:gd name="T92" fmla="*/ 71 w 1145"/>
                <a:gd name="T93" fmla="*/ 645 h 1143"/>
                <a:gd name="T94" fmla="*/ 52 w 1145"/>
                <a:gd name="T95" fmla="*/ 643 h 1143"/>
                <a:gd name="T96" fmla="*/ 21 w 1145"/>
                <a:gd name="T97" fmla="*/ 625 h 1143"/>
                <a:gd name="T98" fmla="*/ 3 w 1145"/>
                <a:gd name="T99" fmla="*/ 593 h 1143"/>
                <a:gd name="T100" fmla="*/ 3 w 1145"/>
                <a:gd name="T101" fmla="*/ 519 h 1143"/>
                <a:gd name="T102" fmla="*/ 24 w 1145"/>
                <a:gd name="T103" fmla="*/ 409 h 1143"/>
                <a:gd name="T104" fmla="*/ 66 w 1145"/>
                <a:gd name="T105" fmla="*/ 306 h 1143"/>
                <a:gd name="T106" fmla="*/ 127 w 1145"/>
                <a:gd name="T107" fmla="*/ 213 h 1143"/>
                <a:gd name="T108" fmla="*/ 207 w 1145"/>
                <a:gd name="T109" fmla="*/ 132 h 1143"/>
                <a:gd name="T110" fmla="*/ 300 w 1145"/>
                <a:gd name="T111" fmla="*/ 69 h 1143"/>
                <a:gd name="T112" fmla="*/ 402 w 1145"/>
                <a:gd name="T113" fmla="*/ 25 h 1143"/>
                <a:gd name="T114" fmla="*/ 512 w 1145"/>
                <a:gd name="T115" fmla="*/ 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45" h="1143">
                  <a:moveTo>
                    <a:pt x="569" y="0"/>
                  </a:moveTo>
                  <a:lnTo>
                    <a:pt x="573" y="0"/>
                  </a:lnTo>
                  <a:lnTo>
                    <a:pt x="634" y="3"/>
                  </a:lnTo>
                  <a:lnTo>
                    <a:pt x="694" y="13"/>
                  </a:lnTo>
                  <a:lnTo>
                    <a:pt x="752" y="29"/>
                  </a:lnTo>
                  <a:lnTo>
                    <a:pt x="807" y="51"/>
                  </a:lnTo>
                  <a:lnTo>
                    <a:pt x="860" y="77"/>
                  </a:lnTo>
                  <a:lnTo>
                    <a:pt x="908" y="109"/>
                  </a:lnTo>
                  <a:lnTo>
                    <a:pt x="954" y="146"/>
                  </a:lnTo>
                  <a:lnTo>
                    <a:pt x="995" y="187"/>
                  </a:lnTo>
                  <a:lnTo>
                    <a:pt x="1033" y="232"/>
                  </a:lnTo>
                  <a:lnTo>
                    <a:pt x="1065" y="280"/>
                  </a:lnTo>
                  <a:lnTo>
                    <a:pt x="1092" y="332"/>
                  </a:lnTo>
                  <a:lnTo>
                    <a:pt x="1114" y="388"/>
                  </a:lnTo>
                  <a:lnTo>
                    <a:pt x="1130" y="445"/>
                  </a:lnTo>
                  <a:lnTo>
                    <a:pt x="1140" y="505"/>
                  </a:lnTo>
                  <a:lnTo>
                    <a:pt x="1145" y="567"/>
                  </a:lnTo>
                  <a:lnTo>
                    <a:pt x="1142" y="625"/>
                  </a:lnTo>
                  <a:lnTo>
                    <a:pt x="1133" y="682"/>
                  </a:lnTo>
                  <a:lnTo>
                    <a:pt x="1119" y="737"/>
                  </a:lnTo>
                  <a:lnTo>
                    <a:pt x="1101" y="790"/>
                  </a:lnTo>
                  <a:lnTo>
                    <a:pt x="1077" y="840"/>
                  </a:lnTo>
                  <a:lnTo>
                    <a:pt x="1049" y="888"/>
                  </a:lnTo>
                  <a:lnTo>
                    <a:pt x="1016" y="932"/>
                  </a:lnTo>
                  <a:lnTo>
                    <a:pt x="979" y="972"/>
                  </a:lnTo>
                  <a:lnTo>
                    <a:pt x="939" y="1010"/>
                  </a:lnTo>
                  <a:lnTo>
                    <a:pt x="896" y="1042"/>
                  </a:lnTo>
                  <a:lnTo>
                    <a:pt x="848" y="1072"/>
                  </a:lnTo>
                  <a:lnTo>
                    <a:pt x="799" y="1096"/>
                  </a:lnTo>
                  <a:lnTo>
                    <a:pt x="746" y="1116"/>
                  </a:lnTo>
                  <a:lnTo>
                    <a:pt x="691" y="1130"/>
                  </a:lnTo>
                  <a:lnTo>
                    <a:pt x="634" y="1139"/>
                  </a:lnTo>
                  <a:lnTo>
                    <a:pt x="576" y="1143"/>
                  </a:lnTo>
                  <a:lnTo>
                    <a:pt x="575" y="1143"/>
                  </a:lnTo>
                  <a:lnTo>
                    <a:pt x="557" y="1140"/>
                  </a:lnTo>
                  <a:lnTo>
                    <a:pt x="540" y="1133"/>
                  </a:lnTo>
                  <a:lnTo>
                    <a:pt x="526" y="1123"/>
                  </a:lnTo>
                  <a:lnTo>
                    <a:pt x="515" y="1108"/>
                  </a:lnTo>
                  <a:lnTo>
                    <a:pt x="508" y="1092"/>
                  </a:lnTo>
                  <a:lnTo>
                    <a:pt x="506" y="1073"/>
                  </a:lnTo>
                  <a:lnTo>
                    <a:pt x="508" y="1054"/>
                  </a:lnTo>
                  <a:lnTo>
                    <a:pt x="514" y="1037"/>
                  </a:lnTo>
                  <a:lnTo>
                    <a:pt x="525" y="1022"/>
                  </a:lnTo>
                  <a:lnTo>
                    <a:pt x="539" y="1012"/>
                  </a:lnTo>
                  <a:lnTo>
                    <a:pt x="556" y="1005"/>
                  </a:lnTo>
                  <a:lnTo>
                    <a:pt x="575" y="1002"/>
                  </a:lnTo>
                  <a:lnTo>
                    <a:pt x="625" y="999"/>
                  </a:lnTo>
                  <a:lnTo>
                    <a:pt x="673" y="990"/>
                  </a:lnTo>
                  <a:lnTo>
                    <a:pt x="720" y="976"/>
                  </a:lnTo>
                  <a:lnTo>
                    <a:pt x="764" y="957"/>
                  </a:lnTo>
                  <a:lnTo>
                    <a:pt x="805" y="933"/>
                  </a:lnTo>
                  <a:lnTo>
                    <a:pt x="844" y="905"/>
                  </a:lnTo>
                  <a:lnTo>
                    <a:pt x="879" y="873"/>
                  </a:lnTo>
                  <a:lnTo>
                    <a:pt x="910" y="838"/>
                  </a:lnTo>
                  <a:lnTo>
                    <a:pt x="937" y="799"/>
                  </a:lnTo>
                  <a:lnTo>
                    <a:pt x="960" y="758"/>
                  </a:lnTo>
                  <a:lnTo>
                    <a:pt x="979" y="714"/>
                  </a:lnTo>
                  <a:lnTo>
                    <a:pt x="992" y="666"/>
                  </a:lnTo>
                  <a:lnTo>
                    <a:pt x="1000" y="618"/>
                  </a:lnTo>
                  <a:lnTo>
                    <a:pt x="1003" y="568"/>
                  </a:lnTo>
                  <a:lnTo>
                    <a:pt x="999" y="514"/>
                  </a:lnTo>
                  <a:lnTo>
                    <a:pt x="990" y="463"/>
                  </a:lnTo>
                  <a:lnTo>
                    <a:pt x="973" y="413"/>
                  </a:lnTo>
                  <a:lnTo>
                    <a:pt x="952" y="367"/>
                  </a:lnTo>
                  <a:lnTo>
                    <a:pt x="924" y="324"/>
                  </a:lnTo>
                  <a:lnTo>
                    <a:pt x="893" y="284"/>
                  </a:lnTo>
                  <a:lnTo>
                    <a:pt x="857" y="248"/>
                  </a:lnTo>
                  <a:lnTo>
                    <a:pt x="817" y="216"/>
                  </a:lnTo>
                  <a:lnTo>
                    <a:pt x="773" y="190"/>
                  </a:lnTo>
                  <a:lnTo>
                    <a:pt x="727" y="169"/>
                  </a:lnTo>
                  <a:lnTo>
                    <a:pt x="678" y="153"/>
                  </a:lnTo>
                  <a:lnTo>
                    <a:pt x="626" y="143"/>
                  </a:lnTo>
                  <a:lnTo>
                    <a:pt x="572" y="139"/>
                  </a:lnTo>
                  <a:lnTo>
                    <a:pt x="569" y="139"/>
                  </a:lnTo>
                  <a:lnTo>
                    <a:pt x="520" y="142"/>
                  </a:lnTo>
                  <a:lnTo>
                    <a:pt x="473" y="151"/>
                  </a:lnTo>
                  <a:lnTo>
                    <a:pt x="427" y="165"/>
                  </a:lnTo>
                  <a:lnTo>
                    <a:pt x="382" y="184"/>
                  </a:lnTo>
                  <a:lnTo>
                    <a:pt x="341" y="207"/>
                  </a:lnTo>
                  <a:lnTo>
                    <a:pt x="301" y="235"/>
                  </a:lnTo>
                  <a:lnTo>
                    <a:pt x="265" y="268"/>
                  </a:lnTo>
                  <a:lnTo>
                    <a:pt x="232" y="305"/>
                  </a:lnTo>
                  <a:lnTo>
                    <a:pt x="205" y="345"/>
                  </a:lnTo>
                  <a:lnTo>
                    <a:pt x="182" y="387"/>
                  </a:lnTo>
                  <a:lnTo>
                    <a:pt x="164" y="431"/>
                  </a:lnTo>
                  <a:lnTo>
                    <a:pt x="151" y="478"/>
                  </a:lnTo>
                  <a:lnTo>
                    <a:pt x="143" y="525"/>
                  </a:lnTo>
                  <a:lnTo>
                    <a:pt x="141" y="575"/>
                  </a:lnTo>
                  <a:lnTo>
                    <a:pt x="139" y="592"/>
                  </a:lnTo>
                  <a:lnTo>
                    <a:pt x="132" y="610"/>
                  </a:lnTo>
                  <a:lnTo>
                    <a:pt x="121" y="624"/>
                  </a:lnTo>
                  <a:lnTo>
                    <a:pt x="107" y="636"/>
                  </a:lnTo>
                  <a:lnTo>
                    <a:pt x="90" y="643"/>
                  </a:lnTo>
                  <a:lnTo>
                    <a:pt x="71" y="645"/>
                  </a:lnTo>
                  <a:lnTo>
                    <a:pt x="70" y="645"/>
                  </a:lnTo>
                  <a:lnTo>
                    <a:pt x="52" y="643"/>
                  </a:lnTo>
                  <a:lnTo>
                    <a:pt x="35" y="636"/>
                  </a:lnTo>
                  <a:lnTo>
                    <a:pt x="21" y="625"/>
                  </a:lnTo>
                  <a:lnTo>
                    <a:pt x="10" y="610"/>
                  </a:lnTo>
                  <a:lnTo>
                    <a:pt x="3" y="593"/>
                  </a:lnTo>
                  <a:lnTo>
                    <a:pt x="0" y="576"/>
                  </a:lnTo>
                  <a:lnTo>
                    <a:pt x="3" y="519"/>
                  </a:lnTo>
                  <a:lnTo>
                    <a:pt x="11" y="463"/>
                  </a:lnTo>
                  <a:lnTo>
                    <a:pt x="24" y="409"/>
                  </a:lnTo>
                  <a:lnTo>
                    <a:pt x="42" y="356"/>
                  </a:lnTo>
                  <a:lnTo>
                    <a:pt x="66" y="306"/>
                  </a:lnTo>
                  <a:lnTo>
                    <a:pt x="94" y="258"/>
                  </a:lnTo>
                  <a:lnTo>
                    <a:pt x="127" y="213"/>
                  </a:lnTo>
                  <a:lnTo>
                    <a:pt x="165" y="170"/>
                  </a:lnTo>
                  <a:lnTo>
                    <a:pt x="207" y="132"/>
                  </a:lnTo>
                  <a:lnTo>
                    <a:pt x="251" y="98"/>
                  </a:lnTo>
                  <a:lnTo>
                    <a:pt x="300" y="69"/>
                  </a:lnTo>
                  <a:lnTo>
                    <a:pt x="350" y="44"/>
                  </a:lnTo>
                  <a:lnTo>
                    <a:pt x="402" y="25"/>
                  </a:lnTo>
                  <a:lnTo>
                    <a:pt x="456" y="12"/>
                  </a:lnTo>
                  <a:lnTo>
                    <a:pt x="512" y="3"/>
                  </a:lnTo>
                  <a:lnTo>
                    <a:pt x="569"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104" name="Freeform 244"/>
            <p:cNvSpPr>
              <a:spLocks noEditPoints="1"/>
            </p:cNvSpPr>
            <p:nvPr/>
          </p:nvSpPr>
          <p:spPr bwMode="auto">
            <a:xfrm>
              <a:off x="4356100" y="3684588"/>
              <a:ext cx="327025" cy="327025"/>
            </a:xfrm>
            <a:custGeom>
              <a:avLst/>
              <a:gdLst>
                <a:gd name="T0" fmla="*/ 950 w 2058"/>
                <a:gd name="T1" fmla="*/ 279 h 2058"/>
                <a:gd name="T2" fmla="*/ 789 w 2058"/>
                <a:gd name="T3" fmla="*/ 378 h 2058"/>
                <a:gd name="T4" fmla="*/ 571 w 2058"/>
                <a:gd name="T5" fmla="*/ 455 h 2058"/>
                <a:gd name="T6" fmla="*/ 453 w 2058"/>
                <a:gd name="T7" fmla="*/ 350 h 2058"/>
                <a:gd name="T8" fmla="*/ 353 w 2058"/>
                <a:gd name="T9" fmla="*/ 465 h 2058"/>
                <a:gd name="T10" fmla="*/ 422 w 2058"/>
                <a:gd name="T11" fmla="*/ 688 h 2058"/>
                <a:gd name="T12" fmla="*/ 315 w 2058"/>
                <a:gd name="T13" fmla="*/ 938 h 2058"/>
                <a:gd name="T14" fmla="*/ 142 w 2058"/>
                <a:gd name="T15" fmla="*/ 957 h 2058"/>
                <a:gd name="T16" fmla="*/ 153 w 2058"/>
                <a:gd name="T17" fmla="*/ 1109 h 2058"/>
                <a:gd name="T18" fmla="*/ 360 w 2058"/>
                <a:gd name="T19" fmla="*/ 1219 h 2058"/>
                <a:gd name="T20" fmla="*/ 461 w 2058"/>
                <a:gd name="T21" fmla="*/ 1470 h 2058"/>
                <a:gd name="T22" fmla="*/ 351 w 2058"/>
                <a:gd name="T23" fmla="*/ 1605 h 2058"/>
                <a:gd name="T24" fmla="*/ 463 w 2058"/>
                <a:gd name="T25" fmla="*/ 1708 h 2058"/>
                <a:gd name="T26" fmla="*/ 643 w 2058"/>
                <a:gd name="T27" fmla="*/ 1607 h 2058"/>
                <a:gd name="T28" fmla="*/ 928 w 2058"/>
                <a:gd name="T29" fmla="*/ 1730 h 2058"/>
                <a:gd name="T30" fmla="*/ 954 w 2058"/>
                <a:gd name="T31" fmla="*/ 1916 h 2058"/>
                <a:gd name="T32" fmla="*/ 1109 w 2058"/>
                <a:gd name="T33" fmla="*/ 1911 h 2058"/>
                <a:gd name="T34" fmla="*/ 1167 w 2058"/>
                <a:gd name="T35" fmla="*/ 1713 h 2058"/>
                <a:gd name="T36" fmla="*/ 1453 w 2058"/>
                <a:gd name="T37" fmla="*/ 1597 h 2058"/>
                <a:gd name="T38" fmla="*/ 1602 w 2058"/>
                <a:gd name="T39" fmla="*/ 1710 h 2058"/>
                <a:gd name="T40" fmla="*/ 1710 w 2058"/>
                <a:gd name="T41" fmla="*/ 1602 h 2058"/>
                <a:gd name="T42" fmla="*/ 1598 w 2058"/>
                <a:gd name="T43" fmla="*/ 1454 h 2058"/>
                <a:gd name="T44" fmla="*/ 1713 w 2058"/>
                <a:gd name="T45" fmla="*/ 1167 h 2058"/>
                <a:gd name="T46" fmla="*/ 1911 w 2058"/>
                <a:gd name="T47" fmla="*/ 1110 h 2058"/>
                <a:gd name="T48" fmla="*/ 1917 w 2058"/>
                <a:gd name="T49" fmla="*/ 955 h 2058"/>
                <a:gd name="T50" fmla="*/ 1731 w 2058"/>
                <a:gd name="T51" fmla="*/ 928 h 2058"/>
                <a:gd name="T52" fmla="*/ 1609 w 2058"/>
                <a:gd name="T53" fmla="*/ 644 h 2058"/>
                <a:gd name="T54" fmla="*/ 1708 w 2058"/>
                <a:gd name="T55" fmla="*/ 464 h 2058"/>
                <a:gd name="T56" fmla="*/ 1607 w 2058"/>
                <a:gd name="T57" fmla="*/ 352 h 2058"/>
                <a:gd name="T58" fmla="*/ 1490 w 2058"/>
                <a:gd name="T59" fmla="*/ 455 h 2058"/>
                <a:gd name="T60" fmla="*/ 1272 w 2058"/>
                <a:gd name="T61" fmla="*/ 378 h 2058"/>
                <a:gd name="T62" fmla="*/ 1110 w 2058"/>
                <a:gd name="T63" fmla="*/ 279 h 2058"/>
                <a:gd name="T64" fmla="*/ 962 w 2058"/>
                <a:gd name="T65" fmla="*/ 141 h 2058"/>
                <a:gd name="T66" fmla="*/ 1224 w 2058"/>
                <a:gd name="T67" fmla="*/ 67 h 2058"/>
                <a:gd name="T68" fmla="*/ 1398 w 2058"/>
                <a:gd name="T69" fmla="*/ 279 h 2058"/>
                <a:gd name="T70" fmla="*/ 1602 w 2058"/>
                <a:gd name="T71" fmla="*/ 209 h 2058"/>
                <a:gd name="T72" fmla="*/ 1834 w 2058"/>
                <a:gd name="T73" fmla="*/ 388 h 2058"/>
                <a:gd name="T74" fmla="*/ 1805 w 2058"/>
                <a:gd name="T75" fmla="*/ 564 h 2058"/>
                <a:gd name="T76" fmla="*/ 1937 w 2058"/>
                <a:gd name="T77" fmla="*/ 812 h 2058"/>
                <a:gd name="T78" fmla="*/ 2058 w 2058"/>
                <a:gd name="T79" fmla="*/ 960 h 2058"/>
                <a:gd name="T80" fmla="*/ 1966 w 2058"/>
                <a:gd name="T81" fmla="*/ 1238 h 2058"/>
                <a:gd name="T82" fmla="*/ 1756 w 2058"/>
                <a:gd name="T83" fmla="*/ 1444 h 2058"/>
                <a:gd name="T84" fmla="*/ 1848 w 2058"/>
                <a:gd name="T85" fmla="*/ 1631 h 2058"/>
                <a:gd name="T86" fmla="*/ 1648 w 2058"/>
                <a:gd name="T87" fmla="*/ 1841 h 2058"/>
                <a:gd name="T88" fmla="*/ 1445 w 2058"/>
                <a:gd name="T89" fmla="*/ 1755 h 2058"/>
                <a:gd name="T90" fmla="*/ 1238 w 2058"/>
                <a:gd name="T91" fmla="*/ 1965 h 2058"/>
                <a:gd name="T92" fmla="*/ 961 w 2058"/>
                <a:gd name="T93" fmla="*/ 2058 h 2058"/>
                <a:gd name="T94" fmla="*/ 812 w 2058"/>
                <a:gd name="T95" fmla="*/ 1936 h 2058"/>
                <a:gd name="T96" fmla="*/ 564 w 2058"/>
                <a:gd name="T97" fmla="*/ 1805 h 2058"/>
                <a:gd name="T98" fmla="*/ 400 w 2058"/>
                <a:gd name="T99" fmla="*/ 1837 h 2058"/>
                <a:gd name="T100" fmla="*/ 210 w 2058"/>
                <a:gd name="T101" fmla="*/ 1614 h 2058"/>
                <a:gd name="T102" fmla="*/ 278 w 2058"/>
                <a:gd name="T103" fmla="*/ 1397 h 2058"/>
                <a:gd name="T104" fmla="*/ 67 w 2058"/>
                <a:gd name="T105" fmla="*/ 1223 h 2058"/>
                <a:gd name="T106" fmla="*/ 3 w 2058"/>
                <a:gd name="T107" fmla="*/ 930 h 2058"/>
                <a:gd name="T108" fmla="*/ 152 w 2058"/>
                <a:gd name="T109" fmla="*/ 809 h 2058"/>
                <a:gd name="T110" fmla="*/ 236 w 2058"/>
                <a:gd name="T111" fmla="*/ 543 h 2058"/>
                <a:gd name="T112" fmla="*/ 236 w 2058"/>
                <a:gd name="T113" fmla="*/ 371 h 2058"/>
                <a:gd name="T114" fmla="*/ 458 w 2058"/>
                <a:gd name="T115" fmla="*/ 209 h 2058"/>
                <a:gd name="T116" fmla="*/ 709 w 2058"/>
                <a:gd name="T117" fmla="*/ 256 h 2058"/>
                <a:gd name="T118" fmla="*/ 853 w 2058"/>
                <a:gd name="T119" fmla="*/ 45 h 2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58" h="2058">
                  <a:moveTo>
                    <a:pt x="962" y="141"/>
                  </a:moveTo>
                  <a:lnTo>
                    <a:pt x="958" y="143"/>
                  </a:lnTo>
                  <a:lnTo>
                    <a:pt x="954" y="145"/>
                  </a:lnTo>
                  <a:lnTo>
                    <a:pt x="952" y="147"/>
                  </a:lnTo>
                  <a:lnTo>
                    <a:pt x="951" y="150"/>
                  </a:lnTo>
                  <a:lnTo>
                    <a:pt x="950" y="153"/>
                  </a:lnTo>
                  <a:lnTo>
                    <a:pt x="950" y="279"/>
                  </a:lnTo>
                  <a:lnTo>
                    <a:pt x="947" y="299"/>
                  </a:lnTo>
                  <a:lnTo>
                    <a:pt x="940" y="315"/>
                  </a:lnTo>
                  <a:lnTo>
                    <a:pt x="928" y="330"/>
                  </a:lnTo>
                  <a:lnTo>
                    <a:pt x="912" y="342"/>
                  </a:lnTo>
                  <a:lnTo>
                    <a:pt x="893" y="348"/>
                  </a:lnTo>
                  <a:lnTo>
                    <a:pt x="840" y="361"/>
                  </a:lnTo>
                  <a:lnTo>
                    <a:pt x="789" y="378"/>
                  </a:lnTo>
                  <a:lnTo>
                    <a:pt x="738" y="398"/>
                  </a:lnTo>
                  <a:lnTo>
                    <a:pt x="690" y="423"/>
                  </a:lnTo>
                  <a:lnTo>
                    <a:pt x="643" y="451"/>
                  </a:lnTo>
                  <a:lnTo>
                    <a:pt x="625" y="460"/>
                  </a:lnTo>
                  <a:lnTo>
                    <a:pt x="607" y="464"/>
                  </a:lnTo>
                  <a:lnTo>
                    <a:pt x="588" y="462"/>
                  </a:lnTo>
                  <a:lnTo>
                    <a:pt x="571" y="455"/>
                  </a:lnTo>
                  <a:lnTo>
                    <a:pt x="555" y="443"/>
                  </a:lnTo>
                  <a:lnTo>
                    <a:pt x="466" y="352"/>
                  </a:lnTo>
                  <a:lnTo>
                    <a:pt x="463" y="350"/>
                  </a:lnTo>
                  <a:lnTo>
                    <a:pt x="461" y="349"/>
                  </a:lnTo>
                  <a:lnTo>
                    <a:pt x="458" y="349"/>
                  </a:lnTo>
                  <a:lnTo>
                    <a:pt x="456" y="349"/>
                  </a:lnTo>
                  <a:lnTo>
                    <a:pt x="453" y="350"/>
                  </a:lnTo>
                  <a:lnTo>
                    <a:pt x="450" y="352"/>
                  </a:lnTo>
                  <a:lnTo>
                    <a:pt x="353" y="449"/>
                  </a:lnTo>
                  <a:lnTo>
                    <a:pt x="351" y="452"/>
                  </a:lnTo>
                  <a:lnTo>
                    <a:pt x="350" y="456"/>
                  </a:lnTo>
                  <a:lnTo>
                    <a:pt x="350" y="459"/>
                  </a:lnTo>
                  <a:lnTo>
                    <a:pt x="351" y="462"/>
                  </a:lnTo>
                  <a:lnTo>
                    <a:pt x="353" y="465"/>
                  </a:lnTo>
                  <a:lnTo>
                    <a:pt x="443" y="554"/>
                  </a:lnTo>
                  <a:lnTo>
                    <a:pt x="455" y="569"/>
                  </a:lnTo>
                  <a:lnTo>
                    <a:pt x="461" y="587"/>
                  </a:lnTo>
                  <a:lnTo>
                    <a:pt x="463" y="606"/>
                  </a:lnTo>
                  <a:lnTo>
                    <a:pt x="460" y="625"/>
                  </a:lnTo>
                  <a:lnTo>
                    <a:pt x="451" y="642"/>
                  </a:lnTo>
                  <a:lnTo>
                    <a:pt x="422" y="688"/>
                  </a:lnTo>
                  <a:lnTo>
                    <a:pt x="398" y="737"/>
                  </a:lnTo>
                  <a:lnTo>
                    <a:pt x="376" y="788"/>
                  </a:lnTo>
                  <a:lnTo>
                    <a:pt x="360" y="839"/>
                  </a:lnTo>
                  <a:lnTo>
                    <a:pt x="347" y="892"/>
                  </a:lnTo>
                  <a:lnTo>
                    <a:pt x="341" y="911"/>
                  </a:lnTo>
                  <a:lnTo>
                    <a:pt x="330" y="927"/>
                  </a:lnTo>
                  <a:lnTo>
                    <a:pt x="315" y="938"/>
                  </a:lnTo>
                  <a:lnTo>
                    <a:pt x="297" y="947"/>
                  </a:lnTo>
                  <a:lnTo>
                    <a:pt x="278" y="949"/>
                  </a:lnTo>
                  <a:lnTo>
                    <a:pt x="153" y="949"/>
                  </a:lnTo>
                  <a:lnTo>
                    <a:pt x="149" y="950"/>
                  </a:lnTo>
                  <a:lnTo>
                    <a:pt x="146" y="951"/>
                  </a:lnTo>
                  <a:lnTo>
                    <a:pt x="143" y="954"/>
                  </a:lnTo>
                  <a:lnTo>
                    <a:pt x="142" y="957"/>
                  </a:lnTo>
                  <a:lnTo>
                    <a:pt x="141" y="960"/>
                  </a:lnTo>
                  <a:lnTo>
                    <a:pt x="141" y="1097"/>
                  </a:lnTo>
                  <a:lnTo>
                    <a:pt x="142" y="1101"/>
                  </a:lnTo>
                  <a:lnTo>
                    <a:pt x="143" y="1104"/>
                  </a:lnTo>
                  <a:lnTo>
                    <a:pt x="146" y="1107"/>
                  </a:lnTo>
                  <a:lnTo>
                    <a:pt x="149" y="1108"/>
                  </a:lnTo>
                  <a:lnTo>
                    <a:pt x="153" y="1109"/>
                  </a:lnTo>
                  <a:lnTo>
                    <a:pt x="278" y="1109"/>
                  </a:lnTo>
                  <a:lnTo>
                    <a:pt x="297" y="1111"/>
                  </a:lnTo>
                  <a:lnTo>
                    <a:pt x="315" y="1120"/>
                  </a:lnTo>
                  <a:lnTo>
                    <a:pt x="330" y="1131"/>
                  </a:lnTo>
                  <a:lnTo>
                    <a:pt x="341" y="1147"/>
                  </a:lnTo>
                  <a:lnTo>
                    <a:pt x="347" y="1166"/>
                  </a:lnTo>
                  <a:lnTo>
                    <a:pt x="360" y="1219"/>
                  </a:lnTo>
                  <a:lnTo>
                    <a:pt x="376" y="1270"/>
                  </a:lnTo>
                  <a:lnTo>
                    <a:pt x="398" y="1321"/>
                  </a:lnTo>
                  <a:lnTo>
                    <a:pt x="422" y="1368"/>
                  </a:lnTo>
                  <a:lnTo>
                    <a:pt x="451" y="1416"/>
                  </a:lnTo>
                  <a:lnTo>
                    <a:pt x="460" y="1433"/>
                  </a:lnTo>
                  <a:lnTo>
                    <a:pt x="463" y="1452"/>
                  </a:lnTo>
                  <a:lnTo>
                    <a:pt x="461" y="1470"/>
                  </a:lnTo>
                  <a:lnTo>
                    <a:pt x="455" y="1488"/>
                  </a:lnTo>
                  <a:lnTo>
                    <a:pt x="443" y="1504"/>
                  </a:lnTo>
                  <a:lnTo>
                    <a:pt x="353" y="1593"/>
                  </a:lnTo>
                  <a:lnTo>
                    <a:pt x="351" y="1596"/>
                  </a:lnTo>
                  <a:lnTo>
                    <a:pt x="350" y="1599"/>
                  </a:lnTo>
                  <a:lnTo>
                    <a:pt x="350" y="1602"/>
                  </a:lnTo>
                  <a:lnTo>
                    <a:pt x="351" y="1605"/>
                  </a:lnTo>
                  <a:lnTo>
                    <a:pt x="353" y="1609"/>
                  </a:lnTo>
                  <a:lnTo>
                    <a:pt x="450" y="1704"/>
                  </a:lnTo>
                  <a:lnTo>
                    <a:pt x="453" y="1708"/>
                  </a:lnTo>
                  <a:lnTo>
                    <a:pt x="456" y="1709"/>
                  </a:lnTo>
                  <a:lnTo>
                    <a:pt x="458" y="1709"/>
                  </a:lnTo>
                  <a:lnTo>
                    <a:pt x="461" y="1709"/>
                  </a:lnTo>
                  <a:lnTo>
                    <a:pt x="463" y="1708"/>
                  </a:lnTo>
                  <a:lnTo>
                    <a:pt x="466" y="1704"/>
                  </a:lnTo>
                  <a:lnTo>
                    <a:pt x="555" y="1616"/>
                  </a:lnTo>
                  <a:lnTo>
                    <a:pt x="569" y="1605"/>
                  </a:lnTo>
                  <a:lnTo>
                    <a:pt x="586" y="1598"/>
                  </a:lnTo>
                  <a:lnTo>
                    <a:pt x="604" y="1596"/>
                  </a:lnTo>
                  <a:lnTo>
                    <a:pt x="624" y="1599"/>
                  </a:lnTo>
                  <a:lnTo>
                    <a:pt x="643" y="1607"/>
                  </a:lnTo>
                  <a:lnTo>
                    <a:pt x="690" y="1636"/>
                  </a:lnTo>
                  <a:lnTo>
                    <a:pt x="738" y="1661"/>
                  </a:lnTo>
                  <a:lnTo>
                    <a:pt x="789" y="1682"/>
                  </a:lnTo>
                  <a:lnTo>
                    <a:pt x="840" y="1699"/>
                  </a:lnTo>
                  <a:lnTo>
                    <a:pt x="893" y="1713"/>
                  </a:lnTo>
                  <a:lnTo>
                    <a:pt x="912" y="1719"/>
                  </a:lnTo>
                  <a:lnTo>
                    <a:pt x="928" y="1730"/>
                  </a:lnTo>
                  <a:lnTo>
                    <a:pt x="940" y="1745"/>
                  </a:lnTo>
                  <a:lnTo>
                    <a:pt x="948" y="1762"/>
                  </a:lnTo>
                  <a:lnTo>
                    <a:pt x="950" y="1781"/>
                  </a:lnTo>
                  <a:lnTo>
                    <a:pt x="950" y="1907"/>
                  </a:lnTo>
                  <a:lnTo>
                    <a:pt x="951" y="1911"/>
                  </a:lnTo>
                  <a:lnTo>
                    <a:pt x="952" y="1914"/>
                  </a:lnTo>
                  <a:lnTo>
                    <a:pt x="954" y="1916"/>
                  </a:lnTo>
                  <a:lnTo>
                    <a:pt x="958" y="1918"/>
                  </a:lnTo>
                  <a:lnTo>
                    <a:pt x="962" y="1918"/>
                  </a:lnTo>
                  <a:lnTo>
                    <a:pt x="1099" y="1918"/>
                  </a:lnTo>
                  <a:lnTo>
                    <a:pt x="1102" y="1918"/>
                  </a:lnTo>
                  <a:lnTo>
                    <a:pt x="1105" y="1916"/>
                  </a:lnTo>
                  <a:lnTo>
                    <a:pt x="1108" y="1914"/>
                  </a:lnTo>
                  <a:lnTo>
                    <a:pt x="1109" y="1911"/>
                  </a:lnTo>
                  <a:lnTo>
                    <a:pt x="1110" y="1907"/>
                  </a:lnTo>
                  <a:lnTo>
                    <a:pt x="1110" y="1781"/>
                  </a:lnTo>
                  <a:lnTo>
                    <a:pt x="1113" y="1762"/>
                  </a:lnTo>
                  <a:lnTo>
                    <a:pt x="1121" y="1745"/>
                  </a:lnTo>
                  <a:lnTo>
                    <a:pt x="1133" y="1730"/>
                  </a:lnTo>
                  <a:lnTo>
                    <a:pt x="1148" y="1719"/>
                  </a:lnTo>
                  <a:lnTo>
                    <a:pt x="1167" y="1713"/>
                  </a:lnTo>
                  <a:lnTo>
                    <a:pt x="1220" y="1700"/>
                  </a:lnTo>
                  <a:lnTo>
                    <a:pt x="1272" y="1683"/>
                  </a:lnTo>
                  <a:lnTo>
                    <a:pt x="1321" y="1662"/>
                  </a:lnTo>
                  <a:lnTo>
                    <a:pt x="1370" y="1638"/>
                  </a:lnTo>
                  <a:lnTo>
                    <a:pt x="1417" y="1610"/>
                  </a:lnTo>
                  <a:lnTo>
                    <a:pt x="1434" y="1600"/>
                  </a:lnTo>
                  <a:lnTo>
                    <a:pt x="1453" y="1597"/>
                  </a:lnTo>
                  <a:lnTo>
                    <a:pt x="1472" y="1599"/>
                  </a:lnTo>
                  <a:lnTo>
                    <a:pt x="1490" y="1605"/>
                  </a:lnTo>
                  <a:lnTo>
                    <a:pt x="1506" y="1618"/>
                  </a:lnTo>
                  <a:lnTo>
                    <a:pt x="1594" y="1707"/>
                  </a:lnTo>
                  <a:lnTo>
                    <a:pt x="1598" y="1709"/>
                  </a:lnTo>
                  <a:lnTo>
                    <a:pt x="1600" y="1710"/>
                  </a:lnTo>
                  <a:lnTo>
                    <a:pt x="1602" y="1710"/>
                  </a:lnTo>
                  <a:lnTo>
                    <a:pt x="1605" y="1710"/>
                  </a:lnTo>
                  <a:lnTo>
                    <a:pt x="1607" y="1709"/>
                  </a:lnTo>
                  <a:lnTo>
                    <a:pt x="1610" y="1707"/>
                  </a:lnTo>
                  <a:lnTo>
                    <a:pt x="1706" y="1610"/>
                  </a:lnTo>
                  <a:lnTo>
                    <a:pt x="1708" y="1607"/>
                  </a:lnTo>
                  <a:lnTo>
                    <a:pt x="1709" y="1604"/>
                  </a:lnTo>
                  <a:lnTo>
                    <a:pt x="1710" y="1602"/>
                  </a:lnTo>
                  <a:lnTo>
                    <a:pt x="1709" y="1600"/>
                  </a:lnTo>
                  <a:lnTo>
                    <a:pt x="1708" y="1597"/>
                  </a:lnTo>
                  <a:lnTo>
                    <a:pt x="1706" y="1594"/>
                  </a:lnTo>
                  <a:lnTo>
                    <a:pt x="1618" y="1505"/>
                  </a:lnTo>
                  <a:lnTo>
                    <a:pt x="1606" y="1489"/>
                  </a:lnTo>
                  <a:lnTo>
                    <a:pt x="1600" y="1473"/>
                  </a:lnTo>
                  <a:lnTo>
                    <a:pt x="1598" y="1454"/>
                  </a:lnTo>
                  <a:lnTo>
                    <a:pt x="1601" y="1435"/>
                  </a:lnTo>
                  <a:lnTo>
                    <a:pt x="1609" y="1417"/>
                  </a:lnTo>
                  <a:lnTo>
                    <a:pt x="1638" y="1370"/>
                  </a:lnTo>
                  <a:lnTo>
                    <a:pt x="1663" y="1322"/>
                  </a:lnTo>
                  <a:lnTo>
                    <a:pt x="1683" y="1271"/>
                  </a:lnTo>
                  <a:lnTo>
                    <a:pt x="1700" y="1220"/>
                  </a:lnTo>
                  <a:lnTo>
                    <a:pt x="1713" y="1167"/>
                  </a:lnTo>
                  <a:lnTo>
                    <a:pt x="1719" y="1148"/>
                  </a:lnTo>
                  <a:lnTo>
                    <a:pt x="1731" y="1132"/>
                  </a:lnTo>
                  <a:lnTo>
                    <a:pt x="1745" y="1121"/>
                  </a:lnTo>
                  <a:lnTo>
                    <a:pt x="1762" y="1113"/>
                  </a:lnTo>
                  <a:lnTo>
                    <a:pt x="1782" y="1110"/>
                  </a:lnTo>
                  <a:lnTo>
                    <a:pt x="1908" y="1110"/>
                  </a:lnTo>
                  <a:lnTo>
                    <a:pt x="1911" y="1110"/>
                  </a:lnTo>
                  <a:lnTo>
                    <a:pt x="1914" y="1108"/>
                  </a:lnTo>
                  <a:lnTo>
                    <a:pt x="1917" y="1106"/>
                  </a:lnTo>
                  <a:lnTo>
                    <a:pt x="1918" y="1103"/>
                  </a:lnTo>
                  <a:lnTo>
                    <a:pt x="1919" y="1098"/>
                  </a:lnTo>
                  <a:lnTo>
                    <a:pt x="1919" y="961"/>
                  </a:lnTo>
                  <a:lnTo>
                    <a:pt x="1918" y="958"/>
                  </a:lnTo>
                  <a:lnTo>
                    <a:pt x="1917" y="955"/>
                  </a:lnTo>
                  <a:lnTo>
                    <a:pt x="1914" y="953"/>
                  </a:lnTo>
                  <a:lnTo>
                    <a:pt x="1911" y="951"/>
                  </a:lnTo>
                  <a:lnTo>
                    <a:pt x="1908" y="951"/>
                  </a:lnTo>
                  <a:lnTo>
                    <a:pt x="1782" y="951"/>
                  </a:lnTo>
                  <a:lnTo>
                    <a:pt x="1762" y="948"/>
                  </a:lnTo>
                  <a:lnTo>
                    <a:pt x="1745" y="940"/>
                  </a:lnTo>
                  <a:lnTo>
                    <a:pt x="1731" y="928"/>
                  </a:lnTo>
                  <a:lnTo>
                    <a:pt x="1719" y="912"/>
                  </a:lnTo>
                  <a:lnTo>
                    <a:pt x="1713" y="894"/>
                  </a:lnTo>
                  <a:lnTo>
                    <a:pt x="1700" y="840"/>
                  </a:lnTo>
                  <a:lnTo>
                    <a:pt x="1683" y="789"/>
                  </a:lnTo>
                  <a:lnTo>
                    <a:pt x="1663" y="739"/>
                  </a:lnTo>
                  <a:lnTo>
                    <a:pt x="1638" y="691"/>
                  </a:lnTo>
                  <a:lnTo>
                    <a:pt x="1609" y="644"/>
                  </a:lnTo>
                  <a:lnTo>
                    <a:pt x="1601" y="626"/>
                  </a:lnTo>
                  <a:lnTo>
                    <a:pt x="1598" y="607"/>
                  </a:lnTo>
                  <a:lnTo>
                    <a:pt x="1599" y="588"/>
                  </a:lnTo>
                  <a:lnTo>
                    <a:pt x="1606" y="570"/>
                  </a:lnTo>
                  <a:lnTo>
                    <a:pt x="1618" y="555"/>
                  </a:lnTo>
                  <a:lnTo>
                    <a:pt x="1706" y="466"/>
                  </a:lnTo>
                  <a:lnTo>
                    <a:pt x="1708" y="464"/>
                  </a:lnTo>
                  <a:lnTo>
                    <a:pt x="1709" y="461"/>
                  </a:lnTo>
                  <a:lnTo>
                    <a:pt x="1710" y="459"/>
                  </a:lnTo>
                  <a:lnTo>
                    <a:pt x="1709" y="457"/>
                  </a:lnTo>
                  <a:lnTo>
                    <a:pt x="1708" y="453"/>
                  </a:lnTo>
                  <a:lnTo>
                    <a:pt x="1706" y="450"/>
                  </a:lnTo>
                  <a:lnTo>
                    <a:pt x="1610" y="354"/>
                  </a:lnTo>
                  <a:lnTo>
                    <a:pt x="1607" y="352"/>
                  </a:lnTo>
                  <a:lnTo>
                    <a:pt x="1605" y="351"/>
                  </a:lnTo>
                  <a:lnTo>
                    <a:pt x="1602" y="350"/>
                  </a:lnTo>
                  <a:lnTo>
                    <a:pt x="1600" y="351"/>
                  </a:lnTo>
                  <a:lnTo>
                    <a:pt x="1598" y="352"/>
                  </a:lnTo>
                  <a:lnTo>
                    <a:pt x="1594" y="354"/>
                  </a:lnTo>
                  <a:lnTo>
                    <a:pt x="1506" y="443"/>
                  </a:lnTo>
                  <a:lnTo>
                    <a:pt x="1490" y="455"/>
                  </a:lnTo>
                  <a:lnTo>
                    <a:pt x="1472" y="462"/>
                  </a:lnTo>
                  <a:lnTo>
                    <a:pt x="1453" y="463"/>
                  </a:lnTo>
                  <a:lnTo>
                    <a:pt x="1434" y="460"/>
                  </a:lnTo>
                  <a:lnTo>
                    <a:pt x="1417" y="451"/>
                  </a:lnTo>
                  <a:lnTo>
                    <a:pt x="1370" y="423"/>
                  </a:lnTo>
                  <a:lnTo>
                    <a:pt x="1321" y="398"/>
                  </a:lnTo>
                  <a:lnTo>
                    <a:pt x="1272" y="378"/>
                  </a:lnTo>
                  <a:lnTo>
                    <a:pt x="1220" y="361"/>
                  </a:lnTo>
                  <a:lnTo>
                    <a:pt x="1167" y="348"/>
                  </a:lnTo>
                  <a:lnTo>
                    <a:pt x="1148" y="342"/>
                  </a:lnTo>
                  <a:lnTo>
                    <a:pt x="1133" y="330"/>
                  </a:lnTo>
                  <a:lnTo>
                    <a:pt x="1120" y="315"/>
                  </a:lnTo>
                  <a:lnTo>
                    <a:pt x="1113" y="299"/>
                  </a:lnTo>
                  <a:lnTo>
                    <a:pt x="1110" y="279"/>
                  </a:lnTo>
                  <a:lnTo>
                    <a:pt x="1110" y="153"/>
                  </a:lnTo>
                  <a:lnTo>
                    <a:pt x="1109" y="150"/>
                  </a:lnTo>
                  <a:lnTo>
                    <a:pt x="1108" y="147"/>
                  </a:lnTo>
                  <a:lnTo>
                    <a:pt x="1105" y="145"/>
                  </a:lnTo>
                  <a:lnTo>
                    <a:pt x="1102" y="143"/>
                  </a:lnTo>
                  <a:lnTo>
                    <a:pt x="1099" y="141"/>
                  </a:lnTo>
                  <a:lnTo>
                    <a:pt x="962" y="141"/>
                  </a:lnTo>
                  <a:close/>
                  <a:moveTo>
                    <a:pt x="961" y="0"/>
                  </a:moveTo>
                  <a:lnTo>
                    <a:pt x="1098" y="0"/>
                  </a:lnTo>
                  <a:lnTo>
                    <a:pt x="1128" y="3"/>
                  </a:lnTo>
                  <a:lnTo>
                    <a:pt x="1157" y="12"/>
                  </a:lnTo>
                  <a:lnTo>
                    <a:pt x="1183" y="26"/>
                  </a:lnTo>
                  <a:lnTo>
                    <a:pt x="1205" y="45"/>
                  </a:lnTo>
                  <a:lnTo>
                    <a:pt x="1224" y="67"/>
                  </a:lnTo>
                  <a:lnTo>
                    <a:pt x="1238" y="93"/>
                  </a:lnTo>
                  <a:lnTo>
                    <a:pt x="1246" y="121"/>
                  </a:lnTo>
                  <a:lnTo>
                    <a:pt x="1250" y="152"/>
                  </a:lnTo>
                  <a:lnTo>
                    <a:pt x="1250" y="223"/>
                  </a:lnTo>
                  <a:lnTo>
                    <a:pt x="1300" y="237"/>
                  </a:lnTo>
                  <a:lnTo>
                    <a:pt x="1350" y="256"/>
                  </a:lnTo>
                  <a:lnTo>
                    <a:pt x="1398" y="279"/>
                  </a:lnTo>
                  <a:lnTo>
                    <a:pt x="1445" y="303"/>
                  </a:lnTo>
                  <a:lnTo>
                    <a:pt x="1494" y="253"/>
                  </a:lnTo>
                  <a:lnTo>
                    <a:pt x="1512" y="237"/>
                  </a:lnTo>
                  <a:lnTo>
                    <a:pt x="1532" y="225"/>
                  </a:lnTo>
                  <a:lnTo>
                    <a:pt x="1554" y="216"/>
                  </a:lnTo>
                  <a:lnTo>
                    <a:pt x="1578" y="211"/>
                  </a:lnTo>
                  <a:lnTo>
                    <a:pt x="1602" y="209"/>
                  </a:lnTo>
                  <a:lnTo>
                    <a:pt x="1631" y="212"/>
                  </a:lnTo>
                  <a:lnTo>
                    <a:pt x="1660" y="221"/>
                  </a:lnTo>
                  <a:lnTo>
                    <a:pt x="1686" y="234"/>
                  </a:lnTo>
                  <a:lnTo>
                    <a:pt x="1708" y="253"/>
                  </a:lnTo>
                  <a:lnTo>
                    <a:pt x="1805" y="350"/>
                  </a:lnTo>
                  <a:lnTo>
                    <a:pt x="1821" y="368"/>
                  </a:lnTo>
                  <a:lnTo>
                    <a:pt x="1834" y="388"/>
                  </a:lnTo>
                  <a:lnTo>
                    <a:pt x="1842" y="410"/>
                  </a:lnTo>
                  <a:lnTo>
                    <a:pt x="1849" y="433"/>
                  </a:lnTo>
                  <a:lnTo>
                    <a:pt x="1850" y="457"/>
                  </a:lnTo>
                  <a:lnTo>
                    <a:pt x="1848" y="487"/>
                  </a:lnTo>
                  <a:lnTo>
                    <a:pt x="1838" y="516"/>
                  </a:lnTo>
                  <a:lnTo>
                    <a:pt x="1824" y="541"/>
                  </a:lnTo>
                  <a:lnTo>
                    <a:pt x="1805" y="564"/>
                  </a:lnTo>
                  <a:lnTo>
                    <a:pt x="1756" y="614"/>
                  </a:lnTo>
                  <a:lnTo>
                    <a:pt x="1781" y="661"/>
                  </a:lnTo>
                  <a:lnTo>
                    <a:pt x="1802" y="709"/>
                  </a:lnTo>
                  <a:lnTo>
                    <a:pt x="1821" y="758"/>
                  </a:lnTo>
                  <a:lnTo>
                    <a:pt x="1837" y="809"/>
                  </a:lnTo>
                  <a:lnTo>
                    <a:pt x="1907" y="809"/>
                  </a:lnTo>
                  <a:lnTo>
                    <a:pt x="1937" y="812"/>
                  </a:lnTo>
                  <a:lnTo>
                    <a:pt x="1966" y="820"/>
                  </a:lnTo>
                  <a:lnTo>
                    <a:pt x="1992" y="835"/>
                  </a:lnTo>
                  <a:lnTo>
                    <a:pt x="2014" y="853"/>
                  </a:lnTo>
                  <a:lnTo>
                    <a:pt x="2033" y="875"/>
                  </a:lnTo>
                  <a:lnTo>
                    <a:pt x="2047" y="901"/>
                  </a:lnTo>
                  <a:lnTo>
                    <a:pt x="2055" y="930"/>
                  </a:lnTo>
                  <a:lnTo>
                    <a:pt x="2058" y="960"/>
                  </a:lnTo>
                  <a:lnTo>
                    <a:pt x="2058" y="1097"/>
                  </a:lnTo>
                  <a:lnTo>
                    <a:pt x="2055" y="1128"/>
                  </a:lnTo>
                  <a:lnTo>
                    <a:pt x="2047" y="1156"/>
                  </a:lnTo>
                  <a:lnTo>
                    <a:pt x="2033" y="1182"/>
                  </a:lnTo>
                  <a:lnTo>
                    <a:pt x="2014" y="1205"/>
                  </a:lnTo>
                  <a:lnTo>
                    <a:pt x="1992" y="1223"/>
                  </a:lnTo>
                  <a:lnTo>
                    <a:pt x="1966" y="1238"/>
                  </a:lnTo>
                  <a:lnTo>
                    <a:pt x="1937" y="1246"/>
                  </a:lnTo>
                  <a:lnTo>
                    <a:pt x="1907" y="1249"/>
                  </a:lnTo>
                  <a:lnTo>
                    <a:pt x="1837" y="1249"/>
                  </a:lnTo>
                  <a:lnTo>
                    <a:pt x="1821" y="1300"/>
                  </a:lnTo>
                  <a:lnTo>
                    <a:pt x="1802" y="1349"/>
                  </a:lnTo>
                  <a:lnTo>
                    <a:pt x="1781" y="1397"/>
                  </a:lnTo>
                  <a:lnTo>
                    <a:pt x="1756" y="1444"/>
                  </a:lnTo>
                  <a:lnTo>
                    <a:pt x="1805" y="1494"/>
                  </a:lnTo>
                  <a:lnTo>
                    <a:pt x="1821" y="1512"/>
                  </a:lnTo>
                  <a:lnTo>
                    <a:pt x="1834" y="1532"/>
                  </a:lnTo>
                  <a:lnTo>
                    <a:pt x="1842" y="1554"/>
                  </a:lnTo>
                  <a:lnTo>
                    <a:pt x="1849" y="1577"/>
                  </a:lnTo>
                  <a:lnTo>
                    <a:pt x="1850" y="1600"/>
                  </a:lnTo>
                  <a:lnTo>
                    <a:pt x="1848" y="1631"/>
                  </a:lnTo>
                  <a:lnTo>
                    <a:pt x="1838" y="1659"/>
                  </a:lnTo>
                  <a:lnTo>
                    <a:pt x="1824" y="1684"/>
                  </a:lnTo>
                  <a:lnTo>
                    <a:pt x="1805" y="1708"/>
                  </a:lnTo>
                  <a:lnTo>
                    <a:pt x="1708" y="1805"/>
                  </a:lnTo>
                  <a:lnTo>
                    <a:pt x="1690" y="1820"/>
                  </a:lnTo>
                  <a:lnTo>
                    <a:pt x="1670" y="1833"/>
                  </a:lnTo>
                  <a:lnTo>
                    <a:pt x="1648" y="1841"/>
                  </a:lnTo>
                  <a:lnTo>
                    <a:pt x="1625" y="1847"/>
                  </a:lnTo>
                  <a:lnTo>
                    <a:pt x="1602" y="1849"/>
                  </a:lnTo>
                  <a:lnTo>
                    <a:pt x="1571" y="1846"/>
                  </a:lnTo>
                  <a:lnTo>
                    <a:pt x="1544" y="1837"/>
                  </a:lnTo>
                  <a:lnTo>
                    <a:pt x="1517" y="1824"/>
                  </a:lnTo>
                  <a:lnTo>
                    <a:pt x="1494" y="1805"/>
                  </a:lnTo>
                  <a:lnTo>
                    <a:pt x="1445" y="1755"/>
                  </a:lnTo>
                  <a:lnTo>
                    <a:pt x="1398" y="1779"/>
                  </a:lnTo>
                  <a:lnTo>
                    <a:pt x="1350" y="1801"/>
                  </a:lnTo>
                  <a:lnTo>
                    <a:pt x="1300" y="1820"/>
                  </a:lnTo>
                  <a:lnTo>
                    <a:pt x="1250" y="1835"/>
                  </a:lnTo>
                  <a:lnTo>
                    <a:pt x="1250" y="1906"/>
                  </a:lnTo>
                  <a:lnTo>
                    <a:pt x="1246" y="1936"/>
                  </a:lnTo>
                  <a:lnTo>
                    <a:pt x="1238" y="1965"/>
                  </a:lnTo>
                  <a:lnTo>
                    <a:pt x="1224" y="1991"/>
                  </a:lnTo>
                  <a:lnTo>
                    <a:pt x="1205" y="2013"/>
                  </a:lnTo>
                  <a:lnTo>
                    <a:pt x="1183" y="2032"/>
                  </a:lnTo>
                  <a:lnTo>
                    <a:pt x="1157" y="2046"/>
                  </a:lnTo>
                  <a:lnTo>
                    <a:pt x="1128" y="2054"/>
                  </a:lnTo>
                  <a:lnTo>
                    <a:pt x="1098" y="2058"/>
                  </a:lnTo>
                  <a:lnTo>
                    <a:pt x="961" y="2058"/>
                  </a:lnTo>
                  <a:lnTo>
                    <a:pt x="930" y="2054"/>
                  </a:lnTo>
                  <a:lnTo>
                    <a:pt x="903" y="2046"/>
                  </a:lnTo>
                  <a:lnTo>
                    <a:pt x="876" y="2032"/>
                  </a:lnTo>
                  <a:lnTo>
                    <a:pt x="854" y="2013"/>
                  </a:lnTo>
                  <a:lnTo>
                    <a:pt x="835" y="1991"/>
                  </a:lnTo>
                  <a:lnTo>
                    <a:pt x="821" y="1965"/>
                  </a:lnTo>
                  <a:lnTo>
                    <a:pt x="812" y="1936"/>
                  </a:lnTo>
                  <a:lnTo>
                    <a:pt x="809" y="1906"/>
                  </a:lnTo>
                  <a:lnTo>
                    <a:pt x="809" y="1835"/>
                  </a:lnTo>
                  <a:lnTo>
                    <a:pt x="758" y="1820"/>
                  </a:lnTo>
                  <a:lnTo>
                    <a:pt x="709" y="1801"/>
                  </a:lnTo>
                  <a:lnTo>
                    <a:pt x="661" y="1779"/>
                  </a:lnTo>
                  <a:lnTo>
                    <a:pt x="615" y="1755"/>
                  </a:lnTo>
                  <a:lnTo>
                    <a:pt x="564" y="1805"/>
                  </a:lnTo>
                  <a:lnTo>
                    <a:pt x="546" y="1820"/>
                  </a:lnTo>
                  <a:lnTo>
                    <a:pt x="526" y="1833"/>
                  </a:lnTo>
                  <a:lnTo>
                    <a:pt x="504" y="1841"/>
                  </a:lnTo>
                  <a:lnTo>
                    <a:pt x="481" y="1847"/>
                  </a:lnTo>
                  <a:lnTo>
                    <a:pt x="458" y="1849"/>
                  </a:lnTo>
                  <a:lnTo>
                    <a:pt x="427" y="1846"/>
                  </a:lnTo>
                  <a:lnTo>
                    <a:pt x="400" y="1837"/>
                  </a:lnTo>
                  <a:lnTo>
                    <a:pt x="373" y="1824"/>
                  </a:lnTo>
                  <a:lnTo>
                    <a:pt x="350" y="1805"/>
                  </a:lnTo>
                  <a:lnTo>
                    <a:pt x="253" y="1708"/>
                  </a:lnTo>
                  <a:lnTo>
                    <a:pt x="236" y="1687"/>
                  </a:lnTo>
                  <a:lnTo>
                    <a:pt x="223" y="1663"/>
                  </a:lnTo>
                  <a:lnTo>
                    <a:pt x="214" y="1639"/>
                  </a:lnTo>
                  <a:lnTo>
                    <a:pt x="210" y="1614"/>
                  </a:lnTo>
                  <a:lnTo>
                    <a:pt x="210" y="1587"/>
                  </a:lnTo>
                  <a:lnTo>
                    <a:pt x="214" y="1562"/>
                  </a:lnTo>
                  <a:lnTo>
                    <a:pt x="223" y="1538"/>
                  </a:lnTo>
                  <a:lnTo>
                    <a:pt x="236" y="1515"/>
                  </a:lnTo>
                  <a:lnTo>
                    <a:pt x="253" y="1494"/>
                  </a:lnTo>
                  <a:lnTo>
                    <a:pt x="304" y="1444"/>
                  </a:lnTo>
                  <a:lnTo>
                    <a:pt x="278" y="1397"/>
                  </a:lnTo>
                  <a:lnTo>
                    <a:pt x="256" y="1349"/>
                  </a:lnTo>
                  <a:lnTo>
                    <a:pt x="237" y="1300"/>
                  </a:lnTo>
                  <a:lnTo>
                    <a:pt x="223" y="1249"/>
                  </a:lnTo>
                  <a:lnTo>
                    <a:pt x="152" y="1249"/>
                  </a:lnTo>
                  <a:lnTo>
                    <a:pt x="121" y="1246"/>
                  </a:lnTo>
                  <a:lnTo>
                    <a:pt x="93" y="1238"/>
                  </a:lnTo>
                  <a:lnTo>
                    <a:pt x="67" y="1223"/>
                  </a:lnTo>
                  <a:lnTo>
                    <a:pt x="44" y="1205"/>
                  </a:lnTo>
                  <a:lnTo>
                    <a:pt x="26" y="1182"/>
                  </a:lnTo>
                  <a:lnTo>
                    <a:pt x="12" y="1156"/>
                  </a:lnTo>
                  <a:lnTo>
                    <a:pt x="3" y="1128"/>
                  </a:lnTo>
                  <a:lnTo>
                    <a:pt x="0" y="1097"/>
                  </a:lnTo>
                  <a:lnTo>
                    <a:pt x="0" y="960"/>
                  </a:lnTo>
                  <a:lnTo>
                    <a:pt x="3" y="930"/>
                  </a:lnTo>
                  <a:lnTo>
                    <a:pt x="12" y="901"/>
                  </a:lnTo>
                  <a:lnTo>
                    <a:pt x="26" y="875"/>
                  </a:lnTo>
                  <a:lnTo>
                    <a:pt x="44" y="853"/>
                  </a:lnTo>
                  <a:lnTo>
                    <a:pt x="67" y="835"/>
                  </a:lnTo>
                  <a:lnTo>
                    <a:pt x="93" y="820"/>
                  </a:lnTo>
                  <a:lnTo>
                    <a:pt x="121" y="812"/>
                  </a:lnTo>
                  <a:lnTo>
                    <a:pt x="152" y="809"/>
                  </a:lnTo>
                  <a:lnTo>
                    <a:pt x="223" y="809"/>
                  </a:lnTo>
                  <a:lnTo>
                    <a:pt x="237" y="758"/>
                  </a:lnTo>
                  <a:lnTo>
                    <a:pt x="256" y="709"/>
                  </a:lnTo>
                  <a:lnTo>
                    <a:pt x="278" y="661"/>
                  </a:lnTo>
                  <a:lnTo>
                    <a:pt x="304" y="614"/>
                  </a:lnTo>
                  <a:lnTo>
                    <a:pt x="253" y="564"/>
                  </a:lnTo>
                  <a:lnTo>
                    <a:pt x="236" y="543"/>
                  </a:lnTo>
                  <a:lnTo>
                    <a:pt x="223" y="520"/>
                  </a:lnTo>
                  <a:lnTo>
                    <a:pt x="214" y="496"/>
                  </a:lnTo>
                  <a:lnTo>
                    <a:pt x="210" y="470"/>
                  </a:lnTo>
                  <a:lnTo>
                    <a:pt x="210" y="444"/>
                  </a:lnTo>
                  <a:lnTo>
                    <a:pt x="214" y="419"/>
                  </a:lnTo>
                  <a:lnTo>
                    <a:pt x="223" y="394"/>
                  </a:lnTo>
                  <a:lnTo>
                    <a:pt x="236" y="371"/>
                  </a:lnTo>
                  <a:lnTo>
                    <a:pt x="253" y="350"/>
                  </a:lnTo>
                  <a:lnTo>
                    <a:pt x="350" y="253"/>
                  </a:lnTo>
                  <a:lnTo>
                    <a:pt x="368" y="237"/>
                  </a:lnTo>
                  <a:lnTo>
                    <a:pt x="388" y="225"/>
                  </a:lnTo>
                  <a:lnTo>
                    <a:pt x="410" y="216"/>
                  </a:lnTo>
                  <a:lnTo>
                    <a:pt x="433" y="211"/>
                  </a:lnTo>
                  <a:lnTo>
                    <a:pt x="458" y="209"/>
                  </a:lnTo>
                  <a:lnTo>
                    <a:pt x="487" y="212"/>
                  </a:lnTo>
                  <a:lnTo>
                    <a:pt x="516" y="221"/>
                  </a:lnTo>
                  <a:lnTo>
                    <a:pt x="542" y="234"/>
                  </a:lnTo>
                  <a:lnTo>
                    <a:pt x="564" y="253"/>
                  </a:lnTo>
                  <a:lnTo>
                    <a:pt x="615" y="303"/>
                  </a:lnTo>
                  <a:lnTo>
                    <a:pt x="661" y="279"/>
                  </a:lnTo>
                  <a:lnTo>
                    <a:pt x="709" y="256"/>
                  </a:lnTo>
                  <a:lnTo>
                    <a:pt x="758" y="237"/>
                  </a:lnTo>
                  <a:lnTo>
                    <a:pt x="809" y="223"/>
                  </a:lnTo>
                  <a:lnTo>
                    <a:pt x="809" y="152"/>
                  </a:lnTo>
                  <a:lnTo>
                    <a:pt x="812" y="121"/>
                  </a:lnTo>
                  <a:lnTo>
                    <a:pt x="820" y="93"/>
                  </a:lnTo>
                  <a:lnTo>
                    <a:pt x="835" y="67"/>
                  </a:lnTo>
                  <a:lnTo>
                    <a:pt x="853" y="45"/>
                  </a:lnTo>
                  <a:lnTo>
                    <a:pt x="876" y="26"/>
                  </a:lnTo>
                  <a:lnTo>
                    <a:pt x="902" y="12"/>
                  </a:lnTo>
                  <a:lnTo>
                    <a:pt x="930" y="3"/>
                  </a:lnTo>
                  <a:lnTo>
                    <a:pt x="961"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105" name="Freeform 245"/>
            <p:cNvSpPr>
              <a:spLocks noEditPoints="1"/>
            </p:cNvSpPr>
            <p:nvPr/>
          </p:nvSpPr>
          <p:spPr bwMode="auto">
            <a:xfrm>
              <a:off x="4452938" y="3783013"/>
              <a:ext cx="133350" cy="131763"/>
            </a:xfrm>
            <a:custGeom>
              <a:avLst/>
              <a:gdLst>
                <a:gd name="T0" fmla="*/ 376 w 834"/>
                <a:gd name="T1" fmla="*/ 143 h 834"/>
                <a:gd name="T2" fmla="*/ 300 w 834"/>
                <a:gd name="T3" fmla="*/ 166 h 834"/>
                <a:gd name="T4" fmla="*/ 235 w 834"/>
                <a:gd name="T5" fmla="*/ 208 h 834"/>
                <a:gd name="T6" fmla="*/ 184 w 834"/>
                <a:gd name="T7" fmla="*/ 266 h 834"/>
                <a:gd name="T8" fmla="*/ 152 w 834"/>
                <a:gd name="T9" fmla="*/ 337 h 834"/>
                <a:gd name="T10" fmla="*/ 140 w 834"/>
                <a:gd name="T11" fmla="*/ 417 h 834"/>
                <a:gd name="T12" fmla="*/ 152 w 834"/>
                <a:gd name="T13" fmla="*/ 497 h 834"/>
                <a:gd name="T14" fmla="*/ 184 w 834"/>
                <a:gd name="T15" fmla="*/ 568 h 834"/>
                <a:gd name="T16" fmla="*/ 235 w 834"/>
                <a:gd name="T17" fmla="*/ 626 h 834"/>
                <a:gd name="T18" fmla="*/ 300 w 834"/>
                <a:gd name="T19" fmla="*/ 668 h 834"/>
                <a:gd name="T20" fmla="*/ 376 w 834"/>
                <a:gd name="T21" fmla="*/ 691 h 834"/>
                <a:gd name="T22" fmla="*/ 457 w 834"/>
                <a:gd name="T23" fmla="*/ 691 h 834"/>
                <a:gd name="T24" fmla="*/ 533 w 834"/>
                <a:gd name="T25" fmla="*/ 668 h 834"/>
                <a:gd name="T26" fmla="*/ 599 w 834"/>
                <a:gd name="T27" fmla="*/ 626 h 834"/>
                <a:gd name="T28" fmla="*/ 649 w 834"/>
                <a:gd name="T29" fmla="*/ 568 h 834"/>
                <a:gd name="T30" fmla="*/ 682 w 834"/>
                <a:gd name="T31" fmla="*/ 497 h 834"/>
                <a:gd name="T32" fmla="*/ 694 w 834"/>
                <a:gd name="T33" fmla="*/ 417 h 834"/>
                <a:gd name="T34" fmla="*/ 682 w 834"/>
                <a:gd name="T35" fmla="*/ 337 h 834"/>
                <a:gd name="T36" fmla="*/ 649 w 834"/>
                <a:gd name="T37" fmla="*/ 266 h 834"/>
                <a:gd name="T38" fmla="*/ 599 w 834"/>
                <a:gd name="T39" fmla="*/ 208 h 834"/>
                <a:gd name="T40" fmla="*/ 533 w 834"/>
                <a:gd name="T41" fmla="*/ 166 h 834"/>
                <a:gd name="T42" fmla="*/ 457 w 834"/>
                <a:gd name="T43" fmla="*/ 143 h 834"/>
                <a:gd name="T44" fmla="*/ 416 w 834"/>
                <a:gd name="T45" fmla="*/ 0 h 834"/>
                <a:gd name="T46" fmla="*/ 519 w 834"/>
                <a:gd name="T47" fmla="*/ 12 h 834"/>
                <a:gd name="T48" fmla="*/ 612 w 834"/>
                <a:gd name="T49" fmla="*/ 48 h 834"/>
                <a:gd name="T50" fmla="*/ 694 w 834"/>
                <a:gd name="T51" fmla="*/ 105 h 834"/>
                <a:gd name="T52" fmla="*/ 759 w 834"/>
                <a:gd name="T53" fmla="*/ 179 h 834"/>
                <a:gd name="T54" fmla="*/ 805 w 834"/>
                <a:gd name="T55" fmla="*/ 266 h 834"/>
                <a:gd name="T56" fmla="*/ 831 w 834"/>
                <a:gd name="T57" fmla="*/ 364 h 834"/>
                <a:gd name="T58" fmla="*/ 831 w 834"/>
                <a:gd name="T59" fmla="*/ 470 h 834"/>
                <a:gd name="T60" fmla="*/ 805 w 834"/>
                <a:gd name="T61" fmla="*/ 568 h 834"/>
                <a:gd name="T62" fmla="*/ 759 w 834"/>
                <a:gd name="T63" fmla="*/ 655 h 834"/>
                <a:gd name="T64" fmla="*/ 694 w 834"/>
                <a:gd name="T65" fmla="*/ 729 h 834"/>
                <a:gd name="T66" fmla="*/ 612 w 834"/>
                <a:gd name="T67" fmla="*/ 785 h 834"/>
                <a:gd name="T68" fmla="*/ 520 w 834"/>
                <a:gd name="T69" fmla="*/ 822 h 834"/>
                <a:gd name="T70" fmla="*/ 417 w 834"/>
                <a:gd name="T71" fmla="*/ 834 h 834"/>
                <a:gd name="T72" fmla="*/ 314 w 834"/>
                <a:gd name="T73" fmla="*/ 822 h 834"/>
                <a:gd name="T74" fmla="*/ 221 w 834"/>
                <a:gd name="T75" fmla="*/ 785 h 834"/>
                <a:gd name="T76" fmla="*/ 140 w 834"/>
                <a:gd name="T77" fmla="*/ 729 h 834"/>
                <a:gd name="T78" fmla="*/ 75 w 834"/>
                <a:gd name="T79" fmla="*/ 655 h 834"/>
                <a:gd name="T80" fmla="*/ 27 w 834"/>
                <a:gd name="T81" fmla="*/ 568 h 834"/>
                <a:gd name="T82" fmla="*/ 3 w 834"/>
                <a:gd name="T83" fmla="*/ 470 h 834"/>
                <a:gd name="T84" fmla="*/ 3 w 834"/>
                <a:gd name="T85" fmla="*/ 364 h 834"/>
                <a:gd name="T86" fmla="*/ 27 w 834"/>
                <a:gd name="T87" fmla="*/ 266 h 834"/>
                <a:gd name="T88" fmla="*/ 74 w 834"/>
                <a:gd name="T89" fmla="*/ 179 h 834"/>
                <a:gd name="T90" fmla="*/ 139 w 834"/>
                <a:gd name="T91" fmla="*/ 105 h 834"/>
                <a:gd name="T92" fmla="*/ 220 w 834"/>
                <a:gd name="T93" fmla="*/ 48 h 834"/>
                <a:gd name="T94" fmla="*/ 314 w 834"/>
                <a:gd name="T95" fmla="*/ 12 h 834"/>
                <a:gd name="T96" fmla="*/ 416 w 834"/>
                <a:gd name="T97" fmla="*/ 0 h 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4" h="834">
                  <a:moveTo>
                    <a:pt x="417" y="140"/>
                  </a:moveTo>
                  <a:lnTo>
                    <a:pt x="376" y="143"/>
                  </a:lnTo>
                  <a:lnTo>
                    <a:pt x="337" y="151"/>
                  </a:lnTo>
                  <a:lnTo>
                    <a:pt x="300" y="166"/>
                  </a:lnTo>
                  <a:lnTo>
                    <a:pt x="266" y="185"/>
                  </a:lnTo>
                  <a:lnTo>
                    <a:pt x="235" y="208"/>
                  </a:lnTo>
                  <a:lnTo>
                    <a:pt x="207" y="236"/>
                  </a:lnTo>
                  <a:lnTo>
                    <a:pt x="184" y="266"/>
                  </a:lnTo>
                  <a:lnTo>
                    <a:pt x="165" y="300"/>
                  </a:lnTo>
                  <a:lnTo>
                    <a:pt x="152" y="337"/>
                  </a:lnTo>
                  <a:lnTo>
                    <a:pt x="143" y="376"/>
                  </a:lnTo>
                  <a:lnTo>
                    <a:pt x="140" y="417"/>
                  </a:lnTo>
                  <a:lnTo>
                    <a:pt x="143" y="458"/>
                  </a:lnTo>
                  <a:lnTo>
                    <a:pt x="152" y="497"/>
                  </a:lnTo>
                  <a:lnTo>
                    <a:pt x="165" y="533"/>
                  </a:lnTo>
                  <a:lnTo>
                    <a:pt x="184" y="568"/>
                  </a:lnTo>
                  <a:lnTo>
                    <a:pt x="207" y="598"/>
                  </a:lnTo>
                  <a:lnTo>
                    <a:pt x="235" y="626"/>
                  </a:lnTo>
                  <a:lnTo>
                    <a:pt x="266" y="649"/>
                  </a:lnTo>
                  <a:lnTo>
                    <a:pt x="300" y="668"/>
                  </a:lnTo>
                  <a:lnTo>
                    <a:pt x="337" y="681"/>
                  </a:lnTo>
                  <a:lnTo>
                    <a:pt x="376" y="691"/>
                  </a:lnTo>
                  <a:lnTo>
                    <a:pt x="417" y="694"/>
                  </a:lnTo>
                  <a:lnTo>
                    <a:pt x="457" y="691"/>
                  </a:lnTo>
                  <a:lnTo>
                    <a:pt x="496" y="681"/>
                  </a:lnTo>
                  <a:lnTo>
                    <a:pt x="533" y="668"/>
                  </a:lnTo>
                  <a:lnTo>
                    <a:pt x="567" y="649"/>
                  </a:lnTo>
                  <a:lnTo>
                    <a:pt x="599" y="626"/>
                  </a:lnTo>
                  <a:lnTo>
                    <a:pt x="626" y="598"/>
                  </a:lnTo>
                  <a:lnTo>
                    <a:pt x="649" y="568"/>
                  </a:lnTo>
                  <a:lnTo>
                    <a:pt x="668" y="534"/>
                  </a:lnTo>
                  <a:lnTo>
                    <a:pt x="682" y="497"/>
                  </a:lnTo>
                  <a:lnTo>
                    <a:pt x="690" y="458"/>
                  </a:lnTo>
                  <a:lnTo>
                    <a:pt x="694" y="417"/>
                  </a:lnTo>
                  <a:lnTo>
                    <a:pt x="690" y="376"/>
                  </a:lnTo>
                  <a:lnTo>
                    <a:pt x="682" y="337"/>
                  </a:lnTo>
                  <a:lnTo>
                    <a:pt x="668" y="300"/>
                  </a:lnTo>
                  <a:lnTo>
                    <a:pt x="649" y="266"/>
                  </a:lnTo>
                  <a:lnTo>
                    <a:pt x="626" y="236"/>
                  </a:lnTo>
                  <a:lnTo>
                    <a:pt x="599" y="208"/>
                  </a:lnTo>
                  <a:lnTo>
                    <a:pt x="567" y="185"/>
                  </a:lnTo>
                  <a:lnTo>
                    <a:pt x="533" y="166"/>
                  </a:lnTo>
                  <a:lnTo>
                    <a:pt x="496" y="151"/>
                  </a:lnTo>
                  <a:lnTo>
                    <a:pt x="457" y="143"/>
                  </a:lnTo>
                  <a:lnTo>
                    <a:pt x="417" y="140"/>
                  </a:lnTo>
                  <a:close/>
                  <a:moveTo>
                    <a:pt x="416" y="0"/>
                  </a:moveTo>
                  <a:lnTo>
                    <a:pt x="468" y="3"/>
                  </a:lnTo>
                  <a:lnTo>
                    <a:pt x="519" y="12"/>
                  </a:lnTo>
                  <a:lnTo>
                    <a:pt x="567" y="28"/>
                  </a:lnTo>
                  <a:lnTo>
                    <a:pt x="612" y="48"/>
                  </a:lnTo>
                  <a:lnTo>
                    <a:pt x="655" y="74"/>
                  </a:lnTo>
                  <a:lnTo>
                    <a:pt x="694" y="105"/>
                  </a:lnTo>
                  <a:lnTo>
                    <a:pt x="728" y="140"/>
                  </a:lnTo>
                  <a:lnTo>
                    <a:pt x="759" y="179"/>
                  </a:lnTo>
                  <a:lnTo>
                    <a:pt x="784" y="221"/>
                  </a:lnTo>
                  <a:lnTo>
                    <a:pt x="805" y="266"/>
                  </a:lnTo>
                  <a:lnTo>
                    <a:pt x="821" y="315"/>
                  </a:lnTo>
                  <a:lnTo>
                    <a:pt x="831" y="364"/>
                  </a:lnTo>
                  <a:lnTo>
                    <a:pt x="834" y="417"/>
                  </a:lnTo>
                  <a:lnTo>
                    <a:pt x="831" y="470"/>
                  </a:lnTo>
                  <a:lnTo>
                    <a:pt x="821" y="519"/>
                  </a:lnTo>
                  <a:lnTo>
                    <a:pt x="805" y="568"/>
                  </a:lnTo>
                  <a:lnTo>
                    <a:pt x="785" y="613"/>
                  </a:lnTo>
                  <a:lnTo>
                    <a:pt x="759" y="655"/>
                  </a:lnTo>
                  <a:lnTo>
                    <a:pt x="728" y="694"/>
                  </a:lnTo>
                  <a:lnTo>
                    <a:pt x="694" y="729"/>
                  </a:lnTo>
                  <a:lnTo>
                    <a:pt x="655" y="759"/>
                  </a:lnTo>
                  <a:lnTo>
                    <a:pt x="612" y="785"/>
                  </a:lnTo>
                  <a:lnTo>
                    <a:pt x="567" y="806"/>
                  </a:lnTo>
                  <a:lnTo>
                    <a:pt x="520" y="822"/>
                  </a:lnTo>
                  <a:lnTo>
                    <a:pt x="469" y="831"/>
                  </a:lnTo>
                  <a:lnTo>
                    <a:pt x="417" y="834"/>
                  </a:lnTo>
                  <a:lnTo>
                    <a:pt x="365" y="831"/>
                  </a:lnTo>
                  <a:lnTo>
                    <a:pt x="314" y="822"/>
                  </a:lnTo>
                  <a:lnTo>
                    <a:pt x="266" y="806"/>
                  </a:lnTo>
                  <a:lnTo>
                    <a:pt x="221" y="785"/>
                  </a:lnTo>
                  <a:lnTo>
                    <a:pt x="179" y="759"/>
                  </a:lnTo>
                  <a:lnTo>
                    <a:pt x="140" y="729"/>
                  </a:lnTo>
                  <a:lnTo>
                    <a:pt x="105" y="694"/>
                  </a:lnTo>
                  <a:lnTo>
                    <a:pt x="75" y="655"/>
                  </a:lnTo>
                  <a:lnTo>
                    <a:pt x="48" y="613"/>
                  </a:lnTo>
                  <a:lnTo>
                    <a:pt x="27" y="568"/>
                  </a:lnTo>
                  <a:lnTo>
                    <a:pt x="12" y="519"/>
                  </a:lnTo>
                  <a:lnTo>
                    <a:pt x="3" y="470"/>
                  </a:lnTo>
                  <a:lnTo>
                    <a:pt x="0" y="417"/>
                  </a:lnTo>
                  <a:lnTo>
                    <a:pt x="3" y="364"/>
                  </a:lnTo>
                  <a:lnTo>
                    <a:pt x="12" y="315"/>
                  </a:lnTo>
                  <a:lnTo>
                    <a:pt x="27" y="266"/>
                  </a:lnTo>
                  <a:lnTo>
                    <a:pt x="48" y="221"/>
                  </a:lnTo>
                  <a:lnTo>
                    <a:pt x="74" y="179"/>
                  </a:lnTo>
                  <a:lnTo>
                    <a:pt x="104" y="140"/>
                  </a:lnTo>
                  <a:lnTo>
                    <a:pt x="139" y="105"/>
                  </a:lnTo>
                  <a:lnTo>
                    <a:pt x="178" y="74"/>
                  </a:lnTo>
                  <a:lnTo>
                    <a:pt x="220" y="48"/>
                  </a:lnTo>
                  <a:lnTo>
                    <a:pt x="265" y="28"/>
                  </a:lnTo>
                  <a:lnTo>
                    <a:pt x="314" y="12"/>
                  </a:lnTo>
                  <a:lnTo>
                    <a:pt x="364" y="3"/>
                  </a:lnTo>
                  <a:lnTo>
                    <a:pt x="416"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grpSp>
      <p:grpSp>
        <p:nvGrpSpPr>
          <p:cNvPr id="106" name="Group 37"/>
          <p:cNvGrpSpPr/>
          <p:nvPr/>
        </p:nvGrpSpPr>
        <p:grpSpPr>
          <a:xfrm>
            <a:off x="5535322" y="2584941"/>
            <a:ext cx="393344" cy="392220"/>
            <a:chOff x="1603375" y="1916113"/>
            <a:chExt cx="557213" cy="555625"/>
          </a:xfrm>
          <a:solidFill>
            <a:schemeClr val="bg1"/>
          </a:solidFill>
        </p:grpSpPr>
        <p:sp>
          <p:nvSpPr>
            <p:cNvPr id="107" name="Freeform 74"/>
            <p:cNvSpPr>
              <a:spLocks noEditPoints="1"/>
            </p:cNvSpPr>
            <p:nvPr/>
          </p:nvSpPr>
          <p:spPr bwMode="auto">
            <a:xfrm>
              <a:off x="1603375" y="1916113"/>
              <a:ext cx="557213" cy="555625"/>
            </a:xfrm>
            <a:custGeom>
              <a:avLst/>
              <a:gdLst>
                <a:gd name="T0" fmla="*/ 190 w 3510"/>
                <a:gd name="T1" fmla="*/ 3035 h 3500"/>
                <a:gd name="T2" fmla="*/ 203 w 3510"/>
                <a:gd name="T3" fmla="*/ 3200 h 3500"/>
                <a:gd name="T4" fmla="*/ 333 w 3510"/>
                <a:gd name="T5" fmla="*/ 3310 h 3500"/>
                <a:gd name="T6" fmla="*/ 497 w 3510"/>
                <a:gd name="T7" fmla="*/ 3297 h 3500"/>
                <a:gd name="T8" fmla="*/ 905 w 3510"/>
                <a:gd name="T9" fmla="*/ 2290 h 3500"/>
                <a:gd name="T10" fmla="*/ 2237 w 3510"/>
                <a:gd name="T11" fmla="*/ 180 h 3500"/>
                <a:gd name="T12" fmla="*/ 1892 w 3510"/>
                <a:gd name="T13" fmla="*/ 235 h 3500"/>
                <a:gd name="T14" fmla="*/ 1576 w 3510"/>
                <a:gd name="T15" fmla="*/ 401 h 3500"/>
                <a:gd name="T16" fmla="*/ 1319 w 3510"/>
                <a:gd name="T17" fmla="*/ 678 h 3500"/>
                <a:gd name="T18" fmla="*/ 1174 w 3510"/>
                <a:gd name="T19" fmla="*/ 1016 h 3500"/>
                <a:gd name="T20" fmla="*/ 1150 w 3510"/>
                <a:gd name="T21" fmla="*/ 1379 h 3500"/>
                <a:gd name="T22" fmla="*/ 1247 w 3510"/>
                <a:gd name="T23" fmla="*/ 1731 h 3500"/>
                <a:gd name="T24" fmla="*/ 1465 w 3510"/>
                <a:gd name="T25" fmla="*/ 2040 h 3500"/>
                <a:gd name="T26" fmla="*/ 1774 w 3510"/>
                <a:gd name="T27" fmla="*/ 2257 h 3500"/>
                <a:gd name="T28" fmla="*/ 2127 w 3510"/>
                <a:gd name="T29" fmla="*/ 2353 h 3500"/>
                <a:gd name="T30" fmla="*/ 2491 w 3510"/>
                <a:gd name="T31" fmla="*/ 2329 h 3500"/>
                <a:gd name="T32" fmla="*/ 2830 w 3510"/>
                <a:gd name="T33" fmla="*/ 2185 h 3500"/>
                <a:gd name="T34" fmla="*/ 3111 w 3510"/>
                <a:gd name="T35" fmla="*/ 1923 h 3500"/>
                <a:gd name="T36" fmla="*/ 3280 w 3510"/>
                <a:gd name="T37" fmla="*/ 1593 h 3500"/>
                <a:gd name="T38" fmla="*/ 3329 w 3510"/>
                <a:gd name="T39" fmla="*/ 1232 h 3500"/>
                <a:gd name="T40" fmla="*/ 3257 w 3510"/>
                <a:gd name="T41" fmla="*/ 876 h 3500"/>
                <a:gd name="T42" fmla="*/ 3063 w 3510"/>
                <a:gd name="T43" fmla="*/ 556 h 3500"/>
                <a:gd name="T44" fmla="*/ 2777 w 3510"/>
                <a:gd name="T45" fmla="*/ 321 h 3500"/>
                <a:gd name="T46" fmla="*/ 2446 w 3510"/>
                <a:gd name="T47" fmla="*/ 200 h 3500"/>
                <a:gd name="T48" fmla="*/ 2319 w 3510"/>
                <a:gd name="T49" fmla="*/ 2 h 3500"/>
                <a:gd name="T50" fmla="*/ 2717 w 3510"/>
                <a:gd name="T51" fmla="*/ 93 h 3500"/>
                <a:gd name="T52" fmla="*/ 3074 w 3510"/>
                <a:gd name="T53" fmla="*/ 312 h 3500"/>
                <a:gd name="T54" fmla="*/ 3344 w 3510"/>
                <a:gd name="T55" fmla="*/ 642 h 3500"/>
                <a:gd name="T56" fmla="*/ 3487 w 3510"/>
                <a:gd name="T57" fmla="*/ 1027 h 3500"/>
                <a:gd name="T58" fmla="*/ 3508 w 3510"/>
                <a:gd name="T59" fmla="*/ 1350 h 3500"/>
                <a:gd name="T60" fmla="*/ 3416 w 3510"/>
                <a:gd name="T61" fmla="*/ 1748 h 3500"/>
                <a:gd name="T62" fmla="*/ 3197 w 3510"/>
                <a:gd name="T63" fmla="*/ 2104 h 3500"/>
                <a:gd name="T64" fmla="*/ 2867 w 3510"/>
                <a:gd name="T65" fmla="*/ 2374 h 3500"/>
                <a:gd name="T66" fmla="*/ 2480 w 3510"/>
                <a:gd name="T67" fmla="*/ 2516 h 3500"/>
                <a:gd name="T68" fmla="*/ 2075 w 3510"/>
                <a:gd name="T69" fmla="*/ 2528 h 3500"/>
                <a:gd name="T70" fmla="*/ 1684 w 3510"/>
                <a:gd name="T71" fmla="*/ 2413 h 3500"/>
                <a:gd name="T72" fmla="*/ 1251 w 3510"/>
                <a:gd name="T73" fmla="*/ 2380 h 3500"/>
                <a:gd name="T74" fmla="*/ 1432 w 3510"/>
                <a:gd name="T75" fmla="*/ 2608 h 3500"/>
                <a:gd name="T76" fmla="*/ 647 w 3510"/>
                <a:gd name="T77" fmla="*/ 3414 h 3500"/>
                <a:gd name="T78" fmla="*/ 442 w 3510"/>
                <a:gd name="T79" fmla="*/ 3498 h 3500"/>
                <a:gd name="T80" fmla="*/ 229 w 3510"/>
                <a:gd name="T81" fmla="*/ 3462 h 3500"/>
                <a:gd name="T82" fmla="*/ 60 w 3510"/>
                <a:gd name="T83" fmla="*/ 3311 h 3500"/>
                <a:gd name="T84" fmla="*/ 0 w 3510"/>
                <a:gd name="T85" fmla="*/ 3102 h 3500"/>
                <a:gd name="T86" fmla="*/ 38 w 3510"/>
                <a:gd name="T87" fmla="*/ 2932 h 3500"/>
                <a:gd name="T88" fmla="*/ 857 w 3510"/>
                <a:gd name="T89" fmla="*/ 2085 h 3500"/>
                <a:gd name="T90" fmla="*/ 952 w 3510"/>
                <a:gd name="T91" fmla="*/ 2085 h 3500"/>
                <a:gd name="T92" fmla="*/ 1172 w 3510"/>
                <a:gd name="T93" fmla="*/ 1965 h 3500"/>
                <a:gd name="T94" fmla="*/ 1005 w 3510"/>
                <a:gd name="T95" fmla="*/ 1590 h 3500"/>
                <a:gd name="T96" fmla="*/ 967 w 3510"/>
                <a:gd name="T97" fmla="*/ 1187 h 3500"/>
                <a:gd name="T98" fmla="*/ 1057 w 3510"/>
                <a:gd name="T99" fmla="*/ 790 h 3500"/>
                <a:gd name="T100" fmla="*/ 1277 w 3510"/>
                <a:gd name="T101" fmla="*/ 435 h 3500"/>
                <a:gd name="T102" fmla="*/ 1608 w 3510"/>
                <a:gd name="T103" fmla="*/ 165 h 3500"/>
                <a:gd name="T104" fmla="*/ 1993 w 3510"/>
                <a:gd name="T105" fmla="*/ 23 h 3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10" h="3500">
                  <a:moveTo>
                    <a:pt x="649" y="2545"/>
                  </a:moveTo>
                  <a:lnTo>
                    <a:pt x="245" y="2947"/>
                  </a:lnTo>
                  <a:lnTo>
                    <a:pt x="221" y="2975"/>
                  </a:lnTo>
                  <a:lnTo>
                    <a:pt x="203" y="3005"/>
                  </a:lnTo>
                  <a:lnTo>
                    <a:pt x="190" y="3035"/>
                  </a:lnTo>
                  <a:lnTo>
                    <a:pt x="183" y="3068"/>
                  </a:lnTo>
                  <a:lnTo>
                    <a:pt x="181" y="3102"/>
                  </a:lnTo>
                  <a:lnTo>
                    <a:pt x="183" y="3135"/>
                  </a:lnTo>
                  <a:lnTo>
                    <a:pt x="190" y="3168"/>
                  </a:lnTo>
                  <a:lnTo>
                    <a:pt x="203" y="3200"/>
                  </a:lnTo>
                  <a:lnTo>
                    <a:pt x="221" y="3230"/>
                  </a:lnTo>
                  <a:lnTo>
                    <a:pt x="245" y="3256"/>
                  </a:lnTo>
                  <a:lnTo>
                    <a:pt x="271" y="3279"/>
                  </a:lnTo>
                  <a:lnTo>
                    <a:pt x="301" y="3297"/>
                  </a:lnTo>
                  <a:lnTo>
                    <a:pt x="333" y="3310"/>
                  </a:lnTo>
                  <a:lnTo>
                    <a:pt x="366" y="3318"/>
                  </a:lnTo>
                  <a:lnTo>
                    <a:pt x="399" y="3320"/>
                  </a:lnTo>
                  <a:lnTo>
                    <a:pt x="433" y="3318"/>
                  </a:lnTo>
                  <a:lnTo>
                    <a:pt x="466" y="3310"/>
                  </a:lnTo>
                  <a:lnTo>
                    <a:pt x="497" y="3297"/>
                  </a:lnTo>
                  <a:lnTo>
                    <a:pt x="527" y="3279"/>
                  </a:lnTo>
                  <a:lnTo>
                    <a:pt x="553" y="3256"/>
                  </a:lnTo>
                  <a:lnTo>
                    <a:pt x="957" y="2853"/>
                  </a:lnTo>
                  <a:lnTo>
                    <a:pt x="649" y="2545"/>
                  </a:lnTo>
                  <a:close/>
                  <a:moveTo>
                    <a:pt x="905" y="2290"/>
                  </a:moveTo>
                  <a:lnTo>
                    <a:pt x="776" y="2417"/>
                  </a:lnTo>
                  <a:lnTo>
                    <a:pt x="1086" y="2726"/>
                  </a:lnTo>
                  <a:lnTo>
                    <a:pt x="1214" y="2597"/>
                  </a:lnTo>
                  <a:lnTo>
                    <a:pt x="905" y="2290"/>
                  </a:lnTo>
                  <a:close/>
                  <a:moveTo>
                    <a:pt x="2237" y="180"/>
                  </a:moveTo>
                  <a:lnTo>
                    <a:pt x="2167" y="182"/>
                  </a:lnTo>
                  <a:lnTo>
                    <a:pt x="2097" y="189"/>
                  </a:lnTo>
                  <a:lnTo>
                    <a:pt x="2028" y="200"/>
                  </a:lnTo>
                  <a:lnTo>
                    <a:pt x="1959" y="215"/>
                  </a:lnTo>
                  <a:lnTo>
                    <a:pt x="1892" y="235"/>
                  </a:lnTo>
                  <a:lnTo>
                    <a:pt x="1825" y="260"/>
                  </a:lnTo>
                  <a:lnTo>
                    <a:pt x="1760" y="288"/>
                  </a:lnTo>
                  <a:lnTo>
                    <a:pt x="1698" y="321"/>
                  </a:lnTo>
                  <a:lnTo>
                    <a:pt x="1636" y="360"/>
                  </a:lnTo>
                  <a:lnTo>
                    <a:pt x="1576" y="401"/>
                  </a:lnTo>
                  <a:lnTo>
                    <a:pt x="1519" y="448"/>
                  </a:lnTo>
                  <a:lnTo>
                    <a:pt x="1465" y="498"/>
                  </a:lnTo>
                  <a:lnTo>
                    <a:pt x="1411" y="556"/>
                  </a:lnTo>
                  <a:lnTo>
                    <a:pt x="1363" y="615"/>
                  </a:lnTo>
                  <a:lnTo>
                    <a:pt x="1319" y="678"/>
                  </a:lnTo>
                  <a:lnTo>
                    <a:pt x="1281" y="741"/>
                  </a:lnTo>
                  <a:lnTo>
                    <a:pt x="1247" y="808"/>
                  </a:lnTo>
                  <a:lnTo>
                    <a:pt x="1218" y="876"/>
                  </a:lnTo>
                  <a:lnTo>
                    <a:pt x="1193" y="946"/>
                  </a:lnTo>
                  <a:lnTo>
                    <a:pt x="1174" y="1016"/>
                  </a:lnTo>
                  <a:lnTo>
                    <a:pt x="1159" y="1088"/>
                  </a:lnTo>
                  <a:lnTo>
                    <a:pt x="1150" y="1160"/>
                  </a:lnTo>
                  <a:lnTo>
                    <a:pt x="1146" y="1232"/>
                  </a:lnTo>
                  <a:lnTo>
                    <a:pt x="1146" y="1306"/>
                  </a:lnTo>
                  <a:lnTo>
                    <a:pt x="1150" y="1379"/>
                  </a:lnTo>
                  <a:lnTo>
                    <a:pt x="1159" y="1451"/>
                  </a:lnTo>
                  <a:lnTo>
                    <a:pt x="1174" y="1522"/>
                  </a:lnTo>
                  <a:lnTo>
                    <a:pt x="1193" y="1593"/>
                  </a:lnTo>
                  <a:lnTo>
                    <a:pt x="1218" y="1662"/>
                  </a:lnTo>
                  <a:lnTo>
                    <a:pt x="1247" y="1731"/>
                  </a:lnTo>
                  <a:lnTo>
                    <a:pt x="1281" y="1797"/>
                  </a:lnTo>
                  <a:lnTo>
                    <a:pt x="1319" y="1861"/>
                  </a:lnTo>
                  <a:lnTo>
                    <a:pt x="1363" y="1923"/>
                  </a:lnTo>
                  <a:lnTo>
                    <a:pt x="1411" y="1983"/>
                  </a:lnTo>
                  <a:lnTo>
                    <a:pt x="1465" y="2040"/>
                  </a:lnTo>
                  <a:lnTo>
                    <a:pt x="1521" y="2093"/>
                  </a:lnTo>
                  <a:lnTo>
                    <a:pt x="1582" y="2141"/>
                  </a:lnTo>
                  <a:lnTo>
                    <a:pt x="1643" y="2185"/>
                  </a:lnTo>
                  <a:lnTo>
                    <a:pt x="1708" y="2223"/>
                  </a:lnTo>
                  <a:lnTo>
                    <a:pt x="1774" y="2257"/>
                  </a:lnTo>
                  <a:lnTo>
                    <a:pt x="1843" y="2286"/>
                  </a:lnTo>
                  <a:lnTo>
                    <a:pt x="1912" y="2310"/>
                  </a:lnTo>
                  <a:lnTo>
                    <a:pt x="1984" y="2329"/>
                  </a:lnTo>
                  <a:lnTo>
                    <a:pt x="2055" y="2344"/>
                  </a:lnTo>
                  <a:lnTo>
                    <a:pt x="2127" y="2353"/>
                  </a:lnTo>
                  <a:lnTo>
                    <a:pt x="2201" y="2358"/>
                  </a:lnTo>
                  <a:lnTo>
                    <a:pt x="2274" y="2358"/>
                  </a:lnTo>
                  <a:lnTo>
                    <a:pt x="2346" y="2353"/>
                  </a:lnTo>
                  <a:lnTo>
                    <a:pt x="2419" y="2344"/>
                  </a:lnTo>
                  <a:lnTo>
                    <a:pt x="2491" y="2329"/>
                  </a:lnTo>
                  <a:lnTo>
                    <a:pt x="2561" y="2310"/>
                  </a:lnTo>
                  <a:lnTo>
                    <a:pt x="2631" y="2286"/>
                  </a:lnTo>
                  <a:lnTo>
                    <a:pt x="2700" y="2257"/>
                  </a:lnTo>
                  <a:lnTo>
                    <a:pt x="2767" y="2223"/>
                  </a:lnTo>
                  <a:lnTo>
                    <a:pt x="2830" y="2185"/>
                  </a:lnTo>
                  <a:lnTo>
                    <a:pt x="2893" y="2141"/>
                  </a:lnTo>
                  <a:lnTo>
                    <a:pt x="2953" y="2093"/>
                  </a:lnTo>
                  <a:lnTo>
                    <a:pt x="3010" y="2040"/>
                  </a:lnTo>
                  <a:lnTo>
                    <a:pt x="3063" y="1983"/>
                  </a:lnTo>
                  <a:lnTo>
                    <a:pt x="3111" y="1923"/>
                  </a:lnTo>
                  <a:lnTo>
                    <a:pt x="3155" y="1861"/>
                  </a:lnTo>
                  <a:lnTo>
                    <a:pt x="3193" y="1797"/>
                  </a:lnTo>
                  <a:lnTo>
                    <a:pt x="3227" y="1731"/>
                  </a:lnTo>
                  <a:lnTo>
                    <a:pt x="3257" y="1662"/>
                  </a:lnTo>
                  <a:lnTo>
                    <a:pt x="3280" y="1593"/>
                  </a:lnTo>
                  <a:lnTo>
                    <a:pt x="3299" y="1522"/>
                  </a:lnTo>
                  <a:lnTo>
                    <a:pt x="3314" y="1451"/>
                  </a:lnTo>
                  <a:lnTo>
                    <a:pt x="3324" y="1379"/>
                  </a:lnTo>
                  <a:lnTo>
                    <a:pt x="3329" y="1306"/>
                  </a:lnTo>
                  <a:lnTo>
                    <a:pt x="3329" y="1232"/>
                  </a:lnTo>
                  <a:lnTo>
                    <a:pt x="3324" y="1160"/>
                  </a:lnTo>
                  <a:lnTo>
                    <a:pt x="3314" y="1088"/>
                  </a:lnTo>
                  <a:lnTo>
                    <a:pt x="3299" y="1016"/>
                  </a:lnTo>
                  <a:lnTo>
                    <a:pt x="3280" y="946"/>
                  </a:lnTo>
                  <a:lnTo>
                    <a:pt x="3257" y="876"/>
                  </a:lnTo>
                  <a:lnTo>
                    <a:pt x="3227" y="808"/>
                  </a:lnTo>
                  <a:lnTo>
                    <a:pt x="3193" y="741"/>
                  </a:lnTo>
                  <a:lnTo>
                    <a:pt x="3155" y="678"/>
                  </a:lnTo>
                  <a:lnTo>
                    <a:pt x="3111" y="615"/>
                  </a:lnTo>
                  <a:lnTo>
                    <a:pt x="3063" y="556"/>
                  </a:lnTo>
                  <a:lnTo>
                    <a:pt x="3010" y="498"/>
                  </a:lnTo>
                  <a:lnTo>
                    <a:pt x="2955" y="448"/>
                  </a:lnTo>
                  <a:lnTo>
                    <a:pt x="2898" y="401"/>
                  </a:lnTo>
                  <a:lnTo>
                    <a:pt x="2839" y="360"/>
                  </a:lnTo>
                  <a:lnTo>
                    <a:pt x="2777" y="321"/>
                  </a:lnTo>
                  <a:lnTo>
                    <a:pt x="2713" y="288"/>
                  </a:lnTo>
                  <a:lnTo>
                    <a:pt x="2648" y="260"/>
                  </a:lnTo>
                  <a:lnTo>
                    <a:pt x="2583" y="235"/>
                  </a:lnTo>
                  <a:lnTo>
                    <a:pt x="2514" y="215"/>
                  </a:lnTo>
                  <a:lnTo>
                    <a:pt x="2446" y="200"/>
                  </a:lnTo>
                  <a:lnTo>
                    <a:pt x="2376" y="189"/>
                  </a:lnTo>
                  <a:lnTo>
                    <a:pt x="2307" y="182"/>
                  </a:lnTo>
                  <a:lnTo>
                    <a:pt x="2237" y="180"/>
                  </a:lnTo>
                  <a:close/>
                  <a:moveTo>
                    <a:pt x="2237" y="0"/>
                  </a:moveTo>
                  <a:lnTo>
                    <a:pt x="2319" y="2"/>
                  </a:lnTo>
                  <a:lnTo>
                    <a:pt x="2400" y="11"/>
                  </a:lnTo>
                  <a:lnTo>
                    <a:pt x="2480" y="23"/>
                  </a:lnTo>
                  <a:lnTo>
                    <a:pt x="2560" y="41"/>
                  </a:lnTo>
                  <a:lnTo>
                    <a:pt x="2639" y="65"/>
                  </a:lnTo>
                  <a:lnTo>
                    <a:pt x="2717" y="93"/>
                  </a:lnTo>
                  <a:lnTo>
                    <a:pt x="2792" y="126"/>
                  </a:lnTo>
                  <a:lnTo>
                    <a:pt x="2867" y="165"/>
                  </a:lnTo>
                  <a:lnTo>
                    <a:pt x="2938" y="209"/>
                  </a:lnTo>
                  <a:lnTo>
                    <a:pt x="3007" y="258"/>
                  </a:lnTo>
                  <a:lnTo>
                    <a:pt x="3074" y="312"/>
                  </a:lnTo>
                  <a:lnTo>
                    <a:pt x="3138" y="371"/>
                  </a:lnTo>
                  <a:lnTo>
                    <a:pt x="3197" y="435"/>
                  </a:lnTo>
                  <a:lnTo>
                    <a:pt x="3252" y="502"/>
                  </a:lnTo>
                  <a:lnTo>
                    <a:pt x="3300" y="571"/>
                  </a:lnTo>
                  <a:lnTo>
                    <a:pt x="3344" y="642"/>
                  </a:lnTo>
                  <a:lnTo>
                    <a:pt x="3383" y="716"/>
                  </a:lnTo>
                  <a:lnTo>
                    <a:pt x="3416" y="791"/>
                  </a:lnTo>
                  <a:lnTo>
                    <a:pt x="3445" y="869"/>
                  </a:lnTo>
                  <a:lnTo>
                    <a:pt x="3469" y="947"/>
                  </a:lnTo>
                  <a:lnTo>
                    <a:pt x="3487" y="1027"/>
                  </a:lnTo>
                  <a:lnTo>
                    <a:pt x="3499" y="1107"/>
                  </a:lnTo>
                  <a:lnTo>
                    <a:pt x="3508" y="1188"/>
                  </a:lnTo>
                  <a:lnTo>
                    <a:pt x="3510" y="1270"/>
                  </a:lnTo>
                  <a:lnTo>
                    <a:pt x="3510" y="1270"/>
                  </a:lnTo>
                  <a:lnTo>
                    <a:pt x="3508" y="1350"/>
                  </a:lnTo>
                  <a:lnTo>
                    <a:pt x="3499" y="1432"/>
                  </a:lnTo>
                  <a:lnTo>
                    <a:pt x="3487" y="1512"/>
                  </a:lnTo>
                  <a:lnTo>
                    <a:pt x="3469" y="1592"/>
                  </a:lnTo>
                  <a:lnTo>
                    <a:pt x="3445" y="1670"/>
                  </a:lnTo>
                  <a:lnTo>
                    <a:pt x="3416" y="1748"/>
                  </a:lnTo>
                  <a:lnTo>
                    <a:pt x="3383" y="1823"/>
                  </a:lnTo>
                  <a:lnTo>
                    <a:pt x="3344" y="1896"/>
                  </a:lnTo>
                  <a:lnTo>
                    <a:pt x="3300" y="1968"/>
                  </a:lnTo>
                  <a:lnTo>
                    <a:pt x="3252" y="2037"/>
                  </a:lnTo>
                  <a:lnTo>
                    <a:pt x="3197" y="2104"/>
                  </a:lnTo>
                  <a:lnTo>
                    <a:pt x="3138" y="2167"/>
                  </a:lnTo>
                  <a:lnTo>
                    <a:pt x="3074" y="2226"/>
                  </a:lnTo>
                  <a:lnTo>
                    <a:pt x="3007" y="2280"/>
                  </a:lnTo>
                  <a:lnTo>
                    <a:pt x="2938" y="2330"/>
                  </a:lnTo>
                  <a:lnTo>
                    <a:pt x="2867" y="2374"/>
                  </a:lnTo>
                  <a:lnTo>
                    <a:pt x="2792" y="2412"/>
                  </a:lnTo>
                  <a:lnTo>
                    <a:pt x="2717" y="2446"/>
                  </a:lnTo>
                  <a:lnTo>
                    <a:pt x="2639" y="2474"/>
                  </a:lnTo>
                  <a:lnTo>
                    <a:pt x="2560" y="2498"/>
                  </a:lnTo>
                  <a:lnTo>
                    <a:pt x="2480" y="2516"/>
                  </a:lnTo>
                  <a:lnTo>
                    <a:pt x="2400" y="2528"/>
                  </a:lnTo>
                  <a:lnTo>
                    <a:pt x="2319" y="2536"/>
                  </a:lnTo>
                  <a:lnTo>
                    <a:pt x="2237" y="2539"/>
                  </a:lnTo>
                  <a:lnTo>
                    <a:pt x="2156" y="2536"/>
                  </a:lnTo>
                  <a:lnTo>
                    <a:pt x="2075" y="2528"/>
                  </a:lnTo>
                  <a:lnTo>
                    <a:pt x="1994" y="2516"/>
                  </a:lnTo>
                  <a:lnTo>
                    <a:pt x="1915" y="2498"/>
                  </a:lnTo>
                  <a:lnTo>
                    <a:pt x="1837" y="2474"/>
                  </a:lnTo>
                  <a:lnTo>
                    <a:pt x="1759" y="2447"/>
                  </a:lnTo>
                  <a:lnTo>
                    <a:pt x="1684" y="2413"/>
                  </a:lnTo>
                  <a:lnTo>
                    <a:pt x="1610" y="2375"/>
                  </a:lnTo>
                  <a:lnTo>
                    <a:pt x="1538" y="2331"/>
                  </a:lnTo>
                  <a:lnTo>
                    <a:pt x="1469" y="2282"/>
                  </a:lnTo>
                  <a:lnTo>
                    <a:pt x="1403" y="2228"/>
                  </a:lnTo>
                  <a:lnTo>
                    <a:pt x="1251" y="2380"/>
                  </a:lnTo>
                  <a:lnTo>
                    <a:pt x="1405" y="2534"/>
                  </a:lnTo>
                  <a:lnTo>
                    <a:pt x="1419" y="2551"/>
                  </a:lnTo>
                  <a:lnTo>
                    <a:pt x="1427" y="2569"/>
                  </a:lnTo>
                  <a:lnTo>
                    <a:pt x="1432" y="2588"/>
                  </a:lnTo>
                  <a:lnTo>
                    <a:pt x="1432" y="2608"/>
                  </a:lnTo>
                  <a:lnTo>
                    <a:pt x="1427" y="2627"/>
                  </a:lnTo>
                  <a:lnTo>
                    <a:pt x="1419" y="2645"/>
                  </a:lnTo>
                  <a:lnTo>
                    <a:pt x="1405" y="2661"/>
                  </a:lnTo>
                  <a:lnTo>
                    <a:pt x="682" y="3383"/>
                  </a:lnTo>
                  <a:lnTo>
                    <a:pt x="647" y="3414"/>
                  </a:lnTo>
                  <a:lnTo>
                    <a:pt x="609" y="3441"/>
                  </a:lnTo>
                  <a:lnTo>
                    <a:pt x="570" y="3462"/>
                  </a:lnTo>
                  <a:lnTo>
                    <a:pt x="529" y="3479"/>
                  </a:lnTo>
                  <a:lnTo>
                    <a:pt x="486" y="3490"/>
                  </a:lnTo>
                  <a:lnTo>
                    <a:pt x="442" y="3498"/>
                  </a:lnTo>
                  <a:lnTo>
                    <a:pt x="399" y="3500"/>
                  </a:lnTo>
                  <a:lnTo>
                    <a:pt x="355" y="3498"/>
                  </a:lnTo>
                  <a:lnTo>
                    <a:pt x="312" y="3490"/>
                  </a:lnTo>
                  <a:lnTo>
                    <a:pt x="269" y="3479"/>
                  </a:lnTo>
                  <a:lnTo>
                    <a:pt x="229" y="3462"/>
                  </a:lnTo>
                  <a:lnTo>
                    <a:pt x="189" y="3441"/>
                  </a:lnTo>
                  <a:lnTo>
                    <a:pt x="151" y="3414"/>
                  </a:lnTo>
                  <a:lnTo>
                    <a:pt x="117" y="3383"/>
                  </a:lnTo>
                  <a:lnTo>
                    <a:pt x="86" y="3349"/>
                  </a:lnTo>
                  <a:lnTo>
                    <a:pt x="60" y="3311"/>
                  </a:lnTo>
                  <a:lnTo>
                    <a:pt x="38" y="3272"/>
                  </a:lnTo>
                  <a:lnTo>
                    <a:pt x="21" y="3232"/>
                  </a:lnTo>
                  <a:lnTo>
                    <a:pt x="10" y="3189"/>
                  </a:lnTo>
                  <a:lnTo>
                    <a:pt x="2" y="3146"/>
                  </a:lnTo>
                  <a:lnTo>
                    <a:pt x="0" y="3102"/>
                  </a:lnTo>
                  <a:lnTo>
                    <a:pt x="0" y="3102"/>
                  </a:lnTo>
                  <a:lnTo>
                    <a:pt x="2" y="3059"/>
                  </a:lnTo>
                  <a:lnTo>
                    <a:pt x="10" y="3015"/>
                  </a:lnTo>
                  <a:lnTo>
                    <a:pt x="21" y="2973"/>
                  </a:lnTo>
                  <a:lnTo>
                    <a:pt x="38" y="2932"/>
                  </a:lnTo>
                  <a:lnTo>
                    <a:pt x="60" y="2892"/>
                  </a:lnTo>
                  <a:lnTo>
                    <a:pt x="86" y="2855"/>
                  </a:lnTo>
                  <a:lnTo>
                    <a:pt x="117" y="2820"/>
                  </a:lnTo>
                  <a:lnTo>
                    <a:pt x="841" y="2099"/>
                  </a:lnTo>
                  <a:lnTo>
                    <a:pt x="857" y="2085"/>
                  </a:lnTo>
                  <a:lnTo>
                    <a:pt x="875" y="2077"/>
                  </a:lnTo>
                  <a:lnTo>
                    <a:pt x="895" y="2072"/>
                  </a:lnTo>
                  <a:lnTo>
                    <a:pt x="915" y="2072"/>
                  </a:lnTo>
                  <a:lnTo>
                    <a:pt x="934" y="2077"/>
                  </a:lnTo>
                  <a:lnTo>
                    <a:pt x="952" y="2085"/>
                  </a:lnTo>
                  <a:lnTo>
                    <a:pt x="969" y="2099"/>
                  </a:lnTo>
                  <a:lnTo>
                    <a:pt x="1123" y="2253"/>
                  </a:lnTo>
                  <a:lnTo>
                    <a:pt x="1275" y="2101"/>
                  </a:lnTo>
                  <a:lnTo>
                    <a:pt x="1221" y="2035"/>
                  </a:lnTo>
                  <a:lnTo>
                    <a:pt x="1172" y="1965"/>
                  </a:lnTo>
                  <a:lnTo>
                    <a:pt x="1129" y="1894"/>
                  </a:lnTo>
                  <a:lnTo>
                    <a:pt x="1090" y="1821"/>
                  </a:lnTo>
                  <a:lnTo>
                    <a:pt x="1056" y="1745"/>
                  </a:lnTo>
                  <a:lnTo>
                    <a:pt x="1029" y="1668"/>
                  </a:lnTo>
                  <a:lnTo>
                    <a:pt x="1005" y="1590"/>
                  </a:lnTo>
                  <a:lnTo>
                    <a:pt x="987" y="1510"/>
                  </a:lnTo>
                  <a:lnTo>
                    <a:pt x="974" y="1430"/>
                  </a:lnTo>
                  <a:lnTo>
                    <a:pt x="967" y="1349"/>
                  </a:lnTo>
                  <a:lnTo>
                    <a:pt x="964" y="1267"/>
                  </a:lnTo>
                  <a:lnTo>
                    <a:pt x="967" y="1187"/>
                  </a:lnTo>
                  <a:lnTo>
                    <a:pt x="974" y="1106"/>
                  </a:lnTo>
                  <a:lnTo>
                    <a:pt x="988" y="1026"/>
                  </a:lnTo>
                  <a:lnTo>
                    <a:pt x="1006" y="946"/>
                  </a:lnTo>
                  <a:lnTo>
                    <a:pt x="1030" y="868"/>
                  </a:lnTo>
                  <a:lnTo>
                    <a:pt x="1057" y="790"/>
                  </a:lnTo>
                  <a:lnTo>
                    <a:pt x="1091" y="715"/>
                  </a:lnTo>
                  <a:lnTo>
                    <a:pt x="1130" y="642"/>
                  </a:lnTo>
                  <a:lnTo>
                    <a:pt x="1174" y="570"/>
                  </a:lnTo>
                  <a:lnTo>
                    <a:pt x="1223" y="501"/>
                  </a:lnTo>
                  <a:lnTo>
                    <a:pt x="1277" y="435"/>
                  </a:lnTo>
                  <a:lnTo>
                    <a:pt x="1337" y="371"/>
                  </a:lnTo>
                  <a:lnTo>
                    <a:pt x="1400" y="312"/>
                  </a:lnTo>
                  <a:lnTo>
                    <a:pt x="1467" y="258"/>
                  </a:lnTo>
                  <a:lnTo>
                    <a:pt x="1536" y="209"/>
                  </a:lnTo>
                  <a:lnTo>
                    <a:pt x="1608" y="165"/>
                  </a:lnTo>
                  <a:lnTo>
                    <a:pt x="1682" y="126"/>
                  </a:lnTo>
                  <a:lnTo>
                    <a:pt x="1757" y="93"/>
                  </a:lnTo>
                  <a:lnTo>
                    <a:pt x="1835" y="65"/>
                  </a:lnTo>
                  <a:lnTo>
                    <a:pt x="1913" y="41"/>
                  </a:lnTo>
                  <a:lnTo>
                    <a:pt x="1993" y="23"/>
                  </a:lnTo>
                  <a:lnTo>
                    <a:pt x="2074" y="11"/>
                  </a:lnTo>
                  <a:lnTo>
                    <a:pt x="2156" y="2"/>
                  </a:lnTo>
                  <a:lnTo>
                    <a:pt x="2237"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108" name="Freeform 75"/>
            <p:cNvSpPr>
              <a:spLocks noEditPoints="1"/>
            </p:cNvSpPr>
            <p:nvPr/>
          </p:nvSpPr>
          <p:spPr bwMode="auto">
            <a:xfrm>
              <a:off x="1819275" y="1978026"/>
              <a:ext cx="279400" cy="279400"/>
            </a:xfrm>
            <a:custGeom>
              <a:avLst/>
              <a:gdLst>
                <a:gd name="T0" fmla="*/ 760 w 1765"/>
                <a:gd name="T1" fmla="*/ 191 h 1760"/>
                <a:gd name="T2" fmla="*/ 586 w 1765"/>
                <a:gd name="T3" fmla="*/ 246 h 1760"/>
                <a:gd name="T4" fmla="*/ 432 w 1765"/>
                <a:gd name="T5" fmla="*/ 344 h 1760"/>
                <a:gd name="T6" fmla="*/ 306 w 1765"/>
                <a:gd name="T7" fmla="*/ 480 h 1760"/>
                <a:gd name="T8" fmla="*/ 222 w 1765"/>
                <a:gd name="T9" fmla="*/ 641 h 1760"/>
                <a:gd name="T10" fmla="*/ 183 w 1765"/>
                <a:gd name="T11" fmla="*/ 819 h 1760"/>
                <a:gd name="T12" fmla="*/ 192 w 1765"/>
                <a:gd name="T13" fmla="*/ 1003 h 1760"/>
                <a:gd name="T14" fmla="*/ 246 w 1765"/>
                <a:gd name="T15" fmla="*/ 1175 h 1760"/>
                <a:gd name="T16" fmla="*/ 344 w 1765"/>
                <a:gd name="T17" fmla="*/ 1329 h 1760"/>
                <a:gd name="T18" fmla="*/ 481 w 1765"/>
                <a:gd name="T19" fmla="*/ 1454 h 1760"/>
                <a:gd name="T20" fmla="*/ 641 w 1765"/>
                <a:gd name="T21" fmla="*/ 1538 h 1760"/>
                <a:gd name="T22" fmla="*/ 820 w 1765"/>
                <a:gd name="T23" fmla="*/ 1577 h 1760"/>
                <a:gd name="T24" fmla="*/ 1005 w 1765"/>
                <a:gd name="T25" fmla="*/ 1569 h 1760"/>
                <a:gd name="T26" fmla="*/ 1179 w 1765"/>
                <a:gd name="T27" fmla="*/ 1515 h 1760"/>
                <a:gd name="T28" fmla="*/ 1333 w 1765"/>
                <a:gd name="T29" fmla="*/ 1417 h 1760"/>
                <a:gd name="T30" fmla="*/ 1457 w 1765"/>
                <a:gd name="T31" fmla="*/ 1280 h 1760"/>
                <a:gd name="T32" fmla="*/ 1541 w 1765"/>
                <a:gd name="T33" fmla="*/ 1120 h 1760"/>
                <a:gd name="T34" fmla="*/ 1581 w 1765"/>
                <a:gd name="T35" fmla="*/ 942 h 1760"/>
                <a:gd name="T36" fmla="*/ 1573 w 1765"/>
                <a:gd name="T37" fmla="*/ 758 h 1760"/>
                <a:gd name="T38" fmla="*/ 1518 w 1765"/>
                <a:gd name="T39" fmla="*/ 585 h 1760"/>
                <a:gd name="T40" fmla="*/ 1420 w 1765"/>
                <a:gd name="T41" fmla="*/ 431 h 1760"/>
                <a:gd name="T42" fmla="*/ 1284 w 1765"/>
                <a:gd name="T43" fmla="*/ 307 h 1760"/>
                <a:gd name="T44" fmla="*/ 1122 w 1765"/>
                <a:gd name="T45" fmla="*/ 223 h 1760"/>
                <a:gd name="T46" fmla="*/ 944 w 1765"/>
                <a:gd name="T47" fmla="*/ 184 h 1760"/>
                <a:gd name="T48" fmla="*/ 952 w 1765"/>
                <a:gd name="T49" fmla="*/ 3 h 1760"/>
                <a:gd name="T50" fmla="*/ 1155 w 1765"/>
                <a:gd name="T51" fmla="*/ 44 h 1760"/>
                <a:gd name="T52" fmla="*/ 1342 w 1765"/>
                <a:gd name="T53" fmla="*/ 130 h 1760"/>
                <a:gd name="T54" fmla="*/ 1506 w 1765"/>
                <a:gd name="T55" fmla="*/ 258 h 1760"/>
                <a:gd name="T56" fmla="*/ 1635 w 1765"/>
                <a:gd name="T57" fmla="*/ 421 h 1760"/>
                <a:gd name="T58" fmla="*/ 1721 w 1765"/>
                <a:gd name="T59" fmla="*/ 608 h 1760"/>
                <a:gd name="T60" fmla="*/ 1761 w 1765"/>
                <a:gd name="T61" fmla="*/ 811 h 1760"/>
                <a:gd name="T62" fmla="*/ 1753 w 1765"/>
                <a:gd name="T63" fmla="*/ 1019 h 1760"/>
                <a:gd name="T64" fmla="*/ 1698 w 1765"/>
                <a:gd name="T65" fmla="*/ 1217 h 1760"/>
                <a:gd name="T66" fmla="*/ 1597 w 1765"/>
                <a:gd name="T67" fmla="*/ 1396 h 1760"/>
                <a:gd name="T68" fmla="*/ 1454 w 1765"/>
                <a:gd name="T69" fmla="*/ 1550 h 1760"/>
                <a:gd name="T70" fmla="*/ 1282 w 1765"/>
                <a:gd name="T71" fmla="*/ 1664 h 1760"/>
                <a:gd name="T72" fmla="*/ 1089 w 1765"/>
                <a:gd name="T73" fmla="*/ 1735 h 1760"/>
                <a:gd name="T74" fmla="*/ 882 w 1765"/>
                <a:gd name="T75" fmla="*/ 1760 h 1760"/>
                <a:gd name="T76" fmla="*/ 674 w 1765"/>
                <a:gd name="T77" fmla="*/ 1735 h 1760"/>
                <a:gd name="T78" fmla="*/ 482 w 1765"/>
                <a:gd name="T79" fmla="*/ 1664 h 1760"/>
                <a:gd name="T80" fmla="*/ 310 w 1765"/>
                <a:gd name="T81" fmla="*/ 1550 h 1760"/>
                <a:gd name="T82" fmla="*/ 167 w 1765"/>
                <a:gd name="T83" fmla="*/ 1396 h 1760"/>
                <a:gd name="T84" fmla="*/ 67 w 1765"/>
                <a:gd name="T85" fmla="*/ 1217 h 1760"/>
                <a:gd name="T86" fmla="*/ 11 w 1765"/>
                <a:gd name="T87" fmla="*/ 1019 h 1760"/>
                <a:gd name="T88" fmla="*/ 2 w 1765"/>
                <a:gd name="T89" fmla="*/ 811 h 1760"/>
                <a:gd name="T90" fmla="*/ 43 w 1765"/>
                <a:gd name="T91" fmla="*/ 608 h 1760"/>
                <a:gd name="T92" fmla="*/ 129 w 1765"/>
                <a:gd name="T93" fmla="*/ 421 h 1760"/>
                <a:gd name="T94" fmla="*/ 259 w 1765"/>
                <a:gd name="T95" fmla="*/ 258 h 1760"/>
                <a:gd name="T96" fmla="*/ 422 w 1765"/>
                <a:gd name="T97" fmla="*/ 130 h 1760"/>
                <a:gd name="T98" fmla="*/ 608 w 1765"/>
                <a:gd name="T99" fmla="*/ 44 h 1760"/>
                <a:gd name="T100" fmla="*/ 812 w 1765"/>
                <a:gd name="T101" fmla="*/ 3 h 1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65" h="1760">
                  <a:moveTo>
                    <a:pt x="882" y="181"/>
                  </a:moveTo>
                  <a:lnTo>
                    <a:pt x="820" y="184"/>
                  </a:lnTo>
                  <a:lnTo>
                    <a:pt x="760" y="191"/>
                  </a:lnTo>
                  <a:lnTo>
                    <a:pt x="700" y="205"/>
                  </a:lnTo>
                  <a:lnTo>
                    <a:pt x="641" y="223"/>
                  </a:lnTo>
                  <a:lnTo>
                    <a:pt x="586" y="246"/>
                  </a:lnTo>
                  <a:lnTo>
                    <a:pt x="532" y="274"/>
                  </a:lnTo>
                  <a:lnTo>
                    <a:pt x="481" y="307"/>
                  </a:lnTo>
                  <a:lnTo>
                    <a:pt x="432" y="344"/>
                  </a:lnTo>
                  <a:lnTo>
                    <a:pt x="386" y="385"/>
                  </a:lnTo>
                  <a:lnTo>
                    <a:pt x="344" y="431"/>
                  </a:lnTo>
                  <a:lnTo>
                    <a:pt x="306" y="480"/>
                  </a:lnTo>
                  <a:lnTo>
                    <a:pt x="273" y="532"/>
                  </a:lnTo>
                  <a:lnTo>
                    <a:pt x="246" y="585"/>
                  </a:lnTo>
                  <a:lnTo>
                    <a:pt x="222" y="641"/>
                  </a:lnTo>
                  <a:lnTo>
                    <a:pt x="204" y="698"/>
                  </a:lnTo>
                  <a:lnTo>
                    <a:pt x="192" y="758"/>
                  </a:lnTo>
                  <a:lnTo>
                    <a:pt x="183" y="819"/>
                  </a:lnTo>
                  <a:lnTo>
                    <a:pt x="181" y="881"/>
                  </a:lnTo>
                  <a:lnTo>
                    <a:pt x="183" y="942"/>
                  </a:lnTo>
                  <a:lnTo>
                    <a:pt x="192" y="1003"/>
                  </a:lnTo>
                  <a:lnTo>
                    <a:pt x="204" y="1062"/>
                  </a:lnTo>
                  <a:lnTo>
                    <a:pt x="222" y="1120"/>
                  </a:lnTo>
                  <a:lnTo>
                    <a:pt x="246" y="1175"/>
                  </a:lnTo>
                  <a:lnTo>
                    <a:pt x="273" y="1229"/>
                  </a:lnTo>
                  <a:lnTo>
                    <a:pt x="306" y="1280"/>
                  </a:lnTo>
                  <a:lnTo>
                    <a:pt x="344" y="1329"/>
                  </a:lnTo>
                  <a:lnTo>
                    <a:pt x="386" y="1375"/>
                  </a:lnTo>
                  <a:lnTo>
                    <a:pt x="432" y="1417"/>
                  </a:lnTo>
                  <a:lnTo>
                    <a:pt x="481" y="1454"/>
                  </a:lnTo>
                  <a:lnTo>
                    <a:pt x="532" y="1487"/>
                  </a:lnTo>
                  <a:lnTo>
                    <a:pt x="586" y="1515"/>
                  </a:lnTo>
                  <a:lnTo>
                    <a:pt x="641" y="1538"/>
                  </a:lnTo>
                  <a:lnTo>
                    <a:pt x="700" y="1556"/>
                  </a:lnTo>
                  <a:lnTo>
                    <a:pt x="760" y="1569"/>
                  </a:lnTo>
                  <a:lnTo>
                    <a:pt x="820" y="1577"/>
                  </a:lnTo>
                  <a:lnTo>
                    <a:pt x="882" y="1579"/>
                  </a:lnTo>
                  <a:lnTo>
                    <a:pt x="944" y="1577"/>
                  </a:lnTo>
                  <a:lnTo>
                    <a:pt x="1005" y="1569"/>
                  </a:lnTo>
                  <a:lnTo>
                    <a:pt x="1065" y="1556"/>
                  </a:lnTo>
                  <a:lnTo>
                    <a:pt x="1122" y="1538"/>
                  </a:lnTo>
                  <a:lnTo>
                    <a:pt x="1179" y="1515"/>
                  </a:lnTo>
                  <a:lnTo>
                    <a:pt x="1232" y="1487"/>
                  </a:lnTo>
                  <a:lnTo>
                    <a:pt x="1284" y="1454"/>
                  </a:lnTo>
                  <a:lnTo>
                    <a:pt x="1333" y="1417"/>
                  </a:lnTo>
                  <a:lnTo>
                    <a:pt x="1379" y="1375"/>
                  </a:lnTo>
                  <a:lnTo>
                    <a:pt x="1420" y="1329"/>
                  </a:lnTo>
                  <a:lnTo>
                    <a:pt x="1457" y="1280"/>
                  </a:lnTo>
                  <a:lnTo>
                    <a:pt x="1490" y="1229"/>
                  </a:lnTo>
                  <a:lnTo>
                    <a:pt x="1518" y="1175"/>
                  </a:lnTo>
                  <a:lnTo>
                    <a:pt x="1541" y="1120"/>
                  </a:lnTo>
                  <a:lnTo>
                    <a:pt x="1559" y="1062"/>
                  </a:lnTo>
                  <a:lnTo>
                    <a:pt x="1573" y="1003"/>
                  </a:lnTo>
                  <a:lnTo>
                    <a:pt x="1581" y="942"/>
                  </a:lnTo>
                  <a:lnTo>
                    <a:pt x="1584" y="881"/>
                  </a:lnTo>
                  <a:lnTo>
                    <a:pt x="1581" y="819"/>
                  </a:lnTo>
                  <a:lnTo>
                    <a:pt x="1573" y="758"/>
                  </a:lnTo>
                  <a:lnTo>
                    <a:pt x="1559" y="698"/>
                  </a:lnTo>
                  <a:lnTo>
                    <a:pt x="1541" y="641"/>
                  </a:lnTo>
                  <a:lnTo>
                    <a:pt x="1518" y="585"/>
                  </a:lnTo>
                  <a:lnTo>
                    <a:pt x="1490" y="532"/>
                  </a:lnTo>
                  <a:lnTo>
                    <a:pt x="1457" y="480"/>
                  </a:lnTo>
                  <a:lnTo>
                    <a:pt x="1420" y="431"/>
                  </a:lnTo>
                  <a:lnTo>
                    <a:pt x="1379" y="385"/>
                  </a:lnTo>
                  <a:lnTo>
                    <a:pt x="1333" y="344"/>
                  </a:lnTo>
                  <a:lnTo>
                    <a:pt x="1284" y="307"/>
                  </a:lnTo>
                  <a:lnTo>
                    <a:pt x="1232" y="274"/>
                  </a:lnTo>
                  <a:lnTo>
                    <a:pt x="1179" y="246"/>
                  </a:lnTo>
                  <a:lnTo>
                    <a:pt x="1122" y="223"/>
                  </a:lnTo>
                  <a:lnTo>
                    <a:pt x="1065" y="205"/>
                  </a:lnTo>
                  <a:lnTo>
                    <a:pt x="1005" y="191"/>
                  </a:lnTo>
                  <a:lnTo>
                    <a:pt x="944" y="184"/>
                  </a:lnTo>
                  <a:lnTo>
                    <a:pt x="882" y="181"/>
                  </a:lnTo>
                  <a:close/>
                  <a:moveTo>
                    <a:pt x="882" y="0"/>
                  </a:moveTo>
                  <a:lnTo>
                    <a:pt x="952" y="3"/>
                  </a:lnTo>
                  <a:lnTo>
                    <a:pt x="1021" y="12"/>
                  </a:lnTo>
                  <a:lnTo>
                    <a:pt x="1089" y="25"/>
                  </a:lnTo>
                  <a:lnTo>
                    <a:pt x="1155" y="44"/>
                  </a:lnTo>
                  <a:lnTo>
                    <a:pt x="1220" y="67"/>
                  </a:lnTo>
                  <a:lnTo>
                    <a:pt x="1282" y="96"/>
                  </a:lnTo>
                  <a:lnTo>
                    <a:pt x="1342" y="130"/>
                  </a:lnTo>
                  <a:lnTo>
                    <a:pt x="1400" y="168"/>
                  </a:lnTo>
                  <a:lnTo>
                    <a:pt x="1454" y="211"/>
                  </a:lnTo>
                  <a:lnTo>
                    <a:pt x="1506" y="258"/>
                  </a:lnTo>
                  <a:lnTo>
                    <a:pt x="1553" y="310"/>
                  </a:lnTo>
                  <a:lnTo>
                    <a:pt x="1597" y="364"/>
                  </a:lnTo>
                  <a:lnTo>
                    <a:pt x="1635" y="421"/>
                  </a:lnTo>
                  <a:lnTo>
                    <a:pt x="1669" y="482"/>
                  </a:lnTo>
                  <a:lnTo>
                    <a:pt x="1698" y="543"/>
                  </a:lnTo>
                  <a:lnTo>
                    <a:pt x="1721" y="608"/>
                  </a:lnTo>
                  <a:lnTo>
                    <a:pt x="1740" y="674"/>
                  </a:lnTo>
                  <a:lnTo>
                    <a:pt x="1753" y="742"/>
                  </a:lnTo>
                  <a:lnTo>
                    <a:pt x="1761" y="811"/>
                  </a:lnTo>
                  <a:lnTo>
                    <a:pt x="1765" y="881"/>
                  </a:lnTo>
                  <a:lnTo>
                    <a:pt x="1761" y="951"/>
                  </a:lnTo>
                  <a:lnTo>
                    <a:pt x="1753" y="1019"/>
                  </a:lnTo>
                  <a:lnTo>
                    <a:pt x="1740" y="1087"/>
                  </a:lnTo>
                  <a:lnTo>
                    <a:pt x="1721" y="1153"/>
                  </a:lnTo>
                  <a:lnTo>
                    <a:pt x="1698" y="1217"/>
                  </a:lnTo>
                  <a:lnTo>
                    <a:pt x="1669" y="1279"/>
                  </a:lnTo>
                  <a:lnTo>
                    <a:pt x="1635" y="1339"/>
                  </a:lnTo>
                  <a:lnTo>
                    <a:pt x="1597" y="1396"/>
                  </a:lnTo>
                  <a:lnTo>
                    <a:pt x="1553" y="1451"/>
                  </a:lnTo>
                  <a:lnTo>
                    <a:pt x="1506" y="1502"/>
                  </a:lnTo>
                  <a:lnTo>
                    <a:pt x="1454" y="1550"/>
                  </a:lnTo>
                  <a:lnTo>
                    <a:pt x="1400" y="1593"/>
                  </a:lnTo>
                  <a:lnTo>
                    <a:pt x="1342" y="1631"/>
                  </a:lnTo>
                  <a:lnTo>
                    <a:pt x="1282" y="1664"/>
                  </a:lnTo>
                  <a:lnTo>
                    <a:pt x="1220" y="1693"/>
                  </a:lnTo>
                  <a:lnTo>
                    <a:pt x="1155" y="1717"/>
                  </a:lnTo>
                  <a:lnTo>
                    <a:pt x="1089" y="1735"/>
                  </a:lnTo>
                  <a:lnTo>
                    <a:pt x="1021" y="1749"/>
                  </a:lnTo>
                  <a:lnTo>
                    <a:pt x="952" y="1758"/>
                  </a:lnTo>
                  <a:lnTo>
                    <a:pt x="882" y="1760"/>
                  </a:lnTo>
                  <a:lnTo>
                    <a:pt x="812" y="1758"/>
                  </a:lnTo>
                  <a:lnTo>
                    <a:pt x="742" y="1749"/>
                  </a:lnTo>
                  <a:lnTo>
                    <a:pt x="674" y="1735"/>
                  </a:lnTo>
                  <a:lnTo>
                    <a:pt x="608" y="1717"/>
                  </a:lnTo>
                  <a:lnTo>
                    <a:pt x="545" y="1693"/>
                  </a:lnTo>
                  <a:lnTo>
                    <a:pt x="482" y="1664"/>
                  </a:lnTo>
                  <a:lnTo>
                    <a:pt x="422" y="1631"/>
                  </a:lnTo>
                  <a:lnTo>
                    <a:pt x="365" y="1593"/>
                  </a:lnTo>
                  <a:lnTo>
                    <a:pt x="310" y="1550"/>
                  </a:lnTo>
                  <a:lnTo>
                    <a:pt x="259" y="1502"/>
                  </a:lnTo>
                  <a:lnTo>
                    <a:pt x="211" y="1451"/>
                  </a:lnTo>
                  <a:lnTo>
                    <a:pt x="167" y="1396"/>
                  </a:lnTo>
                  <a:lnTo>
                    <a:pt x="129" y="1339"/>
                  </a:lnTo>
                  <a:lnTo>
                    <a:pt x="96" y="1279"/>
                  </a:lnTo>
                  <a:lnTo>
                    <a:pt x="67" y="1217"/>
                  </a:lnTo>
                  <a:lnTo>
                    <a:pt x="43" y="1153"/>
                  </a:lnTo>
                  <a:lnTo>
                    <a:pt x="25" y="1087"/>
                  </a:lnTo>
                  <a:lnTo>
                    <a:pt x="11" y="1019"/>
                  </a:lnTo>
                  <a:lnTo>
                    <a:pt x="2" y="951"/>
                  </a:lnTo>
                  <a:lnTo>
                    <a:pt x="0" y="881"/>
                  </a:lnTo>
                  <a:lnTo>
                    <a:pt x="2" y="811"/>
                  </a:lnTo>
                  <a:lnTo>
                    <a:pt x="11" y="742"/>
                  </a:lnTo>
                  <a:lnTo>
                    <a:pt x="25" y="674"/>
                  </a:lnTo>
                  <a:lnTo>
                    <a:pt x="43" y="608"/>
                  </a:lnTo>
                  <a:lnTo>
                    <a:pt x="67" y="543"/>
                  </a:lnTo>
                  <a:lnTo>
                    <a:pt x="96" y="482"/>
                  </a:lnTo>
                  <a:lnTo>
                    <a:pt x="129" y="421"/>
                  </a:lnTo>
                  <a:lnTo>
                    <a:pt x="167" y="364"/>
                  </a:lnTo>
                  <a:lnTo>
                    <a:pt x="211" y="310"/>
                  </a:lnTo>
                  <a:lnTo>
                    <a:pt x="259" y="258"/>
                  </a:lnTo>
                  <a:lnTo>
                    <a:pt x="310" y="211"/>
                  </a:lnTo>
                  <a:lnTo>
                    <a:pt x="365" y="168"/>
                  </a:lnTo>
                  <a:lnTo>
                    <a:pt x="422" y="130"/>
                  </a:lnTo>
                  <a:lnTo>
                    <a:pt x="482" y="96"/>
                  </a:lnTo>
                  <a:lnTo>
                    <a:pt x="545" y="67"/>
                  </a:lnTo>
                  <a:lnTo>
                    <a:pt x="608" y="44"/>
                  </a:lnTo>
                  <a:lnTo>
                    <a:pt x="674" y="25"/>
                  </a:lnTo>
                  <a:lnTo>
                    <a:pt x="742" y="12"/>
                  </a:lnTo>
                  <a:lnTo>
                    <a:pt x="812" y="3"/>
                  </a:lnTo>
                  <a:lnTo>
                    <a:pt x="882"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sp>
          <p:nvSpPr>
            <p:cNvPr id="109" name="Freeform 76"/>
            <p:cNvSpPr/>
            <p:nvPr/>
          </p:nvSpPr>
          <p:spPr bwMode="auto">
            <a:xfrm>
              <a:off x="1900238" y="2060576"/>
              <a:ext cx="115888" cy="114300"/>
            </a:xfrm>
            <a:custGeom>
              <a:avLst/>
              <a:gdLst>
                <a:gd name="T0" fmla="*/ 363 w 726"/>
                <a:gd name="T1" fmla="*/ 0 h 723"/>
                <a:gd name="T2" fmla="*/ 387 w 726"/>
                <a:gd name="T3" fmla="*/ 3 h 723"/>
                <a:gd name="T4" fmla="*/ 409 w 726"/>
                <a:gd name="T5" fmla="*/ 12 h 723"/>
                <a:gd name="T6" fmla="*/ 427 w 726"/>
                <a:gd name="T7" fmla="*/ 26 h 723"/>
                <a:gd name="T8" fmla="*/ 442 w 726"/>
                <a:gd name="T9" fmla="*/ 44 h 723"/>
                <a:gd name="T10" fmla="*/ 450 w 726"/>
                <a:gd name="T11" fmla="*/ 66 h 723"/>
                <a:gd name="T12" fmla="*/ 453 w 726"/>
                <a:gd name="T13" fmla="*/ 90 h 723"/>
                <a:gd name="T14" fmla="*/ 453 w 726"/>
                <a:gd name="T15" fmla="*/ 271 h 723"/>
                <a:gd name="T16" fmla="*/ 635 w 726"/>
                <a:gd name="T17" fmla="*/ 271 h 723"/>
                <a:gd name="T18" fmla="*/ 660 w 726"/>
                <a:gd name="T19" fmla="*/ 275 h 723"/>
                <a:gd name="T20" fmla="*/ 681 w 726"/>
                <a:gd name="T21" fmla="*/ 283 h 723"/>
                <a:gd name="T22" fmla="*/ 699 w 726"/>
                <a:gd name="T23" fmla="*/ 298 h 723"/>
                <a:gd name="T24" fmla="*/ 714 w 726"/>
                <a:gd name="T25" fmla="*/ 316 h 723"/>
                <a:gd name="T26" fmla="*/ 722 w 726"/>
                <a:gd name="T27" fmla="*/ 337 h 723"/>
                <a:gd name="T28" fmla="*/ 726 w 726"/>
                <a:gd name="T29" fmla="*/ 362 h 723"/>
                <a:gd name="T30" fmla="*/ 722 w 726"/>
                <a:gd name="T31" fmla="*/ 385 h 723"/>
                <a:gd name="T32" fmla="*/ 714 w 726"/>
                <a:gd name="T33" fmla="*/ 407 h 723"/>
                <a:gd name="T34" fmla="*/ 699 w 726"/>
                <a:gd name="T35" fmla="*/ 425 h 723"/>
                <a:gd name="T36" fmla="*/ 681 w 726"/>
                <a:gd name="T37" fmla="*/ 439 h 723"/>
                <a:gd name="T38" fmla="*/ 660 w 726"/>
                <a:gd name="T39" fmla="*/ 449 h 723"/>
                <a:gd name="T40" fmla="*/ 635 w 726"/>
                <a:gd name="T41" fmla="*/ 452 h 723"/>
                <a:gd name="T42" fmla="*/ 453 w 726"/>
                <a:gd name="T43" fmla="*/ 452 h 723"/>
                <a:gd name="T44" fmla="*/ 453 w 726"/>
                <a:gd name="T45" fmla="*/ 633 h 723"/>
                <a:gd name="T46" fmla="*/ 450 w 726"/>
                <a:gd name="T47" fmla="*/ 656 h 723"/>
                <a:gd name="T48" fmla="*/ 442 w 726"/>
                <a:gd name="T49" fmla="*/ 679 h 723"/>
                <a:gd name="T50" fmla="*/ 427 w 726"/>
                <a:gd name="T51" fmla="*/ 697 h 723"/>
                <a:gd name="T52" fmla="*/ 409 w 726"/>
                <a:gd name="T53" fmla="*/ 710 h 723"/>
                <a:gd name="T54" fmla="*/ 387 w 726"/>
                <a:gd name="T55" fmla="*/ 720 h 723"/>
                <a:gd name="T56" fmla="*/ 363 w 726"/>
                <a:gd name="T57" fmla="*/ 723 h 723"/>
                <a:gd name="T58" fmla="*/ 339 w 726"/>
                <a:gd name="T59" fmla="*/ 720 h 723"/>
                <a:gd name="T60" fmla="*/ 317 w 726"/>
                <a:gd name="T61" fmla="*/ 710 h 723"/>
                <a:gd name="T62" fmla="*/ 299 w 726"/>
                <a:gd name="T63" fmla="*/ 697 h 723"/>
                <a:gd name="T64" fmla="*/ 285 w 726"/>
                <a:gd name="T65" fmla="*/ 679 h 723"/>
                <a:gd name="T66" fmla="*/ 276 w 726"/>
                <a:gd name="T67" fmla="*/ 656 h 723"/>
                <a:gd name="T68" fmla="*/ 272 w 726"/>
                <a:gd name="T69" fmla="*/ 633 h 723"/>
                <a:gd name="T70" fmla="*/ 272 w 726"/>
                <a:gd name="T71" fmla="*/ 452 h 723"/>
                <a:gd name="T72" fmla="*/ 91 w 726"/>
                <a:gd name="T73" fmla="*/ 452 h 723"/>
                <a:gd name="T74" fmla="*/ 67 w 726"/>
                <a:gd name="T75" fmla="*/ 449 h 723"/>
                <a:gd name="T76" fmla="*/ 45 w 726"/>
                <a:gd name="T77" fmla="*/ 439 h 723"/>
                <a:gd name="T78" fmla="*/ 27 w 726"/>
                <a:gd name="T79" fmla="*/ 425 h 723"/>
                <a:gd name="T80" fmla="*/ 13 w 726"/>
                <a:gd name="T81" fmla="*/ 407 h 723"/>
                <a:gd name="T82" fmla="*/ 3 w 726"/>
                <a:gd name="T83" fmla="*/ 385 h 723"/>
                <a:gd name="T84" fmla="*/ 0 w 726"/>
                <a:gd name="T85" fmla="*/ 362 h 723"/>
                <a:gd name="T86" fmla="*/ 3 w 726"/>
                <a:gd name="T87" fmla="*/ 337 h 723"/>
                <a:gd name="T88" fmla="*/ 13 w 726"/>
                <a:gd name="T89" fmla="*/ 316 h 723"/>
                <a:gd name="T90" fmla="*/ 27 w 726"/>
                <a:gd name="T91" fmla="*/ 298 h 723"/>
                <a:gd name="T92" fmla="*/ 45 w 726"/>
                <a:gd name="T93" fmla="*/ 283 h 723"/>
                <a:gd name="T94" fmla="*/ 67 w 726"/>
                <a:gd name="T95" fmla="*/ 275 h 723"/>
                <a:gd name="T96" fmla="*/ 91 w 726"/>
                <a:gd name="T97" fmla="*/ 271 h 723"/>
                <a:gd name="T98" fmla="*/ 272 w 726"/>
                <a:gd name="T99" fmla="*/ 271 h 723"/>
                <a:gd name="T100" fmla="*/ 272 w 726"/>
                <a:gd name="T101" fmla="*/ 90 h 723"/>
                <a:gd name="T102" fmla="*/ 276 w 726"/>
                <a:gd name="T103" fmla="*/ 66 h 723"/>
                <a:gd name="T104" fmla="*/ 285 w 726"/>
                <a:gd name="T105" fmla="*/ 44 h 723"/>
                <a:gd name="T106" fmla="*/ 299 w 726"/>
                <a:gd name="T107" fmla="*/ 26 h 723"/>
                <a:gd name="T108" fmla="*/ 317 w 726"/>
                <a:gd name="T109" fmla="*/ 12 h 723"/>
                <a:gd name="T110" fmla="*/ 339 w 726"/>
                <a:gd name="T111" fmla="*/ 3 h 723"/>
                <a:gd name="T112" fmla="*/ 363 w 726"/>
                <a:gd name="T113" fmla="*/ 0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6" h="723">
                  <a:moveTo>
                    <a:pt x="363" y="0"/>
                  </a:moveTo>
                  <a:lnTo>
                    <a:pt x="387" y="3"/>
                  </a:lnTo>
                  <a:lnTo>
                    <a:pt x="409" y="12"/>
                  </a:lnTo>
                  <a:lnTo>
                    <a:pt x="427" y="26"/>
                  </a:lnTo>
                  <a:lnTo>
                    <a:pt x="442" y="44"/>
                  </a:lnTo>
                  <a:lnTo>
                    <a:pt x="450" y="66"/>
                  </a:lnTo>
                  <a:lnTo>
                    <a:pt x="453" y="90"/>
                  </a:lnTo>
                  <a:lnTo>
                    <a:pt x="453" y="271"/>
                  </a:lnTo>
                  <a:lnTo>
                    <a:pt x="635" y="271"/>
                  </a:lnTo>
                  <a:lnTo>
                    <a:pt x="660" y="275"/>
                  </a:lnTo>
                  <a:lnTo>
                    <a:pt x="681" y="283"/>
                  </a:lnTo>
                  <a:lnTo>
                    <a:pt x="699" y="298"/>
                  </a:lnTo>
                  <a:lnTo>
                    <a:pt x="714" y="316"/>
                  </a:lnTo>
                  <a:lnTo>
                    <a:pt x="722" y="337"/>
                  </a:lnTo>
                  <a:lnTo>
                    <a:pt x="726" y="362"/>
                  </a:lnTo>
                  <a:lnTo>
                    <a:pt x="722" y="385"/>
                  </a:lnTo>
                  <a:lnTo>
                    <a:pt x="714" y="407"/>
                  </a:lnTo>
                  <a:lnTo>
                    <a:pt x="699" y="425"/>
                  </a:lnTo>
                  <a:lnTo>
                    <a:pt x="681" y="439"/>
                  </a:lnTo>
                  <a:lnTo>
                    <a:pt x="660" y="449"/>
                  </a:lnTo>
                  <a:lnTo>
                    <a:pt x="635" y="452"/>
                  </a:lnTo>
                  <a:lnTo>
                    <a:pt x="453" y="452"/>
                  </a:lnTo>
                  <a:lnTo>
                    <a:pt x="453" y="633"/>
                  </a:lnTo>
                  <a:lnTo>
                    <a:pt x="450" y="656"/>
                  </a:lnTo>
                  <a:lnTo>
                    <a:pt x="442" y="679"/>
                  </a:lnTo>
                  <a:lnTo>
                    <a:pt x="427" y="697"/>
                  </a:lnTo>
                  <a:lnTo>
                    <a:pt x="409" y="710"/>
                  </a:lnTo>
                  <a:lnTo>
                    <a:pt x="387" y="720"/>
                  </a:lnTo>
                  <a:lnTo>
                    <a:pt x="363" y="723"/>
                  </a:lnTo>
                  <a:lnTo>
                    <a:pt x="339" y="720"/>
                  </a:lnTo>
                  <a:lnTo>
                    <a:pt x="317" y="710"/>
                  </a:lnTo>
                  <a:lnTo>
                    <a:pt x="299" y="697"/>
                  </a:lnTo>
                  <a:lnTo>
                    <a:pt x="285" y="679"/>
                  </a:lnTo>
                  <a:lnTo>
                    <a:pt x="276" y="656"/>
                  </a:lnTo>
                  <a:lnTo>
                    <a:pt x="272" y="633"/>
                  </a:lnTo>
                  <a:lnTo>
                    <a:pt x="272" y="452"/>
                  </a:lnTo>
                  <a:lnTo>
                    <a:pt x="91" y="452"/>
                  </a:lnTo>
                  <a:lnTo>
                    <a:pt x="67" y="449"/>
                  </a:lnTo>
                  <a:lnTo>
                    <a:pt x="45" y="439"/>
                  </a:lnTo>
                  <a:lnTo>
                    <a:pt x="27" y="425"/>
                  </a:lnTo>
                  <a:lnTo>
                    <a:pt x="13" y="407"/>
                  </a:lnTo>
                  <a:lnTo>
                    <a:pt x="3" y="385"/>
                  </a:lnTo>
                  <a:lnTo>
                    <a:pt x="0" y="362"/>
                  </a:lnTo>
                  <a:lnTo>
                    <a:pt x="3" y="337"/>
                  </a:lnTo>
                  <a:lnTo>
                    <a:pt x="13" y="316"/>
                  </a:lnTo>
                  <a:lnTo>
                    <a:pt x="27" y="298"/>
                  </a:lnTo>
                  <a:lnTo>
                    <a:pt x="45" y="283"/>
                  </a:lnTo>
                  <a:lnTo>
                    <a:pt x="67" y="275"/>
                  </a:lnTo>
                  <a:lnTo>
                    <a:pt x="91" y="271"/>
                  </a:lnTo>
                  <a:lnTo>
                    <a:pt x="272" y="271"/>
                  </a:lnTo>
                  <a:lnTo>
                    <a:pt x="272" y="90"/>
                  </a:lnTo>
                  <a:lnTo>
                    <a:pt x="276" y="66"/>
                  </a:lnTo>
                  <a:lnTo>
                    <a:pt x="285" y="44"/>
                  </a:lnTo>
                  <a:lnTo>
                    <a:pt x="299" y="26"/>
                  </a:lnTo>
                  <a:lnTo>
                    <a:pt x="317" y="12"/>
                  </a:lnTo>
                  <a:lnTo>
                    <a:pt x="339" y="3"/>
                  </a:lnTo>
                  <a:lnTo>
                    <a:pt x="363" y="0"/>
                  </a:lnTo>
                  <a:close/>
                </a:path>
              </a:pathLst>
            </a:custGeom>
            <a:grpFill/>
            <a:ln w="0">
              <a:noFill/>
              <a:prstDash val="solid"/>
              <a:round/>
            </a:ln>
          </p:spPr>
          <p:txBody>
            <a:bodyPr vert="horz" wrap="square" lIns="91440" tIns="45720" rIns="91440" bIns="45720" numCol="1" anchor="t" anchorCtr="0" compatLnSpc="1"/>
            <a:lstStyle/>
            <a:p>
              <a:endParaRPr lang="en-US">
                <a:solidFill>
                  <a:srgbClr val="404040"/>
                </a:solidFill>
              </a:endParaRPr>
            </a:p>
          </p:txBody>
        </p:sp>
      </p:grpSp>
      <p:sp>
        <p:nvSpPr>
          <p:cNvPr id="111" name="1"/>
          <p:cNvSpPr txBox="1">
            <a:spLocks noChangeArrowheads="1"/>
          </p:cNvSpPr>
          <p:nvPr/>
        </p:nvSpPr>
        <p:spPr bwMode="auto">
          <a:xfrm>
            <a:off x="5744845" y="752475"/>
            <a:ext cx="2508250" cy="152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sz="1600" dirty="0">
                <a:solidFill>
                  <a:srgbClr val="404040"/>
                </a:solidFill>
                <a:latin typeface="微软雅黑" panose="020B0503020204020204" pitchFamily="34" charset="-122"/>
              </a:rPr>
              <a:t>挑战点：如何实现产品库及文本文件的更新。</a:t>
            </a:r>
          </a:p>
          <a:p>
            <a:pPr>
              <a:spcBef>
                <a:spcPct val="20000"/>
              </a:spcBef>
            </a:pPr>
            <a:r>
              <a:rPr lang="zh-CN" sz="1600" dirty="0">
                <a:solidFill>
                  <a:srgbClr val="404040"/>
                </a:solidFill>
                <a:latin typeface="微软雅黑" panose="020B0503020204020204" pitchFamily="34" charset="-122"/>
              </a:rPr>
              <a:t>应用知识点：需要应用链表和指针对产品信息进行访问和修改、删除等操作；还需要用到txt的建立和使用。</a:t>
            </a:r>
          </a:p>
        </p:txBody>
      </p:sp>
      <p:sp>
        <p:nvSpPr>
          <p:cNvPr id="113" name="1"/>
          <p:cNvSpPr txBox="1">
            <a:spLocks noChangeArrowheads="1"/>
          </p:cNvSpPr>
          <p:nvPr/>
        </p:nvSpPr>
        <p:spPr bwMode="auto">
          <a:xfrm>
            <a:off x="5137785" y="3283585"/>
            <a:ext cx="3639820" cy="82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sz="1600" dirty="0">
                <a:solidFill>
                  <a:srgbClr val="404040"/>
                </a:solidFill>
                <a:latin typeface="微软雅黑" panose="020B0503020204020204" pitchFamily="34" charset="-122"/>
              </a:rPr>
              <a:t>2023年5月17日：确立选题并开始准备相应知识学习</a:t>
            </a:r>
          </a:p>
          <a:p>
            <a:pPr>
              <a:spcBef>
                <a:spcPct val="20000"/>
              </a:spcBef>
            </a:pPr>
            <a:r>
              <a:rPr lang="zh-CN" sz="1600" dirty="0">
                <a:solidFill>
                  <a:srgbClr val="404040"/>
                </a:solidFill>
                <a:latin typeface="微软雅黑" panose="020B0503020204020204" pitchFamily="34" charset="-122"/>
              </a:rPr>
              <a:t>2023年5月28日：完成主界面设计，并实际其他界面</a:t>
            </a:r>
          </a:p>
          <a:p>
            <a:pPr>
              <a:spcBef>
                <a:spcPct val="20000"/>
              </a:spcBef>
            </a:pPr>
            <a:r>
              <a:rPr lang="zh-CN" sz="1600" dirty="0">
                <a:solidFill>
                  <a:srgbClr val="404040"/>
                </a:solidFill>
                <a:latin typeface="微软雅黑" panose="020B0503020204020204" pitchFamily="34" charset="-122"/>
              </a:rPr>
              <a:t>2023年6月7日：实现数据跳转双向链表</a:t>
            </a:r>
          </a:p>
          <a:p>
            <a:pPr>
              <a:spcBef>
                <a:spcPct val="20000"/>
              </a:spcBef>
            </a:pPr>
            <a:r>
              <a:rPr lang="zh-CN" sz="1600" dirty="0">
                <a:solidFill>
                  <a:srgbClr val="404040"/>
                </a:solidFill>
                <a:latin typeface="微软雅黑" panose="020B0503020204020204" pitchFamily="34" charset="-122"/>
              </a:rPr>
              <a:t>2023年6月14日：完善反馈功能</a:t>
            </a:r>
          </a:p>
        </p:txBody>
      </p:sp>
      <p:sp>
        <p:nvSpPr>
          <p:cNvPr id="117" name="1"/>
          <p:cNvSpPr txBox="1">
            <a:spLocks noChangeArrowheads="1"/>
          </p:cNvSpPr>
          <p:nvPr/>
        </p:nvSpPr>
        <p:spPr bwMode="auto">
          <a:xfrm>
            <a:off x="857885" y="1022350"/>
            <a:ext cx="2600960" cy="145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r">
              <a:spcBef>
                <a:spcPct val="20000"/>
              </a:spcBef>
            </a:pPr>
            <a:r>
              <a:rPr lang="zh-CN" sz="1600" dirty="0">
                <a:solidFill>
                  <a:srgbClr val="404040"/>
                </a:solidFill>
                <a:latin typeface="微软雅黑" panose="020B0503020204020204" pitchFamily="34" charset="-122"/>
              </a:rPr>
              <a:t>开发亮点是增强了使用对象之间的交互功能，可以通过用户反馈来帮助改进产品库，这与实际生活的需求联系紧密，增强了程序的实用性。</a:t>
            </a:r>
          </a:p>
        </p:txBody>
      </p:sp>
      <p:sp>
        <p:nvSpPr>
          <p:cNvPr id="120" name="TextBox 13"/>
          <p:cNvSpPr>
            <a:spLocks noChangeArrowheads="1"/>
          </p:cNvSpPr>
          <p:nvPr/>
        </p:nvSpPr>
        <p:spPr bwMode="auto">
          <a:xfrm>
            <a:off x="462915" y="315641"/>
            <a:ext cx="1381125" cy="39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defTabSz="822960" fontAlgn="base">
              <a:spcAft>
                <a:spcPct val="0"/>
              </a:spcAft>
              <a:buNone/>
              <a:defRPr/>
            </a:pPr>
            <a:r>
              <a:rPr lang="zh-CN" altLang="en-US" sz="2100" b="1" dirty="0">
                <a:solidFill>
                  <a:prstClr val="black">
                    <a:lumMod val="75000"/>
                    <a:lumOff val="25000"/>
                  </a:prstClr>
                </a:solidFill>
                <a:latin typeface="微软雅黑" panose="020B0503020204020204" pitchFamily="34" charset="-122"/>
                <a:ea typeface="微软雅黑" panose="020B0503020204020204" pitchFamily="34" charset="-122"/>
                <a:sym typeface="微软雅黑" panose="020B0503020204020204" pitchFamily="34" charset="-122"/>
              </a:rPr>
              <a:t>工作总结</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p:cTn id="7" dur="500" fill="hold"/>
                                        <p:tgtEl>
                                          <p:spTgt spid="83"/>
                                        </p:tgtEl>
                                        <p:attrNameLst>
                                          <p:attrName>ppt_w</p:attrName>
                                        </p:attrNameLst>
                                      </p:cBhvr>
                                      <p:tavLst>
                                        <p:tav tm="0">
                                          <p:val>
                                            <p:fltVal val="0"/>
                                          </p:val>
                                        </p:tav>
                                        <p:tav tm="100000">
                                          <p:val>
                                            <p:strVal val="#ppt_w"/>
                                          </p:val>
                                        </p:tav>
                                      </p:tavLst>
                                    </p:anim>
                                    <p:anim calcmode="lin" valueType="num">
                                      <p:cBhvr>
                                        <p:cTn id="8" dur="500" fill="hold"/>
                                        <p:tgtEl>
                                          <p:spTgt spid="83"/>
                                        </p:tgtEl>
                                        <p:attrNameLst>
                                          <p:attrName>ppt_h</p:attrName>
                                        </p:attrNameLst>
                                      </p:cBhvr>
                                      <p:tavLst>
                                        <p:tav tm="0">
                                          <p:val>
                                            <p:fltVal val="0"/>
                                          </p:val>
                                        </p:tav>
                                        <p:tav tm="100000">
                                          <p:val>
                                            <p:strVal val="#ppt_h"/>
                                          </p:val>
                                        </p:tav>
                                      </p:tavLst>
                                    </p:anim>
                                    <p:animEffect transition="in" filter="fade">
                                      <p:cBhvr>
                                        <p:cTn id="9" dur="500"/>
                                        <p:tgtEl>
                                          <p:spTgt spid="8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p:cTn id="13" dur="500" fill="hold"/>
                                        <p:tgtEl>
                                          <p:spTgt spid="86"/>
                                        </p:tgtEl>
                                        <p:attrNameLst>
                                          <p:attrName>ppt_w</p:attrName>
                                        </p:attrNameLst>
                                      </p:cBhvr>
                                      <p:tavLst>
                                        <p:tav tm="0">
                                          <p:val>
                                            <p:fltVal val="0"/>
                                          </p:val>
                                        </p:tav>
                                        <p:tav tm="100000">
                                          <p:val>
                                            <p:strVal val="#ppt_w"/>
                                          </p:val>
                                        </p:tav>
                                      </p:tavLst>
                                    </p:anim>
                                    <p:anim calcmode="lin" valueType="num">
                                      <p:cBhvr>
                                        <p:cTn id="14" dur="500" fill="hold"/>
                                        <p:tgtEl>
                                          <p:spTgt spid="86"/>
                                        </p:tgtEl>
                                        <p:attrNameLst>
                                          <p:attrName>ppt_h</p:attrName>
                                        </p:attrNameLst>
                                      </p:cBhvr>
                                      <p:tavLst>
                                        <p:tav tm="0">
                                          <p:val>
                                            <p:fltVal val="0"/>
                                          </p:val>
                                        </p:tav>
                                        <p:tav tm="100000">
                                          <p:val>
                                            <p:strVal val="#ppt_h"/>
                                          </p:val>
                                        </p:tav>
                                      </p:tavLst>
                                    </p:anim>
                                    <p:animEffect transition="in" filter="fade">
                                      <p:cBhvr>
                                        <p:cTn id="15" dur="500"/>
                                        <p:tgtEl>
                                          <p:spTgt spid="8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p:cTn id="19" dur="500" fill="hold"/>
                                        <p:tgtEl>
                                          <p:spTgt spid="85"/>
                                        </p:tgtEl>
                                        <p:attrNameLst>
                                          <p:attrName>ppt_w</p:attrName>
                                        </p:attrNameLst>
                                      </p:cBhvr>
                                      <p:tavLst>
                                        <p:tav tm="0">
                                          <p:val>
                                            <p:fltVal val="0"/>
                                          </p:val>
                                        </p:tav>
                                        <p:tav tm="100000">
                                          <p:val>
                                            <p:strVal val="#ppt_w"/>
                                          </p:val>
                                        </p:tav>
                                      </p:tavLst>
                                    </p:anim>
                                    <p:anim calcmode="lin" valueType="num">
                                      <p:cBhvr>
                                        <p:cTn id="20" dur="500" fill="hold"/>
                                        <p:tgtEl>
                                          <p:spTgt spid="85"/>
                                        </p:tgtEl>
                                        <p:attrNameLst>
                                          <p:attrName>ppt_h</p:attrName>
                                        </p:attrNameLst>
                                      </p:cBhvr>
                                      <p:tavLst>
                                        <p:tav tm="0">
                                          <p:val>
                                            <p:fltVal val="0"/>
                                          </p:val>
                                        </p:tav>
                                        <p:tav tm="100000">
                                          <p:val>
                                            <p:strVal val="#ppt_h"/>
                                          </p:val>
                                        </p:tav>
                                      </p:tavLst>
                                    </p:anim>
                                    <p:animEffect transition="in" filter="fade">
                                      <p:cBhvr>
                                        <p:cTn id="21" dur="500"/>
                                        <p:tgtEl>
                                          <p:spTgt spid="85"/>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p:cTn id="25" dur="500" fill="hold"/>
                                        <p:tgtEl>
                                          <p:spTgt spid="101"/>
                                        </p:tgtEl>
                                        <p:attrNameLst>
                                          <p:attrName>ppt_w</p:attrName>
                                        </p:attrNameLst>
                                      </p:cBhvr>
                                      <p:tavLst>
                                        <p:tav tm="0">
                                          <p:val>
                                            <p:fltVal val="0"/>
                                          </p:val>
                                        </p:tav>
                                        <p:tav tm="100000">
                                          <p:val>
                                            <p:strVal val="#ppt_w"/>
                                          </p:val>
                                        </p:tav>
                                      </p:tavLst>
                                    </p:anim>
                                    <p:anim calcmode="lin" valueType="num">
                                      <p:cBhvr>
                                        <p:cTn id="26" dur="500" fill="hold"/>
                                        <p:tgtEl>
                                          <p:spTgt spid="101"/>
                                        </p:tgtEl>
                                        <p:attrNameLst>
                                          <p:attrName>ppt_h</p:attrName>
                                        </p:attrNameLst>
                                      </p:cBhvr>
                                      <p:tavLst>
                                        <p:tav tm="0">
                                          <p:val>
                                            <p:fltVal val="0"/>
                                          </p:val>
                                        </p:tav>
                                        <p:tav tm="100000">
                                          <p:val>
                                            <p:strVal val="#ppt_h"/>
                                          </p:val>
                                        </p:tav>
                                      </p:tavLst>
                                    </p:anim>
                                    <p:animEffect transition="in" filter="fade">
                                      <p:cBhvr>
                                        <p:cTn id="27" dur="500"/>
                                        <p:tgtEl>
                                          <p:spTgt spid="101"/>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84"/>
                                        </p:tgtEl>
                                        <p:attrNameLst>
                                          <p:attrName>style.visibility</p:attrName>
                                        </p:attrNameLst>
                                      </p:cBhvr>
                                      <p:to>
                                        <p:strVal val="visible"/>
                                      </p:to>
                                    </p:set>
                                    <p:anim calcmode="lin" valueType="num">
                                      <p:cBhvr>
                                        <p:cTn id="31" dur="500" fill="hold"/>
                                        <p:tgtEl>
                                          <p:spTgt spid="84"/>
                                        </p:tgtEl>
                                        <p:attrNameLst>
                                          <p:attrName>ppt_w</p:attrName>
                                        </p:attrNameLst>
                                      </p:cBhvr>
                                      <p:tavLst>
                                        <p:tav tm="0">
                                          <p:val>
                                            <p:fltVal val="0"/>
                                          </p:val>
                                        </p:tav>
                                        <p:tav tm="100000">
                                          <p:val>
                                            <p:strVal val="#ppt_w"/>
                                          </p:val>
                                        </p:tav>
                                      </p:tavLst>
                                    </p:anim>
                                    <p:anim calcmode="lin" valueType="num">
                                      <p:cBhvr>
                                        <p:cTn id="32" dur="500" fill="hold"/>
                                        <p:tgtEl>
                                          <p:spTgt spid="84"/>
                                        </p:tgtEl>
                                        <p:attrNameLst>
                                          <p:attrName>ppt_h</p:attrName>
                                        </p:attrNameLst>
                                      </p:cBhvr>
                                      <p:tavLst>
                                        <p:tav tm="0">
                                          <p:val>
                                            <p:fltVal val="0"/>
                                          </p:val>
                                        </p:tav>
                                        <p:tav tm="100000">
                                          <p:val>
                                            <p:strVal val="#ppt_h"/>
                                          </p:val>
                                        </p:tav>
                                      </p:tavLst>
                                    </p:anim>
                                    <p:animEffect transition="in" filter="fade">
                                      <p:cBhvr>
                                        <p:cTn id="33" dur="500"/>
                                        <p:tgtEl>
                                          <p:spTgt spid="8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90"/>
                                        </p:tgtEl>
                                        <p:attrNameLst>
                                          <p:attrName>style.visibility</p:attrName>
                                        </p:attrNameLst>
                                      </p:cBhvr>
                                      <p:to>
                                        <p:strVal val="visible"/>
                                      </p:to>
                                    </p:set>
                                    <p:anim calcmode="lin" valueType="num">
                                      <p:cBhvr>
                                        <p:cTn id="37" dur="500" fill="hold"/>
                                        <p:tgtEl>
                                          <p:spTgt spid="90"/>
                                        </p:tgtEl>
                                        <p:attrNameLst>
                                          <p:attrName>ppt_w</p:attrName>
                                        </p:attrNameLst>
                                      </p:cBhvr>
                                      <p:tavLst>
                                        <p:tav tm="0">
                                          <p:val>
                                            <p:fltVal val="0"/>
                                          </p:val>
                                        </p:tav>
                                        <p:tav tm="100000">
                                          <p:val>
                                            <p:strVal val="#ppt_w"/>
                                          </p:val>
                                        </p:tav>
                                      </p:tavLst>
                                    </p:anim>
                                    <p:anim calcmode="lin" valueType="num">
                                      <p:cBhvr>
                                        <p:cTn id="38" dur="500" fill="hold"/>
                                        <p:tgtEl>
                                          <p:spTgt spid="90"/>
                                        </p:tgtEl>
                                        <p:attrNameLst>
                                          <p:attrName>ppt_h</p:attrName>
                                        </p:attrNameLst>
                                      </p:cBhvr>
                                      <p:tavLst>
                                        <p:tav tm="0">
                                          <p:val>
                                            <p:fltVal val="0"/>
                                          </p:val>
                                        </p:tav>
                                        <p:tav tm="100000">
                                          <p:val>
                                            <p:strVal val="#ppt_h"/>
                                          </p:val>
                                        </p:tav>
                                      </p:tavLst>
                                    </p:anim>
                                    <p:animEffect transition="in" filter="fade">
                                      <p:cBhvr>
                                        <p:cTn id="39" dur="500"/>
                                        <p:tgtEl>
                                          <p:spTgt spid="9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106"/>
                                        </p:tgtEl>
                                        <p:attrNameLst>
                                          <p:attrName>style.visibility</p:attrName>
                                        </p:attrNameLst>
                                      </p:cBhvr>
                                      <p:to>
                                        <p:strVal val="visible"/>
                                      </p:to>
                                    </p:set>
                                    <p:anim calcmode="lin" valueType="num">
                                      <p:cBhvr>
                                        <p:cTn id="49" dur="500" fill="hold"/>
                                        <p:tgtEl>
                                          <p:spTgt spid="106"/>
                                        </p:tgtEl>
                                        <p:attrNameLst>
                                          <p:attrName>ppt_w</p:attrName>
                                        </p:attrNameLst>
                                      </p:cBhvr>
                                      <p:tavLst>
                                        <p:tav tm="0">
                                          <p:val>
                                            <p:fltVal val="0"/>
                                          </p:val>
                                        </p:tav>
                                        <p:tav tm="100000">
                                          <p:val>
                                            <p:strVal val="#ppt_w"/>
                                          </p:val>
                                        </p:tav>
                                      </p:tavLst>
                                    </p:anim>
                                    <p:anim calcmode="lin" valueType="num">
                                      <p:cBhvr>
                                        <p:cTn id="50" dur="500" fill="hold"/>
                                        <p:tgtEl>
                                          <p:spTgt spid="106"/>
                                        </p:tgtEl>
                                        <p:attrNameLst>
                                          <p:attrName>ppt_h</p:attrName>
                                        </p:attrNameLst>
                                      </p:cBhvr>
                                      <p:tavLst>
                                        <p:tav tm="0">
                                          <p:val>
                                            <p:fltVal val="0"/>
                                          </p:val>
                                        </p:tav>
                                        <p:tav tm="100000">
                                          <p:val>
                                            <p:strVal val="#ppt_h"/>
                                          </p:val>
                                        </p:tav>
                                      </p:tavLst>
                                    </p:anim>
                                    <p:animEffect transition="in" filter="fade">
                                      <p:cBhvr>
                                        <p:cTn id="51" dur="500"/>
                                        <p:tgtEl>
                                          <p:spTgt spid="106"/>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53"/>
                                        </p:tgtEl>
                                        <p:attrNameLst>
                                          <p:attrName>style.visibility</p:attrName>
                                        </p:attrNameLst>
                                      </p:cBhvr>
                                      <p:to>
                                        <p:strVal val="visible"/>
                                      </p:to>
                                    </p:set>
                                    <p:anim calcmode="lin" valueType="num">
                                      <p:cBhvr>
                                        <p:cTn id="55" dur="500" fill="hold"/>
                                        <p:tgtEl>
                                          <p:spTgt spid="53"/>
                                        </p:tgtEl>
                                        <p:attrNameLst>
                                          <p:attrName>ppt_w</p:attrName>
                                        </p:attrNameLst>
                                      </p:cBhvr>
                                      <p:tavLst>
                                        <p:tav tm="0">
                                          <p:val>
                                            <p:fltVal val="0"/>
                                          </p:val>
                                        </p:tav>
                                        <p:tav tm="100000">
                                          <p:val>
                                            <p:strVal val="#ppt_w"/>
                                          </p:val>
                                        </p:tav>
                                      </p:tavLst>
                                    </p:anim>
                                    <p:anim calcmode="lin" valueType="num">
                                      <p:cBhvr>
                                        <p:cTn id="56" dur="500" fill="hold"/>
                                        <p:tgtEl>
                                          <p:spTgt spid="53"/>
                                        </p:tgtEl>
                                        <p:attrNameLst>
                                          <p:attrName>ppt_h</p:attrName>
                                        </p:attrNameLst>
                                      </p:cBhvr>
                                      <p:tavLst>
                                        <p:tav tm="0">
                                          <p:val>
                                            <p:fltVal val="0"/>
                                          </p:val>
                                        </p:tav>
                                        <p:tav tm="100000">
                                          <p:val>
                                            <p:strVal val="#ppt_h"/>
                                          </p:val>
                                        </p:tav>
                                      </p:tavLst>
                                    </p:anim>
                                    <p:animEffect transition="in" filter="fade">
                                      <p:cBhvr>
                                        <p:cTn id="57" dur="500"/>
                                        <p:tgtEl>
                                          <p:spTgt spid="5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95"/>
                                        </p:tgtEl>
                                        <p:attrNameLst>
                                          <p:attrName>style.visibility</p:attrName>
                                        </p:attrNameLst>
                                      </p:cBhvr>
                                      <p:to>
                                        <p:strVal val="visible"/>
                                      </p:to>
                                    </p:set>
                                    <p:anim calcmode="lin" valueType="num">
                                      <p:cBhvr>
                                        <p:cTn id="61" dur="500" fill="hold"/>
                                        <p:tgtEl>
                                          <p:spTgt spid="95"/>
                                        </p:tgtEl>
                                        <p:attrNameLst>
                                          <p:attrName>ppt_w</p:attrName>
                                        </p:attrNameLst>
                                      </p:cBhvr>
                                      <p:tavLst>
                                        <p:tav tm="0">
                                          <p:val>
                                            <p:fltVal val="0"/>
                                          </p:val>
                                        </p:tav>
                                        <p:tav tm="100000">
                                          <p:val>
                                            <p:strVal val="#ppt_w"/>
                                          </p:val>
                                        </p:tav>
                                      </p:tavLst>
                                    </p:anim>
                                    <p:anim calcmode="lin" valueType="num">
                                      <p:cBhvr>
                                        <p:cTn id="62" dur="500" fill="hold"/>
                                        <p:tgtEl>
                                          <p:spTgt spid="95"/>
                                        </p:tgtEl>
                                        <p:attrNameLst>
                                          <p:attrName>ppt_h</p:attrName>
                                        </p:attrNameLst>
                                      </p:cBhvr>
                                      <p:tavLst>
                                        <p:tav tm="0">
                                          <p:val>
                                            <p:fltVal val="0"/>
                                          </p:val>
                                        </p:tav>
                                        <p:tav tm="100000">
                                          <p:val>
                                            <p:strVal val="#ppt_h"/>
                                          </p:val>
                                        </p:tav>
                                      </p:tavLst>
                                    </p:anim>
                                    <p:animEffect transition="in" filter="fade">
                                      <p:cBhvr>
                                        <p:cTn id="63"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83" grpId="0" animBg="1"/>
      <p:bldP spid="84" grpId="0" animBg="1"/>
      <p:bldP spid="8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5998" y="0"/>
            <a:ext cx="5708002" cy="5143500"/>
          </a:xfrm>
          <a:prstGeom prst="rect">
            <a:avLst/>
          </a:prstGeom>
        </p:spPr>
      </p:pic>
      <p:sp>
        <p:nvSpPr>
          <p:cNvPr id="6" name="任意多边形 5"/>
          <p:cNvSpPr/>
          <p:nvPr/>
        </p:nvSpPr>
        <p:spPr>
          <a:xfrm>
            <a:off x="0" y="-17362"/>
            <a:ext cx="4589585" cy="5160862"/>
          </a:xfrm>
          <a:custGeom>
            <a:avLst/>
            <a:gdLst>
              <a:gd name="connsiteX0" fmla="*/ 0 w 6119446"/>
              <a:gd name="connsiteY0" fmla="*/ 0 h 6881149"/>
              <a:gd name="connsiteX1" fmla="*/ 5473182 w 6119446"/>
              <a:gd name="connsiteY1" fmla="*/ 0 h 6881149"/>
              <a:gd name="connsiteX2" fmla="*/ 5522799 w 6119446"/>
              <a:gd name="connsiteY2" fmla="*/ 125839 h 6881149"/>
              <a:gd name="connsiteX3" fmla="*/ 6119446 w 6119446"/>
              <a:gd name="connsiteY3" fmla="*/ 3506661 h 6881149"/>
              <a:gd name="connsiteX4" fmla="*/ 5677386 w 6119446"/>
              <a:gd name="connsiteY4" fmla="*/ 6430615 h 6881149"/>
              <a:gd name="connsiteX5" fmla="*/ 5524942 w 6119446"/>
              <a:gd name="connsiteY5" fmla="*/ 6881149 h 6881149"/>
              <a:gd name="connsiteX6" fmla="*/ 0 w 6119446"/>
              <a:gd name="connsiteY6" fmla="*/ 6881149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9446" h="6881149">
                <a:moveTo>
                  <a:pt x="0" y="0"/>
                </a:moveTo>
                <a:lnTo>
                  <a:pt x="5473182" y="0"/>
                </a:lnTo>
                <a:lnTo>
                  <a:pt x="5522799" y="125839"/>
                </a:lnTo>
                <a:cubicBezTo>
                  <a:pt x="5908791" y="1180033"/>
                  <a:pt x="6119446" y="2318747"/>
                  <a:pt x="6119446" y="3506661"/>
                </a:cubicBezTo>
                <a:cubicBezTo>
                  <a:pt x="6119446" y="4524874"/>
                  <a:pt x="5964679" y="5506939"/>
                  <a:pt x="5677386" y="6430615"/>
                </a:cubicBezTo>
                <a:lnTo>
                  <a:pt x="5524942" y="6881149"/>
                </a:lnTo>
                <a:lnTo>
                  <a:pt x="0" y="6881149"/>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 name="任意多边形 9"/>
          <p:cNvSpPr/>
          <p:nvPr/>
        </p:nvSpPr>
        <p:spPr>
          <a:xfrm>
            <a:off x="4099879" y="-22860"/>
            <a:ext cx="880352" cy="5160862"/>
          </a:xfrm>
          <a:custGeom>
            <a:avLst/>
            <a:gdLst>
              <a:gd name="connsiteX0" fmla="*/ 0 w 1173802"/>
              <a:gd name="connsiteY0" fmla="*/ 0 h 6881149"/>
              <a:gd name="connsiteX1" fmla="*/ 553595 w 1173802"/>
              <a:gd name="connsiteY1" fmla="*/ 0 h 6881149"/>
              <a:gd name="connsiteX2" fmla="*/ 577155 w 1173802"/>
              <a:gd name="connsiteY2" fmla="*/ 59753 h 6881149"/>
              <a:gd name="connsiteX3" fmla="*/ 1173802 w 1173802"/>
              <a:gd name="connsiteY3" fmla="*/ 3440575 h 6881149"/>
              <a:gd name="connsiteX4" fmla="*/ 577155 w 1173802"/>
              <a:gd name="connsiteY4" fmla="*/ 6821398 h 6881149"/>
              <a:gd name="connsiteX5" fmla="*/ 553596 w 1173802"/>
              <a:gd name="connsiteY5" fmla="*/ 6881149 h 6881149"/>
              <a:gd name="connsiteX6" fmla="*/ 51760 w 1173802"/>
              <a:gd name="connsiteY6" fmla="*/ 6881149 h 6881149"/>
              <a:gd name="connsiteX7" fmla="*/ 204204 w 1173802"/>
              <a:gd name="connsiteY7" fmla="*/ 6430615 h 6881149"/>
              <a:gd name="connsiteX8" fmla="*/ 646264 w 1173802"/>
              <a:gd name="connsiteY8" fmla="*/ 3506661 h 6881149"/>
              <a:gd name="connsiteX9" fmla="*/ 49617 w 1173802"/>
              <a:gd name="connsiteY9" fmla="*/ 125839 h 6881149"/>
              <a:gd name="connsiteX10" fmla="*/ 0 w 1173802"/>
              <a:gd name="connsiteY10" fmla="*/ 0 h 688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3802" h="6881149">
                <a:moveTo>
                  <a:pt x="0" y="0"/>
                </a:moveTo>
                <a:lnTo>
                  <a:pt x="553595" y="0"/>
                </a:lnTo>
                <a:lnTo>
                  <a:pt x="577155" y="59753"/>
                </a:lnTo>
                <a:cubicBezTo>
                  <a:pt x="963147" y="1113947"/>
                  <a:pt x="1173802" y="2252660"/>
                  <a:pt x="1173802" y="3440575"/>
                </a:cubicBezTo>
                <a:cubicBezTo>
                  <a:pt x="1173802" y="4628490"/>
                  <a:pt x="963147" y="5767203"/>
                  <a:pt x="577155" y="6821398"/>
                </a:cubicBezTo>
                <a:lnTo>
                  <a:pt x="553596" y="6881149"/>
                </a:lnTo>
                <a:lnTo>
                  <a:pt x="51760" y="6881149"/>
                </a:lnTo>
                <a:lnTo>
                  <a:pt x="204204" y="6430615"/>
                </a:lnTo>
                <a:cubicBezTo>
                  <a:pt x="491497" y="5506939"/>
                  <a:pt x="646264" y="4524874"/>
                  <a:pt x="646264" y="3506661"/>
                </a:cubicBezTo>
                <a:cubicBezTo>
                  <a:pt x="646264" y="2318747"/>
                  <a:pt x="435609" y="1180033"/>
                  <a:pt x="49617" y="125839"/>
                </a:cubicBezTo>
                <a:lnTo>
                  <a:pt x="0" y="0"/>
                </a:lnTo>
                <a:close/>
              </a:path>
            </a:pathLst>
          </a:cu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a:solidFill>
                <a:srgbClr val="595959"/>
              </a:solidFill>
            </a:endParaRPr>
          </a:p>
        </p:txBody>
      </p:sp>
      <p:sp>
        <p:nvSpPr>
          <p:cNvPr id="12" name="文本框 11"/>
          <p:cNvSpPr txBox="1"/>
          <p:nvPr/>
        </p:nvSpPr>
        <p:spPr>
          <a:xfrm>
            <a:off x="735366" y="484685"/>
            <a:ext cx="3364634" cy="483870"/>
          </a:xfrm>
          <a:prstGeom prst="rect">
            <a:avLst/>
          </a:prstGeom>
          <a:noFill/>
        </p:spPr>
        <p:txBody>
          <a:bodyPr wrap="square" lIns="68580" tIns="34290" rIns="68580" bIns="34290" rtlCol="0">
            <a:spAutoFit/>
          </a:bodyPr>
          <a:lstStyle/>
          <a:p>
            <a:r>
              <a:rPr lang="zh-CN" altLang="en-US" sz="2700" b="1" dirty="0">
                <a:solidFill>
                  <a:schemeClr val="accent1">
                    <a:lumMod val="50000"/>
                    <a:lumOff val="50000"/>
                  </a:schemeClr>
                </a:solidFill>
                <a:latin typeface="微软雅黑" panose="020B0503020204020204" pitchFamily="34" charset="-122"/>
                <a:ea typeface="微软雅黑" panose="020B0503020204020204" pitchFamily="34" charset="-122"/>
              </a:rPr>
              <a:t>收获感言及自我评价</a:t>
            </a:r>
          </a:p>
        </p:txBody>
      </p:sp>
      <p:sp>
        <p:nvSpPr>
          <p:cNvPr id="18" name="1"/>
          <p:cNvSpPr>
            <a:spLocks noChangeArrowheads="1"/>
          </p:cNvSpPr>
          <p:nvPr/>
        </p:nvSpPr>
        <p:spPr bwMode="auto">
          <a:xfrm>
            <a:off x="601345" y="1075690"/>
            <a:ext cx="3807460" cy="393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20000"/>
              </a:lnSpc>
              <a:spcBef>
                <a:spcPct val="20000"/>
              </a:spcBef>
            </a:pPr>
            <a:r>
              <a:rPr sz="1600" dirty="0">
                <a:solidFill>
                  <a:schemeClr val="bg1"/>
                </a:solidFill>
                <a:latin typeface="微软雅黑" panose="020B0503020204020204" pitchFamily="34" charset="-122"/>
              </a:rPr>
              <a:t>团队在实现项目程序的过程中，主要遇到的困难是变量数据的传输和连接方式，如果没有沟通好，那么就会造成变量定义混乱和数据传输的不正确，因此在这一个过程中要足够细心仔细；</a:t>
            </a:r>
          </a:p>
          <a:p>
            <a:pPr>
              <a:lnSpc>
                <a:spcPct val="120000"/>
              </a:lnSpc>
              <a:spcBef>
                <a:spcPct val="20000"/>
              </a:spcBef>
            </a:pPr>
            <a:r>
              <a:rPr sz="1600" dirty="0">
                <a:solidFill>
                  <a:schemeClr val="bg1"/>
                </a:solidFill>
                <a:latin typeface="微软雅黑" panose="020B0503020204020204" pitchFamily="34" charset="-122"/>
              </a:rPr>
              <a:t>在调用图形库函数实现界面的时候，需要提前学习各个函数的功能和调用方式，免得开始写程序的时候一边找一边写，还容易造成不经意的标点和语法错误，造成系统无法成功编译。</a:t>
            </a:r>
          </a:p>
          <a:p>
            <a:pPr>
              <a:lnSpc>
                <a:spcPct val="120000"/>
              </a:lnSpc>
              <a:spcBef>
                <a:spcPct val="20000"/>
              </a:spcBef>
            </a:pPr>
            <a:r>
              <a:rPr sz="1600" dirty="0">
                <a:solidFill>
                  <a:schemeClr val="bg1"/>
                </a:solidFill>
                <a:latin typeface="微软雅黑" panose="020B0503020204020204" pitchFamily="34" charset="-122"/>
              </a:rPr>
              <a:t>在一起进行修正的过程中，尽量对文件进行备份，否则如果直接在程序进行修改，可能会让之前的程序也出现语法错误。</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5945693" y="1105070"/>
            <a:ext cx="2368935" cy="1395730"/>
          </a:xfrm>
          <a:prstGeom prst="rect">
            <a:avLst/>
          </a:prstGeom>
        </p:spPr>
        <p:txBody>
          <a:bodyPr wrap="square" lIns="68580" tIns="34290" rIns="68580" bIns="34290">
            <a:spAutoFit/>
          </a:bodyPr>
          <a:lstStyle/>
          <a:p>
            <a:pPr marL="214630" indent="-214630">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《C语言程序设计》，何钦铭、颜晖</a:t>
            </a:r>
          </a:p>
          <a:p>
            <a:pPr marL="214630" indent="-214630">
              <a:lnSpc>
                <a:spcPct val="120000"/>
              </a:lnSpc>
              <a:buClr>
                <a:srgbClr val="404040"/>
              </a:buClr>
              <a:buFont typeface="Wingdings" panose="05000000000000000000" pitchFamily="2" charset="2"/>
              <a:buChar char="n"/>
              <a:defRPr/>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CSDN旅游管理系统https://blog.csdn.net/CRH1129/article/details/106686387</a:t>
            </a:r>
          </a:p>
        </p:txBody>
      </p:sp>
      <p:sp>
        <p:nvSpPr>
          <p:cNvPr id="32" name="矩形 31"/>
          <p:cNvSpPr/>
          <p:nvPr/>
        </p:nvSpPr>
        <p:spPr>
          <a:xfrm>
            <a:off x="5999032" y="676514"/>
            <a:ext cx="880430" cy="34289"/>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2407787" y="322750"/>
            <a:ext cx="3008684" cy="4479590"/>
          </a:xfrm>
          <a:prstGeom prst="rect">
            <a:avLst/>
          </a:prstGeom>
          <a:solidFill>
            <a:schemeClr val="accent1">
              <a:lumMod val="90000"/>
              <a:lumOff val="1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defRPr/>
            </a:pPr>
            <a:endParaRPr lang="zh-CN" altLang="en-US" sz="1400">
              <a:solidFill>
                <a:prstClr val="white"/>
              </a:solidFill>
              <a:latin typeface="微软雅黑" panose="020B0503020204020204" pitchFamily="34" charset="-122"/>
              <a:ea typeface="微软雅黑" panose="020B0503020204020204" pitchFamily="34" charset="-122"/>
            </a:endParaRPr>
          </a:p>
        </p:txBody>
      </p:sp>
      <p:sp>
        <p:nvSpPr>
          <p:cNvPr id="22" name="矩形 21"/>
          <p:cNvSpPr/>
          <p:nvPr/>
        </p:nvSpPr>
        <p:spPr>
          <a:xfrm>
            <a:off x="2579839" y="2069155"/>
            <a:ext cx="3317147" cy="530915"/>
          </a:xfrm>
          <a:prstGeom prst="rect">
            <a:avLst/>
          </a:prstGeom>
        </p:spPr>
        <p:txBody>
          <a:bodyPr wrap="square" lIns="68580" tIns="34290" rIns="68580" bIns="34290">
            <a:spAutoFit/>
          </a:bodyPr>
          <a:lstStyle/>
          <a:p>
            <a:pPr>
              <a:defRPr/>
            </a:pPr>
            <a:r>
              <a:rPr lang="zh-CN" altLang="en-US" sz="3000" b="1" spc="600">
                <a:solidFill>
                  <a:prstClr val="white"/>
                </a:solidFill>
                <a:latin typeface="微软雅黑" panose="020B0503020204020204" pitchFamily="34" charset="-122"/>
                <a:ea typeface="微软雅黑" panose="020B0503020204020204" pitchFamily="34" charset="-122"/>
              </a:rPr>
              <a:t>参考文献</a:t>
            </a:r>
            <a:endParaRPr lang="zh-CN" altLang="en-US" sz="3000" b="1" spc="600" dirty="0">
              <a:solidFill>
                <a:prstClr val="white"/>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2681496" y="1841540"/>
            <a:ext cx="13782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681496" y="3185436"/>
            <a:ext cx="81267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579839" y="2658067"/>
            <a:ext cx="2147359" cy="238527"/>
          </a:xfrm>
          <a:prstGeom prst="rect">
            <a:avLst/>
          </a:prstGeom>
        </p:spPr>
        <p:txBody>
          <a:bodyPr wrap="square" lIns="68580" tIns="34290" rIns="68580" bIns="34290">
            <a:spAutoFit/>
          </a:bodyPr>
          <a:lstStyle/>
          <a:p>
            <a:pPr lvl="0" algn="dist">
              <a:defRPr/>
            </a:pPr>
            <a:r>
              <a:rPr lang="en-US" altLang="zh-CN" sz="1100" spc="45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references</a:t>
            </a:r>
            <a:endParaRPr lang="zh-CN" altLang="en-US" sz="1100" spc="450" dirty="0">
              <a:solidFill>
                <a:schemeClr val="bg1"/>
              </a:solidFill>
              <a:latin typeface="微软雅黑" panose="020B0503020204020204" pitchFamily="34" charset="-122"/>
              <a:ea typeface="微软雅黑" panose="020B0503020204020204" pitchFamily="34" charset="-122"/>
            </a:endParaRPr>
          </a:p>
        </p:txBody>
      </p:sp>
      <p:sp>
        <p:nvSpPr>
          <p:cNvPr id="33" name="signing-contract_66138"/>
          <p:cNvSpPr>
            <a:spLocks noChangeAspect="1"/>
          </p:cNvSpPr>
          <p:nvPr/>
        </p:nvSpPr>
        <p:spPr bwMode="auto">
          <a:xfrm>
            <a:off x="2681496" y="1094969"/>
            <a:ext cx="530498" cy="530196"/>
          </a:xfrm>
          <a:custGeom>
            <a:avLst/>
            <a:gdLst>
              <a:gd name="connsiteX0" fmla="*/ 177088 w 577759"/>
              <a:gd name="connsiteY0" fmla="*/ 396051 h 577432"/>
              <a:gd name="connsiteX1" fmla="*/ 185388 w 577759"/>
              <a:gd name="connsiteY1" fmla="*/ 400653 h 577432"/>
              <a:gd name="connsiteX2" fmla="*/ 178010 w 577759"/>
              <a:gd name="connsiteY2" fmla="*/ 436543 h 577432"/>
              <a:gd name="connsiteX3" fmla="*/ 184466 w 577759"/>
              <a:gd name="connsiteY3" fmla="*/ 440224 h 577432"/>
              <a:gd name="connsiteX4" fmla="*/ 186310 w 577759"/>
              <a:gd name="connsiteY4" fmla="*/ 442985 h 577432"/>
              <a:gd name="connsiteX5" fmla="*/ 201988 w 577759"/>
              <a:gd name="connsiteY5" fmla="*/ 452188 h 577432"/>
              <a:gd name="connsiteX6" fmla="*/ 204755 w 577759"/>
              <a:gd name="connsiteY6" fmla="*/ 458630 h 577432"/>
              <a:gd name="connsiteX7" fmla="*/ 274843 w 577759"/>
              <a:gd name="connsiteY7" fmla="*/ 460470 h 577432"/>
              <a:gd name="connsiteX8" fmla="*/ 274843 w 577759"/>
              <a:gd name="connsiteY8" fmla="*/ 480716 h 577432"/>
              <a:gd name="connsiteX9" fmla="*/ 206599 w 577759"/>
              <a:gd name="connsiteY9" fmla="*/ 478876 h 577432"/>
              <a:gd name="connsiteX10" fmla="*/ 194610 w 577759"/>
              <a:gd name="connsiteY10" fmla="*/ 481636 h 577432"/>
              <a:gd name="connsiteX11" fmla="*/ 183544 w 577759"/>
              <a:gd name="connsiteY11" fmla="*/ 473354 h 577432"/>
              <a:gd name="connsiteX12" fmla="*/ 183544 w 577759"/>
              <a:gd name="connsiteY12" fmla="*/ 466912 h 577432"/>
              <a:gd name="connsiteX13" fmla="*/ 178933 w 577759"/>
              <a:gd name="connsiteY13" fmla="*/ 474274 h 577432"/>
              <a:gd name="connsiteX14" fmla="*/ 161410 w 577759"/>
              <a:gd name="connsiteY14" fmla="*/ 465992 h 577432"/>
              <a:gd name="connsiteX15" fmla="*/ 162333 w 577759"/>
              <a:gd name="connsiteY15" fmla="*/ 464151 h 577432"/>
              <a:gd name="connsiteX16" fmla="*/ 163255 w 577759"/>
              <a:gd name="connsiteY16" fmla="*/ 460470 h 577432"/>
              <a:gd name="connsiteX17" fmla="*/ 156799 w 577759"/>
              <a:gd name="connsiteY17" fmla="*/ 466912 h 577432"/>
              <a:gd name="connsiteX18" fmla="*/ 140199 w 577759"/>
              <a:gd name="connsiteY18" fmla="*/ 456789 h 577432"/>
              <a:gd name="connsiteX19" fmla="*/ 154033 w 577759"/>
              <a:gd name="connsiteY19" fmla="*/ 435623 h 577432"/>
              <a:gd name="connsiteX20" fmla="*/ 103311 w 577759"/>
              <a:gd name="connsiteY20" fmla="*/ 495441 h 577432"/>
              <a:gd name="connsiteX21" fmla="*/ 85789 w 577759"/>
              <a:gd name="connsiteY21" fmla="*/ 485318 h 577432"/>
              <a:gd name="connsiteX22" fmla="*/ 143888 w 577759"/>
              <a:gd name="connsiteY22" fmla="*/ 417217 h 577432"/>
              <a:gd name="connsiteX23" fmla="*/ 177088 w 577759"/>
              <a:gd name="connsiteY23" fmla="*/ 396051 h 577432"/>
              <a:gd name="connsiteX24" fmla="*/ 326592 w 577759"/>
              <a:gd name="connsiteY24" fmla="*/ 382185 h 577432"/>
              <a:gd name="connsiteX25" fmla="*/ 324748 w 577759"/>
              <a:gd name="connsiteY25" fmla="*/ 412582 h 577432"/>
              <a:gd name="connsiteX26" fmla="*/ 340423 w 577759"/>
              <a:gd name="connsiteY26" fmla="*/ 420871 h 577432"/>
              <a:gd name="connsiteX27" fmla="*/ 355177 w 577759"/>
              <a:gd name="connsiteY27" fmla="*/ 430082 h 577432"/>
              <a:gd name="connsiteX28" fmla="*/ 380995 w 577759"/>
              <a:gd name="connsiteY28" fmla="*/ 413503 h 577432"/>
              <a:gd name="connsiteX29" fmla="*/ 356099 w 577759"/>
              <a:gd name="connsiteY29" fmla="*/ 393238 h 577432"/>
              <a:gd name="connsiteX30" fmla="*/ 326592 w 577759"/>
              <a:gd name="connsiteY30" fmla="*/ 382185 h 577432"/>
              <a:gd name="connsiteX31" fmla="*/ 125443 w 577759"/>
              <a:gd name="connsiteY31" fmla="*/ 299294 h 577432"/>
              <a:gd name="connsiteX32" fmla="*/ 224189 w 577759"/>
              <a:gd name="connsiteY32" fmla="*/ 299294 h 577432"/>
              <a:gd name="connsiteX33" fmla="*/ 250029 w 577759"/>
              <a:gd name="connsiteY33" fmla="*/ 326015 h 577432"/>
              <a:gd name="connsiteX34" fmla="*/ 224189 w 577759"/>
              <a:gd name="connsiteY34" fmla="*/ 351815 h 577432"/>
              <a:gd name="connsiteX35" fmla="*/ 125443 w 577759"/>
              <a:gd name="connsiteY35" fmla="*/ 351815 h 577432"/>
              <a:gd name="connsiteX36" fmla="*/ 98680 w 577759"/>
              <a:gd name="connsiteY36" fmla="*/ 326015 h 577432"/>
              <a:gd name="connsiteX37" fmla="*/ 125443 w 577759"/>
              <a:gd name="connsiteY37" fmla="*/ 299294 h 577432"/>
              <a:gd name="connsiteX38" fmla="*/ 125436 w 577759"/>
              <a:gd name="connsiteY38" fmla="*/ 200762 h 577432"/>
              <a:gd name="connsiteX39" fmla="*/ 321952 w 577759"/>
              <a:gd name="connsiteY39" fmla="*/ 200762 h 577432"/>
              <a:gd name="connsiteX40" fmla="*/ 348708 w 577759"/>
              <a:gd name="connsiteY40" fmla="*/ 227483 h 577432"/>
              <a:gd name="connsiteX41" fmla="*/ 321952 w 577759"/>
              <a:gd name="connsiteY41" fmla="*/ 253283 h 577432"/>
              <a:gd name="connsiteX42" fmla="*/ 125436 w 577759"/>
              <a:gd name="connsiteY42" fmla="*/ 253283 h 577432"/>
              <a:gd name="connsiteX43" fmla="*/ 98680 w 577759"/>
              <a:gd name="connsiteY43" fmla="*/ 227483 h 577432"/>
              <a:gd name="connsiteX44" fmla="*/ 125436 w 577759"/>
              <a:gd name="connsiteY44" fmla="*/ 200762 h 577432"/>
              <a:gd name="connsiteX45" fmla="*/ 125436 w 577759"/>
              <a:gd name="connsiteY45" fmla="*/ 103118 h 577432"/>
              <a:gd name="connsiteX46" fmla="*/ 321952 w 577759"/>
              <a:gd name="connsiteY46" fmla="*/ 103118 h 577432"/>
              <a:gd name="connsiteX47" fmla="*/ 348708 w 577759"/>
              <a:gd name="connsiteY47" fmla="*/ 128918 h 577432"/>
              <a:gd name="connsiteX48" fmla="*/ 321952 w 577759"/>
              <a:gd name="connsiteY48" fmla="*/ 155639 h 577432"/>
              <a:gd name="connsiteX49" fmla="*/ 125436 w 577759"/>
              <a:gd name="connsiteY49" fmla="*/ 155639 h 577432"/>
              <a:gd name="connsiteX50" fmla="*/ 98680 w 577759"/>
              <a:gd name="connsiteY50" fmla="*/ 128918 h 577432"/>
              <a:gd name="connsiteX51" fmla="*/ 125436 w 577759"/>
              <a:gd name="connsiteY51" fmla="*/ 103118 h 577432"/>
              <a:gd name="connsiteX52" fmla="*/ 497753 w 577759"/>
              <a:gd name="connsiteY52" fmla="*/ 64639 h 577432"/>
              <a:gd name="connsiteX53" fmla="*/ 537748 w 577759"/>
              <a:gd name="connsiteY53" fmla="*/ 78225 h 577432"/>
              <a:gd name="connsiteX54" fmla="*/ 577398 w 577759"/>
              <a:gd name="connsiteY54" fmla="*/ 121516 h 577432"/>
              <a:gd name="connsiteX55" fmla="*/ 575554 w 577759"/>
              <a:gd name="connsiteY55" fmla="*/ 130727 h 577432"/>
              <a:gd name="connsiteX56" fmla="*/ 411424 w 577759"/>
              <a:gd name="connsiteY56" fmla="*/ 415345 h 577432"/>
              <a:gd name="connsiteX57" fmla="*/ 407735 w 577759"/>
              <a:gd name="connsiteY57" fmla="*/ 419029 h 577432"/>
              <a:gd name="connsiteX58" fmla="*/ 321982 w 577759"/>
              <a:gd name="connsiteY58" fmla="*/ 476137 h 577432"/>
              <a:gd name="connsiteX59" fmla="*/ 308151 w 577759"/>
              <a:gd name="connsiteY59" fmla="*/ 476137 h 577432"/>
              <a:gd name="connsiteX60" fmla="*/ 301696 w 577759"/>
              <a:gd name="connsiteY60" fmla="*/ 464163 h 577432"/>
              <a:gd name="connsiteX61" fmla="*/ 307229 w 577759"/>
              <a:gd name="connsiteY61" fmla="*/ 361921 h 577432"/>
              <a:gd name="connsiteX62" fmla="*/ 309073 w 577759"/>
              <a:gd name="connsiteY62" fmla="*/ 355473 h 577432"/>
              <a:gd name="connsiteX63" fmla="*/ 473203 w 577759"/>
              <a:gd name="connsiteY63" fmla="*/ 71777 h 577432"/>
              <a:gd name="connsiteX64" fmla="*/ 480580 w 577759"/>
              <a:gd name="connsiteY64" fmla="*/ 66250 h 577432"/>
              <a:gd name="connsiteX65" fmla="*/ 497753 w 577759"/>
              <a:gd name="connsiteY65" fmla="*/ 64639 h 577432"/>
              <a:gd name="connsiteX66" fmla="*/ 26751 w 577759"/>
              <a:gd name="connsiteY66" fmla="*/ 0 h 577432"/>
              <a:gd name="connsiteX67" fmla="*/ 420637 w 577759"/>
              <a:gd name="connsiteY67" fmla="*/ 0 h 577432"/>
              <a:gd name="connsiteX68" fmla="*/ 447388 w 577759"/>
              <a:gd name="connsiteY68" fmla="*/ 25786 h 577432"/>
              <a:gd name="connsiteX69" fmla="*/ 447388 w 577759"/>
              <a:gd name="connsiteY69" fmla="*/ 65387 h 577432"/>
              <a:gd name="connsiteX70" fmla="*/ 394808 w 577759"/>
              <a:gd name="connsiteY70" fmla="*/ 156560 h 577432"/>
              <a:gd name="connsiteX71" fmla="*/ 394808 w 577759"/>
              <a:gd name="connsiteY71" fmla="*/ 52494 h 577432"/>
              <a:gd name="connsiteX72" fmla="*/ 52580 w 577759"/>
              <a:gd name="connsiteY72" fmla="*/ 52494 h 577432"/>
              <a:gd name="connsiteX73" fmla="*/ 52580 w 577759"/>
              <a:gd name="connsiteY73" fmla="*/ 524938 h 577432"/>
              <a:gd name="connsiteX74" fmla="*/ 394808 w 577759"/>
              <a:gd name="connsiteY74" fmla="*/ 524938 h 577432"/>
              <a:gd name="connsiteX75" fmla="*/ 394808 w 577759"/>
              <a:gd name="connsiteY75" fmla="*/ 459551 h 577432"/>
              <a:gd name="connsiteX76" fmla="*/ 422482 w 577759"/>
              <a:gd name="connsiteY76" fmla="*/ 441132 h 577432"/>
              <a:gd name="connsiteX77" fmla="*/ 434474 w 577759"/>
              <a:gd name="connsiteY77" fmla="*/ 428239 h 577432"/>
              <a:gd name="connsiteX78" fmla="*/ 447388 w 577759"/>
              <a:gd name="connsiteY78" fmla="*/ 406137 h 577432"/>
              <a:gd name="connsiteX79" fmla="*/ 447388 w 577759"/>
              <a:gd name="connsiteY79" fmla="*/ 550725 h 577432"/>
              <a:gd name="connsiteX80" fmla="*/ 420637 w 577759"/>
              <a:gd name="connsiteY80" fmla="*/ 577432 h 577432"/>
              <a:gd name="connsiteX81" fmla="*/ 26751 w 577759"/>
              <a:gd name="connsiteY81" fmla="*/ 577432 h 577432"/>
              <a:gd name="connsiteX82" fmla="*/ 0 w 577759"/>
              <a:gd name="connsiteY82" fmla="*/ 550725 h 577432"/>
              <a:gd name="connsiteX83" fmla="*/ 0 w 577759"/>
              <a:gd name="connsiteY83" fmla="*/ 25786 h 577432"/>
              <a:gd name="connsiteX84" fmla="*/ 26751 w 577759"/>
              <a:gd name="connsiteY84"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77759" h="577432">
                <a:moveTo>
                  <a:pt x="177088" y="396051"/>
                </a:moveTo>
                <a:cubicBezTo>
                  <a:pt x="179855" y="396051"/>
                  <a:pt x="183544" y="397892"/>
                  <a:pt x="185388" y="400653"/>
                </a:cubicBezTo>
                <a:cubicBezTo>
                  <a:pt x="189999" y="411696"/>
                  <a:pt x="185388" y="423659"/>
                  <a:pt x="178010" y="436543"/>
                </a:cubicBezTo>
                <a:cubicBezTo>
                  <a:pt x="180777" y="436543"/>
                  <a:pt x="182621" y="438384"/>
                  <a:pt x="184466" y="440224"/>
                </a:cubicBezTo>
                <a:cubicBezTo>
                  <a:pt x="185388" y="441145"/>
                  <a:pt x="185388" y="442065"/>
                  <a:pt x="186310" y="442985"/>
                </a:cubicBezTo>
                <a:cubicBezTo>
                  <a:pt x="191844" y="442065"/>
                  <a:pt x="197377" y="444826"/>
                  <a:pt x="201988" y="452188"/>
                </a:cubicBezTo>
                <a:cubicBezTo>
                  <a:pt x="203832" y="454949"/>
                  <a:pt x="204755" y="456789"/>
                  <a:pt x="204755" y="458630"/>
                </a:cubicBezTo>
                <a:cubicBezTo>
                  <a:pt x="229654" y="454028"/>
                  <a:pt x="249943" y="460470"/>
                  <a:pt x="274843" y="460470"/>
                </a:cubicBezTo>
                <a:cubicBezTo>
                  <a:pt x="287754" y="460470"/>
                  <a:pt x="287754" y="480716"/>
                  <a:pt x="274843" y="480716"/>
                </a:cubicBezTo>
                <a:cubicBezTo>
                  <a:pt x="253632" y="480716"/>
                  <a:pt x="226888" y="468753"/>
                  <a:pt x="206599" y="478876"/>
                </a:cubicBezTo>
                <a:cubicBezTo>
                  <a:pt x="202910" y="480716"/>
                  <a:pt x="198299" y="483477"/>
                  <a:pt x="194610" y="481636"/>
                </a:cubicBezTo>
                <a:cubicBezTo>
                  <a:pt x="189999" y="479796"/>
                  <a:pt x="184466" y="478876"/>
                  <a:pt x="183544" y="473354"/>
                </a:cubicBezTo>
                <a:cubicBezTo>
                  <a:pt x="183544" y="470593"/>
                  <a:pt x="183544" y="468753"/>
                  <a:pt x="183544" y="466912"/>
                </a:cubicBezTo>
                <a:cubicBezTo>
                  <a:pt x="181699" y="469673"/>
                  <a:pt x="180777" y="471513"/>
                  <a:pt x="178933" y="474274"/>
                </a:cubicBezTo>
                <a:cubicBezTo>
                  <a:pt x="173399" y="482557"/>
                  <a:pt x="156799" y="477035"/>
                  <a:pt x="161410" y="465992"/>
                </a:cubicBezTo>
                <a:cubicBezTo>
                  <a:pt x="161410" y="465992"/>
                  <a:pt x="161410" y="465072"/>
                  <a:pt x="162333" y="464151"/>
                </a:cubicBezTo>
                <a:cubicBezTo>
                  <a:pt x="162333" y="462311"/>
                  <a:pt x="163255" y="461391"/>
                  <a:pt x="163255" y="460470"/>
                </a:cubicBezTo>
                <a:cubicBezTo>
                  <a:pt x="161410" y="462311"/>
                  <a:pt x="158644" y="464151"/>
                  <a:pt x="156799" y="466912"/>
                </a:cubicBezTo>
                <a:cubicBezTo>
                  <a:pt x="150344" y="477035"/>
                  <a:pt x="132822" y="467832"/>
                  <a:pt x="140199" y="456789"/>
                </a:cubicBezTo>
                <a:cubicBezTo>
                  <a:pt x="144811" y="449427"/>
                  <a:pt x="149422" y="442985"/>
                  <a:pt x="154033" y="435623"/>
                </a:cubicBezTo>
                <a:cubicBezTo>
                  <a:pt x="135588" y="454028"/>
                  <a:pt x="118988" y="474274"/>
                  <a:pt x="103311" y="495441"/>
                </a:cubicBezTo>
                <a:cubicBezTo>
                  <a:pt x="95011" y="504643"/>
                  <a:pt x="78411" y="495441"/>
                  <a:pt x="85789" y="485318"/>
                </a:cubicBezTo>
                <a:cubicBezTo>
                  <a:pt x="104233" y="462311"/>
                  <a:pt x="122677" y="438384"/>
                  <a:pt x="143888" y="417217"/>
                </a:cubicBezTo>
                <a:cubicBezTo>
                  <a:pt x="152188" y="408935"/>
                  <a:pt x="163255" y="396051"/>
                  <a:pt x="177088" y="396051"/>
                </a:cubicBezTo>
                <a:close/>
                <a:moveTo>
                  <a:pt x="326592" y="382185"/>
                </a:moveTo>
                <a:lnTo>
                  <a:pt x="324748" y="412582"/>
                </a:lnTo>
                <a:cubicBezTo>
                  <a:pt x="329358" y="414424"/>
                  <a:pt x="334891" y="417187"/>
                  <a:pt x="340423" y="420871"/>
                </a:cubicBezTo>
                <a:cubicBezTo>
                  <a:pt x="345956" y="423635"/>
                  <a:pt x="350566" y="427319"/>
                  <a:pt x="355177" y="430082"/>
                </a:cubicBezTo>
                <a:lnTo>
                  <a:pt x="380995" y="413503"/>
                </a:lnTo>
                <a:cubicBezTo>
                  <a:pt x="376385" y="407976"/>
                  <a:pt x="369008" y="400607"/>
                  <a:pt x="356099" y="393238"/>
                </a:cubicBezTo>
                <a:cubicBezTo>
                  <a:pt x="343190" y="385869"/>
                  <a:pt x="333047" y="383106"/>
                  <a:pt x="326592" y="382185"/>
                </a:cubicBezTo>
                <a:close/>
                <a:moveTo>
                  <a:pt x="125443" y="299294"/>
                </a:moveTo>
                <a:lnTo>
                  <a:pt x="224189" y="299294"/>
                </a:lnTo>
                <a:cubicBezTo>
                  <a:pt x="238032" y="299294"/>
                  <a:pt x="250029" y="311272"/>
                  <a:pt x="250029" y="326015"/>
                </a:cubicBezTo>
                <a:cubicBezTo>
                  <a:pt x="250029" y="339836"/>
                  <a:pt x="238032" y="351815"/>
                  <a:pt x="224189" y="351815"/>
                </a:cubicBezTo>
                <a:lnTo>
                  <a:pt x="125443" y="351815"/>
                </a:lnTo>
                <a:cubicBezTo>
                  <a:pt x="110677" y="351815"/>
                  <a:pt x="98680" y="339836"/>
                  <a:pt x="98680" y="326015"/>
                </a:cubicBezTo>
                <a:cubicBezTo>
                  <a:pt x="98680" y="311272"/>
                  <a:pt x="110677" y="299294"/>
                  <a:pt x="125443" y="299294"/>
                </a:cubicBezTo>
                <a:close/>
                <a:moveTo>
                  <a:pt x="125436" y="200762"/>
                </a:moveTo>
                <a:lnTo>
                  <a:pt x="321952" y="200762"/>
                </a:lnTo>
                <a:cubicBezTo>
                  <a:pt x="336714" y="200762"/>
                  <a:pt x="348708" y="212740"/>
                  <a:pt x="348708" y="227483"/>
                </a:cubicBezTo>
                <a:cubicBezTo>
                  <a:pt x="348708" y="242226"/>
                  <a:pt x="336714" y="253283"/>
                  <a:pt x="321952" y="253283"/>
                </a:cubicBezTo>
                <a:lnTo>
                  <a:pt x="125436" y="253283"/>
                </a:lnTo>
                <a:cubicBezTo>
                  <a:pt x="110674" y="253283"/>
                  <a:pt x="98680" y="242226"/>
                  <a:pt x="98680" y="227483"/>
                </a:cubicBezTo>
                <a:cubicBezTo>
                  <a:pt x="98680" y="212740"/>
                  <a:pt x="110674" y="200762"/>
                  <a:pt x="125436" y="200762"/>
                </a:cubicBezTo>
                <a:close/>
                <a:moveTo>
                  <a:pt x="125436" y="103118"/>
                </a:moveTo>
                <a:lnTo>
                  <a:pt x="321952" y="103118"/>
                </a:lnTo>
                <a:cubicBezTo>
                  <a:pt x="336714" y="103118"/>
                  <a:pt x="348708" y="114175"/>
                  <a:pt x="348708" y="128918"/>
                </a:cubicBezTo>
                <a:cubicBezTo>
                  <a:pt x="348708" y="143660"/>
                  <a:pt x="336714" y="155639"/>
                  <a:pt x="321952" y="155639"/>
                </a:cubicBezTo>
                <a:lnTo>
                  <a:pt x="125436" y="155639"/>
                </a:lnTo>
                <a:cubicBezTo>
                  <a:pt x="110674" y="155639"/>
                  <a:pt x="98680" y="143660"/>
                  <a:pt x="98680" y="128918"/>
                </a:cubicBezTo>
                <a:cubicBezTo>
                  <a:pt x="98680" y="114175"/>
                  <a:pt x="110674" y="103118"/>
                  <a:pt x="125436" y="103118"/>
                </a:cubicBezTo>
                <a:close/>
                <a:moveTo>
                  <a:pt x="497753" y="64639"/>
                </a:moveTo>
                <a:cubicBezTo>
                  <a:pt x="507550" y="65329"/>
                  <a:pt x="521151" y="68553"/>
                  <a:pt x="537748" y="78225"/>
                </a:cubicBezTo>
                <a:cubicBezTo>
                  <a:pt x="570943" y="97568"/>
                  <a:pt x="576476" y="118753"/>
                  <a:pt x="577398" y="121516"/>
                </a:cubicBezTo>
                <a:cubicBezTo>
                  <a:pt x="578320" y="124279"/>
                  <a:pt x="577398" y="127964"/>
                  <a:pt x="575554" y="130727"/>
                </a:cubicBezTo>
                <a:lnTo>
                  <a:pt x="411424" y="415345"/>
                </a:lnTo>
                <a:cubicBezTo>
                  <a:pt x="410501" y="416266"/>
                  <a:pt x="409579" y="418108"/>
                  <a:pt x="407735" y="419029"/>
                </a:cubicBezTo>
                <a:lnTo>
                  <a:pt x="321982" y="476137"/>
                </a:lnTo>
                <a:cubicBezTo>
                  <a:pt x="317371" y="478900"/>
                  <a:pt x="312761" y="478900"/>
                  <a:pt x="308151" y="476137"/>
                </a:cubicBezTo>
                <a:cubicBezTo>
                  <a:pt x="303540" y="473374"/>
                  <a:pt x="300774" y="468768"/>
                  <a:pt x="301696" y="464163"/>
                </a:cubicBezTo>
                <a:lnTo>
                  <a:pt x="307229" y="361921"/>
                </a:lnTo>
                <a:cubicBezTo>
                  <a:pt x="308151" y="359158"/>
                  <a:pt x="308151" y="357316"/>
                  <a:pt x="309073" y="355473"/>
                </a:cubicBezTo>
                <a:lnTo>
                  <a:pt x="473203" y="71777"/>
                </a:lnTo>
                <a:cubicBezTo>
                  <a:pt x="475047" y="69014"/>
                  <a:pt x="477813" y="67172"/>
                  <a:pt x="480580" y="66250"/>
                </a:cubicBezTo>
                <a:cubicBezTo>
                  <a:pt x="481963" y="65790"/>
                  <a:pt x="487956" y="63948"/>
                  <a:pt x="497753" y="64639"/>
                </a:cubicBezTo>
                <a:close/>
                <a:moveTo>
                  <a:pt x="26751" y="0"/>
                </a:moveTo>
                <a:lnTo>
                  <a:pt x="420637" y="0"/>
                </a:lnTo>
                <a:cubicBezTo>
                  <a:pt x="435396" y="0"/>
                  <a:pt x="447388" y="11972"/>
                  <a:pt x="447388" y="25786"/>
                </a:cubicBezTo>
                <a:lnTo>
                  <a:pt x="447388" y="65387"/>
                </a:lnTo>
                <a:lnTo>
                  <a:pt x="394808" y="156560"/>
                </a:lnTo>
                <a:lnTo>
                  <a:pt x="394808" y="52494"/>
                </a:lnTo>
                <a:lnTo>
                  <a:pt x="52580" y="52494"/>
                </a:lnTo>
                <a:lnTo>
                  <a:pt x="52580" y="524938"/>
                </a:lnTo>
                <a:lnTo>
                  <a:pt x="394808" y="524938"/>
                </a:lnTo>
                <a:lnTo>
                  <a:pt x="394808" y="459551"/>
                </a:lnTo>
                <a:lnTo>
                  <a:pt x="422482" y="441132"/>
                </a:lnTo>
                <a:cubicBezTo>
                  <a:pt x="427094" y="437449"/>
                  <a:pt x="431706" y="432844"/>
                  <a:pt x="434474" y="428239"/>
                </a:cubicBezTo>
                <a:lnTo>
                  <a:pt x="447388" y="406137"/>
                </a:lnTo>
                <a:lnTo>
                  <a:pt x="447388" y="550725"/>
                </a:lnTo>
                <a:cubicBezTo>
                  <a:pt x="447388" y="565460"/>
                  <a:pt x="435396" y="577432"/>
                  <a:pt x="420637" y="577432"/>
                </a:cubicBezTo>
                <a:lnTo>
                  <a:pt x="26751" y="577432"/>
                </a:lnTo>
                <a:cubicBezTo>
                  <a:pt x="11992" y="577432"/>
                  <a:pt x="0" y="565460"/>
                  <a:pt x="0" y="550725"/>
                </a:cubicBezTo>
                <a:lnTo>
                  <a:pt x="0" y="25786"/>
                </a:lnTo>
                <a:cubicBezTo>
                  <a:pt x="0" y="11972"/>
                  <a:pt x="11992" y="0"/>
                  <a:pt x="26751" y="0"/>
                </a:cubicBezTo>
                <a:close/>
              </a:path>
            </a:pathLst>
          </a:custGeom>
          <a:solidFill>
            <a:schemeClr val="bg1"/>
          </a:solidFill>
          <a:ln>
            <a:noFill/>
          </a:ln>
        </p:spPr>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2194561" y="1888069"/>
            <a:ext cx="47548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600" b="1" dirty="0">
                <a:solidFill>
                  <a:schemeClr val="accent1"/>
                </a:solidFill>
                <a:latin typeface="+mj-ea"/>
                <a:ea typeface="+mj-ea"/>
              </a:rPr>
              <a:t>大程序简介及需求分析</a:t>
            </a: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00715" y="3447261"/>
            <a:ext cx="1542570" cy="501874"/>
            <a:chOff x="3302807" y="1034911"/>
            <a:chExt cx="2457878" cy="799669"/>
          </a:xfrm>
          <a:solidFill>
            <a:schemeClr val="accent1"/>
          </a:solidFill>
        </p:grpSpPr>
        <p:sp>
          <p:nvSpPr>
            <p:cNvPr id="37"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4"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0"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7"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8"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9"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31"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plus(out)">
                                      <p:cBhvr>
                                        <p:cTn id="7" dur="2000"/>
                                        <p:tgtEl>
                                          <p:spTgt spid="20"/>
                                        </p:tgtEl>
                                      </p:cBhvr>
                                    </p:animEffect>
                                  </p:childTnLst>
                                </p:cTn>
                              </p:par>
                              <p:par>
                                <p:cTn id="8" presetID="13" presetClass="entr" presetSubtype="32"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plus(out)">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直角三角形 346"/>
          <p:cNvSpPr/>
          <p:nvPr/>
        </p:nvSpPr>
        <p:spPr>
          <a:xfrm rot="16200000">
            <a:off x="6427481" y="2409082"/>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5400000">
            <a:off x="-28260" y="0"/>
            <a:ext cx="2751138" cy="2751138"/>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49235" y="598468"/>
            <a:ext cx="8851889" cy="3954390"/>
            <a:chOff x="149236" y="598468"/>
            <a:chExt cx="8834372" cy="3946565"/>
          </a:xfrm>
        </p:grpSpPr>
        <p:pic>
          <p:nvPicPr>
            <p:cNvPr id="10" name="图片 9"/>
            <p:cNvPicPr>
              <a:picLocks noChangeAspect="1"/>
            </p:cNvPicPr>
            <p:nvPr/>
          </p:nvPicPr>
          <p:blipFill rotWithShape="1">
            <a:blip r:embed="rId3" cstate="screen"/>
            <a:srcRect/>
            <a:stretch>
              <a:fillRect/>
            </a:stretch>
          </p:blipFill>
          <p:spPr>
            <a:xfrm>
              <a:off x="149236" y="598469"/>
              <a:ext cx="8834372" cy="3946564"/>
            </a:xfrm>
            <a:prstGeom prst="rect">
              <a:avLst/>
            </a:prstGeom>
          </p:spPr>
        </p:pic>
        <p:sp>
          <p:nvSpPr>
            <p:cNvPr id="93" name="矩形 92"/>
            <p:cNvSpPr/>
            <p:nvPr/>
          </p:nvSpPr>
          <p:spPr>
            <a:xfrm>
              <a:off x="149236" y="598468"/>
              <a:ext cx="8834372" cy="3946564"/>
            </a:xfrm>
            <a:prstGeom prst="rect">
              <a:avLst/>
            </a:prstGeom>
            <a:solidFill>
              <a:schemeClr val="bg1">
                <a:alpha val="80000"/>
              </a:schemeClr>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894687" y="1959857"/>
            <a:ext cx="5393600" cy="70675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en-US" sz="4000" b="1" dirty="0">
                <a:solidFill>
                  <a:schemeClr val="accent1"/>
                </a:solidFill>
                <a:latin typeface="+mj-ea"/>
                <a:sym typeface="Calibri" panose="020F0502020204030204" pitchFamily="34" charset="0"/>
              </a:rPr>
              <a:t>感谢老师批评指正</a:t>
            </a:r>
          </a:p>
        </p:txBody>
      </p:sp>
      <p:cxnSp>
        <p:nvCxnSpPr>
          <p:cNvPr id="65" name="直接连接符 64"/>
          <p:cNvCxnSpPr/>
          <p:nvPr/>
        </p:nvCxnSpPr>
        <p:spPr>
          <a:xfrm>
            <a:off x="4411462" y="3082046"/>
            <a:ext cx="27954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2695012" y="3267911"/>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latin typeface="+mj-ea"/>
              <a:ea typeface="+mj-ea"/>
            </a:endParaRPr>
          </a:p>
        </p:txBody>
      </p:sp>
      <p:sp>
        <p:nvSpPr>
          <p:cNvPr id="68"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032769" y="3311186"/>
            <a:ext cx="2071900" cy="30670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日期：</a:t>
            </a:r>
            <a:r>
              <a:rPr lang="en-US" altLang="zh-CN" sz="1400" dirty="0">
                <a:solidFill>
                  <a:schemeClr val="accent1"/>
                </a:solidFill>
                <a:latin typeface="+mj-ea"/>
                <a:ea typeface="+mj-ea"/>
                <a:sym typeface="Calibri" panose="020F0502020204030204" pitchFamily="34" charset="0"/>
              </a:rPr>
              <a:t>2023.6.30</a:t>
            </a:r>
            <a:endParaRPr lang="zh-CN" altLang="en-US" sz="1400" dirty="0">
              <a:solidFill>
                <a:schemeClr val="accent1"/>
              </a:solidFill>
              <a:latin typeface="+mj-ea"/>
              <a:ea typeface="+mj-ea"/>
              <a:sym typeface="Calibri" panose="020F0502020204030204" pitchFamily="34" charset="0"/>
            </a:endParaRPr>
          </a:p>
        </p:txBody>
      </p:sp>
      <p:sp>
        <p:nvSpPr>
          <p:cNvPr id="69" name="椭圆 68"/>
          <p:cNvSpPr/>
          <p:nvPr/>
        </p:nvSpPr>
        <p:spPr>
          <a:xfrm>
            <a:off x="4753617" y="3264859"/>
            <a:ext cx="351052" cy="351052"/>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accent1"/>
              </a:solidFill>
              <a:latin typeface="+mj-ea"/>
              <a:ea typeface="+mj-ea"/>
            </a:endParaRPr>
          </a:p>
        </p:txBody>
      </p:sp>
      <p:sp>
        <p:nvSpPr>
          <p:cNvPr id="70"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91430" y="3308350"/>
            <a:ext cx="3009265" cy="30670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400" dirty="0">
                <a:solidFill>
                  <a:schemeClr val="accent1"/>
                </a:solidFill>
                <a:latin typeface="+mj-ea"/>
                <a:ea typeface="+mj-ea"/>
                <a:sym typeface="Calibri" panose="020F0502020204030204" pitchFamily="34" charset="0"/>
              </a:rPr>
              <a:t>答辩人：郭奇然，李哲，赵益康</a:t>
            </a:r>
          </a:p>
        </p:txBody>
      </p:sp>
      <p:grpSp>
        <p:nvGrpSpPr>
          <p:cNvPr id="72" name="Group 59"/>
          <p:cNvGrpSpPr>
            <a:grpSpLocks noChangeAspect="1"/>
          </p:cNvGrpSpPr>
          <p:nvPr/>
        </p:nvGrpSpPr>
        <p:grpSpPr bwMode="auto">
          <a:xfrm>
            <a:off x="2759141" y="3323138"/>
            <a:ext cx="218168" cy="238153"/>
            <a:chOff x="1066" y="1985"/>
            <a:chExt cx="262" cy="286"/>
          </a:xfrm>
          <a:solidFill>
            <a:schemeClr val="bg1"/>
          </a:solidFill>
        </p:grpSpPr>
        <p:sp>
          <p:nvSpPr>
            <p:cNvPr id="7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latin typeface="+mj-ea"/>
                <a:ea typeface="+mj-ea"/>
              </a:endParaRPr>
            </a:p>
          </p:txBody>
        </p:sp>
        <p:sp>
          <p:nvSpPr>
            <p:cNvPr id="7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latin typeface="+mj-ea"/>
                <a:ea typeface="+mj-ea"/>
              </a:endParaRPr>
            </a:p>
          </p:txBody>
        </p:sp>
        <p:sp>
          <p:nvSpPr>
            <p:cNvPr id="7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latin typeface="+mj-ea"/>
                <a:ea typeface="+mj-ea"/>
              </a:endParaRPr>
            </a:p>
          </p:txBody>
        </p:sp>
        <p:sp>
          <p:nvSpPr>
            <p:cNvPr id="77"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latin typeface="+mj-ea"/>
                <a:ea typeface="+mj-ea"/>
              </a:endParaRPr>
            </a:p>
          </p:txBody>
        </p:sp>
      </p:grpSp>
      <p:grpSp>
        <p:nvGrpSpPr>
          <p:cNvPr id="79" name="Group 66"/>
          <p:cNvGrpSpPr>
            <a:grpSpLocks noChangeAspect="1"/>
          </p:cNvGrpSpPr>
          <p:nvPr/>
        </p:nvGrpSpPr>
        <p:grpSpPr bwMode="auto">
          <a:xfrm>
            <a:off x="4833100" y="3338400"/>
            <a:ext cx="192087" cy="207963"/>
            <a:chOff x="2111" y="2322"/>
            <a:chExt cx="121" cy="131"/>
          </a:xfrm>
          <a:solidFill>
            <a:schemeClr val="bg1"/>
          </a:solidFill>
        </p:grpSpPr>
        <p:sp>
          <p:nvSpPr>
            <p:cNvPr id="81"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latin typeface="+mj-ea"/>
                <a:ea typeface="+mj-ea"/>
              </a:endParaRPr>
            </a:p>
          </p:txBody>
        </p:sp>
        <p:sp>
          <p:nvSpPr>
            <p:cNvPr id="82"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latin typeface="+mj-ea"/>
                <a:ea typeface="+mj-ea"/>
              </a:endParaRPr>
            </a:p>
          </p:txBody>
        </p:sp>
        <p:sp>
          <p:nvSpPr>
            <p:cNvPr id="83"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91440" tIns="45720" rIns="91440" bIns="45720" numCol="1" anchor="t" anchorCtr="0" compatLnSpc="1"/>
            <a:lstStyle/>
            <a:p>
              <a:endParaRPr lang="zh-CN" altLang="en-US">
                <a:solidFill>
                  <a:schemeClr val="accent1"/>
                </a:solidFill>
                <a:latin typeface="+mj-ea"/>
                <a:ea typeface="+mj-ea"/>
              </a:endParaRPr>
            </a:p>
          </p:txBody>
        </p:sp>
      </p:grpSp>
      <p:grpSp>
        <p:nvGrpSpPr>
          <p:cNvPr id="3" name="组合 2"/>
          <p:cNvGrpSpPr/>
          <p:nvPr/>
        </p:nvGrpSpPr>
        <p:grpSpPr>
          <a:xfrm>
            <a:off x="3302807" y="1034911"/>
            <a:ext cx="2457878" cy="799669"/>
            <a:chOff x="3302807" y="1034911"/>
            <a:chExt cx="2457878" cy="799669"/>
          </a:xfrm>
          <a:solidFill>
            <a:schemeClr val="accent1"/>
          </a:solidFill>
        </p:grpSpPr>
        <p:sp>
          <p:nvSpPr>
            <p:cNvPr id="278"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79"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0"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1"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2"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3"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4"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5"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6"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7"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8"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89"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0"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1"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2"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3"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4"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5"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6"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7"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8"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299"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0"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1"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2"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3"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4"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5"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6"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7"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8"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09"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0"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1"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2"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3"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4"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5"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6"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7"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8"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19"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0"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1"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2"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3"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4"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5"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6"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7"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8"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29"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0"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1"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2"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3"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4"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5"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6"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7"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38"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39"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0"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1"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2"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3"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344"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45"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1000"/>
                                        <p:tgtEl>
                                          <p:spTgt spid="68"/>
                                        </p:tgtEl>
                                      </p:cBhvr>
                                    </p:animEffect>
                                    <p:anim calcmode="lin" valueType="num">
                                      <p:cBhvr>
                                        <p:cTn id="18" dur="1000" fill="hold"/>
                                        <p:tgtEl>
                                          <p:spTgt spid="68"/>
                                        </p:tgtEl>
                                        <p:attrNameLst>
                                          <p:attrName>ppt_x</p:attrName>
                                        </p:attrNameLst>
                                      </p:cBhvr>
                                      <p:tavLst>
                                        <p:tav tm="0">
                                          <p:val>
                                            <p:strVal val="#ppt_x"/>
                                          </p:val>
                                        </p:tav>
                                        <p:tav tm="100000">
                                          <p:val>
                                            <p:strVal val="#ppt_x"/>
                                          </p:val>
                                        </p:tav>
                                      </p:tavLst>
                                    </p:anim>
                                    <p:anim calcmode="lin" valueType="num">
                                      <p:cBhvr>
                                        <p:cTn id="19" dur="1000" fill="hold"/>
                                        <p:tgtEl>
                                          <p:spTgt spid="6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anim calcmode="lin" valueType="num">
                                      <p:cBhvr>
                                        <p:cTn id="23" dur="1000" fill="hold"/>
                                        <p:tgtEl>
                                          <p:spTgt spid="67"/>
                                        </p:tgtEl>
                                        <p:attrNameLst>
                                          <p:attrName>ppt_x</p:attrName>
                                        </p:attrNameLst>
                                      </p:cBhvr>
                                      <p:tavLst>
                                        <p:tav tm="0">
                                          <p:val>
                                            <p:strVal val="#ppt_x"/>
                                          </p:val>
                                        </p:tav>
                                        <p:tav tm="100000">
                                          <p:val>
                                            <p:strVal val="#ppt_x"/>
                                          </p:val>
                                        </p:tav>
                                      </p:tavLst>
                                    </p:anim>
                                    <p:anim calcmode="lin" valueType="num">
                                      <p:cBhvr>
                                        <p:cTn id="24" dur="1000" fill="hold"/>
                                        <p:tgtEl>
                                          <p:spTgt spid="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fade">
                                      <p:cBhvr>
                                        <p:cTn id="27" dur="1000"/>
                                        <p:tgtEl>
                                          <p:spTgt spid="69"/>
                                        </p:tgtEl>
                                      </p:cBhvr>
                                    </p:animEffect>
                                    <p:anim calcmode="lin" valueType="num">
                                      <p:cBhvr>
                                        <p:cTn id="28" dur="1000" fill="hold"/>
                                        <p:tgtEl>
                                          <p:spTgt spid="69"/>
                                        </p:tgtEl>
                                        <p:attrNameLst>
                                          <p:attrName>ppt_x</p:attrName>
                                        </p:attrNameLst>
                                      </p:cBhvr>
                                      <p:tavLst>
                                        <p:tav tm="0">
                                          <p:val>
                                            <p:strVal val="#ppt_x"/>
                                          </p:val>
                                        </p:tav>
                                        <p:tav tm="100000">
                                          <p:val>
                                            <p:strVal val="#ppt_x"/>
                                          </p:val>
                                        </p:tav>
                                      </p:tavLst>
                                    </p:anim>
                                    <p:anim calcmode="lin" valueType="num">
                                      <p:cBhvr>
                                        <p:cTn id="29" dur="1000" fill="hold"/>
                                        <p:tgtEl>
                                          <p:spTgt spid="6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fade">
                                      <p:cBhvr>
                                        <p:cTn id="32" dur="1000"/>
                                        <p:tgtEl>
                                          <p:spTgt spid="70"/>
                                        </p:tgtEl>
                                      </p:cBhvr>
                                    </p:animEffect>
                                    <p:anim calcmode="lin" valueType="num">
                                      <p:cBhvr>
                                        <p:cTn id="33" dur="1000" fill="hold"/>
                                        <p:tgtEl>
                                          <p:spTgt spid="70"/>
                                        </p:tgtEl>
                                        <p:attrNameLst>
                                          <p:attrName>ppt_x</p:attrName>
                                        </p:attrNameLst>
                                      </p:cBhvr>
                                      <p:tavLst>
                                        <p:tav tm="0">
                                          <p:val>
                                            <p:strVal val="#ppt_x"/>
                                          </p:val>
                                        </p:tav>
                                        <p:tav tm="100000">
                                          <p:val>
                                            <p:strVal val="#ppt_x"/>
                                          </p:val>
                                        </p:tav>
                                      </p:tavLst>
                                    </p:anim>
                                    <p:anim calcmode="lin" valueType="num">
                                      <p:cBhvr>
                                        <p:cTn id="3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7" grpId="0" animBg="1"/>
      <p:bldP spid="68" grpId="0"/>
      <p:bldP spid="69" grpId="0" animBg="1"/>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3591561" y="87313"/>
            <a:ext cx="1960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大程序简介</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ACBECEF1-1935-4692-9C86-5FD89D9EDF46}" type="slidenum">
              <a:rPr lang="zh-CN" altLang="en-US" smtClean="0"/>
              <a:t>4</a:t>
            </a:fld>
            <a:endParaRPr lang="zh-CN" altLang="en-US"/>
          </a:p>
        </p:txBody>
      </p:sp>
      <p:sp>
        <p:nvSpPr>
          <p:cNvPr id="27" name="椭圆 26"/>
          <p:cNvSpPr/>
          <p:nvPr/>
        </p:nvSpPr>
        <p:spPr>
          <a:xfrm>
            <a:off x="5683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矩形 32"/>
          <p:cNvSpPr/>
          <p:nvPr/>
        </p:nvSpPr>
        <p:spPr>
          <a:xfrm>
            <a:off x="3676650" y="3395345"/>
            <a:ext cx="2399030" cy="2030095"/>
          </a:xfrm>
          <a:prstGeom prst="rect">
            <a:avLst/>
          </a:prstGeom>
        </p:spPr>
        <p:txBody>
          <a:bodyPr wrap="square">
            <a:spAutoFit/>
          </a:bodyPr>
          <a:lstStyle/>
          <a:p>
            <a:pPr>
              <a:lnSpc>
                <a:spcPct val="150000"/>
              </a:lnSpc>
            </a:pPr>
            <a:r>
              <a:rPr lang="en-US" altLang="zh-CN" sz="1050">
                <a:solidFill>
                  <a:schemeClr val="tx1">
                    <a:lumMod val="85000"/>
                    <a:lumOff val="15000"/>
                  </a:schemeClr>
                </a:solidFill>
              </a:rPr>
              <a:t>旅游管理系统支持旅游产品添加，允许旅行社添加旅游产品以及命名；支持旅游产品删除，允许旅行社删除旅游产品</a:t>
            </a:r>
            <a:r>
              <a:rPr lang="zh-CN" altLang="en-US" sz="1050">
                <a:solidFill>
                  <a:schemeClr val="tx1">
                    <a:lumMod val="85000"/>
                    <a:lumOff val="15000"/>
                  </a:schemeClr>
                </a:solidFill>
              </a:rPr>
              <a:t>；</a:t>
            </a:r>
            <a:r>
              <a:rPr lang="en-US" altLang="zh-CN" sz="1050">
                <a:solidFill>
                  <a:schemeClr val="tx1">
                    <a:lumMod val="85000"/>
                    <a:lumOff val="15000"/>
                  </a:schemeClr>
                </a:solidFill>
              </a:rPr>
              <a:t>还能实现对旅游产品销售产品、销售数量、销售日期、销售金额的数据分析，帮助进行排序，从而提供更加个性化的服务推荐。</a:t>
            </a:r>
          </a:p>
          <a:p>
            <a:pPr>
              <a:lnSpc>
                <a:spcPct val="150000"/>
              </a:lnSpc>
            </a:pPr>
            <a:endParaRPr lang="en-US" altLang="zh-CN" sz="1050">
              <a:solidFill>
                <a:schemeClr val="tx1">
                  <a:lumMod val="85000"/>
                  <a:lumOff val="15000"/>
                </a:schemeClr>
              </a:solidFill>
            </a:endParaRPr>
          </a:p>
        </p:txBody>
      </p:sp>
      <p:sp>
        <p:nvSpPr>
          <p:cNvPr id="34" name="椭圆 33"/>
          <p:cNvSpPr/>
          <p:nvPr/>
        </p:nvSpPr>
        <p:spPr>
          <a:xfrm>
            <a:off x="322350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矩形 34" descr="7b0a20202020227461726765744d6f64756c65223a202270726f636573734f6e6c696e65466f6e7473220a7d0a"/>
          <p:cNvSpPr/>
          <p:nvPr/>
        </p:nvSpPr>
        <p:spPr>
          <a:xfrm>
            <a:off x="1029786" y="3395124"/>
            <a:ext cx="2245222" cy="1545590"/>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sym typeface="方正劲颜体" panose="02010600010101010101" charset="-122"/>
              </a:rPr>
              <a:t>支持旅游产品预订，允许用户预定旅行社出售的旅游产品 </a:t>
            </a:r>
            <a:r>
              <a:rPr lang="zh-CN" altLang="en-US" sz="1050">
                <a:solidFill>
                  <a:schemeClr val="tx1">
                    <a:lumMod val="85000"/>
                    <a:lumOff val="15000"/>
                  </a:schemeClr>
                </a:solidFill>
                <a:sym typeface="方正劲颜体" panose="02010600010101010101" charset="-122"/>
              </a:rPr>
              <a:t>；</a:t>
            </a:r>
            <a:r>
              <a:rPr lang="en-US" altLang="zh-CN" sz="1050">
                <a:solidFill>
                  <a:schemeClr val="tx1">
                    <a:lumMod val="85000"/>
                    <a:lumOff val="15000"/>
                  </a:schemeClr>
                </a:solidFill>
                <a:sym typeface="方正劲颜体" panose="02010600010101010101" charset="-122"/>
              </a:rPr>
              <a:t>旅游产品取消预订</a:t>
            </a:r>
            <a:r>
              <a:rPr lang="zh-CN" altLang="en-US" sz="1050">
                <a:solidFill>
                  <a:schemeClr val="tx1">
                    <a:lumMod val="85000"/>
                    <a:lumOff val="15000"/>
                  </a:schemeClr>
                </a:solidFill>
                <a:sym typeface="方正劲颜体" panose="02010600010101010101" charset="-122"/>
              </a:rPr>
              <a:t>，</a:t>
            </a:r>
            <a:r>
              <a:rPr lang="en-US" altLang="zh-CN" sz="1050">
                <a:solidFill>
                  <a:schemeClr val="tx1">
                    <a:lumMod val="85000"/>
                    <a:lumOff val="15000"/>
                  </a:schemeClr>
                </a:solidFill>
                <a:sym typeface="方正劲颜体" panose="02010600010101010101" charset="-122"/>
              </a:rPr>
              <a:t>允许用户取消预定旅行社出售的旅游产品</a:t>
            </a:r>
            <a:r>
              <a:rPr lang="zh-CN" altLang="en-US" sz="1050">
                <a:solidFill>
                  <a:schemeClr val="tx1">
                    <a:lumMod val="85000"/>
                    <a:lumOff val="15000"/>
                  </a:schemeClr>
                </a:solidFill>
                <a:sym typeface="方正劲颜体" panose="02010600010101010101" charset="-122"/>
              </a:rPr>
              <a:t>；</a:t>
            </a:r>
            <a:r>
              <a:rPr lang="en-US" altLang="zh-CN" sz="1050">
                <a:solidFill>
                  <a:schemeClr val="tx1">
                    <a:lumMod val="85000"/>
                    <a:lumOff val="15000"/>
                  </a:schemeClr>
                </a:solidFill>
                <a:sym typeface="方正劲颜体" panose="02010600010101010101" charset="-122"/>
              </a:rPr>
              <a:t>旅游产品查询，允许用户通过搜索功能查找所需的旅游产品。</a:t>
            </a:r>
          </a:p>
        </p:txBody>
      </p:sp>
      <p:grpSp>
        <p:nvGrpSpPr>
          <p:cNvPr id="40" name="组合 39"/>
          <p:cNvGrpSpPr/>
          <p:nvPr/>
        </p:nvGrpSpPr>
        <p:grpSpPr>
          <a:xfrm>
            <a:off x="3370118" y="3626592"/>
            <a:ext cx="177953" cy="259405"/>
            <a:chOff x="2528974" y="2863357"/>
            <a:chExt cx="246811" cy="359779"/>
          </a:xfrm>
          <a:solidFill>
            <a:schemeClr val="bg1"/>
          </a:solidFill>
        </p:grpSpPr>
        <p:sp>
          <p:nvSpPr>
            <p:cNvPr id="4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3" name="组合 42"/>
          <p:cNvGrpSpPr/>
          <p:nvPr/>
        </p:nvGrpSpPr>
        <p:grpSpPr>
          <a:xfrm flipH="1">
            <a:off x="675899" y="3626813"/>
            <a:ext cx="258963" cy="258963"/>
            <a:chOff x="2473104" y="2145028"/>
            <a:chExt cx="359165" cy="359165"/>
          </a:xfrm>
          <a:solidFill>
            <a:schemeClr val="bg1"/>
          </a:solidFill>
        </p:grpSpPr>
        <p:sp>
          <p:nvSpPr>
            <p:cNvPr id="4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1" name="矩形 10"/>
          <p:cNvSpPr/>
          <p:nvPr/>
        </p:nvSpPr>
        <p:spPr>
          <a:xfrm>
            <a:off x="4711065" y="1201420"/>
            <a:ext cx="4290060" cy="2289810"/>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59402" y="1486319"/>
            <a:ext cx="3992473" cy="2030095"/>
          </a:xfrm>
          <a:prstGeom prst="rect">
            <a:avLst/>
          </a:prstGeom>
        </p:spPr>
        <p:txBody>
          <a:bodyPr wrap="square">
            <a:spAutoFit/>
          </a:bodyPr>
          <a:lstStyle/>
          <a:p>
            <a:pPr>
              <a:lnSpc>
                <a:spcPct val="150000"/>
              </a:lnSpc>
              <a:spcBef>
                <a:spcPts val="600"/>
              </a:spcBef>
            </a:pPr>
            <a:r>
              <a:rPr lang="en-US" altLang="zh-CN" sz="1200" dirty="0">
                <a:solidFill>
                  <a:schemeClr val="bg1"/>
                </a:solidFill>
              </a:rPr>
              <a:t>随着全球旅游业的迅速发展，管理和协调大量旅游产品变得愈发复杂和困难。传统的手工操作和纸质记录已经无法满足日益增长的业务需求。旅游业是一个涉及多个领域和环节的复杂行业，需要对各种信息进行及时、准确、安全的管理，同时还要考虑订单、</a:t>
            </a:r>
            <a:r>
              <a:rPr lang="zh-CN" altLang="en-US" sz="1200" dirty="0">
                <a:solidFill>
                  <a:schemeClr val="bg1"/>
                </a:solidFill>
              </a:rPr>
              <a:t>管理员</a:t>
            </a:r>
            <a:r>
              <a:rPr lang="en-US" altLang="zh-CN" sz="1200" dirty="0" err="1">
                <a:solidFill>
                  <a:schemeClr val="bg1"/>
                </a:solidFill>
              </a:rPr>
              <a:t>帮助反馈等方面的问题。旅游产品管理系统的出现，是为了解决这些问题并提升业务效率</a:t>
            </a:r>
            <a:r>
              <a:rPr lang="en-US" altLang="zh-CN" sz="1200" dirty="0">
                <a:solidFill>
                  <a:schemeClr val="bg1"/>
                </a:solidFill>
              </a:rPr>
              <a:t>。</a:t>
            </a:r>
          </a:p>
        </p:txBody>
      </p:sp>
      <p:sp>
        <p:nvSpPr>
          <p:cNvPr id="31" name="矩形 30"/>
          <p:cNvSpPr/>
          <p:nvPr/>
        </p:nvSpPr>
        <p:spPr>
          <a:xfrm>
            <a:off x="4859403" y="1201214"/>
            <a:ext cx="1710055" cy="460375"/>
          </a:xfrm>
          <a:prstGeom prst="rect">
            <a:avLst/>
          </a:prstGeom>
        </p:spPr>
        <p:txBody>
          <a:bodyPr wrap="none">
            <a:spAutoFit/>
          </a:bodyPr>
          <a:lstStyle/>
          <a:p>
            <a:r>
              <a:rPr lang="zh-CN" altLang="en-US" sz="2400" b="1">
                <a:solidFill>
                  <a:schemeClr val="bg1"/>
                </a:solidFill>
                <a:latin typeface="+mj-ea"/>
              </a:rPr>
              <a:t>大程序简介</a:t>
            </a:r>
            <a:endParaRPr lang="zh-CN" altLang="en-US" sz="2000">
              <a:solidFill>
                <a:schemeClr val="bg1"/>
              </a:solidFill>
            </a:endParaRPr>
          </a:p>
        </p:txBody>
      </p:sp>
      <p:sp>
        <p:nvSpPr>
          <p:cNvPr id="28" name="椭圆 27"/>
          <p:cNvSpPr/>
          <p:nvPr/>
        </p:nvSpPr>
        <p:spPr>
          <a:xfrm>
            <a:off x="5981835" y="3516899"/>
            <a:ext cx="478790" cy="478790"/>
          </a:xfrm>
          <a:prstGeom prst="ellipse">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9" name="矩形 28"/>
          <p:cNvSpPr/>
          <p:nvPr/>
        </p:nvSpPr>
        <p:spPr>
          <a:xfrm>
            <a:off x="6495121" y="3719609"/>
            <a:ext cx="2245222" cy="1060450"/>
          </a:xfrm>
          <a:prstGeom prst="rect">
            <a:avLst/>
          </a:prstGeom>
        </p:spPr>
        <p:txBody>
          <a:bodyPr wrap="square">
            <a:spAutoFit/>
          </a:bodyPr>
          <a:lstStyle/>
          <a:p>
            <a:pPr>
              <a:lnSpc>
                <a:spcPct val="150000"/>
              </a:lnSpc>
            </a:pPr>
            <a:r>
              <a:rPr lang="en-US" altLang="zh-CN" sz="1050">
                <a:solidFill>
                  <a:schemeClr val="tx1">
                    <a:lumMod val="85000"/>
                    <a:lumOff val="15000"/>
                  </a:schemeClr>
                </a:solidFill>
              </a:rPr>
              <a:t>产品库：指存储在“Data.txt”文本文件中的所有产品信息。 用户反馈库：指存储在“Feedback.txt”文本文件中的所有用户反馈的信息。</a:t>
            </a:r>
          </a:p>
        </p:txBody>
      </p:sp>
      <p:grpSp>
        <p:nvGrpSpPr>
          <p:cNvPr id="25" name="Group 112"/>
          <p:cNvGrpSpPr/>
          <p:nvPr/>
        </p:nvGrpSpPr>
        <p:grpSpPr>
          <a:xfrm>
            <a:off x="6105468" y="3647842"/>
            <a:ext cx="231523" cy="216905"/>
            <a:chOff x="5368132" y="3540125"/>
            <a:chExt cx="465138" cy="435769"/>
          </a:xfrm>
          <a:solidFill>
            <a:schemeClr val="bg1"/>
          </a:solidFill>
        </p:grpSpPr>
        <p:sp>
          <p:nvSpPr>
            <p:cNvPr id="26"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pic>
        <p:nvPicPr>
          <p:cNvPr id="4" name="图片占位符 3"/>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31713" b="31713"/>
          <a:stretch>
            <a:fillRect/>
          </a:stretch>
        </p:blipFill>
        <p:spPr>
          <a:xfrm>
            <a:off x="0" y="1201420"/>
            <a:ext cx="4710430" cy="2289810"/>
          </a:xfr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524761" y="8731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accent1"/>
                </a:solidFill>
                <a:latin typeface="+mj-ea"/>
                <a:ea typeface="+mj-ea"/>
              </a:rPr>
              <a:t>需求分析之业务功能需求</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6353428" y="2312550"/>
            <a:ext cx="2589212" cy="1545590"/>
          </a:xfrm>
          <a:prstGeom prst="rect">
            <a:avLst/>
          </a:prstGeom>
        </p:spPr>
        <p:txBody>
          <a:bodyPr wrap="square">
            <a:spAutoFit/>
          </a:bodyPr>
          <a:lstStyle/>
          <a:p>
            <a:pPr>
              <a:lnSpc>
                <a:spcPct val="150000"/>
              </a:lnSpc>
            </a:pPr>
            <a:r>
              <a:rPr lang="en-US" altLang="zh-CN" sz="1050">
                <a:solidFill>
                  <a:schemeClr val="tx1">
                    <a:lumMod val="85000"/>
                    <a:lumOff val="15000"/>
                  </a:schemeClr>
                </a:solidFill>
              </a:rPr>
              <a:t>为了使用户能够根据需求预定产品，则用户需要能够查看旅行社正在出售的旅游产品，从而进行预购和退订，为了帮助旅行社根据用户需求改进库存产品，则用户需要能够反馈自己需要的旅游产品，包括地点、时间、旅游详情、期望价格等。</a:t>
            </a:r>
          </a:p>
        </p:txBody>
      </p:sp>
      <p:sp>
        <p:nvSpPr>
          <p:cNvPr id="29" name="文本框 5"/>
          <p:cNvSpPr txBox="1">
            <a:spLocks noChangeArrowheads="1"/>
          </p:cNvSpPr>
          <p:nvPr/>
        </p:nvSpPr>
        <p:spPr bwMode="auto">
          <a:xfrm>
            <a:off x="6353428" y="1998032"/>
            <a:ext cx="12738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chemeClr val="accent1"/>
                </a:solidFill>
                <a:latin typeface="+mj-ea"/>
                <a:ea typeface="+mj-ea"/>
              </a:rPr>
              <a:t>功能需求</a:t>
            </a:r>
            <a:r>
              <a:rPr lang="en-US" altLang="zh-CN" sz="2000">
                <a:solidFill>
                  <a:schemeClr val="accent1"/>
                </a:solidFill>
                <a:latin typeface="+mj-ea"/>
                <a:ea typeface="+mj-ea"/>
              </a:rPr>
              <a:t>I</a:t>
            </a:r>
          </a:p>
        </p:txBody>
      </p:sp>
      <p:sp>
        <p:nvSpPr>
          <p:cNvPr id="3" name="灯片编号占位符 2"/>
          <p:cNvSpPr>
            <a:spLocks noGrp="1"/>
          </p:cNvSpPr>
          <p:nvPr>
            <p:ph type="sldNum" sz="quarter" idx="12"/>
          </p:nvPr>
        </p:nvSpPr>
        <p:spPr/>
        <p:txBody>
          <a:bodyPr/>
          <a:lstStyle/>
          <a:p>
            <a:fld id="{ACBECEF1-1935-4692-9C86-5FD89D9EDF46}" type="slidenum">
              <a:rPr lang="zh-CN" altLang="en-US" smtClean="0"/>
              <a:t>5</a:t>
            </a:fld>
            <a:endParaRPr lang="zh-CN" altLang="en-US"/>
          </a:p>
        </p:txBody>
      </p:sp>
      <p:grpSp>
        <p:nvGrpSpPr>
          <p:cNvPr id="13" name="组合 12"/>
          <p:cNvGrpSpPr/>
          <p:nvPr/>
        </p:nvGrpSpPr>
        <p:grpSpPr>
          <a:xfrm>
            <a:off x="3111054" y="1069884"/>
            <a:ext cx="2921891" cy="2907587"/>
            <a:chOff x="2933328" y="1007456"/>
            <a:chExt cx="3311509" cy="3295298"/>
          </a:xfrm>
        </p:grpSpPr>
        <p:sp>
          <p:nvSpPr>
            <p:cNvPr id="6" name="任意多边形: 形状 5"/>
            <p:cNvSpPr/>
            <p:nvPr/>
          </p:nvSpPr>
          <p:spPr>
            <a:xfrm>
              <a:off x="3226569" y="1183395"/>
              <a:ext cx="2842095" cy="2842095"/>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47393" tIns="771652" rIns="443687"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7" name="任意多边形: 形状 6"/>
            <p:cNvSpPr/>
            <p:nvPr/>
          </p:nvSpPr>
          <p:spPr>
            <a:xfrm>
              <a:off x="3168035" y="1284899"/>
              <a:ext cx="2842095" cy="2842095"/>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3600" tIns="2265681" rIns="822960" bIns="355599" numCol="1" spcCol="1270" anchor="ctr" anchorCtr="0">
              <a:noAutofit/>
            </a:bodyPr>
            <a:lstStyle/>
            <a:p>
              <a:pPr marL="0" lvl="0" indent="0" algn="ctr" defTabSz="1778000">
                <a:lnSpc>
                  <a:spcPct val="90000"/>
                </a:lnSpc>
                <a:spcBef>
                  <a:spcPct val="0"/>
                </a:spcBef>
                <a:spcAft>
                  <a:spcPct val="35000"/>
                </a:spcAft>
                <a:buNone/>
              </a:pPr>
              <a:endParaRPr lang="zh-CN" altLang="en-US" sz="4000" kern="1200"/>
            </a:p>
          </p:txBody>
        </p:sp>
        <p:sp>
          <p:nvSpPr>
            <p:cNvPr id="8" name="任意多边形: 形状 7"/>
            <p:cNvSpPr/>
            <p:nvPr/>
          </p:nvSpPr>
          <p:spPr>
            <a:xfrm>
              <a:off x="3109501" y="1183395"/>
              <a:ext cx="2842095" cy="2842095"/>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688" tIns="771652" rIns="1847392" bIns="1722628" numCol="1" spcCol="1270" anchor="ctr" anchorCtr="0">
              <a:noAutofit/>
            </a:bodyPr>
            <a:lstStyle/>
            <a:p>
              <a:pPr marL="0" lvl="0" indent="0" algn="ctr" defTabSz="1689100">
                <a:lnSpc>
                  <a:spcPct val="90000"/>
                </a:lnSpc>
                <a:spcBef>
                  <a:spcPct val="0"/>
                </a:spcBef>
                <a:spcAft>
                  <a:spcPct val="35000"/>
                </a:spcAft>
                <a:buNone/>
              </a:pPr>
              <a:endParaRPr lang="zh-CN" altLang="en-US" sz="3800" kern="1200"/>
            </a:p>
          </p:txBody>
        </p:sp>
        <p:sp>
          <p:nvSpPr>
            <p:cNvPr id="9" name="箭头: 环形 8"/>
            <p:cNvSpPr/>
            <p:nvPr/>
          </p:nvSpPr>
          <p:spPr>
            <a:xfrm>
              <a:off x="3050864" y="1007456"/>
              <a:ext cx="3193973" cy="3193974"/>
            </a:xfrm>
            <a:prstGeom prst="circularArrow">
              <a:avLst>
                <a:gd name="adj1" fmla="val 5085"/>
                <a:gd name="adj2" fmla="val 327528"/>
                <a:gd name="adj3" fmla="val 1472472"/>
                <a:gd name="adj4" fmla="val 1619943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箭头: 环形 9"/>
            <p:cNvSpPr/>
            <p:nvPr/>
          </p:nvSpPr>
          <p:spPr>
            <a:xfrm>
              <a:off x="2992096" y="1108780"/>
              <a:ext cx="3193973" cy="3193974"/>
            </a:xfrm>
            <a:prstGeom prst="circularArrow">
              <a:avLst>
                <a:gd name="adj1" fmla="val 5085"/>
                <a:gd name="adj2" fmla="val 327528"/>
                <a:gd name="adj3" fmla="val 8671970"/>
                <a:gd name="adj4" fmla="val 1800502"/>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箭头: 环形 10"/>
            <p:cNvSpPr/>
            <p:nvPr/>
          </p:nvSpPr>
          <p:spPr>
            <a:xfrm>
              <a:off x="2933328" y="1007456"/>
              <a:ext cx="3193973" cy="3193974"/>
            </a:xfrm>
            <a:prstGeom prst="circularArrow">
              <a:avLst>
                <a:gd name="adj1" fmla="val 5085"/>
                <a:gd name="adj2" fmla="val 327528"/>
                <a:gd name="adj3" fmla="val 15873039"/>
                <a:gd name="adj4" fmla="val 9000000"/>
                <a:gd name="adj5" fmla="val 5932"/>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sp>
        <p:nvSpPr>
          <p:cNvPr id="68" name="矩形 67"/>
          <p:cNvSpPr/>
          <p:nvPr/>
        </p:nvSpPr>
        <p:spPr>
          <a:xfrm>
            <a:off x="335639" y="2287648"/>
            <a:ext cx="2589212" cy="818515"/>
          </a:xfrm>
          <a:prstGeom prst="rect">
            <a:avLst/>
          </a:prstGeom>
        </p:spPr>
        <p:txBody>
          <a:bodyPr wrap="square">
            <a:spAutoFit/>
          </a:bodyPr>
          <a:lstStyle/>
          <a:p>
            <a:pPr algn="r">
              <a:lnSpc>
                <a:spcPct val="150000"/>
              </a:lnSpc>
            </a:pPr>
            <a:r>
              <a:rPr lang="en-US" altLang="zh-CN" sz="1050">
                <a:solidFill>
                  <a:schemeClr val="tx1">
                    <a:lumMod val="85000"/>
                    <a:lumOff val="15000"/>
                  </a:schemeClr>
                </a:solidFill>
              </a:rPr>
              <a:t>帮助旅行社主管实现查看产品信息，增删销售产品及其他功能，帮助用户了解产品信息，提供反馈产品帮助旅社改进产品</a:t>
            </a:r>
          </a:p>
        </p:txBody>
      </p:sp>
      <p:sp>
        <p:nvSpPr>
          <p:cNvPr id="69" name="文本框 5"/>
          <p:cNvSpPr txBox="1">
            <a:spLocks noChangeArrowheads="1"/>
          </p:cNvSpPr>
          <p:nvPr/>
        </p:nvSpPr>
        <p:spPr bwMode="auto">
          <a:xfrm>
            <a:off x="1725971" y="1973130"/>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业务需求</a:t>
            </a:r>
          </a:p>
        </p:txBody>
      </p:sp>
      <p:sp>
        <p:nvSpPr>
          <p:cNvPr id="70" name="矩形 69"/>
          <p:cNvSpPr/>
          <p:nvPr/>
        </p:nvSpPr>
        <p:spPr>
          <a:xfrm>
            <a:off x="2955723" y="4391382"/>
            <a:ext cx="3284832" cy="818515"/>
          </a:xfrm>
          <a:prstGeom prst="rect">
            <a:avLst/>
          </a:prstGeom>
        </p:spPr>
        <p:txBody>
          <a:bodyPr wrap="square">
            <a:spAutoFit/>
          </a:bodyPr>
          <a:lstStyle/>
          <a:p>
            <a:pPr algn="ctr">
              <a:lnSpc>
                <a:spcPct val="150000"/>
              </a:lnSpc>
            </a:pPr>
            <a:r>
              <a:rPr lang="en-US" altLang="zh-CN" sz="1050">
                <a:solidFill>
                  <a:schemeClr val="tx1">
                    <a:lumMod val="85000"/>
                    <a:lumOff val="15000"/>
                  </a:schemeClr>
                </a:solidFill>
              </a:rPr>
              <a:t>管理员需要对产品进行增</a:t>
            </a:r>
            <a:r>
              <a:rPr lang="zh-CN" altLang="en-US" sz="1050">
                <a:solidFill>
                  <a:schemeClr val="tx1">
                    <a:lumMod val="85000"/>
                    <a:lumOff val="15000"/>
                  </a:schemeClr>
                </a:solidFill>
              </a:rPr>
              <a:t>删</a:t>
            </a:r>
            <a:r>
              <a:rPr lang="en-US" altLang="zh-CN" sz="1050">
                <a:solidFill>
                  <a:schemeClr val="tx1">
                    <a:lumMod val="85000"/>
                    <a:lumOff val="15000"/>
                  </a:schemeClr>
                </a:solidFill>
              </a:rPr>
              <a:t>操作，并根据用户反馈信</a:t>
            </a:r>
            <a:r>
              <a:rPr lang="zh-CN" altLang="en-US" sz="1050">
                <a:solidFill>
                  <a:schemeClr val="tx1">
                    <a:lumMod val="85000"/>
                    <a:lumOff val="15000"/>
                  </a:schemeClr>
                </a:solidFill>
              </a:rPr>
              <a:t>息调整</a:t>
            </a:r>
            <a:r>
              <a:rPr lang="en-US" altLang="zh-CN" sz="1050">
                <a:solidFill>
                  <a:schemeClr val="tx1">
                    <a:lumMod val="85000"/>
                    <a:lumOff val="15000"/>
                  </a:schemeClr>
                </a:solidFill>
              </a:rPr>
              <a:t>产品，还可以直接查看产品库，对产品进行修改，</a:t>
            </a:r>
            <a:r>
              <a:rPr lang="zh-CN" altLang="en-US" sz="1050">
                <a:solidFill>
                  <a:schemeClr val="tx1">
                    <a:lumMod val="85000"/>
                    <a:lumOff val="15000"/>
                  </a:schemeClr>
                </a:solidFill>
              </a:rPr>
              <a:t>同时</a:t>
            </a:r>
            <a:r>
              <a:rPr lang="en-US" altLang="zh-CN" sz="1050">
                <a:solidFill>
                  <a:schemeClr val="tx1">
                    <a:lumMod val="85000"/>
                    <a:lumOff val="15000"/>
                  </a:schemeClr>
                </a:solidFill>
              </a:rPr>
              <a:t>提供和用户相同的搜索和查看排序功能。</a:t>
            </a:r>
          </a:p>
        </p:txBody>
      </p:sp>
      <p:sp>
        <p:nvSpPr>
          <p:cNvPr id="71" name="文本框 5"/>
          <p:cNvSpPr txBox="1">
            <a:spLocks noChangeArrowheads="1"/>
          </p:cNvSpPr>
          <p:nvPr/>
        </p:nvSpPr>
        <p:spPr bwMode="auto">
          <a:xfrm>
            <a:off x="3982934" y="4021641"/>
            <a:ext cx="134874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r" fontAlgn="base">
              <a:spcBef>
                <a:spcPct val="0"/>
              </a:spcBef>
              <a:spcAft>
                <a:spcPct val="0"/>
              </a:spcAft>
              <a:defRPr/>
            </a:pPr>
            <a:r>
              <a:rPr lang="zh-CN" altLang="en-US" sz="2000">
                <a:solidFill>
                  <a:schemeClr val="accent1"/>
                </a:solidFill>
                <a:latin typeface="+mj-ea"/>
                <a:ea typeface="+mj-ea"/>
              </a:rPr>
              <a:t>功能需求</a:t>
            </a:r>
            <a:r>
              <a:rPr lang="en-US" altLang="zh-CN" sz="2000">
                <a:solidFill>
                  <a:schemeClr val="accent1"/>
                </a:solidFill>
                <a:latin typeface="+mj-ea"/>
                <a:ea typeface="+mj-ea"/>
              </a:rPr>
              <a:t>II</a:t>
            </a:r>
          </a:p>
        </p:txBody>
      </p:sp>
      <p:sp>
        <p:nvSpPr>
          <p:cNvPr id="19" name="AutoShape 112"/>
          <p:cNvSpPr/>
          <p:nvPr/>
        </p:nvSpPr>
        <p:spPr bwMode="auto">
          <a:xfrm>
            <a:off x="3712170" y="1867619"/>
            <a:ext cx="512505" cy="51024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20" name="组合 19"/>
          <p:cNvGrpSpPr/>
          <p:nvPr/>
        </p:nvGrpSpPr>
        <p:grpSpPr>
          <a:xfrm>
            <a:off x="4965644" y="1867619"/>
            <a:ext cx="351012" cy="511674"/>
            <a:chOff x="2528974" y="2863357"/>
            <a:chExt cx="246811" cy="359779"/>
          </a:xfrm>
          <a:solidFill>
            <a:schemeClr val="bg1"/>
          </a:solidFill>
        </p:grpSpPr>
        <p:sp>
          <p:nvSpPr>
            <p:cNvPr id="21"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3" name="组合 22"/>
          <p:cNvGrpSpPr/>
          <p:nvPr/>
        </p:nvGrpSpPr>
        <p:grpSpPr>
          <a:xfrm flipH="1">
            <a:off x="4264745" y="2988713"/>
            <a:ext cx="510801" cy="510801"/>
            <a:chOff x="2473104" y="2145028"/>
            <a:chExt cx="359165" cy="359165"/>
          </a:xfrm>
          <a:solidFill>
            <a:schemeClr val="bg1"/>
          </a:solidFill>
        </p:grpSpPr>
        <p:sp>
          <p:nvSpPr>
            <p:cNvPr id="24"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additive="base">
                                        <p:cTn id="23" dur="500" fill="hold"/>
                                        <p:tgtEl>
                                          <p:spTgt spid="69"/>
                                        </p:tgtEl>
                                        <p:attrNameLst>
                                          <p:attrName>ppt_x</p:attrName>
                                        </p:attrNameLst>
                                      </p:cBhvr>
                                      <p:tavLst>
                                        <p:tav tm="0">
                                          <p:val>
                                            <p:strVal val="0-#ppt_w/2"/>
                                          </p:val>
                                        </p:tav>
                                        <p:tav tm="100000">
                                          <p:val>
                                            <p:strVal val="#ppt_x"/>
                                          </p:val>
                                        </p:tav>
                                      </p:tavLst>
                                    </p:anim>
                                    <p:anim calcmode="lin" valueType="num">
                                      <p:cBhvr additive="base">
                                        <p:cTn id="24" dur="500" fill="hold"/>
                                        <p:tgtEl>
                                          <p:spTgt spid="6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 calcmode="lin" valueType="num">
                                      <p:cBhvr additive="base">
                                        <p:cTn id="27" dur="500" fill="hold"/>
                                        <p:tgtEl>
                                          <p:spTgt spid="70"/>
                                        </p:tgtEl>
                                        <p:attrNameLst>
                                          <p:attrName>ppt_x</p:attrName>
                                        </p:attrNameLst>
                                      </p:cBhvr>
                                      <p:tavLst>
                                        <p:tav tm="0">
                                          <p:val>
                                            <p:strVal val="0-#ppt_w/2"/>
                                          </p:val>
                                        </p:tav>
                                        <p:tav tm="100000">
                                          <p:val>
                                            <p:strVal val="#ppt_x"/>
                                          </p:val>
                                        </p:tav>
                                      </p:tavLst>
                                    </p:anim>
                                    <p:anim calcmode="lin" valueType="num">
                                      <p:cBhvr additive="base">
                                        <p:cTn id="28" dur="500" fill="hold"/>
                                        <p:tgtEl>
                                          <p:spTgt spid="7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anim calcmode="lin" valueType="num">
                                      <p:cBhvr additive="base">
                                        <p:cTn id="31" dur="500" fill="hold"/>
                                        <p:tgtEl>
                                          <p:spTgt spid="71"/>
                                        </p:tgtEl>
                                        <p:attrNameLst>
                                          <p:attrName>ppt_x</p:attrName>
                                        </p:attrNameLst>
                                      </p:cBhvr>
                                      <p:tavLst>
                                        <p:tav tm="0">
                                          <p:val>
                                            <p:strVal val="0-#ppt_w/2"/>
                                          </p:val>
                                        </p:tav>
                                        <p:tav tm="100000">
                                          <p:val>
                                            <p:strVal val="#ppt_x"/>
                                          </p:val>
                                        </p:tav>
                                      </p:tavLst>
                                    </p:anim>
                                    <p:anim calcmode="lin" valueType="num">
                                      <p:cBhvr additive="base">
                                        <p:cTn id="32" dur="500" fill="hold"/>
                                        <p:tgtEl>
                                          <p:spTgt spid="7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fill="hold"/>
                                        <p:tgtEl>
                                          <p:spTgt spid="19"/>
                                        </p:tgtEl>
                                        <p:attrNameLst>
                                          <p:attrName>ppt_x</p:attrName>
                                        </p:attrNameLst>
                                      </p:cBhvr>
                                      <p:tavLst>
                                        <p:tav tm="0">
                                          <p:val>
                                            <p:strVal val="0-#ppt_w/2"/>
                                          </p:val>
                                        </p:tav>
                                        <p:tav tm="100000">
                                          <p:val>
                                            <p:strVal val="#ppt_x"/>
                                          </p:val>
                                        </p:tav>
                                      </p:tavLst>
                                    </p:anim>
                                    <p:anim calcmode="lin" valueType="num">
                                      <p:cBhvr additive="base">
                                        <p:cTn id="36" dur="50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0-#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68" grpId="0"/>
      <p:bldP spid="69" grpId="0"/>
      <p:bldP spid="70" grpId="0"/>
      <p:bldP spid="71"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5"/>
          <p:cNvSpPr txBox="1">
            <a:spLocks noChangeArrowheads="1"/>
          </p:cNvSpPr>
          <p:nvPr/>
        </p:nvSpPr>
        <p:spPr bwMode="auto">
          <a:xfrm>
            <a:off x="2346961" y="87313"/>
            <a:ext cx="4450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a:solidFill>
                  <a:schemeClr val="accent1"/>
                </a:solidFill>
                <a:latin typeface="+mj-ea"/>
                <a:ea typeface="+mj-ea"/>
              </a:rPr>
              <a:t>需求分析之数据及性能需求</a:t>
            </a:r>
          </a:p>
        </p:txBody>
      </p:sp>
      <p:sp>
        <p:nvSpPr>
          <p:cNvPr id="74" name="文本框 6"/>
          <p:cNvSpPr txBox="1">
            <a:spLocks noChangeArrowheads="1"/>
          </p:cNvSpPr>
          <p:nvPr/>
        </p:nvSpPr>
        <p:spPr bwMode="auto">
          <a:xfrm>
            <a:off x="2955723" y="532859"/>
            <a:ext cx="323255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200">
                <a:solidFill>
                  <a:schemeClr val="tx1">
                    <a:lumMod val="85000"/>
                    <a:lumOff val="15000"/>
                  </a:schemeClr>
                </a:solidFill>
                <a:ea typeface="方正兰亭黑_GBK"/>
              </a:rPr>
              <a:t>Background and significance of the selected topic</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灯片编号占位符 1"/>
          <p:cNvSpPr>
            <a:spLocks noGrp="1"/>
          </p:cNvSpPr>
          <p:nvPr>
            <p:ph type="sldNum" sz="quarter" idx="12"/>
          </p:nvPr>
        </p:nvSpPr>
        <p:spPr/>
        <p:txBody>
          <a:bodyPr/>
          <a:lstStyle/>
          <a:p>
            <a:fld id="{ACBECEF1-1935-4692-9C86-5FD89D9EDF46}" type="slidenum">
              <a:rPr lang="zh-CN" altLang="en-US" smtClean="0"/>
              <a:t>6</a:t>
            </a:fld>
            <a:endParaRPr lang="zh-CN" altLang="en-US"/>
          </a:p>
        </p:txBody>
      </p:sp>
      <p:sp>
        <p:nvSpPr>
          <p:cNvPr id="21" name="矩形 20"/>
          <p:cNvSpPr/>
          <p:nvPr/>
        </p:nvSpPr>
        <p:spPr>
          <a:xfrm>
            <a:off x="486347" y="3455180"/>
            <a:ext cx="3946844" cy="1303020"/>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用户需要输入的数据包括搜索时输入的数据，分为地点数据和时间数据</a:t>
            </a:r>
          </a:p>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用户需要输入预订和退订的编号</a:t>
            </a:r>
          </a:p>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用户需要输入反馈信息，包括输入时间等信息，需要满足上面的要求</a:t>
            </a:r>
          </a:p>
        </p:txBody>
      </p:sp>
      <p:pic>
        <p:nvPicPr>
          <p:cNvPr id="3" name="图片 2"/>
          <p:cNvPicPr>
            <a:picLocks noChangeAspect="1"/>
          </p:cNvPicPr>
          <p:nvPr/>
        </p:nvPicPr>
        <p:blipFill>
          <a:blip r:embed="rId3"/>
          <a:stretch>
            <a:fillRect/>
          </a:stretch>
        </p:blipFill>
        <p:spPr>
          <a:xfrm>
            <a:off x="110490" y="985520"/>
            <a:ext cx="2236470" cy="1337310"/>
          </a:xfrm>
          <a:prstGeom prst="rect">
            <a:avLst/>
          </a:prstGeom>
          <a:noFill/>
          <a:ln w="9525">
            <a:noFill/>
          </a:ln>
        </p:spPr>
      </p:pic>
      <p:sp>
        <p:nvSpPr>
          <p:cNvPr id="28" name="矩形 27"/>
          <p:cNvSpPr/>
          <p:nvPr/>
        </p:nvSpPr>
        <p:spPr>
          <a:xfrm>
            <a:off x="4710810" y="3440987"/>
            <a:ext cx="3946844" cy="1060450"/>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管理员增加产品需要输入产品信息</a:t>
            </a:r>
          </a:p>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管理员删除产品需要提供序号，当产品编号为个位数，前面需要加上0</a:t>
            </a:r>
          </a:p>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其余的排序及搜索需要输入的信息同用户</a:t>
            </a:r>
          </a:p>
        </p:txBody>
      </p:sp>
      <p:sp>
        <p:nvSpPr>
          <p:cNvPr id="20" name="矩形: 圆角 19"/>
          <p:cNvSpPr/>
          <p:nvPr/>
        </p:nvSpPr>
        <p:spPr>
          <a:xfrm>
            <a:off x="1426434" y="2924135"/>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panose="020B0503020204020204" pitchFamily="34" charset="-122"/>
                <a:ea typeface="微软雅黑" panose="020B0503020204020204" pitchFamily="34" charset="-122"/>
              </a:rPr>
              <a:t>用户需求</a:t>
            </a:r>
          </a:p>
        </p:txBody>
      </p:sp>
      <p:pic>
        <p:nvPicPr>
          <p:cNvPr id="4" name="图片 -2147482620"/>
          <p:cNvPicPr>
            <a:picLocks noChangeAspect="1"/>
          </p:cNvPicPr>
          <p:nvPr/>
        </p:nvPicPr>
        <p:blipFill>
          <a:blip r:embed="rId4"/>
          <a:stretch>
            <a:fillRect/>
          </a:stretch>
        </p:blipFill>
        <p:spPr>
          <a:xfrm>
            <a:off x="5650865" y="989330"/>
            <a:ext cx="2770505" cy="1706245"/>
          </a:xfrm>
          <a:prstGeom prst="rect">
            <a:avLst/>
          </a:prstGeom>
          <a:noFill/>
          <a:ln w="9525">
            <a:noFill/>
          </a:ln>
        </p:spPr>
      </p:pic>
      <p:pic>
        <p:nvPicPr>
          <p:cNvPr id="5" name="图片 -2147482622"/>
          <p:cNvPicPr>
            <a:picLocks noChangeAspect="1"/>
          </p:cNvPicPr>
          <p:nvPr/>
        </p:nvPicPr>
        <p:blipFill>
          <a:blip r:embed="rId5"/>
          <a:stretch>
            <a:fillRect/>
          </a:stretch>
        </p:blipFill>
        <p:spPr>
          <a:xfrm>
            <a:off x="385445" y="1304290"/>
            <a:ext cx="2284730" cy="463550"/>
          </a:xfrm>
          <a:prstGeom prst="rect">
            <a:avLst/>
          </a:prstGeom>
          <a:noFill/>
          <a:ln w="9525">
            <a:noFill/>
          </a:ln>
        </p:spPr>
      </p:pic>
      <p:pic>
        <p:nvPicPr>
          <p:cNvPr id="6" name="图片 -2147482621"/>
          <p:cNvPicPr>
            <a:picLocks noChangeAspect="1"/>
          </p:cNvPicPr>
          <p:nvPr/>
        </p:nvPicPr>
        <p:blipFill>
          <a:blip r:embed="rId6"/>
          <a:stretch>
            <a:fillRect/>
          </a:stretch>
        </p:blipFill>
        <p:spPr>
          <a:xfrm>
            <a:off x="110490" y="2317115"/>
            <a:ext cx="3158490" cy="502285"/>
          </a:xfrm>
          <a:prstGeom prst="rect">
            <a:avLst/>
          </a:prstGeom>
          <a:noFill/>
          <a:ln w="9525">
            <a:noFill/>
          </a:ln>
        </p:spPr>
      </p:pic>
      <p:pic>
        <p:nvPicPr>
          <p:cNvPr id="7" name="图片 -2147482618" descr="54e8ee072d29df6a775d0c5536e9a8f"/>
          <p:cNvPicPr>
            <a:picLocks noChangeAspect="1"/>
          </p:cNvPicPr>
          <p:nvPr/>
        </p:nvPicPr>
        <p:blipFill>
          <a:blip r:embed="rId7"/>
          <a:stretch>
            <a:fillRect/>
          </a:stretch>
        </p:blipFill>
        <p:spPr>
          <a:xfrm>
            <a:off x="2172970" y="989330"/>
            <a:ext cx="3115945" cy="1670050"/>
          </a:xfrm>
          <a:prstGeom prst="rect">
            <a:avLst/>
          </a:prstGeom>
          <a:noFill/>
          <a:ln w="9525">
            <a:noFill/>
          </a:ln>
        </p:spPr>
      </p:pic>
      <p:sp>
        <p:nvSpPr>
          <p:cNvPr id="27" name="矩形: 圆角 26"/>
          <p:cNvSpPr/>
          <p:nvPr/>
        </p:nvSpPr>
        <p:spPr>
          <a:xfrm>
            <a:off x="5650897" y="2909942"/>
            <a:ext cx="2002413" cy="445921"/>
          </a:xfrm>
          <a:prstGeom prst="roundRect">
            <a:avLst>
              <a:gd name="adj" fmla="val 50000"/>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a:solidFill>
                  <a:prstClr val="white"/>
                </a:solidFill>
                <a:latin typeface="微软雅黑" panose="020B0503020204020204" pitchFamily="34" charset="-122"/>
                <a:ea typeface="微软雅黑" panose="020B0503020204020204" pitchFamily="34" charset="-122"/>
              </a:rPr>
              <a:t>管理员需求</a:t>
            </a:r>
          </a:p>
        </p:txBody>
      </p:sp>
      <p:pic>
        <p:nvPicPr>
          <p:cNvPr id="8" name="图片 -2147482619"/>
          <p:cNvPicPr>
            <a:picLocks noChangeAspect="1"/>
          </p:cNvPicPr>
          <p:nvPr/>
        </p:nvPicPr>
        <p:blipFill>
          <a:blip r:embed="rId8"/>
          <a:stretch>
            <a:fillRect/>
          </a:stretch>
        </p:blipFill>
        <p:spPr>
          <a:xfrm>
            <a:off x="5288915" y="2578100"/>
            <a:ext cx="2725420" cy="332105"/>
          </a:xfrm>
          <a:prstGeom prst="rect">
            <a:avLst/>
          </a:prstGeom>
          <a:noFill/>
          <a:ln w="9525">
            <a:noFill/>
          </a:ln>
        </p:spPr>
      </p:pic>
      <p:sp>
        <p:nvSpPr>
          <p:cNvPr id="9" name="文本框 8"/>
          <p:cNvSpPr txBox="1"/>
          <p:nvPr/>
        </p:nvSpPr>
        <p:spPr>
          <a:xfrm>
            <a:off x="2827020" y="4406265"/>
            <a:ext cx="3872865" cy="737235"/>
          </a:xfrm>
          <a:prstGeom prst="rect">
            <a:avLst/>
          </a:prstGeom>
          <a:noFill/>
        </p:spPr>
        <p:txBody>
          <a:bodyPr wrap="square" rtlCol="0">
            <a:spAutoFit/>
          </a:bodyPr>
          <a:lstStyle/>
          <a:p>
            <a:r>
              <a:rPr lang="zh-CN" altLang="en-US" sz="1050" b="1">
                <a:solidFill>
                  <a:schemeClr val="tx1">
                    <a:lumMod val="85000"/>
                    <a:lumOff val="15000"/>
                  </a:schemeClr>
                </a:solidFill>
              </a:rPr>
              <a:t>性能需求</a:t>
            </a:r>
            <a:r>
              <a:rPr lang="zh-CN" altLang="en-US" sz="1050">
                <a:solidFill>
                  <a:schemeClr val="tx1">
                    <a:lumMod val="85000"/>
                    <a:lumOff val="15000"/>
                  </a:schemeClr>
                </a:solidFill>
              </a:rPr>
              <a:t>：</a:t>
            </a:r>
            <a:r>
              <a:rPr lang="en-US" altLang="zh-CN" sz="1050">
                <a:solidFill>
                  <a:schemeClr val="tx1">
                    <a:lumMod val="85000"/>
                    <a:lumOff val="15000"/>
                  </a:schemeClr>
                </a:solidFill>
              </a:rPr>
              <a:t>实现的大程序在处理输入数据和显示反馈信息等方面要有同步的功能，因此此处的运行时间速度应较快，产品的销售数量及种类等数据量不宜过大，否则排序所需要的时间会过大，降低了程序的流畅性。</a:t>
            </a:r>
          </a:p>
        </p:txBody>
      </p:sp>
      <p:pic>
        <p:nvPicPr>
          <p:cNvPr id="10" name="图片 9" descr="31393935333437373b31393934363530373b54115de67bad5934">
            <a:hlinkClick r:id="rId9" action="ppaction://hlinksldjump"/>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14335" y="4107180"/>
            <a:ext cx="914400" cy="9144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1000"/>
                                        <p:tgtEl>
                                          <p:spTgt spid="28"/>
                                        </p:tgtEl>
                                      </p:cBhvr>
                                    </p:animEffect>
                                    <p:anim calcmode="lin" valueType="num">
                                      <p:cBhvr>
                                        <p:cTn id="28" dur="1000" fill="hold"/>
                                        <p:tgtEl>
                                          <p:spTgt spid="28"/>
                                        </p:tgtEl>
                                        <p:attrNameLst>
                                          <p:attrName>ppt_x</p:attrName>
                                        </p:attrNameLst>
                                      </p:cBhvr>
                                      <p:tavLst>
                                        <p:tav tm="0">
                                          <p:val>
                                            <p:strVal val="#ppt_x"/>
                                          </p:val>
                                        </p:tav>
                                        <p:tav tm="100000">
                                          <p:val>
                                            <p:strVal val="#ppt_x"/>
                                          </p:val>
                                        </p:tav>
                                      </p:tavLst>
                                    </p:anim>
                                    <p:anim calcmode="lin" valueType="num">
                                      <p:cBhvr>
                                        <p:cTn id="2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P spid="20" grpId="0" animBg="1"/>
      <p:bldP spid="7" grpId="0"/>
      <p:bldP spid="7" grpId="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28101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8503" y="749128"/>
            <a:ext cx="8587946" cy="3645244"/>
          </a:xfrm>
          <a:prstGeom prst="rect">
            <a:avLst/>
          </a:prstGeom>
          <a:solidFill>
            <a:schemeClr val="bg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5"/>
          <p:cNvSpPr txBox="1">
            <a:spLocks noChangeArrowheads="1"/>
          </p:cNvSpPr>
          <p:nvPr/>
        </p:nvSpPr>
        <p:spPr bwMode="auto">
          <a:xfrm>
            <a:off x="3108960" y="1888069"/>
            <a:ext cx="29260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lvl="0" algn="ctr" fontAlgn="base">
              <a:spcBef>
                <a:spcPct val="0"/>
              </a:spcBef>
              <a:spcAft>
                <a:spcPct val="0"/>
              </a:spcAft>
              <a:defRPr/>
            </a:pPr>
            <a:r>
              <a:rPr lang="zh-CN" altLang="en-US" sz="3600" b="1" dirty="0">
                <a:solidFill>
                  <a:prstClr val="black">
                    <a:lumMod val="85000"/>
                    <a:lumOff val="15000"/>
                  </a:prstClr>
                </a:solidFill>
                <a:latin typeface="微软雅黑" panose="020B0503020204020204" pitchFamily="34" charset="-122"/>
                <a:ea typeface="微软雅黑" panose="020B0503020204020204" pitchFamily="34" charset="-122"/>
              </a:rPr>
              <a:t>程序开发设计</a:t>
            </a:r>
          </a:p>
        </p:txBody>
      </p:sp>
      <p:cxnSp>
        <p:nvCxnSpPr>
          <p:cNvPr id="23" name="直接连接符 22"/>
          <p:cNvCxnSpPr/>
          <p:nvPr/>
        </p:nvCxnSpPr>
        <p:spPr>
          <a:xfrm>
            <a:off x="4463537" y="2819169"/>
            <a:ext cx="21692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a:off x="3800715" y="3447261"/>
            <a:ext cx="1542570" cy="501874"/>
            <a:chOff x="3302807" y="1034911"/>
            <a:chExt cx="2457878" cy="799669"/>
          </a:xfrm>
          <a:solidFill>
            <a:schemeClr val="accent1"/>
          </a:solidFill>
        </p:grpSpPr>
        <p:sp>
          <p:nvSpPr>
            <p:cNvPr id="37" name="íṡḷîḍê"/>
            <p:cNvSpPr/>
            <p:nvPr/>
          </p:nvSpPr>
          <p:spPr bwMode="auto">
            <a:xfrm>
              <a:off x="3518669" y="1287918"/>
              <a:ext cx="364442" cy="336408"/>
            </a:xfrm>
            <a:custGeom>
              <a:avLst/>
              <a:gdLst>
                <a:gd name="T0" fmla="*/ 154 w 159"/>
                <a:gd name="T1" fmla="*/ 43 h 146"/>
                <a:gd name="T2" fmla="*/ 133 w 159"/>
                <a:gd name="T3" fmla="*/ 41 h 146"/>
                <a:gd name="T4" fmla="*/ 159 w 159"/>
                <a:gd name="T5" fmla="*/ 25 h 146"/>
                <a:gd name="T6" fmla="*/ 133 w 159"/>
                <a:gd name="T7" fmla="*/ 24 h 146"/>
                <a:gd name="T8" fmla="*/ 97 w 159"/>
                <a:gd name="T9" fmla="*/ 38 h 146"/>
                <a:gd name="T10" fmla="*/ 106 w 159"/>
                <a:gd name="T11" fmla="*/ 24 h 146"/>
                <a:gd name="T12" fmla="*/ 72 w 159"/>
                <a:gd name="T13" fmla="*/ 34 h 146"/>
                <a:gd name="T14" fmla="*/ 66 w 159"/>
                <a:gd name="T15" fmla="*/ 36 h 146"/>
                <a:gd name="T16" fmla="*/ 0 w 159"/>
                <a:gd name="T17" fmla="*/ 23 h 146"/>
                <a:gd name="T18" fmla="*/ 28 w 159"/>
                <a:gd name="T19" fmla="*/ 34 h 146"/>
                <a:gd name="T20" fmla="*/ 30 w 159"/>
                <a:gd name="T21" fmla="*/ 41 h 146"/>
                <a:gd name="T22" fmla="*/ 11 w 159"/>
                <a:gd name="T23" fmla="*/ 40 h 146"/>
                <a:gd name="T24" fmla="*/ 41 w 159"/>
                <a:gd name="T25" fmla="*/ 60 h 146"/>
                <a:gd name="T26" fmla="*/ 24 w 159"/>
                <a:gd name="T27" fmla="*/ 60 h 146"/>
                <a:gd name="T28" fmla="*/ 46 w 159"/>
                <a:gd name="T29" fmla="*/ 79 h 146"/>
                <a:gd name="T30" fmla="*/ 35 w 159"/>
                <a:gd name="T31" fmla="*/ 78 h 146"/>
                <a:gd name="T32" fmla="*/ 54 w 159"/>
                <a:gd name="T33" fmla="*/ 92 h 146"/>
                <a:gd name="T34" fmla="*/ 54 w 159"/>
                <a:gd name="T35" fmla="*/ 96 h 146"/>
                <a:gd name="T36" fmla="*/ 46 w 159"/>
                <a:gd name="T37" fmla="*/ 96 h 146"/>
                <a:gd name="T38" fmla="*/ 64 w 159"/>
                <a:gd name="T39" fmla="*/ 108 h 146"/>
                <a:gd name="T40" fmla="*/ 64 w 159"/>
                <a:gd name="T41" fmla="*/ 114 h 146"/>
                <a:gd name="T42" fmla="*/ 60 w 159"/>
                <a:gd name="T43" fmla="*/ 115 h 146"/>
                <a:gd name="T44" fmla="*/ 81 w 159"/>
                <a:gd name="T45" fmla="*/ 146 h 146"/>
                <a:gd name="T46" fmla="*/ 103 w 159"/>
                <a:gd name="T47" fmla="*/ 117 h 146"/>
                <a:gd name="T48" fmla="*/ 98 w 159"/>
                <a:gd name="T49" fmla="*/ 114 h 146"/>
                <a:gd name="T50" fmla="*/ 99 w 159"/>
                <a:gd name="T51" fmla="*/ 107 h 146"/>
                <a:gd name="T52" fmla="*/ 115 w 159"/>
                <a:gd name="T53" fmla="*/ 97 h 146"/>
                <a:gd name="T54" fmla="*/ 112 w 159"/>
                <a:gd name="T55" fmla="*/ 92 h 146"/>
                <a:gd name="T56" fmla="*/ 131 w 159"/>
                <a:gd name="T57" fmla="*/ 79 h 146"/>
                <a:gd name="T58" fmla="*/ 119 w 159"/>
                <a:gd name="T59" fmla="*/ 79 h 146"/>
                <a:gd name="T60" fmla="*/ 117 w 159"/>
                <a:gd name="T61" fmla="*/ 75 h 146"/>
                <a:gd name="T62" fmla="*/ 141 w 159"/>
                <a:gd name="T63" fmla="*/ 59 h 146"/>
                <a:gd name="T64" fmla="*/ 125 w 159"/>
                <a:gd name="T65" fmla="*/ 58 h 146"/>
                <a:gd name="T66" fmla="*/ 124 w 159"/>
                <a:gd name="T67" fmla="*/ 54 h 146"/>
                <a:gd name="T68" fmla="*/ 154 w 159"/>
                <a:gd name="T69"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9" h="146">
                  <a:moveTo>
                    <a:pt x="154" y="43"/>
                  </a:moveTo>
                  <a:cubicBezTo>
                    <a:pt x="133" y="41"/>
                    <a:pt x="133" y="41"/>
                    <a:pt x="133" y="41"/>
                  </a:cubicBezTo>
                  <a:cubicBezTo>
                    <a:pt x="137" y="34"/>
                    <a:pt x="155" y="37"/>
                    <a:pt x="159" y="25"/>
                  </a:cubicBezTo>
                  <a:cubicBezTo>
                    <a:pt x="133" y="24"/>
                    <a:pt x="133" y="24"/>
                    <a:pt x="133" y="24"/>
                  </a:cubicBezTo>
                  <a:cubicBezTo>
                    <a:pt x="114" y="21"/>
                    <a:pt x="107" y="39"/>
                    <a:pt x="97" y="38"/>
                  </a:cubicBezTo>
                  <a:cubicBezTo>
                    <a:pt x="88" y="29"/>
                    <a:pt x="100" y="28"/>
                    <a:pt x="106" y="24"/>
                  </a:cubicBezTo>
                  <a:cubicBezTo>
                    <a:pt x="80" y="0"/>
                    <a:pt x="72" y="32"/>
                    <a:pt x="72" y="34"/>
                  </a:cubicBezTo>
                  <a:cubicBezTo>
                    <a:pt x="71" y="37"/>
                    <a:pt x="68" y="38"/>
                    <a:pt x="66" y="36"/>
                  </a:cubicBezTo>
                  <a:cubicBezTo>
                    <a:pt x="58" y="12"/>
                    <a:pt x="33" y="22"/>
                    <a:pt x="0" y="23"/>
                  </a:cubicBezTo>
                  <a:cubicBezTo>
                    <a:pt x="8" y="31"/>
                    <a:pt x="17" y="32"/>
                    <a:pt x="28" y="34"/>
                  </a:cubicBezTo>
                  <a:cubicBezTo>
                    <a:pt x="30" y="36"/>
                    <a:pt x="32" y="38"/>
                    <a:pt x="30" y="41"/>
                  </a:cubicBezTo>
                  <a:cubicBezTo>
                    <a:pt x="11" y="40"/>
                    <a:pt x="11" y="40"/>
                    <a:pt x="11" y="40"/>
                  </a:cubicBezTo>
                  <a:cubicBezTo>
                    <a:pt x="19" y="58"/>
                    <a:pt x="35" y="49"/>
                    <a:pt x="41" y="60"/>
                  </a:cubicBezTo>
                  <a:cubicBezTo>
                    <a:pt x="24" y="60"/>
                    <a:pt x="24" y="60"/>
                    <a:pt x="24" y="60"/>
                  </a:cubicBezTo>
                  <a:cubicBezTo>
                    <a:pt x="25" y="75"/>
                    <a:pt x="41" y="68"/>
                    <a:pt x="46" y="79"/>
                  </a:cubicBezTo>
                  <a:cubicBezTo>
                    <a:pt x="35" y="78"/>
                    <a:pt x="35" y="78"/>
                    <a:pt x="35" y="78"/>
                  </a:cubicBezTo>
                  <a:cubicBezTo>
                    <a:pt x="40" y="90"/>
                    <a:pt x="48" y="91"/>
                    <a:pt x="54" y="92"/>
                  </a:cubicBezTo>
                  <a:cubicBezTo>
                    <a:pt x="54" y="96"/>
                    <a:pt x="54" y="96"/>
                    <a:pt x="54" y="96"/>
                  </a:cubicBezTo>
                  <a:cubicBezTo>
                    <a:pt x="46" y="96"/>
                    <a:pt x="46" y="96"/>
                    <a:pt x="46" y="96"/>
                  </a:cubicBezTo>
                  <a:cubicBezTo>
                    <a:pt x="46" y="104"/>
                    <a:pt x="57" y="109"/>
                    <a:pt x="64" y="108"/>
                  </a:cubicBezTo>
                  <a:cubicBezTo>
                    <a:pt x="64" y="114"/>
                    <a:pt x="64" y="114"/>
                    <a:pt x="64" y="114"/>
                  </a:cubicBezTo>
                  <a:cubicBezTo>
                    <a:pt x="60" y="115"/>
                    <a:pt x="60" y="115"/>
                    <a:pt x="60" y="115"/>
                  </a:cubicBezTo>
                  <a:cubicBezTo>
                    <a:pt x="81" y="146"/>
                    <a:pt x="81" y="146"/>
                    <a:pt x="81" y="146"/>
                  </a:cubicBezTo>
                  <a:cubicBezTo>
                    <a:pt x="103" y="117"/>
                    <a:pt x="103" y="117"/>
                    <a:pt x="103" y="117"/>
                  </a:cubicBezTo>
                  <a:cubicBezTo>
                    <a:pt x="98" y="114"/>
                    <a:pt x="98" y="114"/>
                    <a:pt x="98" y="114"/>
                  </a:cubicBezTo>
                  <a:cubicBezTo>
                    <a:pt x="99" y="107"/>
                    <a:pt x="99" y="107"/>
                    <a:pt x="99" y="107"/>
                  </a:cubicBezTo>
                  <a:cubicBezTo>
                    <a:pt x="105" y="108"/>
                    <a:pt x="111" y="106"/>
                    <a:pt x="115" y="97"/>
                  </a:cubicBezTo>
                  <a:cubicBezTo>
                    <a:pt x="114" y="95"/>
                    <a:pt x="99" y="99"/>
                    <a:pt x="112" y="92"/>
                  </a:cubicBezTo>
                  <a:cubicBezTo>
                    <a:pt x="120" y="91"/>
                    <a:pt x="125" y="85"/>
                    <a:pt x="131" y="79"/>
                  </a:cubicBezTo>
                  <a:cubicBezTo>
                    <a:pt x="119" y="79"/>
                    <a:pt x="119" y="79"/>
                    <a:pt x="119" y="79"/>
                  </a:cubicBezTo>
                  <a:cubicBezTo>
                    <a:pt x="117" y="78"/>
                    <a:pt x="116" y="76"/>
                    <a:pt x="117" y="75"/>
                  </a:cubicBezTo>
                  <a:cubicBezTo>
                    <a:pt x="125" y="74"/>
                    <a:pt x="137" y="70"/>
                    <a:pt x="141" y="59"/>
                  </a:cubicBezTo>
                  <a:cubicBezTo>
                    <a:pt x="125" y="58"/>
                    <a:pt x="125" y="58"/>
                    <a:pt x="125" y="58"/>
                  </a:cubicBezTo>
                  <a:cubicBezTo>
                    <a:pt x="122" y="57"/>
                    <a:pt x="123" y="55"/>
                    <a:pt x="124" y="54"/>
                  </a:cubicBezTo>
                  <a:cubicBezTo>
                    <a:pt x="134" y="54"/>
                    <a:pt x="145" y="50"/>
                    <a:pt x="154"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8" name="íŝḻiḍè"/>
            <p:cNvSpPr/>
            <p:nvPr/>
          </p:nvSpPr>
          <p:spPr bwMode="auto">
            <a:xfrm>
              <a:off x="3344157" y="1504480"/>
              <a:ext cx="93914" cy="74290"/>
            </a:xfrm>
            <a:custGeom>
              <a:avLst/>
              <a:gdLst>
                <a:gd name="T0" fmla="*/ 6 w 41"/>
                <a:gd name="T1" fmla="*/ 15 h 32"/>
                <a:gd name="T2" fmla="*/ 9 w 41"/>
                <a:gd name="T3" fmla="*/ 16 h 32"/>
                <a:gd name="T4" fmla="*/ 37 w 41"/>
                <a:gd name="T5" fmla="*/ 18 h 32"/>
                <a:gd name="T6" fmla="*/ 41 w 41"/>
                <a:gd name="T7" fmla="*/ 16 h 32"/>
                <a:gd name="T8" fmla="*/ 32 w 41"/>
                <a:gd name="T9" fmla="*/ 0 h 32"/>
                <a:gd name="T10" fmla="*/ 28 w 41"/>
                <a:gd name="T11" fmla="*/ 1 h 32"/>
                <a:gd name="T12" fmla="*/ 35 w 41"/>
                <a:gd name="T13" fmla="*/ 14 h 32"/>
                <a:gd name="T14" fmla="*/ 30 w 41"/>
                <a:gd name="T15" fmla="*/ 13 h 32"/>
                <a:gd name="T16" fmla="*/ 4 w 41"/>
                <a:gd name="T17" fmla="*/ 12 h 32"/>
                <a:gd name="T18" fmla="*/ 0 w 41"/>
                <a:gd name="T19" fmla="*/ 14 h 32"/>
                <a:gd name="T20" fmla="*/ 10 w 41"/>
                <a:gd name="T21" fmla="*/ 32 h 32"/>
                <a:gd name="T22" fmla="*/ 14 w 41"/>
                <a:gd name="T23" fmla="*/ 30 h 32"/>
                <a:gd name="T24" fmla="*/ 6 w 41"/>
                <a:gd name="T25"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32">
                  <a:moveTo>
                    <a:pt x="6" y="15"/>
                  </a:moveTo>
                  <a:cubicBezTo>
                    <a:pt x="9" y="16"/>
                    <a:pt x="9" y="16"/>
                    <a:pt x="9" y="16"/>
                  </a:cubicBezTo>
                  <a:cubicBezTo>
                    <a:pt x="37" y="18"/>
                    <a:pt x="37" y="18"/>
                    <a:pt x="37" y="18"/>
                  </a:cubicBezTo>
                  <a:cubicBezTo>
                    <a:pt x="41" y="16"/>
                    <a:pt x="41" y="16"/>
                    <a:pt x="41" y="16"/>
                  </a:cubicBezTo>
                  <a:cubicBezTo>
                    <a:pt x="32" y="0"/>
                    <a:pt x="32" y="0"/>
                    <a:pt x="32" y="0"/>
                  </a:cubicBezTo>
                  <a:cubicBezTo>
                    <a:pt x="28" y="1"/>
                    <a:pt x="28" y="1"/>
                    <a:pt x="28" y="1"/>
                  </a:cubicBezTo>
                  <a:cubicBezTo>
                    <a:pt x="35" y="14"/>
                    <a:pt x="35" y="14"/>
                    <a:pt x="35" y="14"/>
                  </a:cubicBezTo>
                  <a:cubicBezTo>
                    <a:pt x="34" y="14"/>
                    <a:pt x="32" y="14"/>
                    <a:pt x="30" y="13"/>
                  </a:cubicBezTo>
                  <a:cubicBezTo>
                    <a:pt x="4" y="12"/>
                    <a:pt x="4" y="12"/>
                    <a:pt x="4" y="12"/>
                  </a:cubicBezTo>
                  <a:cubicBezTo>
                    <a:pt x="0" y="14"/>
                    <a:pt x="0" y="14"/>
                    <a:pt x="0" y="14"/>
                  </a:cubicBezTo>
                  <a:cubicBezTo>
                    <a:pt x="10" y="32"/>
                    <a:pt x="10" y="32"/>
                    <a:pt x="10" y="32"/>
                  </a:cubicBezTo>
                  <a:cubicBezTo>
                    <a:pt x="14" y="30"/>
                    <a:pt x="14" y="30"/>
                    <a:pt x="14" y="30"/>
                  </a:cubicBezTo>
                  <a:lnTo>
                    <a:pt x="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39" name="îS1iďê"/>
            <p:cNvSpPr/>
            <p:nvPr/>
          </p:nvSpPr>
          <p:spPr bwMode="auto">
            <a:xfrm>
              <a:off x="3369388" y="1550736"/>
              <a:ext cx="91811" cy="71487"/>
            </a:xfrm>
            <a:custGeom>
              <a:avLst/>
              <a:gdLst>
                <a:gd name="T0" fmla="*/ 128 w 131"/>
                <a:gd name="T1" fmla="*/ 46 h 102"/>
                <a:gd name="T2" fmla="*/ 85 w 131"/>
                <a:gd name="T3" fmla="*/ 66 h 102"/>
                <a:gd name="T4" fmla="*/ 66 w 131"/>
                <a:gd name="T5" fmla="*/ 30 h 102"/>
                <a:gd name="T6" fmla="*/ 108 w 131"/>
                <a:gd name="T7" fmla="*/ 10 h 102"/>
                <a:gd name="T8" fmla="*/ 105 w 131"/>
                <a:gd name="T9" fmla="*/ 0 h 102"/>
                <a:gd name="T10" fmla="*/ 0 w 131"/>
                <a:gd name="T11" fmla="*/ 46 h 102"/>
                <a:gd name="T12" fmla="*/ 7 w 131"/>
                <a:gd name="T13" fmla="*/ 56 h 102"/>
                <a:gd name="T14" fmla="*/ 56 w 131"/>
                <a:gd name="T15" fmla="*/ 33 h 102"/>
                <a:gd name="T16" fmla="*/ 72 w 131"/>
                <a:gd name="T17" fmla="*/ 73 h 102"/>
                <a:gd name="T18" fmla="*/ 23 w 131"/>
                <a:gd name="T19" fmla="*/ 92 h 102"/>
                <a:gd name="T20" fmla="*/ 30 w 131"/>
                <a:gd name="T21" fmla="*/ 102 h 102"/>
                <a:gd name="T22" fmla="*/ 131 w 131"/>
                <a:gd name="T23" fmla="*/ 56 h 102"/>
                <a:gd name="T24" fmla="*/ 128 w 131"/>
                <a:gd name="T25" fmla="*/ 4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128" y="46"/>
                  </a:moveTo>
                  <a:lnTo>
                    <a:pt x="85" y="66"/>
                  </a:lnTo>
                  <a:lnTo>
                    <a:pt x="66" y="30"/>
                  </a:lnTo>
                  <a:lnTo>
                    <a:pt x="108" y="10"/>
                  </a:lnTo>
                  <a:lnTo>
                    <a:pt x="105" y="0"/>
                  </a:lnTo>
                  <a:lnTo>
                    <a:pt x="0" y="46"/>
                  </a:lnTo>
                  <a:lnTo>
                    <a:pt x="7" y="56"/>
                  </a:lnTo>
                  <a:lnTo>
                    <a:pt x="56" y="33"/>
                  </a:lnTo>
                  <a:lnTo>
                    <a:pt x="72" y="73"/>
                  </a:lnTo>
                  <a:lnTo>
                    <a:pt x="23" y="92"/>
                  </a:lnTo>
                  <a:lnTo>
                    <a:pt x="30" y="102"/>
                  </a:lnTo>
                  <a:lnTo>
                    <a:pt x="131" y="56"/>
                  </a:lnTo>
                  <a:lnTo>
                    <a:pt x="128"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0" name="i$ḷíḓe"/>
            <p:cNvSpPr/>
            <p:nvPr/>
          </p:nvSpPr>
          <p:spPr bwMode="auto">
            <a:xfrm>
              <a:off x="3394618" y="1599095"/>
              <a:ext cx="91811" cy="71487"/>
            </a:xfrm>
            <a:custGeom>
              <a:avLst/>
              <a:gdLst>
                <a:gd name="T0" fmla="*/ 72 w 131"/>
                <a:gd name="T1" fmla="*/ 76 h 102"/>
                <a:gd name="T2" fmla="*/ 85 w 131"/>
                <a:gd name="T3" fmla="*/ 69 h 102"/>
                <a:gd name="T4" fmla="*/ 66 w 131"/>
                <a:gd name="T5" fmla="*/ 30 h 102"/>
                <a:gd name="T6" fmla="*/ 98 w 131"/>
                <a:gd name="T7" fmla="*/ 17 h 102"/>
                <a:gd name="T8" fmla="*/ 118 w 131"/>
                <a:gd name="T9" fmla="*/ 56 h 102"/>
                <a:gd name="T10" fmla="*/ 131 w 131"/>
                <a:gd name="T11" fmla="*/ 53 h 102"/>
                <a:gd name="T12" fmla="*/ 105 w 131"/>
                <a:gd name="T13" fmla="*/ 0 h 102"/>
                <a:gd name="T14" fmla="*/ 0 w 131"/>
                <a:gd name="T15" fmla="*/ 50 h 102"/>
                <a:gd name="T16" fmla="*/ 30 w 131"/>
                <a:gd name="T17" fmla="*/ 102 h 102"/>
                <a:gd name="T18" fmla="*/ 39 w 131"/>
                <a:gd name="T19" fmla="*/ 96 h 102"/>
                <a:gd name="T20" fmla="*/ 20 w 131"/>
                <a:gd name="T21" fmla="*/ 53 h 102"/>
                <a:gd name="T22" fmla="*/ 52 w 131"/>
                <a:gd name="T23" fmla="*/ 36 h 102"/>
                <a:gd name="T24" fmla="*/ 72 w 131"/>
                <a:gd name="T25" fmla="*/ 7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102">
                  <a:moveTo>
                    <a:pt x="72" y="76"/>
                  </a:moveTo>
                  <a:lnTo>
                    <a:pt x="85" y="69"/>
                  </a:lnTo>
                  <a:lnTo>
                    <a:pt x="66" y="30"/>
                  </a:lnTo>
                  <a:lnTo>
                    <a:pt x="98" y="17"/>
                  </a:lnTo>
                  <a:lnTo>
                    <a:pt x="118" y="56"/>
                  </a:lnTo>
                  <a:lnTo>
                    <a:pt x="131" y="53"/>
                  </a:lnTo>
                  <a:lnTo>
                    <a:pt x="105" y="0"/>
                  </a:lnTo>
                  <a:lnTo>
                    <a:pt x="0" y="50"/>
                  </a:lnTo>
                  <a:lnTo>
                    <a:pt x="30" y="102"/>
                  </a:lnTo>
                  <a:lnTo>
                    <a:pt x="39" y="96"/>
                  </a:lnTo>
                  <a:lnTo>
                    <a:pt x="20" y="53"/>
                  </a:lnTo>
                  <a:lnTo>
                    <a:pt x="52" y="36"/>
                  </a:lnTo>
                  <a:lnTo>
                    <a:pt x="72"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1" name="îş1íḍé"/>
            <p:cNvSpPr/>
            <p:nvPr/>
          </p:nvSpPr>
          <p:spPr bwMode="auto">
            <a:xfrm>
              <a:off x="3431063" y="1647453"/>
              <a:ext cx="73589" cy="53265"/>
            </a:xfrm>
            <a:custGeom>
              <a:avLst/>
              <a:gdLst>
                <a:gd name="T0" fmla="*/ 32 w 32"/>
                <a:gd name="T1" fmla="*/ 3 h 23"/>
                <a:gd name="T2" fmla="*/ 30 w 32"/>
                <a:gd name="T3" fmla="*/ 0 h 23"/>
                <a:gd name="T4" fmla="*/ 13 w 32"/>
                <a:gd name="T5" fmla="*/ 16 h 23"/>
                <a:gd name="T6" fmla="*/ 10 w 32"/>
                <a:gd name="T7" fmla="*/ 19 h 23"/>
                <a:gd name="T8" fmla="*/ 7 w 32"/>
                <a:gd name="T9" fmla="*/ 20 h 23"/>
                <a:gd name="T10" fmla="*/ 5 w 32"/>
                <a:gd name="T11" fmla="*/ 19 h 23"/>
                <a:gd name="T12" fmla="*/ 4 w 32"/>
                <a:gd name="T13" fmla="*/ 16 h 23"/>
                <a:gd name="T14" fmla="*/ 7 w 32"/>
                <a:gd name="T15" fmla="*/ 11 h 23"/>
                <a:gd name="T16" fmla="*/ 5 w 32"/>
                <a:gd name="T17" fmla="*/ 10 h 23"/>
                <a:gd name="T18" fmla="*/ 0 w 32"/>
                <a:gd name="T19" fmla="*/ 16 h 23"/>
                <a:gd name="T20" fmla="*/ 2 w 32"/>
                <a:gd name="T21" fmla="*/ 21 h 23"/>
                <a:gd name="T22" fmla="*/ 6 w 32"/>
                <a:gd name="T23" fmla="*/ 23 h 23"/>
                <a:gd name="T24" fmla="*/ 10 w 32"/>
                <a:gd name="T25" fmla="*/ 22 h 23"/>
                <a:gd name="T26" fmla="*/ 15 w 32"/>
                <a:gd name="T27" fmla="*/ 18 h 23"/>
                <a:gd name="T28" fmla="*/ 32 w 32"/>
                <a:gd name="T29"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23">
                  <a:moveTo>
                    <a:pt x="32" y="3"/>
                  </a:moveTo>
                  <a:cubicBezTo>
                    <a:pt x="30" y="0"/>
                    <a:pt x="30" y="0"/>
                    <a:pt x="30" y="0"/>
                  </a:cubicBezTo>
                  <a:cubicBezTo>
                    <a:pt x="13" y="16"/>
                    <a:pt x="13" y="16"/>
                    <a:pt x="13" y="16"/>
                  </a:cubicBezTo>
                  <a:cubicBezTo>
                    <a:pt x="11" y="18"/>
                    <a:pt x="10" y="19"/>
                    <a:pt x="10" y="19"/>
                  </a:cubicBezTo>
                  <a:cubicBezTo>
                    <a:pt x="9" y="19"/>
                    <a:pt x="8" y="20"/>
                    <a:pt x="7" y="20"/>
                  </a:cubicBezTo>
                  <a:cubicBezTo>
                    <a:pt x="6" y="20"/>
                    <a:pt x="6" y="19"/>
                    <a:pt x="5" y="19"/>
                  </a:cubicBezTo>
                  <a:cubicBezTo>
                    <a:pt x="4" y="18"/>
                    <a:pt x="4" y="17"/>
                    <a:pt x="4" y="16"/>
                  </a:cubicBezTo>
                  <a:cubicBezTo>
                    <a:pt x="4" y="15"/>
                    <a:pt x="6" y="13"/>
                    <a:pt x="7" y="11"/>
                  </a:cubicBezTo>
                  <a:cubicBezTo>
                    <a:pt x="5" y="10"/>
                    <a:pt x="5" y="10"/>
                    <a:pt x="5" y="10"/>
                  </a:cubicBezTo>
                  <a:cubicBezTo>
                    <a:pt x="2" y="12"/>
                    <a:pt x="1" y="14"/>
                    <a:pt x="0" y="16"/>
                  </a:cubicBezTo>
                  <a:cubicBezTo>
                    <a:pt x="0" y="18"/>
                    <a:pt x="1" y="20"/>
                    <a:pt x="2" y="21"/>
                  </a:cubicBezTo>
                  <a:cubicBezTo>
                    <a:pt x="3" y="22"/>
                    <a:pt x="4" y="23"/>
                    <a:pt x="6" y="23"/>
                  </a:cubicBezTo>
                  <a:cubicBezTo>
                    <a:pt x="7" y="23"/>
                    <a:pt x="9" y="23"/>
                    <a:pt x="10" y="22"/>
                  </a:cubicBezTo>
                  <a:cubicBezTo>
                    <a:pt x="12" y="22"/>
                    <a:pt x="13" y="20"/>
                    <a:pt x="15" y="18"/>
                  </a:cubicBezTo>
                  <a:lnTo>
                    <a:pt x="3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2" name="išḻïde"/>
            <p:cNvSpPr/>
            <p:nvPr/>
          </p:nvSpPr>
          <p:spPr bwMode="auto">
            <a:xfrm>
              <a:off x="3465404" y="1659368"/>
              <a:ext cx="60273" cy="59572"/>
            </a:xfrm>
            <a:custGeom>
              <a:avLst/>
              <a:gdLst>
                <a:gd name="T0" fmla="*/ 79 w 86"/>
                <a:gd name="T1" fmla="*/ 0 h 85"/>
                <a:gd name="T2" fmla="*/ 0 w 86"/>
                <a:gd name="T3" fmla="*/ 79 h 85"/>
                <a:gd name="T4" fmla="*/ 7 w 86"/>
                <a:gd name="T5" fmla="*/ 85 h 85"/>
                <a:gd name="T6" fmla="*/ 86 w 86"/>
                <a:gd name="T7" fmla="*/ 6 h 85"/>
                <a:gd name="T8" fmla="*/ 79 w 86"/>
                <a:gd name="T9" fmla="*/ 0 h 85"/>
              </a:gdLst>
              <a:ahLst/>
              <a:cxnLst>
                <a:cxn ang="0">
                  <a:pos x="T0" y="T1"/>
                </a:cxn>
                <a:cxn ang="0">
                  <a:pos x="T2" y="T3"/>
                </a:cxn>
                <a:cxn ang="0">
                  <a:pos x="T4" y="T5"/>
                </a:cxn>
                <a:cxn ang="0">
                  <a:pos x="T6" y="T7"/>
                </a:cxn>
                <a:cxn ang="0">
                  <a:pos x="T8" y="T9"/>
                </a:cxn>
              </a:cxnLst>
              <a:rect l="0" t="0" r="r" b="b"/>
              <a:pathLst>
                <a:path w="86" h="85">
                  <a:moveTo>
                    <a:pt x="79" y="0"/>
                  </a:moveTo>
                  <a:lnTo>
                    <a:pt x="0" y="79"/>
                  </a:lnTo>
                  <a:lnTo>
                    <a:pt x="7" y="85"/>
                  </a:lnTo>
                  <a:lnTo>
                    <a:pt x="86" y="6"/>
                  </a:lnTo>
                  <a:lnTo>
                    <a:pt x="7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3" name="ís1ïḓè"/>
            <p:cNvSpPr/>
            <p:nvPr/>
          </p:nvSpPr>
          <p:spPr bwMode="auto">
            <a:xfrm>
              <a:off x="3477319" y="1675487"/>
              <a:ext cx="73589" cy="80598"/>
            </a:xfrm>
            <a:custGeom>
              <a:avLst/>
              <a:gdLst>
                <a:gd name="T0" fmla="*/ 29 w 32"/>
                <a:gd name="T1" fmla="*/ 0 h 35"/>
                <a:gd name="T2" fmla="*/ 0 w 32"/>
                <a:gd name="T3" fmla="*/ 21 h 35"/>
                <a:gd name="T4" fmla="*/ 3 w 32"/>
                <a:gd name="T5" fmla="*/ 23 h 35"/>
                <a:gd name="T6" fmla="*/ 12 w 32"/>
                <a:gd name="T7" fmla="*/ 17 h 35"/>
                <a:gd name="T8" fmla="*/ 20 w 32"/>
                <a:gd name="T9" fmla="*/ 23 h 35"/>
                <a:gd name="T10" fmla="*/ 16 w 32"/>
                <a:gd name="T11" fmla="*/ 33 h 35"/>
                <a:gd name="T12" fmla="*/ 19 w 32"/>
                <a:gd name="T13" fmla="*/ 35 h 35"/>
                <a:gd name="T14" fmla="*/ 32 w 32"/>
                <a:gd name="T15" fmla="*/ 3 h 35"/>
                <a:gd name="T16" fmla="*/ 29 w 32"/>
                <a:gd name="T17" fmla="*/ 0 h 35"/>
                <a:gd name="T18" fmla="*/ 25 w 32"/>
                <a:gd name="T19" fmla="*/ 11 h 35"/>
                <a:gd name="T20" fmla="*/ 22 w 32"/>
                <a:gd name="T21" fmla="*/ 20 h 35"/>
                <a:gd name="T22" fmla="*/ 15 w 32"/>
                <a:gd name="T23" fmla="*/ 15 h 35"/>
                <a:gd name="T24" fmla="*/ 23 w 32"/>
                <a:gd name="T25" fmla="*/ 8 h 35"/>
                <a:gd name="T26" fmla="*/ 28 w 32"/>
                <a:gd name="T27" fmla="*/ 4 h 35"/>
                <a:gd name="T28" fmla="*/ 25 w 32"/>
                <a:gd name="T29"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35">
                  <a:moveTo>
                    <a:pt x="29" y="0"/>
                  </a:moveTo>
                  <a:cubicBezTo>
                    <a:pt x="0" y="21"/>
                    <a:pt x="0" y="21"/>
                    <a:pt x="0" y="21"/>
                  </a:cubicBezTo>
                  <a:cubicBezTo>
                    <a:pt x="3" y="23"/>
                    <a:pt x="3" y="23"/>
                    <a:pt x="3" y="23"/>
                  </a:cubicBezTo>
                  <a:cubicBezTo>
                    <a:pt x="12" y="17"/>
                    <a:pt x="12" y="17"/>
                    <a:pt x="12" y="17"/>
                  </a:cubicBezTo>
                  <a:cubicBezTo>
                    <a:pt x="20" y="23"/>
                    <a:pt x="20" y="23"/>
                    <a:pt x="20" y="23"/>
                  </a:cubicBezTo>
                  <a:cubicBezTo>
                    <a:pt x="16" y="33"/>
                    <a:pt x="16" y="33"/>
                    <a:pt x="16" y="33"/>
                  </a:cubicBezTo>
                  <a:cubicBezTo>
                    <a:pt x="19" y="35"/>
                    <a:pt x="19" y="35"/>
                    <a:pt x="19" y="35"/>
                  </a:cubicBezTo>
                  <a:cubicBezTo>
                    <a:pt x="32" y="3"/>
                    <a:pt x="32" y="3"/>
                    <a:pt x="32" y="3"/>
                  </a:cubicBezTo>
                  <a:lnTo>
                    <a:pt x="29" y="0"/>
                  </a:lnTo>
                  <a:close/>
                  <a:moveTo>
                    <a:pt x="25" y="11"/>
                  </a:moveTo>
                  <a:cubicBezTo>
                    <a:pt x="22" y="20"/>
                    <a:pt x="22" y="20"/>
                    <a:pt x="22" y="20"/>
                  </a:cubicBezTo>
                  <a:cubicBezTo>
                    <a:pt x="15" y="15"/>
                    <a:pt x="15" y="15"/>
                    <a:pt x="15" y="15"/>
                  </a:cubicBezTo>
                  <a:cubicBezTo>
                    <a:pt x="23" y="8"/>
                    <a:pt x="23" y="8"/>
                    <a:pt x="23" y="8"/>
                  </a:cubicBezTo>
                  <a:cubicBezTo>
                    <a:pt x="25" y="7"/>
                    <a:pt x="27" y="6"/>
                    <a:pt x="28" y="4"/>
                  </a:cubicBezTo>
                  <a:cubicBezTo>
                    <a:pt x="28" y="6"/>
                    <a:pt x="27" y="8"/>
                    <a:pt x="2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4" name="ïṩlïďê"/>
            <p:cNvSpPr/>
            <p:nvPr/>
          </p:nvSpPr>
          <p:spPr bwMode="auto">
            <a:xfrm>
              <a:off x="3529882" y="1688803"/>
              <a:ext cx="80598" cy="87606"/>
            </a:xfrm>
            <a:custGeom>
              <a:avLst/>
              <a:gdLst>
                <a:gd name="T0" fmla="*/ 108 w 115"/>
                <a:gd name="T1" fmla="*/ 27 h 125"/>
                <a:gd name="T2" fmla="*/ 62 w 115"/>
                <a:gd name="T3" fmla="*/ 102 h 125"/>
                <a:gd name="T4" fmla="*/ 69 w 115"/>
                <a:gd name="T5" fmla="*/ 7 h 125"/>
                <a:gd name="T6" fmla="*/ 59 w 115"/>
                <a:gd name="T7" fmla="*/ 0 h 125"/>
                <a:gd name="T8" fmla="*/ 0 w 115"/>
                <a:gd name="T9" fmla="*/ 96 h 125"/>
                <a:gd name="T10" fmla="*/ 10 w 115"/>
                <a:gd name="T11" fmla="*/ 99 h 125"/>
                <a:gd name="T12" fmla="*/ 56 w 115"/>
                <a:gd name="T13" fmla="*/ 27 h 125"/>
                <a:gd name="T14" fmla="*/ 49 w 115"/>
                <a:gd name="T15" fmla="*/ 122 h 125"/>
                <a:gd name="T16" fmla="*/ 59 w 115"/>
                <a:gd name="T17" fmla="*/ 125 h 125"/>
                <a:gd name="T18" fmla="*/ 115 w 115"/>
                <a:gd name="T19" fmla="*/ 33 h 125"/>
                <a:gd name="T20" fmla="*/ 108 w 115"/>
                <a:gd name="T21"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25">
                  <a:moveTo>
                    <a:pt x="108" y="27"/>
                  </a:moveTo>
                  <a:lnTo>
                    <a:pt x="62" y="102"/>
                  </a:lnTo>
                  <a:lnTo>
                    <a:pt x="69" y="7"/>
                  </a:lnTo>
                  <a:lnTo>
                    <a:pt x="59" y="0"/>
                  </a:lnTo>
                  <a:lnTo>
                    <a:pt x="0" y="96"/>
                  </a:lnTo>
                  <a:lnTo>
                    <a:pt x="10" y="99"/>
                  </a:lnTo>
                  <a:lnTo>
                    <a:pt x="56" y="27"/>
                  </a:lnTo>
                  <a:lnTo>
                    <a:pt x="49" y="122"/>
                  </a:lnTo>
                  <a:lnTo>
                    <a:pt x="59" y="125"/>
                  </a:lnTo>
                  <a:lnTo>
                    <a:pt x="115" y="33"/>
                  </a:lnTo>
                  <a:lnTo>
                    <a:pt x="108"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5" name="íSliḋê"/>
            <p:cNvSpPr/>
            <p:nvPr/>
          </p:nvSpPr>
          <p:spPr bwMode="auto">
            <a:xfrm>
              <a:off x="3594360" y="1714735"/>
              <a:ext cx="56769" cy="77794"/>
            </a:xfrm>
            <a:custGeom>
              <a:avLst/>
              <a:gdLst>
                <a:gd name="T0" fmla="*/ 19 w 25"/>
                <a:gd name="T1" fmla="*/ 1 h 34"/>
                <a:gd name="T2" fmla="*/ 13 w 25"/>
                <a:gd name="T3" fmla="*/ 1 h 34"/>
                <a:gd name="T4" fmla="*/ 8 w 25"/>
                <a:gd name="T5" fmla="*/ 5 h 34"/>
                <a:gd name="T6" fmla="*/ 3 w 25"/>
                <a:gd name="T7" fmla="*/ 13 h 34"/>
                <a:gd name="T8" fmla="*/ 1 w 25"/>
                <a:gd name="T9" fmla="*/ 22 h 34"/>
                <a:gd name="T10" fmla="*/ 2 w 25"/>
                <a:gd name="T11" fmla="*/ 29 h 34"/>
                <a:gd name="T12" fmla="*/ 6 w 25"/>
                <a:gd name="T13" fmla="*/ 33 h 34"/>
                <a:gd name="T14" fmla="*/ 11 w 25"/>
                <a:gd name="T15" fmla="*/ 33 h 34"/>
                <a:gd name="T16" fmla="*/ 17 w 25"/>
                <a:gd name="T17" fmla="*/ 31 h 34"/>
                <a:gd name="T18" fmla="*/ 21 w 25"/>
                <a:gd name="T19" fmla="*/ 20 h 34"/>
                <a:gd name="T20" fmla="*/ 13 w 25"/>
                <a:gd name="T21" fmla="*/ 17 h 34"/>
                <a:gd name="T22" fmla="*/ 11 w 25"/>
                <a:gd name="T23" fmla="*/ 20 h 34"/>
                <a:gd name="T24" fmla="*/ 17 w 25"/>
                <a:gd name="T25" fmla="*/ 22 h 34"/>
                <a:gd name="T26" fmla="*/ 15 w 25"/>
                <a:gd name="T27" fmla="*/ 28 h 34"/>
                <a:gd name="T28" fmla="*/ 12 w 25"/>
                <a:gd name="T29" fmla="*/ 29 h 34"/>
                <a:gd name="T30" fmla="*/ 8 w 25"/>
                <a:gd name="T31" fmla="*/ 29 h 34"/>
                <a:gd name="T32" fmla="*/ 5 w 25"/>
                <a:gd name="T33" fmla="*/ 26 h 34"/>
                <a:gd name="T34" fmla="*/ 4 w 25"/>
                <a:gd name="T35" fmla="*/ 21 h 34"/>
                <a:gd name="T36" fmla="*/ 6 w 25"/>
                <a:gd name="T37" fmla="*/ 14 h 34"/>
                <a:gd name="T38" fmla="*/ 9 w 25"/>
                <a:gd name="T39" fmla="*/ 8 h 34"/>
                <a:gd name="T40" fmla="*/ 11 w 25"/>
                <a:gd name="T41" fmla="*/ 5 h 34"/>
                <a:gd name="T42" fmla="*/ 15 w 25"/>
                <a:gd name="T43" fmla="*/ 4 h 34"/>
                <a:gd name="T44" fmla="*/ 18 w 25"/>
                <a:gd name="T45" fmla="*/ 4 h 34"/>
                <a:gd name="T46" fmla="*/ 20 w 25"/>
                <a:gd name="T47" fmla="*/ 6 h 34"/>
                <a:gd name="T48" fmla="*/ 21 w 25"/>
                <a:gd name="T49" fmla="*/ 9 h 34"/>
                <a:gd name="T50" fmla="*/ 21 w 25"/>
                <a:gd name="T51" fmla="*/ 13 h 34"/>
                <a:gd name="T52" fmla="*/ 24 w 25"/>
                <a:gd name="T53" fmla="*/ 13 h 34"/>
                <a:gd name="T54" fmla="*/ 24 w 25"/>
                <a:gd name="T55" fmla="*/ 7 h 34"/>
                <a:gd name="T56" fmla="*/ 23 w 25"/>
                <a:gd name="T57" fmla="*/ 3 h 34"/>
                <a:gd name="T58" fmla="*/ 19 w 25"/>
                <a:gd name="T59"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 h="34">
                  <a:moveTo>
                    <a:pt x="19" y="1"/>
                  </a:moveTo>
                  <a:cubicBezTo>
                    <a:pt x="18" y="0"/>
                    <a:pt x="15" y="0"/>
                    <a:pt x="13" y="1"/>
                  </a:cubicBezTo>
                  <a:cubicBezTo>
                    <a:pt x="11" y="1"/>
                    <a:pt x="9" y="3"/>
                    <a:pt x="8" y="5"/>
                  </a:cubicBezTo>
                  <a:cubicBezTo>
                    <a:pt x="6" y="7"/>
                    <a:pt x="4" y="10"/>
                    <a:pt x="3" y="13"/>
                  </a:cubicBezTo>
                  <a:cubicBezTo>
                    <a:pt x="2" y="16"/>
                    <a:pt x="1" y="19"/>
                    <a:pt x="1" y="22"/>
                  </a:cubicBezTo>
                  <a:cubicBezTo>
                    <a:pt x="0" y="25"/>
                    <a:pt x="1" y="27"/>
                    <a:pt x="2" y="29"/>
                  </a:cubicBezTo>
                  <a:cubicBezTo>
                    <a:pt x="3" y="31"/>
                    <a:pt x="4" y="32"/>
                    <a:pt x="6" y="33"/>
                  </a:cubicBezTo>
                  <a:cubicBezTo>
                    <a:pt x="8" y="34"/>
                    <a:pt x="9" y="34"/>
                    <a:pt x="11" y="33"/>
                  </a:cubicBezTo>
                  <a:cubicBezTo>
                    <a:pt x="13" y="33"/>
                    <a:pt x="15" y="32"/>
                    <a:pt x="17" y="31"/>
                  </a:cubicBezTo>
                  <a:cubicBezTo>
                    <a:pt x="21" y="20"/>
                    <a:pt x="21" y="20"/>
                    <a:pt x="21" y="20"/>
                  </a:cubicBezTo>
                  <a:cubicBezTo>
                    <a:pt x="13" y="17"/>
                    <a:pt x="13" y="17"/>
                    <a:pt x="13" y="17"/>
                  </a:cubicBezTo>
                  <a:cubicBezTo>
                    <a:pt x="11" y="20"/>
                    <a:pt x="11" y="20"/>
                    <a:pt x="11" y="20"/>
                  </a:cubicBezTo>
                  <a:cubicBezTo>
                    <a:pt x="17" y="22"/>
                    <a:pt x="17" y="22"/>
                    <a:pt x="17" y="22"/>
                  </a:cubicBezTo>
                  <a:cubicBezTo>
                    <a:pt x="15" y="28"/>
                    <a:pt x="15" y="28"/>
                    <a:pt x="15" y="28"/>
                  </a:cubicBezTo>
                  <a:cubicBezTo>
                    <a:pt x="14" y="29"/>
                    <a:pt x="13" y="29"/>
                    <a:pt x="12" y="29"/>
                  </a:cubicBezTo>
                  <a:cubicBezTo>
                    <a:pt x="10" y="30"/>
                    <a:pt x="9" y="30"/>
                    <a:pt x="8" y="29"/>
                  </a:cubicBezTo>
                  <a:cubicBezTo>
                    <a:pt x="6" y="29"/>
                    <a:pt x="5" y="28"/>
                    <a:pt x="5" y="26"/>
                  </a:cubicBezTo>
                  <a:cubicBezTo>
                    <a:pt x="4" y="25"/>
                    <a:pt x="3" y="23"/>
                    <a:pt x="4" y="21"/>
                  </a:cubicBezTo>
                  <a:cubicBezTo>
                    <a:pt x="4" y="19"/>
                    <a:pt x="4" y="17"/>
                    <a:pt x="6" y="14"/>
                  </a:cubicBezTo>
                  <a:cubicBezTo>
                    <a:pt x="7" y="12"/>
                    <a:pt x="8" y="10"/>
                    <a:pt x="9" y="8"/>
                  </a:cubicBezTo>
                  <a:cubicBezTo>
                    <a:pt x="10" y="7"/>
                    <a:pt x="11" y="6"/>
                    <a:pt x="11" y="5"/>
                  </a:cubicBezTo>
                  <a:cubicBezTo>
                    <a:pt x="12" y="5"/>
                    <a:pt x="13" y="4"/>
                    <a:pt x="15" y="4"/>
                  </a:cubicBezTo>
                  <a:cubicBezTo>
                    <a:pt x="16" y="4"/>
                    <a:pt x="17" y="4"/>
                    <a:pt x="18" y="4"/>
                  </a:cubicBezTo>
                  <a:cubicBezTo>
                    <a:pt x="19" y="5"/>
                    <a:pt x="20" y="5"/>
                    <a:pt x="20" y="6"/>
                  </a:cubicBezTo>
                  <a:cubicBezTo>
                    <a:pt x="21" y="7"/>
                    <a:pt x="21" y="8"/>
                    <a:pt x="21" y="9"/>
                  </a:cubicBezTo>
                  <a:cubicBezTo>
                    <a:pt x="22" y="10"/>
                    <a:pt x="21" y="11"/>
                    <a:pt x="21" y="13"/>
                  </a:cubicBezTo>
                  <a:cubicBezTo>
                    <a:pt x="24" y="13"/>
                    <a:pt x="24" y="13"/>
                    <a:pt x="24" y="13"/>
                  </a:cubicBezTo>
                  <a:cubicBezTo>
                    <a:pt x="24" y="11"/>
                    <a:pt x="25" y="9"/>
                    <a:pt x="24" y="7"/>
                  </a:cubicBezTo>
                  <a:cubicBezTo>
                    <a:pt x="24" y="6"/>
                    <a:pt x="24" y="4"/>
                    <a:pt x="23" y="3"/>
                  </a:cubicBezTo>
                  <a:cubicBezTo>
                    <a:pt x="22" y="2"/>
                    <a:pt x="21" y="1"/>
                    <a:pt x="1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6" name="ísļîdè"/>
            <p:cNvSpPr/>
            <p:nvPr/>
          </p:nvSpPr>
          <p:spPr bwMode="auto">
            <a:xfrm>
              <a:off x="3681266" y="1716837"/>
              <a:ext cx="45555" cy="78495"/>
            </a:xfrm>
            <a:custGeom>
              <a:avLst/>
              <a:gdLst>
                <a:gd name="T0" fmla="*/ 17 w 20"/>
                <a:gd name="T1" fmla="*/ 19 h 34"/>
                <a:gd name="T2" fmla="*/ 15 w 20"/>
                <a:gd name="T3" fmla="*/ 27 h 34"/>
                <a:gd name="T4" fmla="*/ 10 w 20"/>
                <a:gd name="T5" fmla="*/ 30 h 34"/>
                <a:gd name="T6" fmla="*/ 7 w 20"/>
                <a:gd name="T7" fmla="*/ 29 h 34"/>
                <a:gd name="T8" fmla="*/ 4 w 20"/>
                <a:gd name="T9" fmla="*/ 25 h 34"/>
                <a:gd name="T10" fmla="*/ 4 w 20"/>
                <a:gd name="T11" fmla="*/ 19 h 34"/>
                <a:gd name="T12" fmla="*/ 4 w 20"/>
                <a:gd name="T13" fmla="*/ 0 h 34"/>
                <a:gd name="T14" fmla="*/ 0 w 20"/>
                <a:gd name="T15" fmla="*/ 0 h 34"/>
                <a:gd name="T16" fmla="*/ 0 w 20"/>
                <a:gd name="T17" fmla="*/ 19 h 34"/>
                <a:gd name="T18" fmla="*/ 1 w 20"/>
                <a:gd name="T19" fmla="*/ 27 h 34"/>
                <a:gd name="T20" fmla="*/ 5 w 20"/>
                <a:gd name="T21" fmla="*/ 32 h 34"/>
                <a:gd name="T22" fmla="*/ 10 w 20"/>
                <a:gd name="T23" fmla="*/ 34 h 34"/>
                <a:gd name="T24" fmla="*/ 16 w 20"/>
                <a:gd name="T25" fmla="*/ 32 h 34"/>
                <a:gd name="T26" fmla="*/ 19 w 20"/>
                <a:gd name="T27" fmla="*/ 27 h 34"/>
                <a:gd name="T28" fmla="*/ 20 w 20"/>
                <a:gd name="T29" fmla="*/ 19 h 34"/>
                <a:gd name="T30" fmla="*/ 20 w 20"/>
                <a:gd name="T31" fmla="*/ 0 h 34"/>
                <a:gd name="T32" fmla="*/ 17 w 20"/>
                <a:gd name="T33" fmla="*/ 0 h 34"/>
                <a:gd name="T34" fmla="*/ 17 w 20"/>
                <a:gd name="T35"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4">
                  <a:moveTo>
                    <a:pt x="17" y="19"/>
                  </a:moveTo>
                  <a:cubicBezTo>
                    <a:pt x="17" y="23"/>
                    <a:pt x="16" y="26"/>
                    <a:pt x="15" y="27"/>
                  </a:cubicBezTo>
                  <a:cubicBezTo>
                    <a:pt x="14" y="29"/>
                    <a:pt x="13" y="30"/>
                    <a:pt x="10" y="30"/>
                  </a:cubicBezTo>
                  <a:cubicBezTo>
                    <a:pt x="9" y="30"/>
                    <a:pt x="8" y="29"/>
                    <a:pt x="7" y="29"/>
                  </a:cubicBezTo>
                  <a:cubicBezTo>
                    <a:pt x="6" y="28"/>
                    <a:pt x="5" y="27"/>
                    <a:pt x="4" y="25"/>
                  </a:cubicBezTo>
                  <a:cubicBezTo>
                    <a:pt x="4" y="24"/>
                    <a:pt x="4" y="22"/>
                    <a:pt x="4" y="19"/>
                  </a:cubicBezTo>
                  <a:cubicBezTo>
                    <a:pt x="4" y="0"/>
                    <a:pt x="4" y="0"/>
                    <a:pt x="4" y="0"/>
                  </a:cubicBezTo>
                  <a:cubicBezTo>
                    <a:pt x="0" y="0"/>
                    <a:pt x="0" y="0"/>
                    <a:pt x="0" y="0"/>
                  </a:cubicBezTo>
                  <a:cubicBezTo>
                    <a:pt x="0" y="19"/>
                    <a:pt x="0" y="19"/>
                    <a:pt x="0" y="19"/>
                  </a:cubicBezTo>
                  <a:cubicBezTo>
                    <a:pt x="0" y="23"/>
                    <a:pt x="1" y="25"/>
                    <a:pt x="1" y="27"/>
                  </a:cubicBezTo>
                  <a:cubicBezTo>
                    <a:pt x="2" y="29"/>
                    <a:pt x="3" y="31"/>
                    <a:pt x="5" y="32"/>
                  </a:cubicBezTo>
                  <a:cubicBezTo>
                    <a:pt x="6" y="33"/>
                    <a:pt x="8" y="34"/>
                    <a:pt x="10" y="34"/>
                  </a:cubicBezTo>
                  <a:cubicBezTo>
                    <a:pt x="13" y="34"/>
                    <a:pt x="15" y="33"/>
                    <a:pt x="16" y="32"/>
                  </a:cubicBezTo>
                  <a:cubicBezTo>
                    <a:pt x="18" y="31"/>
                    <a:pt x="19" y="29"/>
                    <a:pt x="19" y="27"/>
                  </a:cubicBezTo>
                  <a:cubicBezTo>
                    <a:pt x="20" y="25"/>
                    <a:pt x="20" y="22"/>
                    <a:pt x="20" y="19"/>
                  </a:cubicBezTo>
                  <a:cubicBezTo>
                    <a:pt x="20" y="0"/>
                    <a:pt x="20" y="0"/>
                    <a:pt x="20" y="0"/>
                  </a:cubicBezTo>
                  <a:cubicBezTo>
                    <a:pt x="17" y="0"/>
                    <a:pt x="17" y="0"/>
                    <a:pt x="17" y="0"/>
                  </a:cubicBezTo>
                  <a:lnTo>
                    <a:pt x="17"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7" name="îSlíḋé"/>
            <p:cNvSpPr/>
            <p:nvPr/>
          </p:nvSpPr>
          <p:spPr bwMode="auto">
            <a:xfrm>
              <a:off x="3733829" y="1709829"/>
              <a:ext cx="55367" cy="80598"/>
            </a:xfrm>
            <a:custGeom>
              <a:avLst/>
              <a:gdLst>
                <a:gd name="T0" fmla="*/ 53 w 79"/>
                <a:gd name="T1" fmla="*/ 0 h 115"/>
                <a:gd name="T2" fmla="*/ 62 w 79"/>
                <a:gd name="T3" fmla="*/ 86 h 115"/>
                <a:gd name="T4" fmla="*/ 10 w 79"/>
                <a:gd name="T5" fmla="*/ 3 h 115"/>
                <a:gd name="T6" fmla="*/ 0 w 79"/>
                <a:gd name="T7" fmla="*/ 7 h 115"/>
                <a:gd name="T8" fmla="*/ 13 w 79"/>
                <a:gd name="T9" fmla="*/ 115 h 115"/>
                <a:gd name="T10" fmla="*/ 23 w 79"/>
                <a:gd name="T11" fmla="*/ 115 h 115"/>
                <a:gd name="T12" fmla="*/ 13 w 79"/>
                <a:gd name="T13" fmla="*/ 30 h 115"/>
                <a:gd name="T14" fmla="*/ 66 w 79"/>
                <a:gd name="T15" fmla="*/ 109 h 115"/>
                <a:gd name="T16" fmla="*/ 79 w 79"/>
                <a:gd name="T17" fmla="*/ 109 h 115"/>
                <a:gd name="T18" fmla="*/ 62 w 79"/>
                <a:gd name="T19" fmla="*/ 0 h 115"/>
                <a:gd name="T20" fmla="*/ 53 w 79"/>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115">
                  <a:moveTo>
                    <a:pt x="53" y="0"/>
                  </a:moveTo>
                  <a:lnTo>
                    <a:pt x="62" y="86"/>
                  </a:lnTo>
                  <a:lnTo>
                    <a:pt x="10" y="3"/>
                  </a:lnTo>
                  <a:lnTo>
                    <a:pt x="0" y="7"/>
                  </a:lnTo>
                  <a:lnTo>
                    <a:pt x="13" y="115"/>
                  </a:lnTo>
                  <a:lnTo>
                    <a:pt x="23" y="115"/>
                  </a:lnTo>
                  <a:lnTo>
                    <a:pt x="13" y="30"/>
                  </a:lnTo>
                  <a:lnTo>
                    <a:pt x="66" y="109"/>
                  </a:lnTo>
                  <a:lnTo>
                    <a:pt x="79" y="109"/>
                  </a:lnTo>
                  <a:lnTo>
                    <a:pt x="62" y="0"/>
                  </a:lnTo>
                  <a:lnTo>
                    <a:pt x="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8" name="íŝ1ïḓê"/>
            <p:cNvSpPr/>
            <p:nvPr/>
          </p:nvSpPr>
          <p:spPr bwMode="auto">
            <a:xfrm>
              <a:off x="3782188" y="1695812"/>
              <a:ext cx="32239" cy="76393"/>
            </a:xfrm>
            <a:custGeom>
              <a:avLst/>
              <a:gdLst>
                <a:gd name="T0" fmla="*/ 0 w 46"/>
                <a:gd name="T1" fmla="*/ 4 h 109"/>
                <a:gd name="T2" fmla="*/ 36 w 46"/>
                <a:gd name="T3" fmla="*/ 109 h 109"/>
                <a:gd name="T4" fmla="*/ 46 w 46"/>
                <a:gd name="T5" fmla="*/ 106 h 109"/>
                <a:gd name="T6" fmla="*/ 10 w 46"/>
                <a:gd name="T7" fmla="*/ 0 h 109"/>
                <a:gd name="T8" fmla="*/ 0 w 46"/>
                <a:gd name="T9" fmla="*/ 4 h 109"/>
              </a:gdLst>
              <a:ahLst/>
              <a:cxnLst>
                <a:cxn ang="0">
                  <a:pos x="T0" y="T1"/>
                </a:cxn>
                <a:cxn ang="0">
                  <a:pos x="T2" y="T3"/>
                </a:cxn>
                <a:cxn ang="0">
                  <a:pos x="T4" y="T5"/>
                </a:cxn>
                <a:cxn ang="0">
                  <a:pos x="T6" y="T7"/>
                </a:cxn>
                <a:cxn ang="0">
                  <a:pos x="T8" y="T9"/>
                </a:cxn>
              </a:cxnLst>
              <a:rect l="0" t="0" r="r" b="b"/>
              <a:pathLst>
                <a:path w="46" h="109">
                  <a:moveTo>
                    <a:pt x="0" y="4"/>
                  </a:moveTo>
                  <a:lnTo>
                    <a:pt x="36" y="109"/>
                  </a:lnTo>
                  <a:lnTo>
                    <a:pt x="46" y="106"/>
                  </a:lnTo>
                  <a:lnTo>
                    <a:pt x="10" y="0"/>
                  </a:ln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49" name="ï$ľíḑè"/>
            <p:cNvSpPr/>
            <p:nvPr/>
          </p:nvSpPr>
          <p:spPr bwMode="auto">
            <a:xfrm>
              <a:off x="3793401" y="1679692"/>
              <a:ext cx="55367" cy="83401"/>
            </a:xfrm>
            <a:custGeom>
              <a:avLst/>
              <a:gdLst>
                <a:gd name="T0" fmla="*/ 17 w 24"/>
                <a:gd name="T1" fmla="*/ 1 h 36"/>
                <a:gd name="T2" fmla="*/ 20 w 24"/>
                <a:gd name="T3" fmla="*/ 26 h 36"/>
                <a:gd name="T4" fmla="*/ 21 w 24"/>
                <a:gd name="T5" fmla="*/ 32 h 36"/>
                <a:gd name="T6" fmla="*/ 18 w 24"/>
                <a:gd name="T7" fmla="*/ 27 h 36"/>
                <a:gd name="T8" fmla="*/ 3 w 24"/>
                <a:gd name="T9" fmla="*/ 7 h 36"/>
                <a:gd name="T10" fmla="*/ 0 w 24"/>
                <a:gd name="T11" fmla="*/ 8 h 36"/>
                <a:gd name="T12" fmla="*/ 21 w 24"/>
                <a:gd name="T13" fmla="*/ 36 h 36"/>
                <a:gd name="T14" fmla="*/ 24 w 24"/>
                <a:gd name="T15" fmla="*/ 35 h 36"/>
                <a:gd name="T16" fmla="*/ 19 w 24"/>
                <a:gd name="T17" fmla="*/ 0 h 36"/>
                <a:gd name="T18" fmla="*/ 17 w 24"/>
                <a:gd name="T19" fmla="*/ 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6">
                  <a:moveTo>
                    <a:pt x="17" y="1"/>
                  </a:moveTo>
                  <a:cubicBezTo>
                    <a:pt x="20" y="26"/>
                    <a:pt x="20" y="26"/>
                    <a:pt x="20" y="26"/>
                  </a:cubicBezTo>
                  <a:cubicBezTo>
                    <a:pt x="20" y="28"/>
                    <a:pt x="21" y="30"/>
                    <a:pt x="21" y="32"/>
                  </a:cubicBezTo>
                  <a:cubicBezTo>
                    <a:pt x="20" y="30"/>
                    <a:pt x="19" y="29"/>
                    <a:pt x="18" y="27"/>
                  </a:cubicBezTo>
                  <a:cubicBezTo>
                    <a:pt x="3" y="7"/>
                    <a:pt x="3" y="7"/>
                    <a:pt x="3" y="7"/>
                  </a:cubicBezTo>
                  <a:cubicBezTo>
                    <a:pt x="0" y="8"/>
                    <a:pt x="0" y="8"/>
                    <a:pt x="0" y="8"/>
                  </a:cubicBezTo>
                  <a:cubicBezTo>
                    <a:pt x="21" y="36"/>
                    <a:pt x="21" y="36"/>
                    <a:pt x="21" y="36"/>
                  </a:cubicBezTo>
                  <a:cubicBezTo>
                    <a:pt x="24" y="35"/>
                    <a:pt x="24" y="35"/>
                    <a:pt x="24" y="35"/>
                  </a:cubicBezTo>
                  <a:cubicBezTo>
                    <a:pt x="19" y="0"/>
                    <a:pt x="19" y="0"/>
                    <a:pt x="19" y="0"/>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0" name="ïṧ1íḓè"/>
            <p:cNvSpPr/>
            <p:nvPr/>
          </p:nvSpPr>
          <p:spPr bwMode="auto">
            <a:xfrm>
              <a:off x="3843863" y="1661470"/>
              <a:ext cx="68683" cy="78495"/>
            </a:xfrm>
            <a:custGeom>
              <a:avLst/>
              <a:gdLst>
                <a:gd name="T0" fmla="*/ 62 w 98"/>
                <a:gd name="T1" fmla="*/ 99 h 112"/>
                <a:gd name="T2" fmla="*/ 40 w 98"/>
                <a:gd name="T3" fmla="*/ 66 h 112"/>
                <a:gd name="T4" fmla="*/ 66 w 98"/>
                <a:gd name="T5" fmla="*/ 49 h 112"/>
                <a:gd name="T6" fmla="*/ 59 w 98"/>
                <a:gd name="T7" fmla="*/ 39 h 112"/>
                <a:gd name="T8" fmla="*/ 33 w 98"/>
                <a:gd name="T9" fmla="*/ 56 h 112"/>
                <a:gd name="T10" fmla="*/ 13 w 98"/>
                <a:gd name="T11" fmla="*/ 26 h 112"/>
                <a:gd name="T12" fmla="*/ 40 w 98"/>
                <a:gd name="T13" fmla="*/ 10 h 112"/>
                <a:gd name="T14" fmla="*/ 33 w 98"/>
                <a:gd name="T15" fmla="*/ 0 h 112"/>
                <a:gd name="T16" fmla="*/ 0 w 98"/>
                <a:gd name="T17" fmla="*/ 20 h 112"/>
                <a:gd name="T18" fmla="*/ 62 w 98"/>
                <a:gd name="T19" fmla="*/ 112 h 112"/>
                <a:gd name="T20" fmla="*/ 98 w 98"/>
                <a:gd name="T21" fmla="*/ 92 h 112"/>
                <a:gd name="T22" fmla="*/ 89 w 98"/>
                <a:gd name="T23" fmla="*/ 79 h 112"/>
                <a:gd name="T24" fmla="*/ 62 w 98"/>
                <a:gd name="T25" fmla="*/ 99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2">
                  <a:moveTo>
                    <a:pt x="62" y="99"/>
                  </a:moveTo>
                  <a:lnTo>
                    <a:pt x="40" y="66"/>
                  </a:lnTo>
                  <a:lnTo>
                    <a:pt x="66" y="49"/>
                  </a:lnTo>
                  <a:lnTo>
                    <a:pt x="59" y="39"/>
                  </a:lnTo>
                  <a:lnTo>
                    <a:pt x="33" y="56"/>
                  </a:lnTo>
                  <a:lnTo>
                    <a:pt x="13" y="26"/>
                  </a:lnTo>
                  <a:lnTo>
                    <a:pt x="40" y="10"/>
                  </a:lnTo>
                  <a:lnTo>
                    <a:pt x="33" y="0"/>
                  </a:lnTo>
                  <a:lnTo>
                    <a:pt x="0" y="20"/>
                  </a:lnTo>
                  <a:lnTo>
                    <a:pt x="62" y="112"/>
                  </a:lnTo>
                  <a:lnTo>
                    <a:pt x="98" y="92"/>
                  </a:lnTo>
                  <a:lnTo>
                    <a:pt x="89" y="79"/>
                  </a:lnTo>
                  <a:lnTo>
                    <a:pt x="62" y="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1" name="işļïḑê"/>
            <p:cNvSpPr/>
            <p:nvPr/>
          </p:nvSpPr>
          <p:spPr bwMode="auto">
            <a:xfrm>
              <a:off x="3876102" y="1636239"/>
              <a:ext cx="82700" cy="78495"/>
            </a:xfrm>
            <a:custGeom>
              <a:avLst/>
              <a:gdLst>
                <a:gd name="T0" fmla="*/ 22 w 36"/>
                <a:gd name="T1" fmla="*/ 16 h 34"/>
                <a:gd name="T2" fmla="*/ 20 w 36"/>
                <a:gd name="T3" fmla="*/ 16 h 34"/>
                <a:gd name="T4" fmla="*/ 22 w 36"/>
                <a:gd name="T5" fmla="*/ 11 h 34"/>
                <a:gd name="T6" fmla="*/ 19 w 36"/>
                <a:gd name="T7" fmla="*/ 5 h 34"/>
                <a:gd name="T8" fmla="*/ 15 w 36"/>
                <a:gd name="T9" fmla="*/ 2 h 34"/>
                <a:gd name="T10" fmla="*/ 12 w 36"/>
                <a:gd name="T11" fmla="*/ 0 h 34"/>
                <a:gd name="T12" fmla="*/ 8 w 36"/>
                <a:gd name="T13" fmla="*/ 2 h 34"/>
                <a:gd name="T14" fmla="*/ 0 w 36"/>
                <a:gd name="T15" fmla="*/ 7 h 34"/>
                <a:gd name="T16" fmla="*/ 21 w 36"/>
                <a:gd name="T17" fmla="*/ 34 h 34"/>
                <a:gd name="T18" fmla="*/ 23 w 36"/>
                <a:gd name="T19" fmla="*/ 33 h 34"/>
                <a:gd name="T20" fmla="*/ 14 w 36"/>
                <a:gd name="T21" fmla="*/ 21 h 34"/>
                <a:gd name="T22" fmla="*/ 16 w 36"/>
                <a:gd name="T23" fmla="*/ 19 h 34"/>
                <a:gd name="T24" fmla="*/ 18 w 36"/>
                <a:gd name="T25" fmla="*/ 18 h 34"/>
                <a:gd name="T26" fmla="*/ 19 w 36"/>
                <a:gd name="T27" fmla="*/ 18 h 34"/>
                <a:gd name="T28" fmla="*/ 22 w 36"/>
                <a:gd name="T29" fmla="*/ 19 h 34"/>
                <a:gd name="T30" fmla="*/ 26 w 36"/>
                <a:gd name="T31" fmla="*/ 22 h 34"/>
                <a:gd name="T32" fmla="*/ 33 w 36"/>
                <a:gd name="T33" fmla="*/ 26 h 34"/>
                <a:gd name="T34" fmla="*/ 36 w 36"/>
                <a:gd name="T35" fmla="*/ 24 h 34"/>
                <a:gd name="T36" fmla="*/ 27 w 36"/>
                <a:gd name="T37" fmla="*/ 19 h 34"/>
                <a:gd name="T38" fmla="*/ 22 w 36"/>
                <a:gd name="T39" fmla="*/ 16 h 34"/>
                <a:gd name="T40" fmla="*/ 18 w 36"/>
                <a:gd name="T41" fmla="*/ 12 h 34"/>
                <a:gd name="T42" fmla="*/ 16 w 36"/>
                <a:gd name="T43" fmla="*/ 14 h 34"/>
                <a:gd name="T44" fmla="*/ 12 w 36"/>
                <a:gd name="T45" fmla="*/ 18 h 34"/>
                <a:gd name="T46" fmla="*/ 5 w 36"/>
                <a:gd name="T47" fmla="*/ 9 h 34"/>
                <a:gd name="T48" fmla="*/ 10 w 36"/>
                <a:gd name="T49" fmla="*/ 5 h 34"/>
                <a:gd name="T50" fmla="*/ 14 w 36"/>
                <a:gd name="T51" fmla="*/ 4 h 34"/>
                <a:gd name="T52" fmla="*/ 17 w 36"/>
                <a:gd name="T53" fmla="*/ 7 h 34"/>
                <a:gd name="T54" fmla="*/ 18 w 36"/>
                <a:gd name="T55" fmla="*/ 10 h 34"/>
                <a:gd name="T56" fmla="*/ 18 w 36"/>
                <a:gd name="T57"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34">
                  <a:moveTo>
                    <a:pt x="22" y="16"/>
                  </a:moveTo>
                  <a:cubicBezTo>
                    <a:pt x="22" y="16"/>
                    <a:pt x="21" y="16"/>
                    <a:pt x="20" y="16"/>
                  </a:cubicBezTo>
                  <a:cubicBezTo>
                    <a:pt x="21" y="14"/>
                    <a:pt x="22" y="13"/>
                    <a:pt x="22" y="11"/>
                  </a:cubicBezTo>
                  <a:cubicBezTo>
                    <a:pt x="22" y="9"/>
                    <a:pt x="21" y="7"/>
                    <a:pt x="19" y="5"/>
                  </a:cubicBezTo>
                  <a:cubicBezTo>
                    <a:pt x="18" y="4"/>
                    <a:pt x="17" y="3"/>
                    <a:pt x="15" y="2"/>
                  </a:cubicBezTo>
                  <a:cubicBezTo>
                    <a:pt x="14" y="1"/>
                    <a:pt x="13" y="0"/>
                    <a:pt x="12" y="0"/>
                  </a:cubicBezTo>
                  <a:cubicBezTo>
                    <a:pt x="11" y="0"/>
                    <a:pt x="9" y="1"/>
                    <a:pt x="8" y="2"/>
                  </a:cubicBezTo>
                  <a:cubicBezTo>
                    <a:pt x="0" y="7"/>
                    <a:pt x="0" y="7"/>
                    <a:pt x="0" y="7"/>
                  </a:cubicBezTo>
                  <a:cubicBezTo>
                    <a:pt x="21" y="34"/>
                    <a:pt x="21" y="34"/>
                    <a:pt x="21" y="34"/>
                  </a:cubicBezTo>
                  <a:cubicBezTo>
                    <a:pt x="23" y="33"/>
                    <a:pt x="23" y="33"/>
                    <a:pt x="23" y="33"/>
                  </a:cubicBezTo>
                  <a:cubicBezTo>
                    <a:pt x="14" y="21"/>
                    <a:pt x="14" y="21"/>
                    <a:pt x="14" y="21"/>
                  </a:cubicBezTo>
                  <a:cubicBezTo>
                    <a:pt x="16" y="19"/>
                    <a:pt x="16" y="19"/>
                    <a:pt x="16" y="19"/>
                  </a:cubicBezTo>
                  <a:cubicBezTo>
                    <a:pt x="17" y="19"/>
                    <a:pt x="17" y="18"/>
                    <a:pt x="18" y="18"/>
                  </a:cubicBezTo>
                  <a:cubicBezTo>
                    <a:pt x="18" y="18"/>
                    <a:pt x="19" y="18"/>
                    <a:pt x="19" y="18"/>
                  </a:cubicBezTo>
                  <a:cubicBezTo>
                    <a:pt x="20" y="18"/>
                    <a:pt x="21" y="19"/>
                    <a:pt x="22" y="19"/>
                  </a:cubicBezTo>
                  <a:cubicBezTo>
                    <a:pt x="23" y="20"/>
                    <a:pt x="24" y="21"/>
                    <a:pt x="26" y="22"/>
                  </a:cubicBezTo>
                  <a:cubicBezTo>
                    <a:pt x="33" y="26"/>
                    <a:pt x="33" y="26"/>
                    <a:pt x="33" y="26"/>
                  </a:cubicBezTo>
                  <a:cubicBezTo>
                    <a:pt x="36" y="24"/>
                    <a:pt x="36" y="24"/>
                    <a:pt x="36" y="24"/>
                  </a:cubicBezTo>
                  <a:cubicBezTo>
                    <a:pt x="27" y="19"/>
                    <a:pt x="27" y="19"/>
                    <a:pt x="27" y="19"/>
                  </a:cubicBezTo>
                  <a:cubicBezTo>
                    <a:pt x="25" y="18"/>
                    <a:pt x="24" y="17"/>
                    <a:pt x="22" y="16"/>
                  </a:cubicBezTo>
                  <a:close/>
                  <a:moveTo>
                    <a:pt x="18" y="12"/>
                  </a:moveTo>
                  <a:cubicBezTo>
                    <a:pt x="18" y="13"/>
                    <a:pt x="17" y="14"/>
                    <a:pt x="16" y="14"/>
                  </a:cubicBezTo>
                  <a:cubicBezTo>
                    <a:pt x="12" y="18"/>
                    <a:pt x="12" y="18"/>
                    <a:pt x="12" y="18"/>
                  </a:cubicBezTo>
                  <a:cubicBezTo>
                    <a:pt x="5" y="9"/>
                    <a:pt x="5" y="9"/>
                    <a:pt x="5" y="9"/>
                  </a:cubicBezTo>
                  <a:cubicBezTo>
                    <a:pt x="10" y="5"/>
                    <a:pt x="10" y="5"/>
                    <a:pt x="10" y="5"/>
                  </a:cubicBezTo>
                  <a:cubicBezTo>
                    <a:pt x="11" y="4"/>
                    <a:pt x="13" y="4"/>
                    <a:pt x="14" y="4"/>
                  </a:cubicBezTo>
                  <a:cubicBezTo>
                    <a:pt x="15" y="5"/>
                    <a:pt x="16" y="6"/>
                    <a:pt x="17" y="7"/>
                  </a:cubicBezTo>
                  <a:cubicBezTo>
                    <a:pt x="18" y="8"/>
                    <a:pt x="18" y="9"/>
                    <a:pt x="18" y="10"/>
                  </a:cubicBezTo>
                  <a:cubicBezTo>
                    <a:pt x="19" y="11"/>
                    <a:pt x="19" y="11"/>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2" name="îŝ1îdé"/>
            <p:cNvSpPr/>
            <p:nvPr/>
          </p:nvSpPr>
          <p:spPr bwMode="auto">
            <a:xfrm>
              <a:off x="3915349" y="1611009"/>
              <a:ext cx="77794" cy="61675"/>
            </a:xfrm>
            <a:custGeom>
              <a:avLst/>
              <a:gdLst>
                <a:gd name="T0" fmla="*/ 28 w 34"/>
                <a:gd name="T1" fmla="*/ 10 h 27"/>
                <a:gd name="T2" fmla="*/ 24 w 34"/>
                <a:gd name="T3" fmla="*/ 8 h 27"/>
                <a:gd name="T4" fmla="*/ 19 w 34"/>
                <a:gd name="T5" fmla="*/ 9 h 27"/>
                <a:gd name="T6" fmla="*/ 14 w 34"/>
                <a:gd name="T7" fmla="*/ 12 h 27"/>
                <a:gd name="T8" fmla="*/ 10 w 34"/>
                <a:gd name="T9" fmla="*/ 14 h 27"/>
                <a:gd name="T10" fmla="*/ 7 w 34"/>
                <a:gd name="T11" fmla="*/ 13 h 27"/>
                <a:gd name="T12" fmla="*/ 4 w 34"/>
                <a:gd name="T13" fmla="*/ 10 h 27"/>
                <a:gd name="T14" fmla="*/ 5 w 34"/>
                <a:gd name="T15" fmla="*/ 6 h 27"/>
                <a:gd name="T16" fmla="*/ 9 w 34"/>
                <a:gd name="T17" fmla="*/ 4 h 27"/>
                <a:gd name="T18" fmla="*/ 14 w 34"/>
                <a:gd name="T19" fmla="*/ 5 h 27"/>
                <a:gd name="T20" fmla="*/ 15 w 34"/>
                <a:gd name="T21" fmla="*/ 3 h 27"/>
                <a:gd name="T22" fmla="*/ 10 w 34"/>
                <a:gd name="T23" fmla="*/ 1 h 27"/>
                <a:gd name="T24" fmla="*/ 5 w 34"/>
                <a:gd name="T25" fmla="*/ 1 h 27"/>
                <a:gd name="T26" fmla="*/ 2 w 34"/>
                <a:gd name="T27" fmla="*/ 4 h 27"/>
                <a:gd name="T28" fmla="*/ 0 w 34"/>
                <a:gd name="T29" fmla="*/ 8 h 27"/>
                <a:gd name="T30" fmla="*/ 2 w 34"/>
                <a:gd name="T31" fmla="*/ 13 h 27"/>
                <a:gd name="T32" fmla="*/ 5 w 34"/>
                <a:gd name="T33" fmla="*/ 16 h 27"/>
                <a:gd name="T34" fmla="*/ 9 w 34"/>
                <a:gd name="T35" fmla="*/ 18 h 27"/>
                <a:gd name="T36" fmla="*/ 14 w 34"/>
                <a:gd name="T37" fmla="*/ 17 h 27"/>
                <a:gd name="T38" fmla="*/ 18 w 34"/>
                <a:gd name="T39" fmla="*/ 15 h 27"/>
                <a:gd name="T40" fmla="*/ 21 w 34"/>
                <a:gd name="T41" fmla="*/ 12 h 27"/>
                <a:gd name="T42" fmla="*/ 24 w 34"/>
                <a:gd name="T43" fmla="*/ 11 h 27"/>
                <a:gd name="T44" fmla="*/ 27 w 34"/>
                <a:gd name="T45" fmla="*/ 12 h 27"/>
                <a:gd name="T46" fmla="*/ 29 w 34"/>
                <a:gd name="T47" fmla="*/ 14 h 27"/>
                <a:gd name="T48" fmla="*/ 30 w 34"/>
                <a:gd name="T49" fmla="*/ 17 h 27"/>
                <a:gd name="T50" fmla="*/ 29 w 34"/>
                <a:gd name="T51" fmla="*/ 20 h 27"/>
                <a:gd name="T52" fmla="*/ 26 w 34"/>
                <a:gd name="T53" fmla="*/ 22 h 27"/>
                <a:gd name="T54" fmla="*/ 23 w 34"/>
                <a:gd name="T55" fmla="*/ 23 h 27"/>
                <a:gd name="T56" fmla="*/ 19 w 34"/>
                <a:gd name="T57" fmla="*/ 22 h 27"/>
                <a:gd name="T58" fmla="*/ 17 w 34"/>
                <a:gd name="T59" fmla="*/ 24 h 27"/>
                <a:gd name="T60" fmla="*/ 23 w 34"/>
                <a:gd name="T61" fmla="*/ 26 h 27"/>
                <a:gd name="T62" fmla="*/ 29 w 34"/>
                <a:gd name="T63" fmla="*/ 26 h 27"/>
                <a:gd name="T64" fmla="*/ 33 w 34"/>
                <a:gd name="T65" fmla="*/ 22 h 27"/>
                <a:gd name="T66" fmla="*/ 34 w 34"/>
                <a:gd name="T67" fmla="*/ 18 h 27"/>
                <a:gd name="T68" fmla="*/ 32 w 34"/>
                <a:gd name="T69" fmla="*/ 13 h 27"/>
                <a:gd name="T70" fmla="*/ 28 w 34"/>
                <a:gd name="T71"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 h="27">
                  <a:moveTo>
                    <a:pt x="28" y="10"/>
                  </a:moveTo>
                  <a:cubicBezTo>
                    <a:pt x="27" y="9"/>
                    <a:pt x="25" y="8"/>
                    <a:pt x="24" y="8"/>
                  </a:cubicBezTo>
                  <a:cubicBezTo>
                    <a:pt x="22" y="8"/>
                    <a:pt x="20" y="8"/>
                    <a:pt x="19" y="9"/>
                  </a:cubicBezTo>
                  <a:cubicBezTo>
                    <a:pt x="18" y="9"/>
                    <a:pt x="16" y="10"/>
                    <a:pt x="14" y="12"/>
                  </a:cubicBezTo>
                  <a:cubicBezTo>
                    <a:pt x="12" y="13"/>
                    <a:pt x="11" y="14"/>
                    <a:pt x="10" y="14"/>
                  </a:cubicBezTo>
                  <a:cubicBezTo>
                    <a:pt x="9" y="14"/>
                    <a:pt x="8" y="14"/>
                    <a:pt x="7" y="13"/>
                  </a:cubicBezTo>
                  <a:cubicBezTo>
                    <a:pt x="5" y="13"/>
                    <a:pt x="5" y="12"/>
                    <a:pt x="4" y="10"/>
                  </a:cubicBezTo>
                  <a:cubicBezTo>
                    <a:pt x="4" y="9"/>
                    <a:pt x="4" y="8"/>
                    <a:pt x="5" y="6"/>
                  </a:cubicBezTo>
                  <a:cubicBezTo>
                    <a:pt x="6" y="5"/>
                    <a:pt x="7" y="4"/>
                    <a:pt x="9" y="4"/>
                  </a:cubicBezTo>
                  <a:cubicBezTo>
                    <a:pt x="10" y="4"/>
                    <a:pt x="12" y="4"/>
                    <a:pt x="14" y="5"/>
                  </a:cubicBezTo>
                  <a:cubicBezTo>
                    <a:pt x="15" y="3"/>
                    <a:pt x="15" y="3"/>
                    <a:pt x="15" y="3"/>
                  </a:cubicBezTo>
                  <a:cubicBezTo>
                    <a:pt x="13" y="2"/>
                    <a:pt x="12" y="1"/>
                    <a:pt x="10" y="1"/>
                  </a:cubicBezTo>
                  <a:cubicBezTo>
                    <a:pt x="8" y="0"/>
                    <a:pt x="6" y="1"/>
                    <a:pt x="5" y="1"/>
                  </a:cubicBezTo>
                  <a:cubicBezTo>
                    <a:pt x="4" y="2"/>
                    <a:pt x="2" y="3"/>
                    <a:pt x="2" y="4"/>
                  </a:cubicBezTo>
                  <a:cubicBezTo>
                    <a:pt x="1" y="6"/>
                    <a:pt x="0" y="7"/>
                    <a:pt x="0" y="8"/>
                  </a:cubicBezTo>
                  <a:cubicBezTo>
                    <a:pt x="0" y="10"/>
                    <a:pt x="1" y="11"/>
                    <a:pt x="2" y="13"/>
                  </a:cubicBezTo>
                  <a:cubicBezTo>
                    <a:pt x="3" y="14"/>
                    <a:pt x="4" y="15"/>
                    <a:pt x="5" y="16"/>
                  </a:cubicBezTo>
                  <a:cubicBezTo>
                    <a:pt x="7" y="17"/>
                    <a:pt x="8" y="17"/>
                    <a:pt x="9" y="18"/>
                  </a:cubicBezTo>
                  <a:cubicBezTo>
                    <a:pt x="11" y="18"/>
                    <a:pt x="12" y="18"/>
                    <a:pt x="14" y="17"/>
                  </a:cubicBezTo>
                  <a:cubicBezTo>
                    <a:pt x="15" y="17"/>
                    <a:pt x="16" y="16"/>
                    <a:pt x="18" y="15"/>
                  </a:cubicBezTo>
                  <a:cubicBezTo>
                    <a:pt x="20" y="13"/>
                    <a:pt x="21" y="12"/>
                    <a:pt x="21" y="12"/>
                  </a:cubicBezTo>
                  <a:cubicBezTo>
                    <a:pt x="22" y="12"/>
                    <a:pt x="23" y="11"/>
                    <a:pt x="24" y="11"/>
                  </a:cubicBezTo>
                  <a:cubicBezTo>
                    <a:pt x="25" y="11"/>
                    <a:pt x="26" y="12"/>
                    <a:pt x="27" y="12"/>
                  </a:cubicBezTo>
                  <a:cubicBezTo>
                    <a:pt x="28" y="13"/>
                    <a:pt x="29" y="14"/>
                    <a:pt x="29" y="14"/>
                  </a:cubicBezTo>
                  <a:cubicBezTo>
                    <a:pt x="30" y="15"/>
                    <a:pt x="30" y="16"/>
                    <a:pt x="30" y="17"/>
                  </a:cubicBezTo>
                  <a:cubicBezTo>
                    <a:pt x="30" y="18"/>
                    <a:pt x="30" y="19"/>
                    <a:pt x="29" y="20"/>
                  </a:cubicBezTo>
                  <a:cubicBezTo>
                    <a:pt x="28" y="21"/>
                    <a:pt x="27" y="22"/>
                    <a:pt x="26" y="22"/>
                  </a:cubicBezTo>
                  <a:cubicBezTo>
                    <a:pt x="25" y="23"/>
                    <a:pt x="24" y="23"/>
                    <a:pt x="23" y="23"/>
                  </a:cubicBezTo>
                  <a:cubicBezTo>
                    <a:pt x="21" y="23"/>
                    <a:pt x="20" y="22"/>
                    <a:pt x="19" y="22"/>
                  </a:cubicBezTo>
                  <a:cubicBezTo>
                    <a:pt x="17" y="24"/>
                    <a:pt x="17" y="24"/>
                    <a:pt x="17" y="24"/>
                  </a:cubicBezTo>
                  <a:cubicBezTo>
                    <a:pt x="19" y="25"/>
                    <a:pt x="21" y="26"/>
                    <a:pt x="23" y="26"/>
                  </a:cubicBezTo>
                  <a:cubicBezTo>
                    <a:pt x="25" y="27"/>
                    <a:pt x="27" y="26"/>
                    <a:pt x="29" y="26"/>
                  </a:cubicBezTo>
                  <a:cubicBezTo>
                    <a:pt x="30" y="25"/>
                    <a:pt x="31" y="24"/>
                    <a:pt x="33" y="22"/>
                  </a:cubicBezTo>
                  <a:cubicBezTo>
                    <a:pt x="33" y="21"/>
                    <a:pt x="34" y="19"/>
                    <a:pt x="34" y="18"/>
                  </a:cubicBezTo>
                  <a:cubicBezTo>
                    <a:pt x="34" y="16"/>
                    <a:pt x="33" y="15"/>
                    <a:pt x="32" y="13"/>
                  </a:cubicBezTo>
                  <a:cubicBezTo>
                    <a:pt x="31" y="12"/>
                    <a:pt x="30" y="11"/>
                    <a:pt x="2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3" name="iṩlîḍe"/>
            <p:cNvSpPr/>
            <p:nvPr/>
          </p:nvSpPr>
          <p:spPr bwMode="auto">
            <a:xfrm>
              <a:off x="3940580" y="1585778"/>
              <a:ext cx="75692" cy="43453"/>
            </a:xfrm>
            <a:custGeom>
              <a:avLst/>
              <a:gdLst>
                <a:gd name="T0" fmla="*/ 0 w 108"/>
                <a:gd name="T1" fmla="*/ 9 h 62"/>
                <a:gd name="T2" fmla="*/ 101 w 108"/>
                <a:gd name="T3" fmla="*/ 62 h 62"/>
                <a:gd name="T4" fmla="*/ 108 w 108"/>
                <a:gd name="T5" fmla="*/ 52 h 62"/>
                <a:gd name="T6" fmla="*/ 6 w 108"/>
                <a:gd name="T7" fmla="*/ 0 h 62"/>
                <a:gd name="T8" fmla="*/ 0 w 108"/>
                <a:gd name="T9" fmla="*/ 9 h 62"/>
              </a:gdLst>
              <a:ahLst/>
              <a:cxnLst>
                <a:cxn ang="0">
                  <a:pos x="T0" y="T1"/>
                </a:cxn>
                <a:cxn ang="0">
                  <a:pos x="T2" y="T3"/>
                </a:cxn>
                <a:cxn ang="0">
                  <a:pos x="T4" y="T5"/>
                </a:cxn>
                <a:cxn ang="0">
                  <a:pos x="T6" y="T7"/>
                </a:cxn>
                <a:cxn ang="0">
                  <a:pos x="T8" y="T9"/>
                </a:cxn>
              </a:cxnLst>
              <a:rect l="0" t="0" r="r" b="b"/>
              <a:pathLst>
                <a:path w="108" h="62">
                  <a:moveTo>
                    <a:pt x="0" y="9"/>
                  </a:moveTo>
                  <a:lnTo>
                    <a:pt x="101" y="62"/>
                  </a:lnTo>
                  <a:lnTo>
                    <a:pt x="108" y="52"/>
                  </a:lnTo>
                  <a:lnTo>
                    <a:pt x="6"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4" name="ïṣlíḋe"/>
            <p:cNvSpPr/>
            <p:nvPr/>
          </p:nvSpPr>
          <p:spPr bwMode="auto">
            <a:xfrm>
              <a:off x="3951793" y="1539522"/>
              <a:ext cx="82700" cy="55367"/>
            </a:xfrm>
            <a:custGeom>
              <a:avLst/>
              <a:gdLst>
                <a:gd name="T0" fmla="*/ 39 w 118"/>
                <a:gd name="T1" fmla="*/ 6 h 79"/>
                <a:gd name="T2" fmla="*/ 26 w 118"/>
                <a:gd name="T3" fmla="*/ 0 h 79"/>
                <a:gd name="T4" fmla="*/ 0 w 118"/>
                <a:gd name="T5" fmla="*/ 52 h 79"/>
                <a:gd name="T6" fmla="*/ 13 w 118"/>
                <a:gd name="T7" fmla="*/ 59 h 79"/>
                <a:gd name="T8" fmla="*/ 23 w 118"/>
                <a:gd name="T9" fmla="*/ 36 h 79"/>
                <a:gd name="T10" fmla="*/ 115 w 118"/>
                <a:gd name="T11" fmla="*/ 79 h 79"/>
                <a:gd name="T12" fmla="*/ 118 w 118"/>
                <a:gd name="T13" fmla="*/ 69 h 79"/>
                <a:gd name="T14" fmla="*/ 26 w 118"/>
                <a:gd name="T15" fmla="*/ 29 h 79"/>
                <a:gd name="T16" fmla="*/ 39 w 118"/>
                <a:gd name="T17" fmla="*/ 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79">
                  <a:moveTo>
                    <a:pt x="39" y="6"/>
                  </a:moveTo>
                  <a:lnTo>
                    <a:pt x="26" y="0"/>
                  </a:lnTo>
                  <a:lnTo>
                    <a:pt x="0" y="52"/>
                  </a:lnTo>
                  <a:lnTo>
                    <a:pt x="13" y="59"/>
                  </a:lnTo>
                  <a:lnTo>
                    <a:pt x="23" y="36"/>
                  </a:lnTo>
                  <a:lnTo>
                    <a:pt x="115" y="79"/>
                  </a:lnTo>
                  <a:lnTo>
                    <a:pt x="118" y="69"/>
                  </a:lnTo>
                  <a:lnTo>
                    <a:pt x="26" y="29"/>
                  </a:lnTo>
                  <a:lnTo>
                    <a:pt x="39"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5" name="ísļiďè"/>
            <p:cNvSpPr/>
            <p:nvPr/>
          </p:nvSpPr>
          <p:spPr bwMode="auto">
            <a:xfrm>
              <a:off x="3573335" y="1604000"/>
              <a:ext cx="39248" cy="52564"/>
            </a:xfrm>
            <a:custGeom>
              <a:avLst/>
              <a:gdLst>
                <a:gd name="T0" fmla="*/ 17 w 17"/>
                <a:gd name="T1" fmla="*/ 1 h 23"/>
                <a:gd name="T2" fmla="*/ 17 w 17"/>
                <a:gd name="T3" fmla="*/ 0 h 23"/>
                <a:gd name="T4" fmla="*/ 10 w 17"/>
                <a:gd name="T5" fmla="*/ 0 h 23"/>
                <a:gd name="T6" fmla="*/ 10 w 17"/>
                <a:gd name="T7" fmla="*/ 1 h 23"/>
                <a:gd name="T8" fmla="*/ 12 w 17"/>
                <a:gd name="T9" fmla="*/ 1 h 23"/>
                <a:gd name="T10" fmla="*/ 13 w 17"/>
                <a:gd name="T11" fmla="*/ 2 h 23"/>
                <a:gd name="T12" fmla="*/ 13 w 17"/>
                <a:gd name="T13" fmla="*/ 3 h 23"/>
                <a:gd name="T14" fmla="*/ 11 w 17"/>
                <a:gd name="T15" fmla="*/ 5 h 23"/>
                <a:gd name="T16" fmla="*/ 5 w 17"/>
                <a:gd name="T17" fmla="*/ 16 h 23"/>
                <a:gd name="T18" fmla="*/ 3 w 17"/>
                <a:gd name="T19" fmla="*/ 18 h 23"/>
                <a:gd name="T20" fmla="*/ 2 w 17"/>
                <a:gd name="T21" fmla="*/ 19 h 23"/>
                <a:gd name="T22" fmla="*/ 0 w 17"/>
                <a:gd name="T23" fmla="*/ 18 h 23"/>
                <a:gd name="T24" fmla="*/ 0 w 17"/>
                <a:gd name="T25" fmla="*/ 19 h 23"/>
                <a:gd name="T26" fmla="*/ 8 w 17"/>
                <a:gd name="T27" fmla="*/ 23 h 23"/>
                <a:gd name="T28" fmla="*/ 8 w 17"/>
                <a:gd name="T29" fmla="*/ 22 h 23"/>
                <a:gd name="T30" fmla="*/ 6 w 17"/>
                <a:gd name="T31" fmla="*/ 21 h 23"/>
                <a:gd name="T32" fmla="*/ 6 w 17"/>
                <a:gd name="T33" fmla="*/ 20 h 23"/>
                <a:gd name="T34" fmla="*/ 7 w 17"/>
                <a:gd name="T35" fmla="*/ 18 h 23"/>
                <a:gd name="T36" fmla="*/ 17 w 17"/>
                <a:gd name="T3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3">
                  <a:moveTo>
                    <a:pt x="17" y="1"/>
                  </a:moveTo>
                  <a:cubicBezTo>
                    <a:pt x="17" y="0"/>
                    <a:pt x="17" y="0"/>
                    <a:pt x="17" y="0"/>
                  </a:cubicBezTo>
                  <a:cubicBezTo>
                    <a:pt x="10" y="0"/>
                    <a:pt x="10" y="0"/>
                    <a:pt x="10" y="0"/>
                  </a:cubicBezTo>
                  <a:cubicBezTo>
                    <a:pt x="10" y="1"/>
                    <a:pt x="10" y="1"/>
                    <a:pt x="10" y="1"/>
                  </a:cubicBezTo>
                  <a:cubicBezTo>
                    <a:pt x="11" y="1"/>
                    <a:pt x="12" y="1"/>
                    <a:pt x="12" y="1"/>
                  </a:cubicBezTo>
                  <a:cubicBezTo>
                    <a:pt x="12" y="1"/>
                    <a:pt x="13" y="1"/>
                    <a:pt x="13" y="2"/>
                  </a:cubicBezTo>
                  <a:cubicBezTo>
                    <a:pt x="13" y="2"/>
                    <a:pt x="13" y="2"/>
                    <a:pt x="13" y="3"/>
                  </a:cubicBezTo>
                  <a:cubicBezTo>
                    <a:pt x="13" y="3"/>
                    <a:pt x="12" y="4"/>
                    <a:pt x="11" y="5"/>
                  </a:cubicBezTo>
                  <a:cubicBezTo>
                    <a:pt x="5" y="16"/>
                    <a:pt x="5" y="16"/>
                    <a:pt x="5" y="16"/>
                  </a:cubicBezTo>
                  <a:cubicBezTo>
                    <a:pt x="4" y="18"/>
                    <a:pt x="4" y="18"/>
                    <a:pt x="3" y="18"/>
                  </a:cubicBezTo>
                  <a:cubicBezTo>
                    <a:pt x="3" y="19"/>
                    <a:pt x="3" y="19"/>
                    <a:pt x="2" y="19"/>
                  </a:cubicBezTo>
                  <a:cubicBezTo>
                    <a:pt x="2" y="19"/>
                    <a:pt x="1" y="18"/>
                    <a:pt x="0" y="18"/>
                  </a:cubicBezTo>
                  <a:cubicBezTo>
                    <a:pt x="0" y="19"/>
                    <a:pt x="0" y="19"/>
                    <a:pt x="0" y="19"/>
                  </a:cubicBezTo>
                  <a:cubicBezTo>
                    <a:pt x="8" y="23"/>
                    <a:pt x="8" y="23"/>
                    <a:pt x="8" y="23"/>
                  </a:cubicBezTo>
                  <a:cubicBezTo>
                    <a:pt x="8" y="22"/>
                    <a:pt x="8" y="22"/>
                    <a:pt x="8" y="22"/>
                  </a:cubicBezTo>
                  <a:cubicBezTo>
                    <a:pt x="7" y="22"/>
                    <a:pt x="7" y="21"/>
                    <a:pt x="6" y="21"/>
                  </a:cubicBezTo>
                  <a:cubicBezTo>
                    <a:pt x="6" y="21"/>
                    <a:pt x="6" y="20"/>
                    <a:pt x="6" y="20"/>
                  </a:cubicBezTo>
                  <a:cubicBezTo>
                    <a:pt x="6" y="20"/>
                    <a:pt x="7" y="19"/>
                    <a:pt x="7" y="18"/>
                  </a:cubicBezTo>
                  <a:lnTo>
                    <a:pt x="17"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6" name="íṡlïde"/>
            <p:cNvSpPr/>
            <p:nvPr/>
          </p:nvSpPr>
          <p:spPr bwMode="auto">
            <a:xfrm>
              <a:off x="3646924" y="1622223"/>
              <a:ext cx="34342" cy="57470"/>
            </a:xfrm>
            <a:custGeom>
              <a:avLst/>
              <a:gdLst>
                <a:gd name="T0" fmla="*/ 9 w 15"/>
                <a:gd name="T1" fmla="*/ 1 h 25"/>
                <a:gd name="T2" fmla="*/ 4 w 15"/>
                <a:gd name="T3" fmla="*/ 2 h 25"/>
                <a:gd name="T4" fmla="*/ 2 w 15"/>
                <a:gd name="T5" fmla="*/ 5 h 25"/>
                <a:gd name="T6" fmla="*/ 2 w 15"/>
                <a:gd name="T7" fmla="*/ 8 h 25"/>
                <a:gd name="T8" fmla="*/ 5 w 15"/>
                <a:gd name="T9" fmla="*/ 12 h 25"/>
                <a:gd name="T10" fmla="*/ 1 w 15"/>
                <a:gd name="T11" fmla="*/ 15 h 25"/>
                <a:gd name="T12" fmla="*/ 0 w 15"/>
                <a:gd name="T13" fmla="*/ 18 h 25"/>
                <a:gd name="T14" fmla="*/ 1 w 15"/>
                <a:gd name="T15" fmla="*/ 22 h 25"/>
                <a:gd name="T16" fmla="*/ 6 w 15"/>
                <a:gd name="T17" fmla="*/ 25 h 25"/>
                <a:gd name="T18" fmla="*/ 11 w 15"/>
                <a:gd name="T19" fmla="*/ 24 h 25"/>
                <a:gd name="T20" fmla="*/ 14 w 15"/>
                <a:gd name="T21" fmla="*/ 20 h 25"/>
                <a:gd name="T22" fmla="*/ 13 w 15"/>
                <a:gd name="T23" fmla="*/ 16 h 25"/>
                <a:gd name="T24" fmla="*/ 9 w 15"/>
                <a:gd name="T25" fmla="*/ 12 h 25"/>
                <a:gd name="T26" fmla="*/ 14 w 15"/>
                <a:gd name="T27" fmla="*/ 9 h 25"/>
                <a:gd name="T28" fmla="*/ 15 w 15"/>
                <a:gd name="T29" fmla="*/ 7 h 25"/>
                <a:gd name="T30" fmla="*/ 14 w 15"/>
                <a:gd name="T31" fmla="*/ 3 h 25"/>
                <a:gd name="T32" fmla="*/ 9 w 15"/>
                <a:gd name="T33" fmla="*/ 1 h 25"/>
                <a:gd name="T34" fmla="*/ 11 w 15"/>
                <a:gd name="T35" fmla="*/ 19 h 25"/>
                <a:gd name="T36" fmla="*/ 11 w 15"/>
                <a:gd name="T37" fmla="*/ 21 h 25"/>
                <a:gd name="T38" fmla="*/ 10 w 15"/>
                <a:gd name="T39" fmla="*/ 23 h 25"/>
                <a:gd name="T40" fmla="*/ 6 w 15"/>
                <a:gd name="T41" fmla="*/ 24 h 25"/>
                <a:gd name="T42" fmla="*/ 3 w 15"/>
                <a:gd name="T43" fmla="*/ 22 h 25"/>
                <a:gd name="T44" fmla="*/ 3 w 15"/>
                <a:gd name="T45" fmla="*/ 18 h 25"/>
                <a:gd name="T46" fmla="*/ 4 w 15"/>
                <a:gd name="T47" fmla="*/ 15 h 25"/>
                <a:gd name="T48" fmla="*/ 6 w 15"/>
                <a:gd name="T49" fmla="*/ 13 h 25"/>
                <a:gd name="T50" fmla="*/ 11 w 15"/>
                <a:gd name="T51" fmla="*/ 19 h 25"/>
                <a:gd name="T52" fmla="*/ 12 w 15"/>
                <a:gd name="T53" fmla="*/ 8 h 25"/>
                <a:gd name="T54" fmla="*/ 8 w 15"/>
                <a:gd name="T55" fmla="*/ 11 h 25"/>
                <a:gd name="T56" fmla="*/ 6 w 15"/>
                <a:gd name="T57" fmla="*/ 8 h 25"/>
                <a:gd name="T58" fmla="*/ 5 w 15"/>
                <a:gd name="T59" fmla="*/ 6 h 25"/>
                <a:gd name="T60" fmla="*/ 5 w 15"/>
                <a:gd name="T61" fmla="*/ 5 h 25"/>
                <a:gd name="T62" fmla="*/ 6 w 15"/>
                <a:gd name="T63" fmla="*/ 2 h 25"/>
                <a:gd name="T64" fmla="*/ 9 w 15"/>
                <a:gd name="T65" fmla="*/ 2 h 25"/>
                <a:gd name="T66" fmla="*/ 12 w 15"/>
                <a:gd name="T67" fmla="*/ 3 h 25"/>
                <a:gd name="T68" fmla="*/ 12 w 15"/>
                <a:gd name="T69" fmla="*/ 6 h 25"/>
                <a:gd name="T70" fmla="*/ 12 w 15"/>
                <a:gd name="T71"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 h="25">
                  <a:moveTo>
                    <a:pt x="9" y="1"/>
                  </a:moveTo>
                  <a:cubicBezTo>
                    <a:pt x="7" y="0"/>
                    <a:pt x="6" y="1"/>
                    <a:pt x="4" y="2"/>
                  </a:cubicBezTo>
                  <a:cubicBezTo>
                    <a:pt x="3" y="3"/>
                    <a:pt x="2" y="4"/>
                    <a:pt x="2" y="5"/>
                  </a:cubicBezTo>
                  <a:cubicBezTo>
                    <a:pt x="2" y="6"/>
                    <a:pt x="2" y="7"/>
                    <a:pt x="2" y="8"/>
                  </a:cubicBezTo>
                  <a:cubicBezTo>
                    <a:pt x="3" y="9"/>
                    <a:pt x="4" y="11"/>
                    <a:pt x="5" y="12"/>
                  </a:cubicBezTo>
                  <a:cubicBezTo>
                    <a:pt x="4" y="13"/>
                    <a:pt x="2" y="14"/>
                    <a:pt x="1" y="15"/>
                  </a:cubicBezTo>
                  <a:cubicBezTo>
                    <a:pt x="0" y="16"/>
                    <a:pt x="0" y="17"/>
                    <a:pt x="0" y="18"/>
                  </a:cubicBezTo>
                  <a:cubicBezTo>
                    <a:pt x="0" y="19"/>
                    <a:pt x="0" y="21"/>
                    <a:pt x="1" y="22"/>
                  </a:cubicBezTo>
                  <a:cubicBezTo>
                    <a:pt x="2" y="24"/>
                    <a:pt x="4" y="24"/>
                    <a:pt x="6" y="25"/>
                  </a:cubicBezTo>
                  <a:cubicBezTo>
                    <a:pt x="8" y="25"/>
                    <a:pt x="10" y="25"/>
                    <a:pt x="11" y="24"/>
                  </a:cubicBezTo>
                  <a:cubicBezTo>
                    <a:pt x="13" y="23"/>
                    <a:pt x="14" y="21"/>
                    <a:pt x="14" y="20"/>
                  </a:cubicBezTo>
                  <a:cubicBezTo>
                    <a:pt x="14" y="18"/>
                    <a:pt x="14" y="17"/>
                    <a:pt x="13" y="16"/>
                  </a:cubicBezTo>
                  <a:cubicBezTo>
                    <a:pt x="12" y="15"/>
                    <a:pt x="11" y="14"/>
                    <a:pt x="9" y="12"/>
                  </a:cubicBezTo>
                  <a:cubicBezTo>
                    <a:pt x="11" y="11"/>
                    <a:pt x="13" y="10"/>
                    <a:pt x="14" y="9"/>
                  </a:cubicBezTo>
                  <a:cubicBezTo>
                    <a:pt x="14" y="8"/>
                    <a:pt x="15" y="7"/>
                    <a:pt x="15" y="7"/>
                  </a:cubicBezTo>
                  <a:cubicBezTo>
                    <a:pt x="15" y="5"/>
                    <a:pt x="15" y="4"/>
                    <a:pt x="14" y="3"/>
                  </a:cubicBezTo>
                  <a:cubicBezTo>
                    <a:pt x="13" y="2"/>
                    <a:pt x="11" y="1"/>
                    <a:pt x="9" y="1"/>
                  </a:cubicBezTo>
                  <a:close/>
                  <a:moveTo>
                    <a:pt x="11" y="19"/>
                  </a:moveTo>
                  <a:cubicBezTo>
                    <a:pt x="11" y="19"/>
                    <a:pt x="11" y="20"/>
                    <a:pt x="11" y="21"/>
                  </a:cubicBezTo>
                  <a:cubicBezTo>
                    <a:pt x="11" y="22"/>
                    <a:pt x="10" y="23"/>
                    <a:pt x="10" y="23"/>
                  </a:cubicBezTo>
                  <a:cubicBezTo>
                    <a:pt x="9" y="24"/>
                    <a:pt x="8" y="24"/>
                    <a:pt x="6" y="24"/>
                  </a:cubicBezTo>
                  <a:cubicBezTo>
                    <a:pt x="5" y="24"/>
                    <a:pt x="4" y="23"/>
                    <a:pt x="3" y="22"/>
                  </a:cubicBezTo>
                  <a:cubicBezTo>
                    <a:pt x="3" y="21"/>
                    <a:pt x="2" y="20"/>
                    <a:pt x="3" y="18"/>
                  </a:cubicBezTo>
                  <a:cubicBezTo>
                    <a:pt x="3" y="17"/>
                    <a:pt x="3" y="16"/>
                    <a:pt x="4" y="15"/>
                  </a:cubicBezTo>
                  <a:cubicBezTo>
                    <a:pt x="4" y="15"/>
                    <a:pt x="5" y="14"/>
                    <a:pt x="6" y="13"/>
                  </a:cubicBezTo>
                  <a:cubicBezTo>
                    <a:pt x="9" y="15"/>
                    <a:pt x="10" y="17"/>
                    <a:pt x="11" y="19"/>
                  </a:cubicBezTo>
                  <a:close/>
                  <a:moveTo>
                    <a:pt x="12" y="8"/>
                  </a:moveTo>
                  <a:cubicBezTo>
                    <a:pt x="11" y="9"/>
                    <a:pt x="10" y="10"/>
                    <a:pt x="8" y="11"/>
                  </a:cubicBezTo>
                  <a:cubicBezTo>
                    <a:pt x="6" y="8"/>
                    <a:pt x="6" y="8"/>
                    <a:pt x="6" y="8"/>
                  </a:cubicBezTo>
                  <a:cubicBezTo>
                    <a:pt x="5" y="8"/>
                    <a:pt x="5" y="7"/>
                    <a:pt x="5" y="6"/>
                  </a:cubicBezTo>
                  <a:cubicBezTo>
                    <a:pt x="5" y="6"/>
                    <a:pt x="4" y="5"/>
                    <a:pt x="5" y="5"/>
                  </a:cubicBezTo>
                  <a:cubicBezTo>
                    <a:pt x="5" y="4"/>
                    <a:pt x="5" y="3"/>
                    <a:pt x="6" y="2"/>
                  </a:cubicBezTo>
                  <a:cubicBezTo>
                    <a:pt x="7" y="2"/>
                    <a:pt x="8" y="2"/>
                    <a:pt x="9" y="2"/>
                  </a:cubicBezTo>
                  <a:cubicBezTo>
                    <a:pt x="10" y="2"/>
                    <a:pt x="11" y="2"/>
                    <a:pt x="12" y="3"/>
                  </a:cubicBezTo>
                  <a:cubicBezTo>
                    <a:pt x="12" y="4"/>
                    <a:pt x="13" y="5"/>
                    <a:pt x="12" y="6"/>
                  </a:cubicBezTo>
                  <a:cubicBezTo>
                    <a:pt x="12" y="7"/>
                    <a:pt x="12"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7" name="iṩlide"/>
            <p:cNvSpPr/>
            <p:nvPr/>
          </p:nvSpPr>
          <p:spPr bwMode="auto">
            <a:xfrm>
              <a:off x="3717710" y="1622223"/>
              <a:ext cx="37145" cy="60273"/>
            </a:xfrm>
            <a:custGeom>
              <a:avLst/>
              <a:gdLst>
                <a:gd name="T0" fmla="*/ 15 w 16"/>
                <a:gd name="T1" fmla="*/ 16 h 26"/>
                <a:gd name="T2" fmla="*/ 15 w 16"/>
                <a:gd name="T3" fmla="*/ 9 h 26"/>
                <a:gd name="T4" fmla="*/ 12 w 16"/>
                <a:gd name="T5" fmla="*/ 2 h 26"/>
                <a:gd name="T6" fmla="*/ 6 w 16"/>
                <a:gd name="T7" fmla="*/ 1 h 26"/>
                <a:gd name="T8" fmla="*/ 1 w 16"/>
                <a:gd name="T9" fmla="*/ 4 h 26"/>
                <a:gd name="T10" fmla="*/ 0 w 16"/>
                <a:gd name="T11" fmla="*/ 10 h 26"/>
                <a:gd name="T12" fmla="*/ 3 w 16"/>
                <a:gd name="T13" fmla="*/ 15 h 26"/>
                <a:gd name="T14" fmla="*/ 8 w 16"/>
                <a:gd name="T15" fmla="*/ 16 h 26"/>
                <a:gd name="T16" fmla="*/ 12 w 16"/>
                <a:gd name="T17" fmla="*/ 13 h 26"/>
                <a:gd name="T18" fmla="*/ 11 w 16"/>
                <a:gd name="T19" fmla="*/ 19 h 26"/>
                <a:gd name="T20" fmla="*/ 8 w 16"/>
                <a:gd name="T21" fmla="*/ 23 h 26"/>
                <a:gd name="T22" fmla="*/ 4 w 16"/>
                <a:gd name="T23" fmla="*/ 25 h 26"/>
                <a:gd name="T24" fmla="*/ 4 w 16"/>
                <a:gd name="T25" fmla="*/ 26 h 26"/>
                <a:gd name="T26" fmla="*/ 5 w 16"/>
                <a:gd name="T27" fmla="*/ 26 h 26"/>
                <a:gd name="T28" fmla="*/ 11 w 16"/>
                <a:gd name="T29" fmla="*/ 23 h 26"/>
                <a:gd name="T30" fmla="*/ 15 w 16"/>
                <a:gd name="T31" fmla="*/ 16 h 26"/>
                <a:gd name="T32" fmla="*/ 11 w 16"/>
                <a:gd name="T33" fmla="*/ 13 h 26"/>
                <a:gd name="T34" fmla="*/ 9 w 16"/>
                <a:gd name="T35" fmla="*/ 14 h 26"/>
                <a:gd name="T36" fmla="*/ 6 w 16"/>
                <a:gd name="T37" fmla="*/ 13 h 26"/>
                <a:gd name="T38" fmla="*/ 3 w 16"/>
                <a:gd name="T39" fmla="*/ 8 h 26"/>
                <a:gd name="T40" fmla="*/ 3 w 16"/>
                <a:gd name="T41" fmla="*/ 4 h 26"/>
                <a:gd name="T42" fmla="*/ 6 w 16"/>
                <a:gd name="T43" fmla="*/ 2 h 26"/>
                <a:gd name="T44" fmla="*/ 8 w 16"/>
                <a:gd name="T45" fmla="*/ 2 h 26"/>
                <a:gd name="T46" fmla="*/ 11 w 16"/>
                <a:gd name="T47" fmla="*/ 5 h 26"/>
                <a:gd name="T48" fmla="*/ 12 w 16"/>
                <a:gd name="T49" fmla="*/ 8 h 26"/>
                <a:gd name="T50" fmla="*/ 12 w 16"/>
                <a:gd name="T51" fmla="*/ 12 h 26"/>
                <a:gd name="T52" fmla="*/ 11 w 16"/>
                <a:gd name="T53"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 h="26">
                  <a:moveTo>
                    <a:pt x="15" y="16"/>
                  </a:moveTo>
                  <a:cubicBezTo>
                    <a:pt x="16" y="14"/>
                    <a:pt x="16" y="11"/>
                    <a:pt x="15" y="9"/>
                  </a:cubicBezTo>
                  <a:cubicBezTo>
                    <a:pt x="15" y="6"/>
                    <a:pt x="14" y="4"/>
                    <a:pt x="12" y="2"/>
                  </a:cubicBezTo>
                  <a:cubicBezTo>
                    <a:pt x="10" y="1"/>
                    <a:pt x="8" y="0"/>
                    <a:pt x="6" y="1"/>
                  </a:cubicBezTo>
                  <a:cubicBezTo>
                    <a:pt x="4" y="1"/>
                    <a:pt x="2" y="2"/>
                    <a:pt x="1" y="4"/>
                  </a:cubicBezTo>
                  <a:cubicBezTo>
                    <a:pt x="0" y="6"/>
                    <a:pt x="0" y="8"/>
                    <a:pt x="0" y="10"/>
                  </a:cubicBezTo>
                  <a:cubicBezTo>
                    <a:pt x="1" y="12"/>
                    <a:pt x="1" y="14"/>
                    <a:pt x="3" y="15"/>
                  </a:cubicBezTo>
                  <a:cubicBezTo>
                    <a:pt x="4" y="16"/>
                    <a:pt x="6" y="16"/>
                    <a:pt x="8" y="16"/>
                  </a:cubicBezTo>
                  <a:cubicBezTo>
                    <a:pt x="9" y="16"/>
                    <a:pt x="11" y="15"/>
                    <a:pt x="12" y="13"/>
                  </a:cubicBezTo>
                  <a:cubicBezTo>
                    <a:pt x="12" y="15"/>
                    <a:pt x="12" y="17"/>
                    <a:pt x="11" y="19"/>
                  </a:cubicBezTo>
                  <a:cubicBezTo>
                    <a:pt x="10" y="21"/>
                    <a:pt x="9" y="22"/>
                    <a:pt x="8" y="23"/>
                  </a:cubicBezTo>
                  <a:cubicBezTo>
                    <a:pt x="6" y="24"/>
                    <a:pt x="5" y="25"/>
                    <a:pt x="4" y="25"/>
                  </a:cubicBezTo>
                  <a:cubicBezTo>
                    <a:pt x="4" y="26"/>
                    <a:pt x="4" y="26"/>
                    <a:pt x="4" y="26"/>
                  </a:cubicBezTo>
                  <a:cubicBezTo>
                    <a:pt x="5" y="26"/>
                    <a:pt x="5" y="26"/>
                    <a:pt x="5" y="26"/>
                  </a:cubicBezTo>
                  <a:cubicBezTo>
                    <a:pt x="7" y="25"/>
                    <a:pt x="9" y="24"/>
                    <a:pt x="11" y="23"/>
                  </a:cubicBezTo>
                  <a:cubicBezTo>
                    <a:pt x="13" y="21"/>
                    <a:pt x="14" y="19"/>
                    <a:pt x="15" y="16"/>
                  </a:cubicBezTo>
                  <a:close/>
                  <a:moveTo>
                    <a:pt x="11" y="13"/>
                  </a:moveTo>
                  <a:cubicBezTo>
                    <a:pt x="10" y="14"/>
                    <a:pt x="9" y="14"/>
                    <a:pt x="9" y="14"/>
                  </a:cubicBezTo>
                  <a:cubicBezTo>
                    <a:pt x="8" y="14"/>
                    <a:pt x="7" y="14"/>
                    <a:pt x="6" y="13"/>
                  </a:cubicBezTo>
                  <a:cubicBezTo>
                    <a:pt x="4" y="12"/>
                    <a:pt x="3" y="10"/>
                    <a:pt x="3" y="8"/>
                  </a:cubicBezTo>
                  <a:cubicBezTo>
                    <a:pt x="3" y="6"/>
                    <a:pt x="3" y="5"/>
                    <a:pt x="3" y="4"/>
                  </a:cubicBezTo>
                  <a:cubicBezTo>
                    <a:pt x="4" y="3"/>
                    <a:pt x="5" y="2"/>
                    <a:pt x="6" y="2"/>
                  </a:cubicBezTo>
                  <a:cubicBezTo>
                    <a:pt x="7" y="2"/>
                    <a:pt x="8" y="2"/>
                    <a:pt x="8" y="2"/>
                  </a:cubicBezTo>
                  <a:cubicBezTo>
                    <a:pt x="9" y="3"/>
                    <a:pt x="10" y="4"/>
                    <a:pt x="11" y="5"/>
                  </a:cubicBezTo>
                  <a:cubicBezTo>
                    <a:pt x="11" y="6"/>
                    <a:pt x="12" y="7"/>
                    <a:pt x="12" y="8"/>
                  </a:cubicBezTo>
                  <a:cubicBezTo>
                    <a:pt x="12" y="9"/>
                    <a:pt x="12" y="10"/>
                    <a:pt x="12" y="12"/>
                  </a:cubicBezTo>
                  <a:cubicBezTo>
                    <a:pt x="12" y="13"/>
                    <a:pt x="11" y="13"/>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8" name="îs1ïde"/>
            <p:cNvSpPr/>
            <p:nvPr/>
          </p:nvSpPr>
          <p:spPr bwMode="auto">
            <a:xfrm>
              <a:off x="3782188" y="1613112"/>
              <a:ext cx="32239" cy="57470"/>
            </a:xfrm>
            <a:custGeom>
              <a:avLst/>
              <a:gdLst>
                <a:gd name="T0" fmla="*/ 11 w 14"/>
                <a:gd name="T1" fmla="*/ 24 h 25"/>
                <a:gd name="T2" fmla="*/ 14 w 14"/>
                <a:gd name="T3" fmla="*/ 0 h 25"/>
                <a:gd name="T4" fmla="*/ 14 w 14"/>
                <a:gd name="T5" fmla="*/ 0 h 25"/>
                <a:gd name="T6" fmla="*/ 1 w 14"/>
                <a:gd name="T7" fmla="*/ 2 h 25"/>
                <a:gd name="T8" fmla="*/ 0 w 14"/>
                <a:gd name="T9" fmla="*/ 8 h 25"/>
                <a:gd name="T10" fmla="*/ 0 w 14"/>
                <a:gd name="T11" fmla="*/ 8 h 25"/>
                <a:gd name="T12" fmla="*/ 2 w 14"/>
                <a:gd name="T13" fmla="*/ 5 h 25"/>
                <a:gd name="T14" fmla="*/ 5 w 14"/>
                <a:gd name="T15" fmla="*/ 4 h 25"/>
                <a:gd name="T16" fmla="*/ 12 w 14"/>
                <a:gd name="T17" fmla="*/ 3 h 25"/>
                <a:gd name="T18" fmla="*/ 9 w 14"/>
                <a:gd name="T19" fmla="*/ 25 h 25"/>
                <a:gd name="T20" fmla="*/ 11 w 14"/>
                <a:gd name="T21" fmla="*/ 2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25">
                  <a:moveTo>
                    <a:pt x="11" y="24"/>
                  </a:moveTo>
                  <a:cubicBezTo>
                    <a:pt x="14" y="0"/>
                    <a:pt x="14" y="0"/>
                    <a:pt x="14" y="0"/>
                  </a:cubicBezTo>
                  <a:cubicBezTo>
                    <a:pt x="14" y="0"/>
                    <a:pt x="14" y="0"/>
                    <a:pt x="14" y="0"/>
                  </a:cubicBezTo>
                  <a:cubicBezTo>
                    <a:pt x="1" y="2"/>
                    <a:pt x="1" y="2"/>
                    <a:pt x="1" y="2"/>
                  </a:cubicBezTo>
                  <a:cubicBezTo>
                    <a:pt x="0" y="8"/>
                    <a:pt x="0" y="8"/>
                    <a:pt x="0" y="8"/>
                  </a:cubicBezTo>
                  <a:cubicBezTo>
                    <a:pt x="0" y="8"/>
                    <a:pt x="0" y="8"/>
                    <a:pt x="0" y="8"/>
                  </a:cubicBezTo>
                  <a:cubicBezTo>
                    <a:pt x="1" y="7"/>
                    <a:pt x="1" y="6"/>
                    <a:pt x="2" y="5"/>
                  </a:cubicBezTo>
                  <a:cubicBezTo>
                    <a:pt x="3" y="5"/>
                    <a:pt x="4" y="4"/>
                    <a:pt x="5" y="4"/>
                  </a:cubicBezTo>
                  <a:cubicBezTo>
                    <a:pt x="12" y="3"/>
                    <a:pt x="12" y="3"/>
                    <a:pt x="12" y="3"/>
                  </a:cubicBezTo>
                  <a:cubicBezTo>
                    <a:pt x="9" y="25"/>
                    <a:pt x="9" y="25"/>
                    <a:pt x="9" y="25"/>
                  </a:cubicBezTo>
                  <a:lnTo>
                    <a:pt x="1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59" name="i$ľïḑe"/>
            <p:cNvSpPr/>
            <p:nvPr/>
          </p:nvSpPr>
          <p:spPr bwMode="auto">
            <a:xfrm>
              <a:off x="3349063" y="1294926"/>
              <a:ext cx="34342" cy="23128"/>
            </a:xfrm>
            <a:custGeom>
              <a:avLst/>
              <a:gdLst>
                <a:gd name="T0" fmla="*/ 8 w 15"/>
                <a:gd name="T1" fmla="*/ 7 h 10"/>
                <a:gd name="T2" fmla="*/ 12 w 15"/>
                <a:gd name="T3" fmla="*/ 10 h 10"/>
                <a:gd name="T4" fmla="*/ 14 w 15"/>
                <a:gd name="T5" fmla="*/ 3 h 10"/>
                <a:gd name="T6" fmla="*/ 10 w 15"/>
                <a:gd name="T7" fmla="*/ 0 h 10"/>
                <a:gd name="T8" fmla="*/ 0 w 15"/>
                <a:gd name="T9" fmla="*/ 2 h 10"/>
                <a:gd name="T10" fmla="*/ 8 w 15"/>
                <a:gd name="T11" fmla="*/ 7 h 10"/>
              </a:gdLst>
              <a:ahLst/>
              <a:cxnLst>
                <a:cxn ang="0">
                  <a:pos x="T0" y="T1"/>
                </a:cxn>
                <a:cxn ang="0">
                  <a:pos x="T2" y="T3"/>
                </a:cxn>
                <a:cxn ang="0">
                  <a:pos x="T4" y="T5"/>
                </a:cxn>
                <a:cxn ang="0">
                  <a:pos x="T6" y="T7"/>
                </a:cxn>
                <a:cxn ang="0">
                  <a:pos x="T8" y="T9"/>
                </a:cxn>
                <a:cxn ang="0">
                  <a:pos x="T10" y="T11"/>
                </a:cxn>
              </a:cxnLst>
              <a:rect l="0" t="0" r="r" b="b"/>
              <a:pathLst>
                <a:path w="15" h="10">
                  <a:moveTo>
                    <a:pt x="8" y="7"/>
                  </a:moveTo>
                  <a:cubicBezTo>
                    <a:pt x="12" y="10"/>
                    <a:pt x="12" y="10"/>
                    <a:pt x="12" y="10"/>
                  </a:cubicBezTo>
                  <a:cubicBezTo>
                    <a:pt x="12" y="7"/>
                    <a:pt x="15" y="5"/>
                    <a:pt x="14" y="3"/>
                  </a:cubicBezTo>
                  <a:cubicBezTo>
                    <a:pt x="10" y="0"/>
                    <a:pt x="10" y="0"/>
                    <a:pt x="10" y="0"/>
                  </a:cubicBezTo>
                  <a:cubicBezTo>
                    <a:pt x="7" y="0"/>
                    <a:pt x="3" y="0"/>
                    <a:pt x="0" y="2"/>
                  </a:cubicBezTo>
                  <a:cubicBezTo>
                    <a:pt x="1" y="4"/>
                    <a:pt x="4" y="8"/>
                    <a:pt x="8"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0" name="iŝļíḍè"/>
            <p:cNvSpPr/>
            <p:nvPr/>
          </p:nvSpPr>
          <p:spPr bwMode="auto">
            <a:xfrm>
              <a:off x="3378499" y="1327165"/>
              <a:ext cx="27333" cy="18923"/>
            </a:xfrm>
            <a:custGeom>
              <a:avLst/>
              <a:gdLst>
                <a:gd name="T0" fmla="*/ 7 w 12"/>
                <a:gd name="T1" fmla="*/ 7 h 8"/>
                <a:gd name="T2" fmla="*/ 9 w 12"/>
                <a:gd name="T3" fmla="*/ 8 h 8"/>
                <a:gd name="T4" fmla="*/ 12 w 12"/>
                <a:gd name="T5" fmla="*/ 6 h 8"/>
                <a:gd name="T6" fmla="*/ 11 w 12"/>
                <a:gd name="T7" fmla="*/ 2 h 8"/>
                <a:gd name="T8" fmla="*/ 8 w 12"/>
                <a:gd name="T9" fmla="*/ 0 h 8"/>
                <a:gd name="T10" fmla="*/ 0 w 12"/>
                <a:gd name="T11" fmla="*/ 3 h 8"/>
                <a:gd name="T12" fmla="*/ 7 w 12"/>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2" h="8">
                  <a:moveTo>
                    <a:pt x="7" y="7"/>
                  </a:moveTo>
                  <a:cubicBezTo>
                    <a:pt x="9" y="8"/>
                    <a:pt x="9" y="8"/>
                    <a:pt x="9" y="8"/>
                  </a:cubicBezTo>
                  <a:cubicBezTo>
                    <a:pt x="10" y="8"/>
                    <a:pt x="11" y="6"/>
                    <a:pt x="12" y="6"/>
                  </a:cubicBezTo>
                  <a:cubicBezTo>
                    <a:pt x="12" y="4"/>
                    <a:pt x="11" y="2"/>
                    <a:pt x="11" y="2"/>
                  </a:cubicBezTo>
                  <a:cubicBezTo>
                    <a:pt x="11" y="0"/>
                    <a:pt x="9" y="1"/>
                    <a:pt x="8" y="0"/>
                  </a:cubicBezTo>
                  <a:cubicBezTo>
                    <a:pt x="5" y="1"/>
                    <a:pt x="1" y="0"/>
                    <a:pt x="0" y="3"/>
                  </a:cubicBezTo>
                  <a:cubicBezTo>
                    <a:pt x="2" y="5"/>
                    <a:pt x="5" y="6"/>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1" name="íṩḻîḋê"/>
            <p:cNvSpPr/>
            <p:nvPr/>
          </p:nvSpPr>
          <p:spPr bwMode="auto">
            <a:xfrm>
              <a:off x="3394618" y="1244465"/>
              <a:ext cx="100922" cy="166101"/>
            </a:xfrm>
            <a:custGeom>
              <a:avLst/>
              <a:gdLst>
                <a:gd name="T0" fmla="*/ 9 w 44"/>
                <a:gd name="T1" fmla="*/ 32 h 72"/>
                <a:gd name="T2" fmla="*/ 12 w 44"/>
                <a:gd name="T3" fmla="*/ 31 h 72"/>
                <a:gd name="T4" fmla="*/ 15 w 44"/>
                <a:gd name="T5" fmla="*/ 33 h 72"/>
                <a:gd name="T6" fmla="*/ 13 w 44"/>
                <a:gd name="T7" fmla="*/ 44 h 72"/>
                <a:gd name="T8" fmla="*/ 8 w 44"/>
                <a:gd name="T9" fmla="*/ 41 h 72"/>
                <a:gd name="T10" fmla="*/ 14 w 44"/>
                <a:gd name="T11" fmla="*/ 68 h 72"/>
                <a:gd name="T12" fmla="*/ 26 w 44"/>
                <a:gd name="T13" fmla="*/ 72 h 72"/>
                <a:gd name="T14" fmla="*/ 27 w 44"/>
                <a:gd name="T15" fmla="*/ 69 h 72"/>
                <a:gd name="T16" fmla="*/ 15 w 44"/>
                <a:gd name="T17" fmla="*/ 52 h 72"/>
                <a:gd name="T18" fmla="*/ 21 w 44"/>
                <a:gd name="T19" fmla="*/ 49 h 72"/>
                <a:gd name="T20" fmla="*/ 21 w 44"/>
                <a:gd name="T21" fmla="*/ 40 h 72"/>
                <a:gd name="T22" fmla="*/ 26 w 44"/>
                <a:gd name="T23" fmla="*/ 45 h 72"/>
                <a:gd name="T24" fmla="*/ 19 w 44"/>
                <a:gd name="T25" fmla="*/ 31 h 72"/>
                <a:gd name="T26" fmla="*/ 19 w 44"/>
                <a:gd name="T27" fmla="*/ 21 h 72"/>
                <a:gd name="T28" fmla="*/ 30 w 44"/>
                <a:gd name="T29" fmla="*/ 30 h 72"/>
                <a:gd name="T30" fmla="*/ 26 w 44"/>
                <a:gd name="T31" fmla="*/ 19 h 72"/>
                <a:gd name="T32" fmla="*/ 29 w 44"/>
                <a:gd name="T33" fmla="*/ 16 h 72"/>
                <a:gd name="T34" fmla="*/ 43 w 44"/>
                <a:gd name="T35" fmla="*/ 28 h 72"/>
                <a:gd name="T36" fmla="*/ 29 w 44"/>
                <a:gd name="T37" fmla="*/ 8 h 72"/>
                <a:gd name="T38" fmla="*/ 24 w 44"/>
                <a:gd name="T39" fmla="*/ 6 h 72"/>
                <a:gd name="T40" fmla="*/ 24 w 44"/>
                <a:gd name="T41" fmla="*/ 13 h 72"/>
                <a:gd name="T42" fmla="*/ 17 w 44"/>
                <a:gd name="T43" fmla="*/ 11 h 72"/>
                <a:gd name="T44" fmla="*/ 16 w 44"/>
                <a:gd name="T45" fmla="*/ 0 h 72"/>
                <a:gd name="T46" fmla="*/ 14 w 44"/>
                <a:gd name="T47" fmla="*/ 6 h 72"/>
                <a:gd name="T48" fmla="*/ 9 w 44"/>
                <a:gd name="T49" fmla="*/ 8 h 72"/>
                <a:gd name="T50" fmla="*/ 16 w 44"/>
                <a:gd name="T51" fmla="*/ 16 h 72"/>
                <a:gd name="T52" fmla="*/ 16 w 44"/>
                <a:gd name="T53" fmla="*/ 25 h 72"/>
                <a:gd name="T54" fmla="*/ 11 w 44"/>
                <a:gd name="T55" fmla="*/ 20 h 72"/>
                <a:gd name="T56" fmla="*/ 0 w 44"/>
                <a:gd name="T57" fmla="*/ 19 h 72"/>
                <a:gd name="T58" fmla="*/ 9 w 44"/>
                <a:gd name="T59" fmla="*/ 28 h 72"/>
                <a:gd name="T60" fmla="*/ 9 w 44"/>
                <a:gd name="T61" fmla="*/ 3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72">
                  <a:moveTo>
                    <a:pt x="9" y="32"/>
                  </a:moveTo>
                  <a:cubicBezTo>
                    <a:pt x="10" y="33"/>
                    <a:pt x="11" y="32"/>
                    <a:pt x="12" y="31"/>
                  </a:cubicBezTo>
                  <a:cubicBezTo>
                    <a:pt x="15" y="33"/>
                    <a:pt x="15" y="33"/>
                    <a:pt x="15" y="33"/>
                  </a:cubicBezTo>
                  <a:cubicBezTo>
                    <a:pt x="16" y="37"/>
                    <a:pt x="15" y="41"/>
                    <a:pt x="13" y="44"/>
                  </a:cubicBezTo>
                  <a:cubicBezTo>
                    <a:pt x="11" y="46"/>
                    <a:pt x="10" y="42"/>
                    <a:pt x="8" y="41"/>
                  </a:cubicBezTo>
                  <a:cubicBezTo>
                    <a:pt x="10" y="50"/>
                    <a:pt x="15" y="60"/>
                    <a:pt x="14" y="68"/>
                  </a:cubicBezTo>
                  <a:cubicBezTo>
                    <a:pt x="20" y="72"/>
                    <a:pt x="24" y="72"/>
                    <a:pt x="26" y="72"/>
                  </a:cubicBezTo>
                  <a:cubicBezTo>
                    <a:pt x="27" y="69"/>
                    <a:pt x="27" y="69"/>
                    <a:pt x="27" y="69"/>
                  </a:cubicBezTo>
                  <a:cubicBezTo>
                    <a:pt x="19" y="64"/>
                    <a:pt x="16" y="54"/>
                    <a:pt x="15" y="52"/>
                  </a:cubicBezTo>
                  <a:cubicBezTo>
                    <a:pt x="21" y="49"/>
                    <a:pt x="21" y="49"/>
                    <a:pt x="21" y="49"/>
                  </a:cubicBezTo>
                  <a:cubicBezTo>
                    <a:pt x="21" y="46"/>
                    <a:pt x="20" y="41"/>
                    <a:pt x="21" y="40"/>
                  </a:cubicBezTo>
                  <a:cubicBezTo>
                    <a:pt x="24" y="41"/>
                    <a:pt x="25" y="43"/>
                    <a:pt x="26" y="45"/>
                  </a:cubicBezTo>
                  <a:cubicBezTo>
                    <a:pt x="33" y="42"/>
                    <a:pt x="22" y="36"/>
                    <a:pt x="19" y="31"/>
                  </a:cubicBezTo>
                  <a:cubicBezTo>
                    <a:pt x="19" y="27"/>
                    <a:pt x="19" y="24"/>
                    <a:pt x="19" y="21"/>
                  </a:cubicBezTo>
                  <a:cubicBezTo>
                    <a:pt x="23" y="22"/>
                    <a:pt x="27" y="27"/>
                    <a:pt x="30" y="30"/>
                  </a:cubicBezTo>
                  <a:cubicBezTo>
                    <a:pt x="33" y="27"/>
                    <a:pt x="27" y="23"/>
                    <a:pt x="26" y="19"/>
                  </a:cubicBezTo>
                  <a:cubicBezTo>
                    <a:pt x="25" y="17"/>
                    <a:pt x="27" y="17"/>
                    <a:pt x="29" y="16"/>
                  </a:cubicBezTo>
                  <a:cubicBezTo>
                    <a:pt x="43" y="28"/>
                    <a:pt x="43" y="28"/>
                    <a:pt x="43" y="28"/>
                  </a:cubicBezTo>
                  <a:cubicBezTo>
                    <a:pt x="44" y="21"/>
                    <a:pt x="34" y="15"/>
                    <a:pt x="29" y="8"/>
                  </a:cubicBezTo>
                  <a:cubicBezTo>
                    <a:pt x="30" y="6"/>
                    <a:pt x="29" y="4"/>
                    <a:pt x="24" y="6"/>
                  </a:cubicBezTo>
                  <a:cubicBezTo>
                    <a:pt x="22" y="6"/>
                    <a:pt x="19" y="7"/>
                    <a:pt x="24" y="13"/>
                  </a:cubicBezTo>
                  <a:cubicBezTo>
                    <a:pt x="21" y="17"/>
                    <a:pt x="19" y="12"/>
                    <a:pt x="17" y="11"/>
                  </a:cubicBezTo>
                  <a:cubicBezTo>
                    <a:pt x="18" y="6"/>
                    <a:pt x="20" y="1"/>
                    <a:pt x="16" y="0"/>
                  </a:cubicBezTo>
                  <a:cubicBezTo>
                    <a:pt x="16" y="2"/>
                    <a:pt x="16" y="4"/>
                    <a:pt x="14" y="6"/>
                  </a:cubicBezTo>
                  <a:cubicBezTo>
                    <a:pt x="9" y="8"/>
                    <a:pt x="9" y="8"/>
                    <a:pt x="9" y="8"/>
                  </a:cubicBezTo>
                  <a:cubicBezTo>
                    <a:pt x="9" y="10"/>
                    <a:pt x="14" y="13"/>
                    <a:pt x="16" y="16"/>
                  </a:cubicBezTo>
                  <a:cubicBezTo>
                    <a:pt x="17" y="20"/>
                    <a:pt x="16" y="23"/>
                    <a:pt x="16" y="25"/>
                  </a:cubicBezTo>
                  <a:cubicBezTo>
                    <a:pt x="12" y="27"/>
                    <a:pt x="13" y="22"/>
                    <a:pt x="11" y="20"/>
                  </a:cubicBezTo>
                  <a:cubicBezTo>
                    <a:pt x="7" y="17"/>
                    <a:pt x="2" y="18"/>
                    <a:pt x="0" y="19"/>
                  </a:cubicBezTo>
                  <a:cubicBezTo>
                    <a:pt x="9" y="28"/>
                    <a:pt x="9" y="28"/>
                    <a:pt x="9" y="28"/>
                  </a:cubicBezTo>
                  <a:cubicBezTo>
                    <a:pt x="9" y="29"/>
                    <a:pt x="6" y="32"/>
                    <a:pt x="9"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2" name="íṡľiḑê"/>
            <p:cNvSpPr/>
            <p:nvPr/>
          </p:nvSpPr>
          <p:spPr bwMode="auto">
            <a:xfrm>
              <a:off x="3589455" y="1092381"/>
              <a:ext cx="30137" cy="30137"/>
            </a:xfrm>
            <a:custGeom>
              <a:avLst/>
              <a:gdLst>
                <a:gd name="T0" fmla="*/ 2 w 13"/>
                <a:gd name="T1" fmla="*/ 13 h 13"/>
                <a:gd name="T2" fmla="*/ 9 w 13"/>
                <a:gd name="T3" fmla="*/ 13 h 13"/>
                <a:gd name="T4" fmla="*/ 3 w 13"/>
                <a:gd name="T5" fmla="*/ 0 h 13"/>
                <a:gd name="T6" fmla="*/ 2 w 13"/>
                <a:gd name="T7" fmla="*/ 8 h 13"/>
                <a:gd name="T8" fmla="*/ 2 w 13"/>
                <a:gd name="T9" fmla="*/ 13 h 13"/>
              </a:gdLst>
              <a:ahLst/>
              <a:cxnLst>
                <a:cxn ang="0">
                  <a:pos x="T0" y="T1"/>
                </a:cxn>
                <a:cxn ang="0">
                  <a:pos x="T2" y="T3"/>
                </a:cxn>
                <a:cxn ang="0">
                  <a:pos x="T4" y="T5"/>
                </a:cxn>
                <a:cxn ang="0">
                  <a:pos x="T6" y="T7"/>
                </a:cxn>
                <a:cxn ang="0">
                  <a:pos x="T8" y="T9"/>
                </a:cxn>
              </a:cxnLst>
              <a:rect l="0" t="0" r="r" b="b"/>
              <a:pathLst>
                <a:path w="13" h="13">
                  <a:moveTo>
                    <a:pt x="2" y="13"/>
                  </a:moveTo>
                  <a:cubicBezTo>
                    <a:pt x="4" y="13"/>
                    <a:pt x="6" y="13"/>
                    <a:pt x="9" y="13"/>
                  </a:cubicBezTo>
                  <a:cubicBezTo>
                    <a:pt x="13" y="8"/>
                    <a:pt x="6" y="3"/>
                    <a:pt x="3" y="0"/>
                  </a:cubicBezTo>
                  <a:cubicBezTo>
                    <a:pt x="0" y="1"/>
                    <a:pt x="2" y="6"/>
                    <a:pt x="2" y="8"/>
                  </a:cubicBezTo>
                  <a:cubicBezTo>
                    <a:pt x="2" y="9"/>
                    <a:pt x="1" y="11"/>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3" name="iṥļiḓe"/>
            <p:cNvSpPr/>
            <p:nvPr/>
          </p:nvSpPr>
          <p:spPr bwMode="auto">
            <a:xfrm>
              <a:off x="3578241" y="1138637"/>
              <a:ext cx="18222" cy="25231"/>
            </a:xfrm>
            <a:custGeom>
              <a:avLst/>
              <a:gdLst>
                <a:gd name="T0" fmla="*/ 2 w 8"/>
                <a:gd name="T1" fmla="*/ 11 h 11"/>
                <a:gd name="T2" fmla="*/ 8 w 8"/>
                <a:gd name="T3" fmla="*/ 9 h 11"/>
                <a:gd name="T4" fmla="*/ 7 w 8"/>
                <a:gd name="T5" fmla="*/ 4 h 11"/>
                <a:gd name="T6" fmla="*/ 3 w 8"/>
                <a:gd name="T7" fmla="*/ 0 h 11"/>
                <a:gd name="T8" fmla="*/ 1 w 8"/>
                <a:gd name="T9" fmla="*/ 5 h 11"/>
                <a:gd name="T10" fmla="*/ 2 w 8"/>
                <a:gd name="T11" fmla="*/ 11 h 11"/>
              </a:gdLst>
              <a:ahLst/>
              <a:cxnLst>
                <a:cxn ang="0">
                  <a:pos x="T0" y="T1"/>
                </a:cxn>
                <a:cxn ang="0">
                  <a:pos x="T2" y="T3"/>
                </a:cxn>
                <a:cxn ang="0">
                  <a:pos x="T4" y="T5"/>
                </a:cxn>
                <a:cxn ang="0">
                  <a:pos x="T6" y="T7"/>
                </a:cxn>
                <a:cxn ang="0">
                  <a:pos x="T8" y="T9"/>
                </a:cxn>
                <a:cxn ang="0">
                  <a:pos x="T10" y="T11"/>
                </a:cxn>
              </a:cxnLst>
              <a:rect l="0" t="0" r="r" b="b"/>
              <a:pathLst>
                <a:path w="8" h="11">
                  <a:moveTo>
                    <a:pt x="2" y="11"/>
                  </a:moveTo>
                  <a:cubicBezTo>
                    <a:pt x="4" y="11"/>
                    <a:pt x="6" y="10"/>
                    <a:pt x="8" y="9"/>
                  </a:cubicBezTo>
                  <a:cubicBezTo>
                    <a:pt x="8" y="7"/>
                    <a:pt x="8" y="6"/>
                    <a:pt x="7" y="4"/>
                  </a:cubicBezTo>
                  <a:cubicBezTo>
                    <a:pt x="6" y="3"/>
                    <a:pt x="5" y="1"/>
                    <a:pt x="3" y="0"/>
                  </a:cubicBezTo>
                  <a:cubicBezTo>
                    <a:pt x="3" y="0"/>
                    <a:pt x="0" y="1"/>
                    <a:pt x="1" y="5"/>
                  </a:cubicBezTo>
                  <a:cubicBezTo>
                    <a:pt x="2" y="8"/>
                    <a:pt x="2" y="9"/>
                    <a:pt x="2"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4" name="iŝ1îḋé"/>
            <p:cNvSpPr/>
            <p:nvPr/>
          </p:nvSpPr>
          <p:spPr bwMode="auto">
            <a:xfrm>
              <a:off x="3628702" y="1117611"/>
              <a:ext cx="41350" cy="39248"/>
            </a:xfrm>
            <a:custGeom>
              <a:avLst/>
              <a:gdLst>
                <a:gd name="T0" fmla="*/ 5 w 18"/>
                <a:gd name="T1" fmla="*/ 11 h 17"/>
                <a:gd name="T2" fmla="*/ 7 w 18"/>
                <a:gd name="T3" fmla="*/ 11 h 17"/>
                <a:gd name="T4" fmla="*/ 7 w 18"/>
                <a:gd name="T5" fmla="*/ 17 h 17"/>
                <a:gd name="T6" fmla="*/ 8 w 18"/>
                <a:gd name="T7" fmla="*/ 17 h 17"/>
                <a:gd name="T8" fmla="*/ 12 w 18"/>
                <a:gd name="T9" fmla="*/ 14 h 17"/>
                <a:gd name="T10" fmla="*/ 13 w 18"/>
                <a:gd name="T11" fmla="*/ 12 h 17"/>
                <a:gd name="T12" fmla="*/ 17 w 18"/>
                <a:gd name="T13" fmla="*/ 7 h 17"/>
                <a:gd name="T14" fmla="*/ 13 w 18"/>
                <a:gd name="T15" fmla="*/ 0 h 17"/>
                <a:gd name="T16" fmla="*/ 2 w 18"/>
                <a:gd name="T17" fmla="*/ 3 h 17"/>
                <a:gd name="T18" fmla="*/ 5 w 18"/>
                <a:gd name="T19"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7">
                  <a:moveTo>
                    <a:pt x="5" y="11"/>
                  </a:moveTo>
                  <a:cubicBezTo>
                    <a:pt x="7" y="11"/>
                    <a:pt x="7" y="11"/>
                    <a:pt x="7" y="11"/>
                  </a:cubicBezTo>
                  <a:cubicBezTo>
                    <a:pt x="7" y="13"/>
                    <a:pt x="7" y="15"/>
                    <a:pt x="7" y="17"/>
                  </a:cubicBezTo>
                  <a:cubicBezTo>
                    <a:pt x="8" y="17"/>
                    <a:pt x="8" y="17"/>
                    <a:pt x="8" y="17"/>
                  </a:cubicBezTo>
                  <a:cubicBezTo>
                    <a:pt x="9" y="15"/>
                    <a:pt x="11" y="15"/>
                    <a:pt x="12" y="14"/>
                  </a:cubicBezTo>
                  <a:cubicBezTo>
                    <a:pt x="13" y="12"/>
                    <a:pt x="13" y="12"/>
                    <a:pt x="13" y="12"/>
                  </a:cubicBezTo>
                  <a:cubicBezTo>
                    <a:pt x="17" y="7"/>
                    <a:pt x="17" y="7"/>
                    <a:pt x="17" y="7"/>
                  </a:cubicBezTo>
                  <a:cubicBezTo>
                    <a:pt x="18" y="5"/>
                    <a:pt x="17" y="2"/>
                    <a:pt x="13" y="0"/>
                  </a:cubicBezTo>
                  <a:cubicBezTo>
                    <a:pt x="10" y="1"/>
                    <a:pt x="7" y="2"/>
                    <a:pt x="2" y="3"/>
                  </a:cubicBezTo>
                  <a:cubicBezTo>
                    <a:pt x="0" y="7"/>
                    <a:pt x="3" y="10"/>
                    <a:pt x="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5" name="iṩḷiḓè"/>
            <p:cNvSpPr/>
            <p:nvPr/>
          </p:nvSpPr>
          <p:spPr bwMode="auto">
            <a:xfrm>
              <a:off x="3628702" y="1154756"/>
              <a:ext cx="38547" cy="29436"/>
            </a:xfrm>
            <a:custGeom>
              <a:avLst/>
              <a:gdLst>
                <a:gd name="T0" fmla="*/ 6 w 17"/>
                <a:gd name="T1" fmla="*/ 13 h 13"/>
                <a:gd name="T2" fmla="*/ 15 w 17"/>
                <a:gd name="T3" fmla="*/ 4 h 13"/>
                <a:gd name="T4" fmla="*/ 16 w 17"/>
                <a:gd name="T5" fmla="*/ 0 h 13"/>
                <a:gd name="T6" fmla="*/ 1 w 17"/>
                <a:gd name="T7" fmla="*/ 5 h 13"/>
                <a:gd name="T8" fmla="*/ 6 w 17"/>
                <a:gd name="T9" fmla="*/ 13 h 13"/>
              </a:gdLst>
              <a:ahLst/>
              <a:cxnLst>
                <a:cxn ang="0">
                  <a:pos x="T0" y="T1"/>
                </a:cxn>
                <a:cxn ang="0">
                  <a:pos x="T2" y="T3"/>
                </a:cxn>
                <a:cxn ang="0">
                  <a:pos x="T4" y="T5"/>
                </a:cxn>
                <a:cxn ang="0">
                  <a:pos x="T6" y="T7"/>
                </a:cxn>
                <a:cxn ang="0">
                  <a:pos x="T8" y="T9"/>
                </a:cxn>
              </a:cxnLst>
              <a:rect l="0" t="0" r="r" b="b"/>
              <a:pathLst>
                <a:path w="17" h="13">
                  <a:moveTo>
                    <a:pt x="6" y="13"/>
                  </a:moveTo>
                  <a:cubicBezTo>
                    <a:pt x="9" y="10"/>
                    <a:pt x="13" y="8"/>
                    <a:pt x="15" y="4"/>
                  </a:cubicBezTo>
                  <a:cubicBezTo>
                    <a:pt x="16" y="3"/>
                    <a:pt x="17" y="2"/>
                    <a:pt x="16" y="0"/>
                  </a:cubicBezTo>
                  <a:cubicBezTo>
                    <a:pt x="11" y="0"/>
                    <a:pt x="6" y="5"/>
                    <a:pt x="1" y="5"/>
                  </a:cubicBezTo>
                  <a:cubicBezTo>
                    <a:pt x="0" y="10"/>
                    <a:pt x="4" y="11"/>
                    <a:pt x="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6" name="îṥ1ïďé"/>
            <p:cNvSpPr/>
            <p:nvPr/>
          </p:nvSpPr>
          <p:spPr bwMode="auto">
            <a:xfrm>
              <a:off x="3548104" y="1165970"/>
              <a:ext cx="53265" cy="73589"/>
            </a:xfrm>
            <a:custGeom>
              <a:avLst/>
              <a:gdLst>
                <a:gd name="T0" fmla="*/ 7 w 23"/>
                <a:gd name="T1" fmla="*/ 32 h 32"/>
                <a:gd name="T2" fmla="*/ 23 w 23"/>
                <a:gd name="T3" fmla="*/ 0 h 32"/>
                <a:gd name="T4" fmla="*/ 3 w 23"/>
                <a:gd name="T5" fmla="*/ 23 h 32"/>
                <a:gd name="T6" fmla="*/ 7 w 23"/>
                <a:gd name="T7" fmla="*/ 32 h 32"/>
              </a:gdLst>
              <a:ahLst/>
              <a:cxnLst>
                <a:cxn ang="0">
                  <a:pos x="T0" y="T1"/>
                </a:cxn>
                <a:cxn ang="0">
                  <a:pos x="T2" y="T3"/>
                </a:cxn>
                <a:cxn ang="0">
                  <a:pos x="T4" y="T5"/>
                </a:cxn>
                <a:cxn ang="0">
                  <a:pos x="T6" y="T7"/>
                </a:cxn>
              </a:cxnLst>
              <a:rect l="0" t="0" r="r" b="b"/>
              <a:pathLst>
                <a:path w="23" h="32">
                  <a:moveTo>
                    <a:pt x="7" y="32"/>
                  </a:moveTo>
                  <a:cubicBezTo>
                    <a:pt x="13" y="23"/>
                    <a:pt x="20" y="11"/>
                    <a:pt x="23" y="0"/>
                  </a:cubicBezTo>
                  <a:cubicBezTo>
                    <a:pt x="17" y="9"/>
                    <a:pt x="11" y="18"/>
                    <a:pt x="3" y="23"/>
                  </a:cubicBezTo>
                  <a:cubicBezTo>
                    <a:pt x="0" y="28"/>
                    <a:pt x="6" y="31"/>
                    <a:pt x="7"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7" name="iSḷiḍé"/>
            <p:cNvSpPr/>
            <p:nvPr/>
          </p:nvSpPr>
          <p:spPr bwMode="auto">
            <a:xfrm>
              <a:off x="3773077" y="1117611"/>
              <a:ext cx="93914" cy="101623"/>
            </a:xfrm>
            <a:custGeom>
              <a:avLst/>
              <a:gdLst>
                <a:gd name="T0" fmla="*/ 9 w 41"/>
                <a:gd name="T1" fmla="*/ 38 h 44"/>
                <a:gd name="T2" fmla="*/ 22 w 41"/>
                <a:gd name="T3" fmla="*/ 33 h 44"/>
                <a:gd name="T4" fmla="*/ 12 w 41"/>
                <a:gd name="T5" fmla="*/ 44 h 44"/>
                <a:gd name="T6" fmla="*/ 29 w 41"/>
                <a:gd name="T7" fmla="*/ 31 h 44"/>
                <a:gd name="T8" fmla="*/ 39 w 41"/>
                <a:gd name="T9" fmla="*/ 26 h 44"/>
                <a:gd name="T10" fmla="*/ 40 w 41"/>
                <a:gd name="T11" fmla="*/ 22 h 44"/>
                <a:gd name="T12" fmla="*/ 39 w 41"/>
                <a:gd name="T13" fmla="*/ 22 h 44"/>
                <a:gd name="T14" fmla="*/ 36 w 41"/>
                <a:gd name="T15" fmla="*/ 24 h 44"/>
                <a:gd name="T16" fmla="*/ 34 w 41"/>
                <a:gd name="T17" fmla="*/ 23 h 44"/>
                <a:gd name="T18" fmla="*/ 37 w 41"/>
                <a:gd name="T19" fmla="*/ 18 h 44"/>
                <a:gd name="T20" fmla="*/ 40 w 41"/>
                <a:gd name="T21" fmla="*/ 14 h 44"/>
                <a:gd name="T22" fmla="*/ 37 w 41"/>
                <a:gd name="T23" fmla="*/ 0 h 44"/>
                <a:gd name="T24" fmla="*/ 29 w 41"/>
                <a:gd name="T25" fmla="*/ 23 h 44"/>
                <a:gd name="T26" fmla="*/ 23 w 41"/>
                <a:gd name="T27" fmla="*/ 27 h 44"/>
                <a:gd name="T28" fmla="*/ 6 w 41"/>
                <a:gd name="T29" fmla="*/ 29 h 44"/>
                <a:gd name="T30" fmla="*/ 4 w 41"/>
                <a:gd name="T31" fmla="*/ 28 h 44"/>
                <a:gd name="T32" fmla="*/ 6 w 41"/>
                <a:gd name="T33" fmla="*/ 37 h 44"/>
                <a:gd name="T34" fmla="*/ 9 w 41"/>
                <a:gd name="T35" fmla="*/ 3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4">
                  <a:moveTo>
                    <a:pt x="9" y="38"/>
                  </a:moveTo>
                  <a:cubicBezTo>
                    <a:pt x="14" y="36"/>
                    <a:pt x="18" y="33"/>
                    <a:pt x="22" y="33"/>
                  </a:cubicBezTo>
                  <a:cubicBezTo>
                    <a:pt x="22" y="37"/>
                    <a:pt x="15" y="41"/>
                    <a:pt x="12" y="44"/>
                  </a:cubicBezTo>
                  <a:cubicBezTo>
                    <a:pt x="22" y="43"/>
                    <a:pt x="26" y="37"/>
                    <a:pt x="29" y="31"/>
                  </a:cubicBezTo>
                  <a:cubicBezTo>
                    <a:pt x="32" y="28"/>
                    <a:pt x="36" y="27"/>
                    <a:pt x="39" y="26"/>
                  </a:cubicBezTo>
                  <a:cubicBezTo>
                    <a:pt x="40" y="25"/>
                    <a:pt x="41" y="25"/>
                    <a:pt x="40" y="22"/>
                  </a:cubicBezTo>
                  <a:cubicBezTo>
                    <a:pt x="40" y="22"/>
                    <a:pt x="39" y="22"/>
                    <a:pt x="39" y="22"/>
                  </a:cubicBezTo>
                  <a:cubicBezTo>
                    <a:pt x="38" y="23"/>
                    <a:pt x="37" y="24"/>
                    <a:pt x="36" y="24"/>
                  </a:cubicBezTo>
                  <a:cubicBezTo>
                    <a:pt x="35" y="25"/>
                    <a:pt x="33" y="25"/>
                    <a:pt x="34" y="23"/>
                  </a:cubicBezTo>
                  <a:cubicBezTo>
                    <a:pt x="35" y="21"/>
                    <a:pt x="36" y="19"/>
                    <a:pt x="37" y="18"/>
                  </a:cubicBezTo>
                  <a:cubicBezTo>
                    <a:pt x="40" y="14"/>
                    <a:pt x="40" y="14"/>
                    <a:pt x="40" y="14"/>
                  </a:cubicBezTo>
                  <a:cubicBezTo>
                    <a:pt x="40" y="11"/>
                    <a:pt x="40" y="3"/>
                    <a:pt x="37" y="0"/>
                  </a:cubicBezTo>
                  <a:cubicBezTo>
                    <a:pt x="33" y="3"/>
                    <a:pt x="31" y="15"/>
                    <a:pt x="29" y="23"/>
                  </a:cubicBezTo>
                  <a:cubicBezTo>
                    <a:pt x="27" y="27"/>
                    <a:pt x="25" y="27"/>
                    <a:pt x="23" y="27"/>
                  </a:cubicBezTo>
                  <a:cubicBezTo>
                    <a:pt x="18" y="28"/>
                    <a:pt x="10" y="30"/>
                    <a:pt x="6" y="29"/>
                  </a:cubicBezTo>
                  <a:cubicBezTo>
                    <a:pt x="4" y="28"/>
                    <a:pt x="4" y="28"/>
                    <a:pt x="4" y="28"/>
                  </a:cubicBezTo>
                  <a:cubicBezTo>
                    <a:pt x="0" y="32"/>
                    <a:pt x="5" y="35"/>
                    <a:pt x="6" y="37"/>
                  </a:cubicBezTo>
                  <a:lnTo>
                    <a:pt x="9"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8" name="îşļíďê"/>
            <p:cNvSpPr/>
            <p:nvPr/>
          </p:nvSpPr>
          <p:spPr bwMode="auto">
            <a:xfrm>
              <a:off x="3846666" y="1210123"/>
              <a:ext cx="22427" cy="32239"/>
            </a:xfrm>
            <a:custGeom>
              <a:avLst/>
              <a:gdLst>
                <a:gd name="T0" fmla="*/ 4 w 10"/>
                <a:gd name="T1" fmla="*/ 14 h 14"/>
                <a:gd name="T2" fmla="*/ 9 w 10"/>
                <a:gd name="T3" fmla="*/ 12 h 14"/>
                <a:gd name="T4" fmla="*/ 2 w 10"/>
                <a:gd name="T5" fmla="*/ 0 h 14"/>
                <a:gd name="T6" fmla="*/ 1 w 10"/>
                <a:gd name="T7" fmla="*/ 10 h 14"/>
                <a:gd name="T8" fmla="*/ 4 w 10"/>
                <a:gd name="T9" fmla="*/ 14 h 14"/>
              </a:gdLst>
              <a:ahLst/>
              <a:cxnLst>
                <a:cxn ang="0">
                  <a:pos x="T0" y="T1"/>
                </a:cxn>
                <a:cxn ang="0">
                  <a:pos x="T2" y="T3"/>
                </a:cxn>
                <a:cxn ang="0">
                  <a:pos x="T4" y="T5"/>
                </a:cxn>
                <a:cxn ang="0">
                  <a:pos x="T6" y="T7"/>
                </a:cxn>
                <a:cxn ang="0">
                  <a:pos x="T8" y="T9"/>
                </a:cxn>
              </a:cxnLst>
              <a:rect l="0" t="0" r="r" b="b"/>
              <a:pathLst>
                <a:path w="10" h="14">
                  <a:moveTo>
                    <a:pt x="4" y="14"/>
                  </a:moveTo>
                  <a:cubicBezTo>
                    <a:pt x="6" y="14"/>
                    <a:pt x="7" y="14"/>
                    <a:pt x="9" y="12"/>
                  </a:cubicBezTo>
                  <a:cubicBezTo>
                    <a:pt x="10" y="7"/>
                    <a:pt x="8" y="2"/>
                    <a:pt x="2" y="0"/>
                  </a:cubicBezTo>
                  <a:cubicBezTo>
                    <a:pt x="0" y="3"/>
                    <a:pt x="2" y="6"/>
                    <a:pt x="1" y="10"/>
                  </a:cubicBezTo>
                  <a:cubicBezTo>
                    <a:pt x="0" y="13"/>
                    <a:pt x="3" y="12"/>
                    <a:pt x="4"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69" name="îš1íḍê"/>
            <p:cNvSpPr/>
            <p:nvPr/>
          </p:nvSpPr>
          <p:spPr bwMode="auto">
            <a:xfrm>
              <a:off x="3944785" y="1278806"/>
              <a:ext cx="21025" cy="21025"/>
            </a:xfrm>
            <a:custGeom>
              <a:avLst/>
              <a:gdLst>
                <a:gd name="T0" fmla="*/ 7 w 9"/>
                <a:gd name="T1" fmla="*/ 6 h 9"/>
                <a:gd name="T2" fmla="*/ 8 w 9"/>
                <a:gd name="T3" fmla="*/ 1 h 9"/>
                <a:gd name="T4" fmla="*/ 2 w 9"/>
                <a:gd name="T5" fmla="*/ 2 h 9"/>
                <a:gd name="T6" fmla="*/ 0 w 9"/>
                <a:gd name="T7" fmla="*/ 6 h 9"/>
                <a:gd name="T8" fmla="*/ 7 w 9"/>
                <a:gd name="T9" fmla="*/ 6 h 9"/>
              </a:gdLst>
              <a:ahLst/>
              <a:cxnLst>
                <a:cxn ang="0">
                  <a:pos x="T0" y="T1"/>
                </a:cxn>
                <a:cxn ang="0">
                  <a:pos x="T2" y="T3"/>
                </a:cxn>
                <a:cxn ang="0">
                  <a:pos x="T4" y="T5"/>
                </a:cxn>
                <a:cxn ang="0">
                  <a:pos x="T6" y="T7"/>
                </a:cxn>
                <a:cxn ang="0">
                  <a:pos x="T8" y="T9"/>
                </a:cxn>
              </a:cxnLst>
              <a:rect l="0" t="0" r="r" b="b"/>
              <a:pathLst>
                <a:path w="9" h="9">
                  <a:moveTo>
                    <a:pt x="7" y="6"/>
                  </a:moveTo>
                  <a:cubicBezTo>
                    <a:pt x="8" y="4"/>
                    <a:pt x="9" y="2"/>
                    <a:pt x="8" y="1"/>
                  </a:cubicBezTo>
                  <a:cubicBezTo>
                    <a:pt x="6" y="0"/>
                    <a:pt x="4" y="2"/>
                    <a:pt x="2" y="2"/>
                  </a:cubicBezTo>
                  <a:cubicBezTo>
                    <a:pt x="0" y="3"/>
                    <a:pt x="0" y="5"/>
                    <a:pt x="0" y="6"/>
                  </a:cubicBezTo>
                  <a:cubicBezTo>
                    <a:pt x="1" y="9"/>
                    <a:pt x="4" y="8"/>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70" name="íŝliḓê"/>
            <p:cNvSpPr/>
            <p:nvPr/>
          </p:nvSpPr>
          <p:spPr bwMode="auto">
            <a:xfrm>
              <a:off x="3910443" y="1308943"/>
              <a:ext cx="61675" cy="62376"/>
            </a:xfrm>
            <a:custGeom>
              <a:avLst/>
              <a:gdLst>
                <a:gd name="T0" fmla="*/ 6 w 27"/>
                <a:gd name="T1" fmla="*/ 10 h 27"/>
                <a:gd name="T2" fmla="*/ 14 w 27"/>
                <a:gd name="T3" fmla="*/ 14 h 27"/>
                <a:gd name="T4" fmla="*/ 9 w 27"/>
                <a:gd name="T5" fmla="*/ 18 h 27"/>
                <a:gd name="T6" fmla="*/ 4 w 27"/>
                <a:gd name="T7" fmla="*/ 16 h 27"/>
                <a:gd name="T8" fmla="*/ 2 w 27"/>
                <a:gd name="T9" fmla="*/ 17 h 27"/>
                <a:gd name="T10" fmla="*/ 8 w 27"/>
                <a:gd name="T11" fmla="*/ 27 h 27"/>
                <a:gd name="T12" fmla="*/ 22 w 27"/>
                <a:gd name="T13" fmla="*/ 17 h 27"/>
                <a:gd name="T14" fmla="*/ 25 w 27"/>
                <a:gd name="T15" fmla="*/ 18 h 27"/>
                <a:gd name="T16" fmla="*/ 26 w 27"/>
                <a:gd name="T17" fmla="*/ 16 h 27"/>
                <a:gd name="T18" fmla="*/ 24 w 27"/>
                <a:gd name="T19" fmla="*/ 14 h 27"/>
                <a:gd name="T20" fmla="*/ 24 w 27"/>
                <a:gd name="T21" fmla="*/ 11 h 27"/>
                <a:gd name="T22" fmla="*/ 23 w 27"/>
                <a:gd name="T23" fmla="*/ 9 h 27"/>
                <a:gd name="T24" fmla="*/ 19 w 27"/>
                <a:gd name="T25" fmla="*/ 12 h 27"/>
                <a:gd name="T26" fmla="*/ 11 w 27"/>
                <a:gd name="T27" fmla="*/ 7 h 27"/>
                <a:gd name="T28" fmla="*/ 4 w 27"/>
                <a:gd name="T29" fmla="*/ 2 h 27"/>
                <a:gd name="T30" fmla="*/ 0 w 27"/>
                <a:gd name="T31" fmla="*/ 3 h 27"/>
                <a:gd name="T32" fmla="*/ 6 w 27"/>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6" y="10"/>
                  </a:moveTo>
                  <a:cubicBezTo>
                    <a:pt x="9" y="11"/>
                    <a:pt x="12" y="12"/>
                    <a:pt x="14" y="14"/>
                  </a:cubicBezTo>
                  <a:cubicBezTo>
                    <a:pt x="14" y="15"/>
                    <a:pt x="11" y="17"/>
                    <a:pt x="9" y="18"/>
                  </a:cubicBezTo>
                  <a:cubicBezTo>
                    <a:pt x="7" y="19"/>
                    <a:pt x="6" y="16"/>
                    <a:pt x="4" y="16"/>
                  </a:cubicBezTo>
                  <a:cubicBezTo>
                    <a:pt x="3" y="15"/>
                    <a:pt x="2" y="15"/>
                    <a:pt x="2" y="17"/>
                  </a:cubicBezTo>
                  <a:cubicBezTo>
                    <a:pt x="4" y="20"/>
                    <a:pt x="4" y="25"/>
                    <a:pt x="8" y="27"/>
                  </a:cubicBezTo>
                  <a:cubicBezTo>
                    <a:pt x="13" y="23"/>
                    <a:pt x="17" y="20"/>
                    <a:pt x="22" y="17"/>
                  </a:cubicBezTo>
                  <a:cubicBezTo>
                    <a:pt x="25" y="18"/>
                    <a:pt x="25" y="18"/>
                    <a:pt x="25" y="18"/>
                  </a:cubicBezTo>
                  <a:cubicBezTo>
                    <a:pt x="26" y="18"/>
                    <a:pt x="27" y="17"/>
                    <a:pt x="26" y="16"/>
                  </a:cubicBezTo>
                  <a:cubicBezTo>
                    <a:pt x="26" y="16"/>
                    <a:pt x="25" y="14"/>
                    <a:pt x="24" y="14"/>
                  </a:cubicBezTo>
                  <a:cubicBezTo>
                    <a:pt x="24" y="11"/>
                    <a:pt x="24" y="11"/>
                    <a:pt x="24" y="11"/>
                  </a:cubicBezTo>
                  <a:cubicBezTo>
                    <a:pt x="23" y="9"/>
                    <a:pt x="23" y="9"/>
                    <a:pt x="23" y="9"/>
                  </a:cubicBezTo>
                  <a:cubicBezTo>
                    <a:pt x="22" y="10"/>
                    <a:pt x="20" y="11"/>
                    <a:pt x="19" y="12"/>
                  </a:cubicBezTo>
                  <a:cubicBezTo>
                    <a:pt x="16" y="10"/>
                    <a:pt x="13" y="9"/>
                    <a:pt x="11" y="7"/>
                  </a:cubicBezTo>
                  <a:cubicBezTo>
                    <a:pt x="8" y="6"/>
                    <a:pt x="6" y="4"/>
                    <a:pt x="4" y="2"/>
                  </a:cubicBezTo>
                  <a:cubicBezTo>
                    <a:pt x="1" y="0"/>
                    <a:pt x="0" y="1"/>
                    <a:pt x="0" y="3"/>
                  </a:cubicBezTo>
                  <a:cubicBezTo>
                    <a:pt x="0" y="9"/>
                    <a:pt x="3" y="10"/>
                    <a:pt x="6"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8" name="iṡļiḍe"/>
            <p:cNvSpPr/>
            <p:nvPr/>
          </p:nvSpPr>
          <p:spPr bwMode="auto">
            <a:xfrm>
              <a:off x="3935674" y="1271798"/>
              <a:ext cx="124051" cy="76393"/>
            </a:xfrm>
            <a:custGeom>
              <a:avLst/>
              <a:gdLst>
                <a:gd name="T0" fmla="*/ 52 w 54"/>
                <a:gd name="T1" fmla="*/ 10 h 33"/>
                <a:gd name="T2" fmla="*/ 41 w 54"/>
                <a:gd name="T3" fmla="*/ 13 h 33"/>
                <a:gd name="T4" fmla="*/ 37 w 54"/>
                <a:gd name="T5" fmla="*/ 11 h 33"/>
                <a:gd name="T6" fmla="*/ 35 w 54"/>
                <a:gd name="T7" fmla="*/ 12 h 33"/>
                <a:gd name="T8" fmla="*/ 29 w 54"/>
                <a:gd name="T9" fmla="*/ 15 h 33"/>
                <a:gd name="T10" fmla="*/ 28 w 54"/>
                <a:gd name="T11" fmla="*/ 13 h 33"/>
                <a:gd name="T12" fmla="*/ 23 w 54"/>
                <a:gd name="T13" fmla="*/ 15 h 33"/>
                <a:gd name="T14" fmla="*/ 19 w 54"/>
                <a:gd name="T15" fmla="*/ 15 h 33"/>
                <a:gd name="T16" fmla="*/ 26 w 54"/>
                <a:gd name="T17" fmla="*/ 0 h 33"/>
                <a:gd name="T18" fmla="*/ 19 w 54"/>
                <a:gd name="T19" fmla="*/ 6 h 33"/>
                <a:gd name="T20" fmla="*/ 14 w 54"/>
                <a:gd name="T21" fmla="*/ 10 h 33"/>
                <a:gd name="T22" fmla="*/ 10 w 54"/>
                <a:gd name="T23" fmla="*/ 15 h 33"/>
                <a:gd name="T24" fmla="*/ 17 w 54"/>
                <a:gd name="T25" fmla="*/ 16 h 33"/>
                <a:gd name="T26" fmla="*/ 24 w 54"/>
                <a:gd name="T27" fmla="*/ 19 h 33"/>
                <a:gd name="T28" fmla="*/ 23 w 54"/>
                <a:gd name="T29" fmla="*/ 23 h 33"/>
                <a:gd name="T30" fmla="*/ 3 w 54"/>
                <a:gd name="T31" fmla="*/ 13 h 33"/>
                <a:gd name="T32" fmla="*/ 0 w 54"/>
                <a:gd name="T33" fmla="*/ 15 h 33"/>
                <a:gd name="T34" fmla="*/ 4 w 54"/>
                <a:gd name="T35" fmla="*/ 21 h 33"/>
                <a:gd name="T36" fmla="*/ 8 w 54"/>
                <a:gd name="T37" fmla="*/ 22 h 33"/>
                <a:gd name="T38" fmla="*/ 24 w 54"/>
                <a:gd name="T39" fmla="*/ 27 h 33"/>
                <a:gd name="T40" fmla="*/ 14 w 54"/>
                <a:gd name="T41" fmla="*/ 26 h 33"/>
                <a:gd name="T42" fmla="*/ 21 w 54"/>
                <a:gd name="T43" fmla="*/ 30 h 33"/>
                <a:gd name="T44" fmla="*/ 29 w 54"/>
                <a:gd name="T45" fmla="*/ 33 h 33"/>
                <a:gd name="T46" fmla="*/ 34 w 54"/>
                <a:gd name="T47" fmla="*/ 28 h 33"/>
                <a:gd name="T48" fmla="*/ 45 w 54"/>
                <a:gd name="T49" fmla="*/ 28 h 33"/>
                <a:gd name="T50" fmla="*/ 46 w 54"/>
                <a:gd name="T51" fmla="*/ 23 h 33"/>
                <a:gd name="T52" fmla="*/ 42 w 54"/>
                <a:gd name="T53" fmla="*/ 19 h 33"/>
                <a:gd name="T54" fmla="*/ 43 w 54"/>
                <a:gd name="T55" fmla="*/ 18 h 33"/>
                <a:gd name="T56" fmla="*/ 50 w 54"/>
                <a:gd name="T57" fmla="*/ 17 h 33"/>
                <a:gd name="T58" fmla="*/ 52 w 54"/>
                <a:gd name="T59" fmla="*/ 10 h 33"/>
                <a:gd name="T60" fmla="*/ 38 w 54"/>
                <a:gd name="T61" fmla="*/ 23 h 33"/>
                <a:gd name="T62" fmla="*/ 30 w 54"/>
                <a:gd name="T63" fmla="*/ 24 h 33"/>
                <a:gd name="T64" fmla="*/ 33 w 54"/>
                <a:gd name="T65" fmla="*/ 23 h 33"/>
                <a:gd name="T66" fmla="*/ 35 w 54"/>
                <a:gd name="T67" fmla="*/ 21 h 33"/>
                <a:gd name="T68" fmla="*/ 31 w 54"/>
                <a:gd name="T69" fmla="*/ 20 h 33"/>
                <a:gd name="T70" fmla="*/ 30 w 54"/>
                <a:gd name="T71" fmla="*/ 19 h 33"/>
                <a:gd name="T72" fmla="*/ 33 w 54"/>
                <a:gd name="T73" fmla="*/ 17 h 33"/>
                <a:gd name="T74" fmla="*/ 37 w 54"/>
                <a:gd name="T75" fmla="*/ 17 h 33"/>
                <a:gd name="T76" fmla="*/ 38 w 54"/>
                <a:gd name="T77"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 h="33">
                  <a:moveTo>
                    <a:pt x="52" y="10"/>
                  </a:moveTo>
                  <a:cubicBezTo>
                    <a:pt x="49" y="11"/>
                    <a:pt x="45" y="11"/>
                    <a:pt x="41" y="13"/>
                  </a:cubicBezTo>
                  <a:cubicBezTo>
                    <a:pt x="39" y="13"/>
                    <a:pt x="38" y="12"/>
                    <a:pt x="37" y="11"/>
                  </a:cubicBezTo>
                  <a:cubicBezTo>
                    <a:pt x="35" y="11"/>
                    <a:pt x="34" y="11"/>
                    <a:pt x="35" y="12"/>
                  </a:cubicBezTo>
                  <a:cubicBezTo>
                    <a:pt x="33" y="14"/>
                    <a:pt x="31" y="15"/>
                    <a:pt x="29" y="15"/>
                  </a:cubicBezTo>
                  <a:cubicBezTo>
                    <a:pt x="28" y="13"/>
                    <a:pt x="28" y="13"/>
                    <a:pt x="28" y="13"/>
                  </a:cubicBezTo>
                  <a:cubicBezTo>
                    <a:pt x="25" y="12"/>
                    <a:pt x="25" y="14"/>
                    <a:pt x="23" y="15"/>
                  </a:cubicBezTo>
                  <a:cubicBezTo>
                    <a:pt x="23" y="14"/>
                    <a:pt x="19" y="16"/>
                    <a:pt x="19" y="15"/>
                  </a:cubicBezTo>
                  <a:cubicBezTo>
                    <a:pt x="21" y="11"/>
                    <a:pt x="26" y="5"/>
                    <a:pt x="26" y="0"/>
                  </a:cubicBezTo>
                  <a:cubicBezTo>
                    <a:pt x="23" y="0"/>
                    <a:pt x="22" y="3"/>
                    <a:pt x="19" y="6"/>
                  </a:cubicBezTo>
                  <a:cubicBezTo>
                    <a:pt x="14" y="10"/>
                    <a:pt x="14" y="10"/>
                    <a:pt x="14" y="10"/>
                  </a:cubicBezTo>
                  <a:cubicBezTo>
                    <a:pt x="12" y="12"/>
                    <a:pt x="10" y="13"/>
                    <a:pt x="10" y="15"/>
                  </a:cubicBezTo>
                  <a:cubicBezTo>
                    <a:pt x="12" y="15"/>
                    <a:pt x="14" y="16"/>
                    <a:pt x="17" y="16"/>
                  </a:cubicBezTo>
                  <a:cubicBezTo>
                    <a:pt x="20" y="18"/>
                    <a:pt x="21" y="19"/>
                    <a:pt x="24" y="19"/>
                  </a:cubicBezTo>
                  <a:cubicBezTo>
                    <a:pt x="25" y="21"/>
                    <a:pt x="24" y="22"/>
                    <a:pt x="23" y="23"/>
                  </a:cubicBezTo>
                  <a:cubicBezTo>
                    <a:pt x="16" y="20"/>
                    <a:pt x="9" y="16"/>
                    <a:pt x="3" y="13"/>
                  </a:cubicBezTo>
                  <a:cubicBezTo>
                    <a:pt x="1" y="13"/>
                    <a:pt x="1" y="14"/>
                    <a:pt x="0" y="15"/>
                  </a:cubicBezTo>
                  <a:cubicBezTo>
                    <a:pt x="2" y="17"/>
                    <a:pt x="3" y="20"/>
                    <a:pt x="4" y="21"/>
                  </a:cubicBezTo>
                  <a:cubicBezTo>
                    <a:pt x="8" y="22"/>
                    <a:pt x="8" y="22"/>
                    <a:pt x="8" y="22"/>
                  </a:cubicBezTo>
                  <a:cubicBezTo>
                    <a:pt x="9" y="22"/>
                    <a:pt x="20" y="25"/>
                    <a:pt x="24" y="27"/>
                  </a:cubicBezTo>
                  <a:cubicBezTo>
                    <a:pt x="23" y="29"/>
                    <a:pt x="15" y="25"/>
                    <a:pt x="14" y="26"/>
                  </a:cubicBezTo>
                  <a:cubicBezTo>
                    <a:pt x="16" y="29"/>
                    <a:pt x="19" y="28"/>
                    <a:pt x="21" y="30"/>
                  </a:cubicBezTo>
                  <a:cubicBezTo>
                    <a:pt x="24" y="31"/>
                    <a:pt x="27" y="32"/>
                    <a:pt x="29" y="33"/>
                  </a:cubicBezTo>
                  <a:cubicBezTo>
                    <a:pt x="31" y="31"/>
                    <a:pt x="32" y="28"/>
                    <a:pt x="34" y="28"/>
                  </a:cubicBezTo>
                  <a:cubicBezTo>
                    <a:pt x="37" y="28"/>
                    <a:pt x="42" y="30"/>
                    <a:pt x="45" y="28"/>
                  </a:cubicBezTo>
                  <a:cubicBezTo>
                    <a:pt x="45" y="26"/>
                    <a:pt x="46" y="24"/>
                    <a:pt x="46" y="23"/>
                  </a:cubicBezTo>
                  <a:cubicBezTo>
                    <a:pt x="45" y="21"/>
                    <a:pt x="42" y="20"/>
                    <a:pt x="42" y="19"/>
                  </a:cubicBezTo>
                  <a:cubicBezTo>
                    <a:pt x="42" y="19"/>
                    <a:pt x="42" y="18"/>
                    <a:pt x="43" y="18"/>
                  </a:cubicBezTo>
                  <a:cubicBezTo>
                    <a:pt x="46" y="18"/>
                    <a:pt x="48" y="18"/>
                    <a:pt x="50" y="17"/>
                  </a:cubicBezTo>
                  <a:cubicBezTo>
                    <a:pt x="51" y="18"/>
                    <a:pt x="54" y="12"/>
                    <a:pt x="52" y="10"/>
                  </a:cubicBezTo>
                  <a:close/>
                  <a:moveTo>
                    <a:pt x="38" y="23"/>
                  </a:moveTo>
                  <a:cubicBezTo>
                    <a:pt x="36" y="24"/>
                    <a:pt x="33" y="24"/>
                    <a:pt x="30" y="24"/>
                  </a:cubicBezTo>
                  <a:cubicBezTo>
                    <a:pt x="29" y="23"/>
                    <a:pt x="32" y="23"/>
                    <a:pt x="33" y="23"/>
                  </a:cubicBezTo>
                  <a:cubicBezTo>
                    <a:pt x="34" y="22"/>
                    <a:pt x="34" y="22"/>
                    <a:pt x="35" y="21"/>
                  </a:cubicBezTo>
                  <a:cubicBezTo>
                    <a:pt x="34" y="20"/>
                    <a:pt x="33" y="19"/>
                    <a:pt x="31" y="20"/>
                  </a:cubicBezTo>
                  <a:cubicBezTo>
                    <a:pt x="30" y="20"/>
                    <a:pt x="29" y="19"/>
                    <a:pt x="30" y="19"/>
                  </a:cubicBezTo>
                  <a:cubicBezTo>
                    <a:pt x="31" y="19"/>
                    <a:pt x="32" y="18"/>
                    <a:pt x="33" y="17"/>
                  </a:cubicBezTo>
                  <a:cubicBezTo>
                    <a:pt x="34" y="17"/>
                    <a:pt x="35" y="17"/>
                    <a:pt x="37" y="17"/>
                  </a:cubicBezTo>
                  <a:cubicBezTo>
                    <a:pt x="37" y="19"/>
                    <a:pt x="39" y="21"/>
                    <a:pt x="38"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99" name="ï$ļïdé"/>
            <p:cNvSpPr/>
            <p:nvPr/>
          </p:nvSpPr>
          <p:spPr bwMode="auto">
            <a:xfrm>
              <a:off x="3302807" y="1034911"/>
              <a:ext cx="795464" cy="799669"/>
            </a:xfrm>
            <a:custGeom>
              <a:avLst/>
              <a:gdLst>
                <a:gd name="T0" fmla="*/ 174 w 347"/>
                <a:gd name="T1" fmla="*/ 0 h 347"/>
                <a:gd name="T2" fmla="*/ 0 w 347"/>
                <a:gd name="T3" fmla="*/ 173 h 347"/>
                <a:gd name="T4" fmla="*/ 174 w 347"/>
                <a:gd name="T5" fmla="*/ 347 h 347"/>
                <a:gd name="T6" fmla="*/ 347 w 347"/>
                <a:gd name="T7" fmla="*/ 173 h 347"/>
                <a:gd name="T8" fmla="*/ 174 w 347"/>
                <a:gd name="T9" fmla="*/ 0 h 347"/>
                <a:gd name="T10" fmla="*/ 174 w 347"/>
                <a:gd name="T11" fmla="*/ 343 h 347"/>
                <a:gd name="T12" fmla="*/ 4 w 347"/>
                <a:gd name="T13" fmla="*/ 173 h 347"/>
                <a:gd name="T14" fmla="*/ 174 w 347"/>
                <a:gd name="T15" fmla="*/ 4 h 347"/>
                <a:gd name="T16" fmla="*/ 343 w 347"/>
                <a:gd name="T17" fmla="*/ 173 h 347"/>
                <a:gd name="T18" fmla="*/ 174 w 347"/>
                <a:gd name="T19" fmla="*/ 34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347">
                  <a:moveTo>
                    <a:pt x="174" y="0"/>
                  </a:moveTo>
                  <a:cubicBezTo>
                    <a:pt x="78" y="0"/>
                    <a:pt x="0" y="78"/>
                    <a:pt x="0" y="173"/>
                  </a:cubicBezTo>
                  <a:cubicBezTo>
                    <a:pt x="0" y="269"/>
                    <a:pt x="78" y="347"/>
                    <a:pt x="174" y="347"/>
                  </a:cubicBezTo>
                  <a:cubicBezTo>
                    <a:pt x="269" y="347"/>
                    <a:pt x="347" y="269"/>
                    <a:pt x="347" y="173"/>
                  </a:cubicBezTo>
                  <a:cubicBezTo>
                    <a:pt x="347" y="78"/>
                    <a:pt x="269" y="0"/>
                    <a:pt x="174" y="0"/>
                  </a:cubicBezTo>
                  <a:close/>
                  <a:moveTo>
                    <a:pt x="174" y="343"/>
                  </a:moveTo>
                  <a:cubicBezTo>
                    <a:pt x="80" y="343"/>
                    <a:pt x="4" y="267"/>
                    <a:pt x="4" y="173"/>
                  </a:cubicBezTo>
                  <a:cubicBezTo>
                    <a:pt x="4" y="80"/>
                    <a:pt x="80" y="4"/>
                    <a:pt x="174" y="4"/>
                  </a:cubicBezTo>
                  <a:cubicBezTo>
                    <a:pt x="267" y="4"/>
                    <a:pt x="343" y="80"/>
                    <a:pt x="343" y="173"/>
                  </a:cubicBezTo>
                  <a:cubicBezTo>
                    <a:pt x="343" y="267"/>
                    <a:pt x="267" y="343"/>
                    <a:pt x="174"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0" name="íšlíḓe"/>
            <p:cNvSpPr/>
            <p:nvPr/>
          </p:nvSpPr>
          <p:spPr bwMode="auto">
            <a:xfrm>
              <a:off x="3481524" y="1212226"/>
              <a:ext cx="440834" cy="377758"/>
            </a:xfrm>
            <a:custGeom>
              <a:avLst/>
              <a:gdLst>
                <a:gd name="T0" fmla="*/ 28 w 192"/>
                <a:gd name="T1" fmla="*/ 164 h 164"/>
                <a:gd name="T2" fmla="*/ 31 w 192"/>
                <a:gd name="T3" fmla="*/ 164 h 164"/>
                <a:gd name="T4" fmla="*/ 2 w 192"/>
                <a:gd name="T5" fmla="*/ 96 h 164"/>
                <a:gd name="T6" fmla="*/ 96 w 192"/>
                <a:gd name="T7" fmla="*/ 2 h 164"/>
                <a:gd name="T8" fmla="*/ 190 w 192"/>
                <a:gd name="T9" fmla="*/ 96 h 164"/>
                <a:gd name="T10" fmla="*/ 160 w 192"/>
                <a:gd name="T11" fmla="*/ 164 h 164"/>
                <a:gd name="T12" fmla="*/ 163 w 192"/>
                <a:gd name="T13" fmla="*/ 164 h 164"/>
                <a:gd name="T14" fmla="*/ 192 w 192"/>
                <a:gd name="T15" fmla="*/ 96 h 164"/>
                <a:gd name="T16" fmla="*/ 96 w 192"/>
                <a:gd name="T17" fmla="*/ 0 h 164"/>
                <a:gd name="T18" fmla="*/ 0 w 192"/>
                <a:gd name="T19" fmla="*/ 96 h 164"/>
                <a:gd name="T20" fmla="*/ 28 w 192"/>
                <a:gd name="T21"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2" h="164">
                  <a:moveTo>
                    <a:pt x="28" y="164"/>
                  </a:moveTo>
                  <a:cubicBezTo>
                    <a:pt x="31" y="164"/>
                    <a:pt x="31" y="164"/>
                    <a:pt x="31" y="164"/>
                  </a:cubicBezTo>
                  <a:cubicBezTo>
                    <a:pt x="13" y="147"/>
                    <a:pt x="2" y="123"/>
                    <a:pt x="2" y="96"/>
                  </a:cubicBezTo>
                  <a:cubicBezTo>
                    <a:pt x="2" y="45"/>
                    <a:pt x="44" y="2"/>
                    <a:pt x="96" y="2"/>
                  </a:cubicBezTo>
                  <a:cubicBezTo>
                    <a:pt x="147" y="2"/>
                    <a:pt x="190" y="45"/>
                    <a:pt x="190" y="96"/>
                  </a:cubicBezTo>
                  <a:cubicBezTo>
                    <a:pt x="190" y="123"/>
                    <a:pt x="178" y="147"/>
                    <a:pt x="160" y="164"/>
                  </a:cubicBezTo>
                  <a:cubicBezTo>
                    <a:pt x="163" y="164"/>
                    <a:pt x="163" y="164"/>
                    <a:pt x="163" y="164"/>
                  </a:cubicBezTo>
                  <a:cubicBezTo>
                    <a:pt x="181" y="147"/>
                    <a:pt x="192" y="123"/>
                    <a:pt x="192" y="96"/>
                  </a:cubicBezTo>
                  <a:cubicBezTo>
                    <a:pt x="192" y="43"/>
                    <a:pt x="148" y="0"/>
                    <a:pt x="96" y="0"/>
                  </a:cubicBezTo>
                  <a:cubicBezTo>
                    <a:pt x="43" y="0"/>
                    <a:pt x="0" y="43"/>
                    <a:pt x="0" y="96"/>
                  </a:cubicBezTo>
                  <a:cubicBezTo>
                    <a:pt x="0" y="123"/>
                    <a:pt x="11" y="147"/>
                    <a:pt x="28"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1" name="ïṣļïḍê"/>
            <p:cNvSpPr/>
            <p:nvPr/>
          </p:nvSpPr>
          <p:spPr bwMode="auto">
            <a:xfrm>
              <a:off x="3972118" y="1573864"/>
              <a:ext cx="85504" cy="46256"/>
            </a:xfrm>
            <a:custGeom>
              <a:avLst/>
              <a:gdLst>
                <a:gd name="T0" fmla="*/ 36 w 37"/>
                <a:gd name="T1" fmla="*/ 20 h 20"/>
                <a:gd name="T2" fmla="*/ 22 w 37"/>
                <a:gd name="T3" fmla="*/ 16 h 20"/>
                <a:gd name="T4" fmla="*/ 0 w 37"/>
                <a:gd name="T5" fmla="*/ 20 h 20"/>
                <a:gd name="T6" fmla="*/ 1 w 37"/>
                <a:gd name="T7" fmla="*/ 16 h 20"/>
                <a:gd name="T8" fmla="*/ 12 w 37"/>
                <a:gd name="T9" fmla="*/ 14 h 20"/>
                <a:gd name="T10" fmla="*/ 19 w 37"/>
                <a:gd name="T11" fmla="*/ 14 h 20"/>
                <a:gd name="T12" fmla="*/ 13 w 37"/>
                <a:gd name="T13" fmla="*/ 10 h 20"/>
                <a:gd name="T14" fmla="*/ 5 w 37"/>
                <a:gd name="T15" fmla="*/ 3 h 20"/>
                <a:gd name="T16" fmla="*/ 6 w 37"/>
                <a:gd name="T17" fmla="*/ 0 h 20"/>
                <a:gd name="T18" fmla="*/ 23 w 37"/>
                <a:gd name="T19" fmla="*/ 13 h 20"/>
                <a:gd name="T20" fmla="*/ 37 w 37"/>
                <a:gd name="T21" fmla="*/ 17 h 20"/>
                <a:gd name="T22" fmla="*/ 36 w 37"/>
                <a:gd name="T23"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20">
                  <a:moveTo>
                    <a:pt x="36" y="20"/>
                  </a:moveTo>
                  <a:cubicBezTo>
                    <a:pt x="22" y="16"/>
                    <a:pt x="22" y="16"/>
                    <a:pt x="22" y="16"/>
                  </a:cubicBezTo>
                  <a:cubicBezTo>
                    <a:pt x="0" y="20"/>
                    <a:pt x="0" y="20"/>
                    <a:pt x="0" y="20"/>
                  </a:cubicBezTo>
                  <a:cubicBezTo>
                    <a:pt x="1" y="16"/>
                    <a:pt x="1" y="16"/>
                    <a:pt x="1" y="16"/>
                  </a:cubicBezTo>
                  <a:cubicBezTo>
                    <a:pt x="12" y="14"/>
                    <a:pt x="12" y="14"/>
                    <a:pt x="12" y="14"/>
                  </a:cubicBezTo>
                  <a:cubicBezTo>
                    <a:pt x="14" y="14"/>
                    <a:pt x="17" y="14"/>
                    <a:pt x="19" y="14"/>
                  </a:cubicBezTo>
                  <a:cubicBezTo>
                    <a:pt x="17" y="13"/>
                    <a:pt x="15" y="11"/>
                    <a:pt x="13" y="10"/>
                  </a:cubicBezTo>
                  <a:cubicBezTo>
                    <a:pt x="5" y="3"/>
                    <a:pt x="5" y="3"/>
                    <a:pt x="5" y="3"/>
                  </a:cubicBezTo>
                  <a:cubicBezTo>
                    <a:pt x="6" y="0"/>
                    <a:pt x="6" y="0"/>
                    <a:pt x="6" y="0"/>
                  </a:cubicBezTo>
                  <a:cubicBezTo>
                    <a:pt x="23" y="13"/>
                    <a:pt x="23" y="13"/>
                    <a:pt x="23" y="13"/>
                  </a:cubicBezTo>
                  <a:cubicBezTo>
                    <a:pt x="37" y="17"/>
                    <a:pt x="37" y="17"/>
                    <a:pt x="37" y="17"/>
                  </a:cubicBezTo>
                  <a:lnTo>
                    <a:pt x="36"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2" name="ís1íḍe"/>
            <p:cNvSpPr/>
            <p:nvPr/>
          </p:nvSpPr>
          <p:spPr bwMode="auto">
            <a:xfrm>
              <a:off x="4302919" y="1198209"/>
              <a:ext cx="54666" cy="94615"/>
            </a:xfrm>
            <a:custGeom>
              <a:avLst/>
              <a:gdLst>
                <a:gd name="T0" fmla="*/ 20 w 24"/>
                <a:gd name="T1" fmla="*/ 28 h 41"/>
                <a:gd name="T2" fmla="*/ 14 w 24"/>
                <a:gd name="T3" fmla="*/ 9 h 41"/>
                <a:gd name="T4" fmla="*/ 4 w 24"/>
                <a:gd name="T5" fmla="*/ 10 h 41"/>
                <a:gd name="T6" fmla="*/ 5 w 24"/>
                <a:gd name="T7" fmla="*/ 32 h 41"/>
                <a:gd name="T8" fmla="*/ 20 w 24"/>
                <a:gd name="T9" fmla="*/ 28 h 41"/>
              </a:gdLst>
              <a:ahLst/>
              <a:cxnLst>
                <a:cxn ang="0">
                  <a:pos x="T0" y="T1"/>
                </a:cxn>
                <a:cxn ang="0">
                  <a:pos x="T2" y="T3"/>
                </a:cxn>
                <a:cxn ang="0">
                  <a:pos x="T4" y="T5"/>
                </a:cxn>
                <a:cxn ang="0">
                  <a:pos x="T6" y="T7"/>
                </a:cxn>
                <a:cxn ang="0">
                  <a:pos x="T8" y="T9"/>
                </a:cxn>
              </a:cxnLst>
              <a:rect l="0" t="0" r="r" b="b"/>
              <a:pathLst>
                <a:path w="24" h="41">
                  <a:moveTo>
                    <a:pt x="20" y="28"/>
                  </a:moveTo>
                  <a:cubicBezTo>
                    <a:pt x="24" y="20"/>
                    <a:pt x="14" y="9"/>
                    <a:pt x="14" y="9"/>
                  </a:cubicBezTo>
                  <a:cubicBezTo>
                    <a:pt x="14" y="9"/>
                    <a:pt x="8" y="0"/>
                    <a:pt x="4" y="10"/>
                  </a:cubicBezTo>
                  <a:cubicBezTo>
                    <a:pt x="0" y="20"/>
                    <a:pt x="0" y="23"/>
                    <a:pt x="5" y="32"/>
                  </a:cubicBezTo>
                  <a:cubicBezTo>
                    <a:pt x="9" y="41"/>
                    <a:pt x="16" y="35"/>
                    <a:pt x="2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3" name="íşlïḋe"/>
            <p:cNvSpPr/>
            <p:nvPr/>
          </p:nvSpPr>
          <p:spPr bwMode="auto">
            <a:xfrm>
              <a:off x="4279791" y="1281610"/>
              <a:ext cx="57470" cy="91811"/>
            </a:xfrm>
            <a:custGeom>
              <a:avLst/>
              <a:gdLst>
                <a:gd name="T0" fmla="*/ 4 w 25"/>
                <a:gd name="T1" fmla="*/ 34 h 40"/>
                <a:gd name="T2" fmla="*/ 13 w 25"/>
                <a:gd name="T3" fmla="*/ 36 h 40"/>
                <a:gd name="T4" fmla="*/ 21 w 25"/>
                <a:gd name="T5" fmla="*/ 17 h 40"/>
                <a:gd name="T6" fmla="*/ 14 w 25"/>
                <a:gd name="T7" fmla="*/ 10 h 40"/>
                <a:gd name="T8" fmla="*/ 10 w 25"/>
                <a:gd name="T9" fmla="*/ 4 h 40"/>
                <a:gd name="T10" fmla="*/ 0 w 25"/>
                <a:gd name="T11" fmla="*/ 13 h 40"/>
                <a:gd name="T12" fmla="*/ 5 w 25"/>
                <a:gd name="T13" fmla="*/ 25 h 40"/>
                <a:gd name="T14" fmla="*/ 4 w 25"/>
                <a:gd name="T15" fmla="*/ 34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40">
                  <a:moveTo>
                    <a:pt x="4" y="34"/>
                  </a:moveTo>
                  <a:cubicBezTo>
                    <a:pt x="4" y="34"/>
                    <a:pt x="2" y="40"/>
                    <a:pt x="13" y="36"/>
                  </a:cubicBezTo>
                  <a:cubicBezTo>
                    <a:pt x="23" y="31"/>
                    <a:pt x="25" y="21"/>
                    <a:pt x="21" y="17"/>
                  </a:cubicBezTo>
                  <a:cubicBezTo>
                    <a:pt x="18" y="12"/>
                    <a:pt x="14" y="10"/>
                    <a:pt x="14" y="10"/>
                  </a:cubicBezTo>
                  <a:cubicBezTo>
                    <a:pt x="14" y="10"/>
                    <a:pt x="11" y="8"/>
                    <a:pt x="10" y="4"/>
                  </a:cubicBezTo>
                  <a:cubicBezTo>
                    <a:pt x="9" y="0"/>
                    <a:pt x="1" y="9"/>
                    <a:pt x="0" y="13"/>
                  </a:cubicBezTo>
                  <a:cubicBezTo>
                    <a:pt x="0" y="18"/>
                    <a:pt x="1" y="20"/>
                    <a:pt x="5" y="25"/>
                  </a:cubicBezTo>
                  <a:cubicBezTo>
                    <a:pt x="8" y="30"/>
                    <a:pt x="4" y="34"/>
                    <a:pt x="4"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4" name="iŝļîḍé"/>
            <p:cNvSpPr/>
            <p:nvPr/>
          </p:nvSpPr>
          <p:spPr bwMode="auto">
            <a:xfrm>
              <a:off x="4231432" y="1248670"/>
              <a:ext cx="330100" cy="295058"/>
            </a:xfrm>
            <a:custGeom>
              <a:avLst/>
              <a:gdLst>
                <a:gd name="T0" fmla="*/ 138 w 144"/>
                <a:gd name="T1" fmla="*/ 24 h 128"/>
                <a:gd name="T2" fmla="*/ 135 w 144"/>
                <a:gd name="T3" fmla="*/ 20 h 128"/>
                <a:gd name="T4" fmla="*/ 126 w 144"/>
                <a:gd name="T5" fmla="*/ 23 h 128"/>
                <a:gd name="T6" fmla="*/ 117 w 144"/>
                <a:gd name="T7" fmla="*/ 29 h 128"/>
                <a:gd name="T8" fmla="*/ 120 w 144"/>
                <a:gd name="T9" fmla="*/ 23 h 128"/>
                <a:gd name="T10" fmla="*/ 131 w 144"/>
                <a:gd name="T11" fmla="*/ 15 h 128"/>
                <a:gd name="T12" fmla="*/ 138 w 144"/>
                <a:gd name="T13" fmla="*/ 9 h 128"/>
                <a:gd name="T14" fmla="*/ 127 w 144"/>
                <a:gd name="T15" fmla="*/ 5 h 128"/>
                <a:gd name="T16" fmla="*/ 112 w 144"/>
                <a:gd name="T17" fmla="*/ 5 h 128"/>
                <a:gd name="T18" fmla="*/ 102 w 144"/>
                <a:gd name="T19" fmla="*/ 8 h 128"/>
                <a:gd name="T20" fmla="*/ 100 w 144"/>
                <a:gd name="T21" fmla="*/ 24 h 128"/>
                <a:gd name="T22" fmla="*/ 88 w 144"/>
                <a:gd name="T23" fmla="*/ 33 h 128"/>
                <a:gd name="T24" fmla="*/ 83 w 144"/>
                <a:gd name="T25" fmla="*/ 31 h 128"/>
                <a:gd name="T26" fmla="*/ 91 w 144"/>
                <a:gd name="T27" fmla="*/ 26 h 128"/>
                <a:gd name="T28" fmla="*/ 91 w 144"/>
                <a:gd name="T29" fmla="*/ 21 h 128"/>
                <a:gd name="T30" fmla="*/ 82 w 144"/>
                <a:gd name="T31" fmla="*/ 10 h 128"/>
                <a:gd name="T32" fmla="*/ 70 w 144"/>
                <a:gd name="T33" fmla="*/ 12 h 128"/>
                <a:gd name="T34" fmla="*/ 63 w 144"/>
                <a:gd name="T35" fmla="*/ 30 h 128"/>
                <a:gd name="T36" fmla="*/ 58 w 144"/>
                <a:gd name="T37" fmla="*/ 42 h 128"/>
                <a:gd name="T38" fmla="*/ 58 w 144"/>
                <a:gd name="T39" fmla="*/ 52 h 128"/>
                <a:gd name="T40" fmla="*/ 39 w 144"/>
                <a:gd name="T41" fmla="*/ 61 h 128"/>
                <a:gd name="T42" fmla="*/ 35 w 144"/>
                <a:gd name="T43" fmla="*/ 58 h 128"/>
                <a:gd name="T44" fmla="*/ 9 w 144"/>
                <a:gd name="T45" fmla="*/ 90 h 128"/>
                <a:gd name="T46" fmla="*/ 3 w 144"/>
                <a:gd name="T47" fmla="*/ 115 h 128"/>
                <a:gd name="T48" fmla="*/ 20 w 144"/>
                <a:gd name="T49" fmla="*/ 114 h 128"/>
                <a:gd name="T50" fmla="*/ 33 w 144"/>
                <a:gd name="T51" fmla="*/ 82 h 128"/>
                <a:gd name="T52" fmla="*/ 42 w 144"/>
                <a:gd name="T53" fmla="*/ 80 h 128"/>
                <a:gd name="T54" fmla="*/ 56 w 144"/>
                <a:gd name="T55" fmla="*/ 73 h 128"/>
                <a:gd name="T56" fmla="*/ 58 w 144"/>
                <a:gd name="T57" fmla="*/ 79 h 128"/>
                <a:gd name="T58" fmla="*/ 58 w 144"/>
                <a:gd name="T59" fmla="*/ 89 h 128"/>
                <a:gd name="T60" fmla="*/ 76 w 144"/>
                <a:gd name="T61" fmla="*/ 70 h 128"/>
                <a:gd name="T62" fmla="*/ 77 w 144"/>
                <a:gd name="T63" fmla="*/ 60 h 128"/>
                <a:gd name="T64" fmla="*/ 95 w 144"/>
                <a:gd name="T65" fmla="*/ 42 h 128"/>
                <a:gd name="T66" fmla="*/ 95 w 144"/>
                <a:gd name="T67" fmla="*/ 53 h 128"/>
                <a:gd name="T68" fmla="*/ 96 w 144"/>
                <a:gd name="T69" fmla="*/ 67 h 128"/>
                <a:gd name="T70" fmla="*/ 113 w 144"/>
                <a:gd name="T71" fmla="*/ 50 h 128"/>
                <a:gd name="T72" fmla="*/ 116 w 144"/>
                <a:gd name="T73" fmla="*/ 50 h 128"/>
                <a:gd name="T74" fmla="*/ 117 w 144"/>
                <a:gd name="T75" fmla="*/ 87 h 128"/>
                <a:gd name="T76" fmla="*/ 135 w 144"/>
                <a:gd name="T77" fmla="*/ 66 h 128"/>
                <a:gd name="T78" fmla="*/ 134 w 144"/>
                <a:gd name="T79" fmla="*/ 40 h 128"/>
                <a:gd name="T80" fmla="*/ 144 w 144"/>
                <a:gd name="T81" fmla="*/ 28 h 128"/>
                <a:gd name="T82" fmla="*/ 138 w 144"/>
                <a:gd name="T83"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 h="128">
                  <a:moveTo>
                    <a:pt x="138" y="24"/>
                  </a:moveTo>
                  <a:cubicBezTo>
                    <a:pt x="138" y="24"/>
                    <a:pt x="135" y="23"/>
                    <a:pt x="135" y="20"/>
                  </a:cubicBezTo>
                  <a:cubicBezTo>
                    <a:pt x="135" y="20"/>
                    <a:pt x="130" y="17"/>
                    <a:pt x="126" y="23"/>
                  </a:cubicBezTo>
                  <a:cubicBezTo>
                    <a:pt x="122" y="28"/>
                    <a:pt x="120" y="30"/>
                    <a:pt x="117" y="29"/>
                  </a:cubicBezTo>
                  <a:cubicBezTo>
                    <a:pt x="114" y="28"/>
                    <a:pt x="118" y="25"/>
                    <a:pt x="120" y="23"/>
                  </a:cubicBezTo>
                  <a:cubicBezTo>
                    <a:pt x="123" y="22"/>
                    <a:pt x="127" y="16"/>
                    <a:pt x="131" y="15"/>
                  </a:cubicBezTo>
                  <a:cubicBezTo>
                    <a:pt x="136" y="14"/>
                    <a:pt x="138" y="14"/>
                    <a:pt x="138" y="9"/>
                  </a:cubicBezTo>
                  <a:cubicBezTo>
                    <a:pt x="138" y="5"/>
                    <a:pt x="137" y="0"/>
                    <a:pt x="127" y="5"/>
                  </a:cubicBezTo>
                  <a:cubicBezTo>
                    <a:pt x="117" y="10"/>
                    <a:pt x="114" y="9"/>
                    <a:pt x="112" y="5"/>
                  </a:cubicBezTo>
                  <a:cubicBezTo>
                    <a:pt x="109" y="0"/>
                    <a:pt x="103" y="1"/>
                    <a:pt x="102" y="8"/>
                  </a:cubicBezTo>
                  <a:cubicBezTo>
                    <a:pt x="102" y="16"/>
                    <a:pt x="100" y="24"/>
                    <a:pt x="100" y="24"/>
                  </a:cubicBezTo>
                  <a:cubicBezTo>
                    <a:pt x="88" y="33"/>
                    <a:pt x="88" y="33"/>
                    <a:pt x="88" y="33"/>
                  </a:cubicBezTo>
                  <a:cubicBezTo>
                    <a:pt x="88" y="33"/>
                    <a:pt x="79" y="34"/>
                    <a:pt x="83" y="31"/>
                  </a:cubicBezTo>
                  <a:cubicBezTo>
                    <a:pt x="87" y="27"/>
                    <a:pt x="91" y="26"/>
                    <a:pt x="91" y="26"/>
                  </a:cubicBezTo>
                  <a:cubicBezTo>
                    <a:pt x="91" y="21"/>
                    <a:pt x="91" y="21"/>
                    <a:pt x="91" y="21"/>
                  </a:cubicBezTo>
                  <a:cubicBezTo>
                    <a:pt x="91" y="21"/>
                    <a:pt x="84" y="15"/>
                    <a:pt x="82" y="10"/>
                  </a:cubicBezTo>
                  <a:cubicBezTo>
                    <a:pt x="80" y="4"/>
                    <a:pt x="71" y="2"/>
                    <a:pt x="70" y="12"/>
                  </a:cubicBezTo>
                  <a:cubicBezTo>
                    <a:pt x="69" y="22"/>
                    <a:pt x="68" y="27"/>
                    <a:pt x="63" y="30"/>
                  </a:cubicBezTo>
                  <a:cubicBezTo>
                    <a:pt x="58" y="34"/>
                    <a:pt x="48" y="39"/>
                    <a:pt x="58" y="42"/>
                  </a:cubicBezTo>
                  <a:cubicBezTo>
                    <a:pt x="67" y="45"/>
                    <a:pt x="61" y="48"/>
                    <a:pt x="58" y="52"/>
                  </a:cubicBezTo>
                  <a:cubicBezTo>
                    <a:pt x="54" y="56"/>
                    <a:pt x="42" y="65"/>
                    <a:pt x="39" y="61"/>
                  </a:cubicBezTo>
                  <a:cubicBezTo>
                    <a:pt x="35" y="58"/>
                    <a:pt x="35" y="58"/>
                    <a:pt x="35" y="58"/>
                  </a:cubicBezTo>
                  <a:cubicBezTo>
                    <a:pt x="35" y="58"/>
                    <a:pt x="18" y="82"/>
                    <a:pt x="9" y="90"/>
                  </a:cubicBezTo>
                  <a:cubicBezTo>
                    <a:pt x="1" y="97"/>
                    <a:pt x="0" y="105"/>
                    <a:pt x="3" y="115"/>
                  </a:cubicBezTo>
                  <a:cubicBezTo>
                    <a:pt x="5" y="126"/>
                    <a:pt x="17" y="128"/>
                    <a:pt x="20" y="114"/>
                  </a:cubicBezTo>
                  <a:cubicBezTo>
                    <a:pt x="22" y="100"/>
                    <a:pt x="29" y="88"/>
                    <a:pt x="33" y="82"/>
                  </a:cubicBezTo>
                  <a:cubicBezTo>
                    <a:pt x="37" y="75"/>
                    <a:pt x="42" y="80"/>
                    <a:pt x="42" y="80"/>
                  </a:cubicBezTo>
                  <a:cubicBezTo>
                    <a:pt x="42" y="80"/>
                    <a:pt x="51" y="80"/>
                    <a:pt x="56" y="73"/>
                  </a:cubicBezTo>
                  <a:cubicBezTo>
                    <a:pt x="60" y="66"/>
                    <a:pt x="60" y="76"/>
                    <a:pt x="58" y="79"/>
                  </a:cubicBezTo>
                  <a:cubicBezTo>
                    <a:pt x="56" y="82"/>
                    <a:pt x="49" y="89"/>
                    <a:pt x="58" y="89"/>
                  </a:cubicBezTo>
                  <a:cubicBezTo>
                    <a:pt x="66" y="89"/>
                    <a:pt x="73" y="80"/>
                    <a:pt x="76" y="70"/>
                  </a:cubicBezTo>
                  <a:cubicBezTo>
                    <a:pt x="77" y="60"/>
                    <a:pt x="77" y="60"/>
                    <a:pt x="77" y="60"/>
                  </a:cubicBezTo>
                  <a:cubicBezTo>
                    <a:pt x="77" y="60"/>
                    <a:pt x="88" y="47"/>
                    <a:pt x="95" y="42"/>
                  </a:cubicBezTo>
                  <a:cubicBezTo>
                    <a:pt x="95" y="53"/>
                    <a:pt x="95" y="53"/>
                    <a:pt x="95" y="53"/>
                  </a:cubicBezTo>
                  <a:cubicBezTo>
                    <a:pt x="95" y="53"/>
                    <a:pt x="86" y="65"/>
                    <a:pt x="96" y="67"/>
                  </a:cubicBezTo>
                  <a:cubicBezTo>
                    <a:pt x="106" y="69"/>
                    <a:pt x="110" y="61"/>
                    <a:pt x="113" y="50"/>
                  </a:cubicBezTo>
                  <a:cubicBezTo>
                    <a:pt x="116" y="50"/>
                    <a:pt x="116" y="50"/>
                    <a:pt x="116" y="50"/>
                  </a:cubicBezTo>
                  <a:cubicBezTo>
                    <a:pt x="117" y="87"/>
                    <a:pt x="117" y="87"/>
                    <a:pt x="117" y="87"/>
                  </a:cubicBezTo>
                  <a:cubicBezTo>
                    <a:pt x="117" y="87"/>
                    <a:pt x="132" y="87"/>
                    <a:pt x="135" y="66"/>
                  </a:cubicBezTo>
                  <a:cubicBezTo>
                    <a:pt x="134" y="40"/>
                    <a:pt x="134" y="40"/>
                    <a:pt x="134" y="40"/>
                  </a:cubicBezTo>
                  <a:cubicBezTo>
                    <a:pt x="134" y="40"/>
                    <a:pt x="143" y="34"/>
                    <a:pt x="144" y="28"/>
                  </a:cubicBezTo>
                  <a:cubicBezTo>
                    <a:pt x="144" y="23"/>
                    <a:pt x="138" y="24"/>
                    <a:pt x="13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5" name="íṧḷídé"/>
            <p:cNvSpPr/>
            <p:nvPr/>
          </p:nvSpPr>
          <p:spPr bwMode="auto">
            <a:xfrm>
              <a:off x="4768283" y="1194004"/>
              <a:ext cx="52564" cy="82700"/>
            </a:xfrm>
            <a:custGeom>
              <a:avLst/>
              <a:gdLst>
                <a:gd name="T0" fmla="*/ 10 w 23"/>
                <a:gd name="T1" fmla="*/ 6 h 36"/>
                <a:gd name="T2" fmla="*/ 3 w 23"/>
                <a:gd name="T3" fmla="*/ 10 h 36"/>
                <a:gd name="T4" fmla="*/ 3 w 23"/>
                <a:gd name="T5" fmla="*/ 30 h 36"/>
                <a:gd name="T6" fmla="*/ 19 w 23"/>
                <a:gd name="T7" fmla="*/ 30 h 36"/>
                <a:gd name="T8" fmla="*/ 18 w 23"/>
                <a:gd name="T9" fmla="*/ 14 h 36"/>
                <a:gd name="T10" fmla="*/ 10 w 23"/>
                <a:gd name="T11" fmla="*/ 6 h 36"/>
              </a:gdLst>
              <a:ahLst/>
              <a:cxnLst>
                <a:cxn ang="0">
                  <a:pos x="T0" y="T1"/>
                </a:cxn>
                <a:cxn ang="0">
                  <a:pos x="T2" y="T3"/>
                </a:cxn>
                <a:cxn ang="0">
                  <a:pos x="T4" y="T5"/>
                </a:cxn>
                <a:cxn ang="0">
                  <a:pos x="T6" y="T7"/>
                </a:cxn>
                <a:cxn ang="0">
                  <a:pos x="T8" y="T9"/>
                </a:cxn>
                <a:cxn ang="0">
                  <a:pos x="T10" y="T11"/>
                </a:cxn>
              </a:cxnLst>
              <a:rect l="0" t="0" r="r" b="b"/>
              <a:pathLst>
                <a:path w="23" h="36">
                  <a:moveTo>
                    <a:pt x="10" y="6"/>
                  </a:moveTo>
                  <a:cubicBezTo>
                    <a:pt x="10" y="6"/>
                    <a:pt x="6" y="0"/>
                    <a:pt x="3" y="10"/>
                  </a:cubicBezTo>
                  <a:cubicBezTo>
                    <a:pt x="0" y="19"/>
                    <a:pt x="4" y="24"/>
                    <a:pt x="3" y="30"/>
                  </a:cubicBezTo>
                  <a:cubicBezTo>
                    <a:pt x="2" y="36"/>
                    <a:pt x="15" y="34"/>
                    <a:pt x="19" y="30"/>
                  </a:cubicBezTo>
                  <a:cubicBezTo>
                    <a:pt x="23" y="27"/>
                    <a:pt x="23" y="18"/>
                    <a:pt x="18" y="14"/>
                  </a:cubicBezTo>
                  <a:cubicBezTo>
                    <a:pt x="12" y="9"/>
                    <a:pt x="10" y="6"/>
                    <a:pt x="1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6" name="îSḻiḋe"/>
            <p:cNvSpPr/>
            <p:nvPr/>
          </p:nvSpPr>
          <p:spPr bwMode="auto">
            <a:xfrm>
              <a:off x="4726932" y="1285815"/>
              <a:ext cx="61675" cy="80598"/>
            </a:xfrm>
            <a:custGeom>
              <a:avLst/>
              <a:gdLst>
                <a:gd name="T0" fmla="*/ 8 w 27"/>
                <a:gd name="T1" fmla="*/ 31 h 35"/>
                <a:gd name="T2" fmla="*/ 21 w 27"/>
                <a:gd name="T3" fmla="*/ 25 h 35"/>
                <a:gd name="T4" fmla="*/ 16 w 27"/>
                <a:gd name="T5" fmla="*/ 8 h 35"/>
                <a:gd name="T6" fmla="*/ 8 w 27"/>
                <a:gd name="T7" fmla="*/ 4 h 35"/>
                <a:gd name="T8" fmla="*/ 2 w 27"/>
                <a:gd name="T9" fmla="*/ 19 h 35"/>
                <a:gd name="T10" fmla="*/ 8 w 27"/>
                <a:gd name="T11" fmla="*/ 31 h 35"/>
              </a:gdLst>
              <a:ahLst/>
              <a:cxnLst>
                <a:cxn ang="0">
                  <a:pos x="T0" y="T1"/>
                </a:cxn>
                <a:cxn ang="0">
                  <a:pos x="T2" y="T3"/>
                </a:cxn>
                <a:cxn ang="0">
                  <a:pos x="T4" y="T5"/>
                </a:cxn>
                <a:cxn ang="0">
                  <a:pos x="T6" y="T7"/>
                </a:cxn>
                <a:cxn ang="0">
                  <a:pos x="T8" y="T9"/>
                </a:cxn>
                <a:cxn ang="0">
                  <a:pos x="T10" y="T11"/>
                </a:cxn>
              </a:cxnLst>
              <a:rect l="0" t="0" r="r" b="b"/>
              <a:pathLst>
                <a:path w="27" h="35">
                  <a:moveTo>
                    <a:pt x="8" y="31"/>
                  </a:moveTo>
                  <a:cubicBezTo>
                    <a:pt x="8" y="31"/>
                    <a:pt x="15" y="35"/>
                    <a:pt x="21" y="25"/>
                  </a:cubicBezTo>
                  <a:cubicBezTo>
                    <a:pt x="27" y="14"/>
                    <a:pt x="16" y="8"/>
                    <a:pt x="16" y="8"/>
                  </a:cubicBezTo>
                  <a:cubicBezTo>
                    <a:pt x="16" y="8"/>
                    <a:pt x="13" y="0"/>
                    <a:pt x="8" y="4"/>
                  </a:cubicBezTo>
                  <a:cubicBezTo>
                    <a:pt x="3" y="7"/>
                    <a:pt x="0" y="13"/>
                    <a:pt x="2" y="19"/>
                  </a:cubicBezTo>
                  <a:cubicBezTo>
                    <a:pt x="5" y="25"/>
                    <a:pt x="7" y="23"/>
                    <a:pt x="8"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7" name="í$ḻîḓè"/>
            <p:cNvSpPr/>
            <p:nvPr/>
          </p:nvSpPr>
          <p:spPr bwMode="auto">
            <a:xfrm>
              <a:off x="4635121" y="1341182"/>
              <a:ext cx="160495" cy="198341"/>
            </a:xfrm>
            <a:custGeom>
              <a:avLst/>
              <a:gdLst>
                <a:gd name="T0" fmla="*/ 63 w 70"/>
                <a:gd name="T1" fmla="*/ 12 h 86"/>
                <a:gd name="T2" fmla="*/ 15 w 70"/>
                <a:gd name="T3" fmla="*/ 58 h 86"/>
                <a:gd name="T4" fmla="*/ 17 w 70"/>
                <a:gd name="T5" fmla="*/ 76 h 86"/>
                <a:gd name="T6" fmla="*/ 33 w 70"/>
                <a:gd name="T7" fmla="*/ 73 h 86"/>
                <a:gd name="T8" fmla="*/ 70 w 70"/>
                <a:gd name="T9" fmla="*/ 14 h 86"/>
                <a:gd name="T10" fmla="*/ 70 w 70"/>
                <a:gd name="T11" fmla="*/ 10 h 86"/>
                <a:gd name="T12" fmla="*/ 63 w 70"/>
                <a:gd name="T13" fmla="*/ 12 h 86"/>
              </a:gdLst>
              <a:ahLst/>
              <a:cxnLst>
                <a:cxn ang="0">
                  <a:pos x="T0" y="T1"/>
                </a:cxn>
                <a:cxn ang="0">
                  <a:pos x="T2" y="T3"/>
                </a:cxn>
                <a:cxn ang="0">
                  <a:pos x="T4" y="T5"/>
                </a:cxn>
                <a:cxn ang="0">
                  <a:pos x="T6" y="T7"/>
                </a:cxn>
                <a:cxn ang="0">
                  <a:pos x="T8" y="T9"/>
                </a:cxn>
                <a:cxn ang="0">
                  <a:pos x="T10" y="T11"/>
                </a:cxn>
                <a:cxn ang="0">
                  <a:pos x="T12" y="T13"/>
                </a:cxn>
              </a:cxnLst>
              <a:rect l="0" t="0" r="r" b="b"/>
              <a:pathLst>
                <a:path w="70" h="86">
                  <a:moveTo>
                    <a:pt x="63" y="12"/>
                  </a:moveTo>
                  <a:cubicBezTo>
                    <a:pt x="56" y="25"/>
                    <a:pt x="29" y="52"/>
                    <a:pt x="15" y="58"/>
                  </a:cubicBezTo>
                  <a:cubicBezTo>
                    <a:pt x="0" y="64"/>
                    <a:pt x="17" y="76"/>
                    <a:pt x="17" y="76"/>
                  </a:cubicBezTo>
                  <a:cubicBezTo>
                    <a:pt x="17" y="76"/>
                    <a:pt x="24" y="86"/>
                    <a:pt x="33" y="73"/>
                  </a:cubicBezTo>
                  <a:cubicBezTo>
                    <a:pt x="43" y="60"/>
                    <a:pt x="59" y="40"/>
                    <a:pt x="70" y="14"/>
                  </a:cubicBezTo>
                  <a:cubicBezTo>
                    <a:pt x="70" y="12"/>
                    <a:pt x="70" y="10"/>
                    <a:pt x="70" y="10"/>
                  </a:cubicBezTo>
                  <a:cubicBezTo>
                    <a:pt x="70" y="10"/>
                    <a:pt x="70" y="0"/>
                    <a:pt x="6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8" name="ïŝḷíḍe"/>
            <p:cNvSpPr/>
            <p:nvPr/>
          </p:nvSpPr>
          <p:spPr bwMode="auto">
            <a:xfrm>
              <a:off x="4850282" y="1255679"/>
              <a:ext cx="119845" cy="108632"/>
            </a:xfrm>
            <a:custGeom>
              <a:avLst/>
              <a:gdLst>
                <a:gd name="T0" fmla="*/ 37 w 52"/>
                <a:gd name="T1" fmla="*/ 2 h 47"/>
                <a:gd name="T2" fmla="*/ 10 w 52"/>
                <a:gd name="T3" fmla="*/ 11 h 47"/>
                <a:gd name="T4" fmla="*/ 6 w 52"/>
                <a:gd name="T5" fmla="*/ 21 h 47"/>
                <a:gd name="T6" fmla="*/ 19 w 52"/>
                <a:gd name="T7" fmla="*/ 29 h 47"/>
                <a:gd name="T8" fmla="*/ 25 w 52"/>
                <a:gd name="T9" fmla="*/ 32 h 47"/>
                <a:gd name="T10" fmla="*/ 20 w 52"/>
                <a:gd name="T11" fmla="*/ 47 h 47"/>
                <a:gd name="T12" fmla="*/ 36 w 52"/>
                <a:gd name="T13" fmla="*/ 41 h 47"/>
                <a:gd name="T14" fmla="*/ 51 w 52"/>
                <a:gd name="T15" fmla="*/ 17 h 47"/>
                <a:gd name="T16" fmla="*/ 37 w 52"/>
                <a:gd name="T17" fmla="*/ 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7">
                  <a:moveTo>
                    <a:pt x="37" y="2"/>
                  </a:moveTo>
                  <a:cubicBezTo>
                    <a:pt x="27" y="5"/>
                    <a:pt x="10" y="11"/>
                    <a:pt x="10" y="11"/>
                  </a:cubicBezTo>
                  <a:cubicBezTo>
                    <a:pt x="10" y="11"/>
                    <a:pt x="0" y="14"/>
                    <a:pt x="6" y="21"/>
                  </a:cubicBezTo>
                  <a:cubicBezTo>
                    <a:pt x="12" y="28"/>
                    <a:pt x="12" y="33"/>
                    <a:pt x="19" y="29"/>
                  </a:cubicBezTo>
                  <a:cubicBezTo>
                    <a:pt x="27" y="26"/>
                    <a:pt x="27" y="28"/>
                    <a:pt x="25" y="32"/>
                  </a:cubicBezTo>
                  <a:cubicBezTo>
                    <a:pt x="24" y="36"/>
                    <a:pt x="19" y="43"/>
                    <a:pt x="20" y="47"/>
                  </a:cubicBezTo>
                  <a:cubicBezTo>
                    <a:pt x="20" y="47"/>
                    <a:pt x="32" y="46"/>
                    <a:pt x="36" y="41"/>
                  </a:cubicBezTo>
                  <a:cubicBezTo>
                    <a:pt x="39" y="35"/>
                    <a:pt x="50" y="24"/>
                    <a:pt x="51" y="17"/>
                  </a:cubicBezTo>
                  <a:cubicBezTo>
                    <a:pt x="52" y="9"/>
                    <a:pt x="46"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09" name="íṩļiḋe"/>
            <p:cNvSpPr/>
            <p:nvPr/>
          </p:nvSpPr>
          <p:spPr bwMode="auto">
            <a:xfrm>
              <a:off x="4839068" y="1362208"/>
              <a:ext cx="100922" cy="66581"/>
            </a:xfrm>
            <a:custGeom>
              <a:avLst/>
              <a:gdLst>
                <a:gd name="T0" fmla="*/ 31 w 44"/>
                <a:gd name="T1" fmla="*/ 3 h 29"/>
                <a:gd name="T2" fmla="*/ 8 w 44"/>
                <a:gd name="T3" fmla="*/ 9 h 29"/>
                <a:gd name="T4" fmla="*/ 7 w 44"/>
                <a:gd name="T5" fmla="*/ 20 h 29"/>
                <a:gd name="T6" fmla="*/ 31 w 44"/>
                <a:gd name="T7" fmla="*/ 23 h 29"/>
                <a:gd name="T8" fmla="*/ 44 w 44"/>
                <a:gd name="T9" fmla="*/ 2 h 29"/>
                <a:gd name="T10" fmla="*/ 31 w 44"/>
                <a:gd name="T11" fmla="*/ 3 h 29"/>
              </a:gdLst>
              <a:ahLst/>
              <a:cxnLst>
                <a:cxn ang="0">
                  <a:pos x="T0" y="T1"/>
                </a:cxn>
                <a:cxn ang="0">
                  <a:pos x="T2" y="T3"/>
                </a:cxn>
                <a:cxn ang="0">
                  <a:pos x="T4" y="T5"/>
                </a:cxn>
                <a:cxn ang="0">
                  <a:pos x="T6" y="T7"/>
                </a:cxn>
                <a:cxn ang="0">
                  <a:pos x="T8" y="T9"/>
                </a:cxn>
                <a:cxn ang="0">
                  <a:pos x="T10" y="T11"/>
                </a:cxn>
              </a:cxnLst>
              <a:rect l="0" t="0" r="r" b="b"/>
              <a:pathLst>
                <a:path w="44" h="29">
                  <a:moveTo>
                    <a:pt x="31" y="3"/>
                  </a:moveTo>
                  <a:cubicBezTo>
                    <a:pt x="24" y="6"/>
                    <a:pt x="8" y="9"/>
                    <a:pt x="8" y="9"/>
                  </a:cubicBezTo>
                  <a:cubicBezTo>
                    <a:pt x="8" y="9"/>
                    <a:pt x="0" y="13"/>
                    <a:pt x="7" y="20"/>
                  </a:cubicBezTo>
                  <a:cubicBezTo>
                    <a:pt x="13" y="27"/>
                    <a:pt x="22" y="29"/>
                    <a:pt x="31" y="23"/>
                  </a:cubicBezTo>
                  <a:cubicBezTo>
                    <a:pt x="41" y="17"/>
                    <a:pt x="43" y="13"/>
                    <a:pt x="44" y="2"/>
                  </a:cubicBezTo>
                  <a:cubicBezTo>
                    <a:pt x="44" y="2"/>
                    <a:pt x="38" y="0"/>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0" name="îṡlïḍé"/>
            <p:cNvSpPr/>
            <p:nvPr/>
          </p:nvSpPr>
          <p:spPr bwMode="auto">
            <a:xfrm>
              <a:off x="5091374" y="1186995"/>
              <a:ext cx="250203" cy="276135"/>
            </a:xfrm>
            <a:custGeom>
              <a:avLst/>
              <a:gdLst>
                <a:gd name="T0" fmla="*/ 108 w 109"/>
                <a:gd name="T1" fmla="*/ 54 h 120"/>
                <a:gd name="T2" fmla="*/ 97 w 109"/>
                <a:gd name="T3" fmla="*/ 52 h 120"/>
                <a:gd name="T4" fmla="*/ 84 w 109"/>
                <a:gd name="T5" fmla="*/ 58 h 120"/>
                <a:gd name="T6" fmla="*/ 89 w 109"/>
                <a:gd name="T7" fmla="*/ 43 h 120"/>
                <a:gd name="T8" fmla="*/ 85 w 109"/>
                <a:gd name="T9" fmla="*/ 10 h 120"/>
                <a:gd name="T10" fmla="*/ 70 w 109"/>
                <a:gd name="T11" fmla="*/ 16 h 120"/>
                <a:gd name="T12" fmla="*/ 68 w 109"/>
                <a:gd name="T13" fmla="*/ 53 h 120"/>
                <a:gd name="T14" fmla="*/ 53 w 109"/>
                <a:gd name="T15" fmla="*/ 72 h 120"/>
                <a:gd name="T16" fmla="*/ 11 w 109"/>
                <a:gd name="T17" fmla="*/ 79 h 120"/>
                <a:gd name="T18" fmla="*/ 2 w 109"/>
                <a:gd name="T19" fmla="*/ 89 h 120"/>
                <a:gd name="T20" fmla="*/ 20 w 109"/>
                <a:gd name="T21" fmla="*/ 100 h 120"/>
                <a:gd name="T22" fmla="*/ 31 w 109"/>
                <a:gd name="T23" fmla="*/ 98 h 120"/>
                <a:gd name="T24" fmla="*/ 41 w 109"/>
                <a:gd name="T25" fmla="*/ 94 h 120"/>
                <a:gd name="T26" fmla="*/ 49 w 109"/>
                <a:gd name="T27" fmla="*/ 90 h 120"/>
                <a:gd name="T28" fmla="*/ 54 w 109"/>
                <a:gd name="T29" fmla="*/ 92 h 120"/>
                <a:gd name="T30" fmla="*/ 32 w 109"/>
                <a:gd name="T31" fmla="*/ 110 h 120"/>
                <a:gd name="T32" fmla="*/ 35 w 109"/>
                <a:gd name="T33" fmla="*/ 119 h 120"/>
                <a:gd name="T34" fmla="*/ 70 w 109"/>
                <a:gd name="T35" fmla="*/ 92 h 120"/>
                <a:gd name="T36" fmla="*/ 89 w 109"/>
                <a:gd name="T37" fmla="*/ 72 h 120"/>
                <a:gd name="T38" fmla="*/ 108 w 109"/>
                <a:gd name="T39" fmla="*/ 5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120">
                  <a:moveTo>
                    <a:pt x="108" y="54"/>
                  </a:moveTo>
                  <a:cubicBezTo>
                    <a:pt x="109" y="45"/>
                    <a:pt x="101" y="49"/>
                    <a:pt x="97" y="52"/>
                  </a:cubicBezTo>
                  <a:cubicBezTo>
                    <a:pt x="94" y="54"/>
                    <a:pt x="86" y="57"/>
                    <a:pt x="84" y="58"/>
                  </a:cubicBezTo>
                  <a:cubicBezTo>
                    <a:pt x="84" y="58"/>
                    <a:pt x="86" y="48"/>
                    <a:pt x="89" y="43"/>
                  </a:cubicBezTo>
                  <a:cubicBezTo>
                    <a:pt x="92" y="37"/>
                    <a:pt x="96" y="21"/>
                    <a:pt x="85" y="10"/>
                  </a:cubicBezTo>
                  <a:cubicBezTo>
                    <a:pt x="74" y="0"/>
                    <a:pt x="72" y="5"/>
                    <a:pt x="70" y="16"/>
                  </a:cubicBezTo>
                  <a:cubicBezTo>
                    <a:pt x="67" y="26"/>
                    <a:pt x="72" y="36"/>
                    <a:pt x="68" y="53"/>
                  </a:cubicBezTo>
                  <a:cubicBezTo>
                    <a:pt x="64" y="70"/>
                    <a:pt x="64" y="68"/>
                    <a:pt x="53" y="72"/>
                  </a:cubicBezTo>
                  <a:cubicBezTo>
                    <a:pt x="42" y="76"/>
                    <a:pt x="27" y="81"/>
                    <a:pt x="11" y="79"/>
                  </a:cubicBezTo>
                  <a:cubicBezTo>
                    <a:pt x="3" y="78"/>
                    <a:pt x="0" y="75"/>
                    <a:pt x="2" y="89"/>
                  </a:cubicBezTo>
                  <a:cubicBezTo>
                    <a:pt x="2" y="89"/>
                    <a:pt x="4" y="97"/>
                    <a:pt x="20" y="100"/>
                  </a:cubicBezTo>
                  <a:cubicBezTo>
                    <a:pt x="24" y="101"/>
                    <a:pt x="27" y="99"/>
                    <a:pt x="31" y="98"/>
                  </a:cubicBezTo>
                  <a:cubicBezTo>
                    <a:pt x="35" y="98"/>
                    <a:pt x="38" y="96"/>
                    <a:pt x="41" y="94"/>
                  </a:cubicBezTo>
                  <a:cubicBezTo>
                    <a:pt x="46" y="92"/>
                    <a:pt x="49" y="90"/>
                    <a:pt x="49" y="90"/>
                  </a:cubicBezTo>
                  <a:cubicBezTo>
                    <a:pt x="49" y="90"/>
                    <a:pt x="55" y="89"/>
                    <a:pt x="54" y="92"/>
                  </a:cubicBezTo>
                  <a:cubicBezTo>
                    <a:pt x="53" y="95"/>
                    <a:pt x="47" y="104"/>
                    <a:pt x="32" y="110"/>
                  </a:cubicBezTo>
                  <a:cubicBezTo>
                    <a:pt x="17" y="116"/>
                    <a:pt x="29" y="120"/>
                    <a:pt x="35" y="119"/>
                  </a:cubicBezTo>
                  <a:cubicBezTo>
                    <a:pt x="40" y="118"/>
                    <a:pt x="61" y="116"/>
                    <a:pt x="70" y="92"/>
                  </a:cubicBezTo>
                  <a:cubicBezTo>
                    <a:pt x="80" y="69"/>
                    <a:pt x="89" y="72"/>
                    <a:pt x="89" y="72"/>
                  </a:cubicBezTo>
                  <a:cubicBezTo>
                    <a:pt x="89" y="72"/>
                    <a:pt x="107" y="63"/>
                    <a:pt x="108"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1" name="iS1îḓè"/>
            <p:cNvSpPr/>
            <p:nvPr/>
          </p:nvSpPr>
          <p:spPr bwMode="auto">
            <a:xfrm>
              <a:off x="5288313" y="1394447"/>
              <a:ext cx="71487" cy="82700"/>
            </a:xfrm>
            <a:custGeom>
              <a:avLst/>
              <a:gdLst>
                <a:gd name="T0" fmla="*/ 17 w 31"/>
                <a:gd name="T1" fmla="*/ 6 h 36"/>
                <a:gd name="T2" fmla="*/ 3 w 31"/>
                <a:gd name="T3" fmla="*/ 7 h 36"/>
                <a:gd name="T4" fmla="*/ 9 w 31"/>
                <a:gd name="T5" fmla="*/ 27 h 36"/>
                <a:gd name="T6" fmla="*/ 12 w 31"/>
                <a:gd name="T7" fmla="*/ 36 h 36"/>
                <a:gd name="T8" fmla="*/ 26 w 31"/>
                <a:gd name="T9" fmla="*/ 17 h 36"/>
                <a:gd name="T10" fmla="*/ 17 w 31"/>
                <a:gd name="T11" fmla="*/ 6 h 36"/>
              </a:gdLst>
              <a:ahLst/>
              <a:cxnLst>
                <a:cxn ang="0">
                  <a:pos x="T0" y="T1"/>
                </a:cxn>
                <a:cxn ang="0">
                  <a:pos x="T2" y="T3"/>
                </a:cxn>
                <a:cxn ang="0">
                  <a:pos x="T4" y="T5"/>
                </a:cxn>
                <a:cxn ang="0">
                  <a:pos x="T6" y="T7"/>
                </a:cxn>
                <a:cxn ang="0">
                  <a:pos x="T8" y="T9"/>
                </a:cxn>
                <a:cxn ang="0">
                  <a:pos x="T10" y="T11"/>
                </a:cxn>
              </a:cxnLst>
              <a:rect l="0" t="0" r="r" b="b"/>
              <a:pathLst>
                <a:path w="31" h="36">
                  <a:moveTo>
                    <a:pt x="17" y="6"/>
                  </a:moveTo>
                  <a:cubicBezTo>
                    <a:pt x="17" y="6"/>
                    <a:pt x="6" y="0"/>
                    <a:pt x="3" y="7"/>
                  </a:cubicBezTo>
                  <a:cubicBezTo>
                    <a:pt x="0" y="14"/>
                    <a:pt x="6" y="23"/>
                    <a:pt x="9" y="27"/>
                  </a:cubicBezTo>
                  <a:cubicBezTo>
                    <a:pt x="12" y="31"/>
                    <a:pt x="5" y="36"/>
                    <a:pt x="12" y="36"/>
                  </a:cubicBezTo>
                  <a:cubicBezTo>
                    <a:pt x="20" y="36"/>
                    <a:pt x="31" y="33"/>
                    <a:pt x="26" y="17"/>
                  </a:cubicBezTo>
                  <a:cubicBezTo>
                    <a:pt x="23" y="10"/>
                    <a:pt x="17" y="6"/>
                    <a:pt x="1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2" name="íṡḷiḑê"/>
            <p:cNvSpPr/>
            <p:nvPr/>
          </p:nvSpPr>
          <p:spPr bwMode="auto">
            <a:xfrm>
              <a:off x="5490157" y="1294926"/>
              <a:ext cx="41350" cy="64478"/>
            </a:xfrm>
            <a:custGeom>
              <a:avLst/>
              <a:gdLst>
                <a:gd name="T0" fmla="*/ 11 w 18"/>
                <a:gd name="T1" fmla="*/ 27 h 28"/>
                <a:gd name="T2" fmla="*/ 17 w 18"/>
                <a:gd name="T3" fmla="*/ 10 h 28"/>
                <a:gd name="T4" fmla="*/ 14 w 18"/>
                <a:gd name="T5" fmla="*/ 4 h 28"/>
                <a:gd name="T6" fmla="*/ 8 w 18"/>
                <a:gd name="T7" fmla="*/ 0 h 28"/>
                <a:gd name="T8" fmla="*/ 1 w 18"/>
                <a:gd name="T9" fmla="*/ 12 h 28"/>
                <a:gd name="T10" fmla="*/ 11 w 18"/>
                <a:gd name="T11" fmla="*/ 27 h 28"/>
              </a:gdLst>
              <a:ahLst/>
              <a:cxnLst>
                <a:cxn ang="0">
                  <a:pos x="T0" y="T1"/>
                </a:cxn>
                <a:cxn ang="0">
                  <a:pos x="T2" y="T3"/>
                </a:cxn>
                <a:cxn ang="0">
                  <a:pos x="T4" y="T5"/>
                </a:cxn>
                <a:cxn ang="0">
                  <a:pos x="T6" y="T7"/>
                </a:cxn>
                <a:cxn ang="0">
                  <a:pos x="T8" y="T9"/>
                </a:cxn>
                <a:cxn ang="0">
                  <a:pos x="T10" y="T11"/>
                </a:cxn>
              </a:cxnLst>
              <a:rect l="0" t="0" r="r" b="b"/>
              <a:pathLst>
                <a:path w="18" h="28">
                  <a:moveTo>
                    <a:pt x="11" y="27"/>
                  </a:moveTo>
                  <a:cubicBezTo>
                    <a:pt x="15" y="25"/>
                    <a:pt x="18" y="21"/>
                    <a:pt x="17" y="10"/>
                  </a:cubicBezTo>
                  <a:cubicBezTo>
                    <a:pt x="16" y="7"/>
                    <a:pt x="15" y="6"/>
                    <a:pt x="14" y="4"/>
                  </a:cubicBezTo>
                  <a:cubicBezTo>
                    <a:pt x="11" y="2"/>
                    <a:pt x="9" y="0"/>
                    <a:pt x="8" y="0"/>
                  </a:cubicBezTo>
                  <a:cubicBezTo>
                    <a:pt x="6" y="0"/>
                    <a:pt x="0" y="2"/>
                    <a:pt x="1" y="12"/>
                  </a:cubicBezTo>
                  <a:cubicBezTo>
                    <a:pt x="2" y="21"/>
                    <a:pt x="7" y="28"/>
                    <a:pt x="11"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3" name="iṩ1íḓê"/>
            <p:cNvSpPr/>
            <p:nvPr/>
          </p:nvSpPr>
          <p:spPr bwMode="auto">
            <a:xfrm>
              <a:off x="5464927" y="1142842"/>
              <a:ext cx="275434" cy="373553"/>
            </a:xfrm>
            <a:custGeom>
              <a:avLst/>
              <a:gdLst>
                <a:gd name="T0" fmla="*/ 100 w 120"/>
                <a:gd name="T1" fmla="*/ 60 h 162"/>
                <a:gd name="T2" fmla="*/ 107 w 120"/>
                <a:gd name="T3" fmla="*/ 27 h 162"/>
                <a:gd name="T4" fmla="*/ 95 w 120"/>
                <a:gd name="T5" fmla="*/ 23 h 162"/>
                <a:gd name="T6" fmla="*/ 91 w 120"/>
                <a:gd name="T7" fmla="*/ 3 h 162"/>
                <a:gd name="T8" fmla="*/ 84 w 120"/>
                <a:gd name="T9" fmla="*/ 9 h 162"/>
                <a:gd name="T10" fmla="*/ 77 w 120"/>
                <a:gd name="T11" fmla="*/ 19 h 162"/>
                <a:gd name="T12" fmla="*/ 69 w 120"/>
                <a:gd name="T13" fmla="*/ 19 h 162"/>
                <a:gd name="T14" fmla="*/ 56 w 120"/>
                <a:gd name="T15" fmla="*/ 28 h 162"/>
                <a:gd name="T16" fmla="*/ 60 w 120"/>
                <a:gd name="T17" fmla="*/ 33 h 162"/>
                <a:gd name="T18" fmla="*/ 59 w 120"/>
                <a:gd name="T19" fmla="*/ 43 h 162"/>
                <a:gd name="T20" fmla="*/ 50 w 120"/>
                <a:gd name="T21" fmla="*/ 52 h 162"/>
                <a:gd name="T22" fmla="*/ 52 w 120"/>
                <a:gd name="T23" fmla="*/ 60 h 162"/>
                <a:gd name="T24" fmla="*/ 48 w 120"/>
                <a:gd name="T25" fmla="*/ 56 h 162"/>
                <a:gd name="T26" fmla="*/ 32 w 120"/>
                <a:gd name="T27" fmla="*/ 37 h 162"/>
                <a:gd name="T28" fmla="*/ 26 w 120"/>
                <a:gd name="T29" fmla="*/ 50 h 162"/>
                <a:gd name="T30" fmla="*/ 33 w 120"/>
                <a:gd name="T31" fmla="*/ 76 h 162"/>
                <a:gd name="T32" fmla="*/ 45 w 120"/>
                <a:gd name="T33" fmla="*/ 77 h 162"/>
                <a:gd name="T34" fmla="*/ 58 w 120"/>
                <a:gd name="T35" fmla="*/ 72 h 162"/>
                <a:gd name="T36" fmla="*/ 62 w 120"/>
                <a:gd name="T37" fmla="*/ 75 h 162"/>
                <a:gd name="T38" fmla="*/ 22 w 120"/>
                <a:gd name="T39" fmla="*/ 101 h 162"/>
                <a:gd name="T40" fmla="*/ 25 w 120"/>
                <a:gd name="T41" fmla="*/ 111 h 162"/>
                <a:gd name="T42" fmla="*/ 55 w 120"/>
                <a:gd name="T43" fmla="*/ 100 h 162"/>
                <a:gd name="T44" fmla="*/ 59 w 120"/>
                <a:gd name="T45" fmla="*/ 103 h 162"/>
                <a:gd name="T46" fmla="*/ 39 w 120"/>
                <a:gd name="T47" fmla="*/ 119 h 162"/>
                <a:gd name="T48" fmla="*/ 12 w 120"/>
                <a:gd name="T49" fmla="*/ 128 h 162"/>
                <a:gd name="T50" fmla="*/ 7 w 120"/>
                <a:gd name="T51" fmla="*/ 136 h 162"/>
                <a:gd name="T52" fmla="*/ 30 w 120"/>
                <a:gd name="T53" fmla="*/ 141 h 162"/>
                <a:gd name="T54" fmla="*/ 55 w 120"/>
                <a:gd name="T55" fmla="*/ 136 h 162"/>
                <a:gd name="T56" fmla="*/ 43 w 120"/>
                <a:gd name="T57" fmla="*/ 148 h 162"/>
                <a:gd name="T58" fmla="*/ 50 w 120"/>
                <a:gd name="T59" fmla="*/ 158 h 162"/>
                <a:gd name="T60" fmla="*/ 71 w 120"/>
                <a:gd name="T61" fmla="*/ 149 h 162"/>
                <a:gd name="T62" fmla="*/ 71 w 120"/>
                <a:gd name="T63" fmla="*/ 125 h 162"/>
                <a:gd name="T64" fmla="*/ 79 w 120"/>
                <a:gd name="T65" fmla="*/ 120 h 162"/>
                <a:gd name="T66" fmla="*/ 75 w 120"/>
                <a:gd name="T67" fmla="*/ 102 h 162"/>
                <a:gd name="T68" fmla="*/ 96 w 120"/>
                <a:gd name="T69" fmla="*/ 86 h 162"/>
                <a:gd name="T70" fmla="*/ 102 w 120"/>
                <a:gd name="T71" fmla="*/ 75 h 162"/>
                <a:gd name="T72" fmla="*/ 100 w 120"/>
                <a:gd name="T73" fmla="*/ 60 h 162"/>
                <a:gd name="T74" fmla="*/ 90 w 120"/>
                <a:gd name="T75" fmla="*/ 49 h 162"/>
                <a:gd name="T76" fmla="*/ 86 w 120"/>
                <a:gd name="T77" fmla="*/ 53 h 162"/>
                <a:gd name="T78" fmla="*/ 83 w 120"/>
                <a:gd name="T79" fmla="*/ 53 h 162"/>
                <a:gd name="T80" fmla="*/ 80 w 120"/>
                <a:gd name="T81" fmla="*/ 48 h 162"/>
                <a:gd name="T82" fmla="*/ 89 w 120"/>
                <a:gd name="T83" fmla="*/ 44 h 162"/>
                <a:gd name="T84" fmla="*/ 90 w 120"/>
                <a:gd name="T85"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0" h="162">
                  <a:moveTo>
                    <a:pt x="100" y="60"/>
                  </a:moveTo>
                  <a:cubicBezTo>
                    <a:pt x="108" y="50"/>
                    <a:pt x="120" y="40"/>
                    <a:pt x="107" y="27"/>
                  </a:cubicBezTo>
                  <a:cubicBezTo>
                    <a:pt x="107" y="27"/>
                    <a:pt x="105" y="24"/>
                    <a:pt x="95" y="23"/>
                  </a:cubicBezTo>
                  <a:cubicBezTo>
                    <a:pt x="95" y="23"/>
                    <a:pt x="105" y="8"/>
                    <a:pt x="91" y="3"/>
                  </a:cubicBezTo>
                  <a:cubicBezTo>
                    <a:pt x="91" y="3"/>
                    <a:pt x="88" y="0"/>
                    <a:pt x="84" y="9"/>
                  </a:cubicBezTo>
                  <a:cubicBezTo>
                    <a:pt x="80" y="17"/>
                    <a:pt x="77" y="17"/>
                    <a:pt x="77" y="19"/>
                  </a:cubicBezTo>
                  <a:cubicBezTo>
                    <a:pt x="77" y="21"/>
                    <a:pt x="74" y="21"/>
                    <a:pt x="69" y="19"/>
                  </a:cubicBezTo>
                  <a:cubicBezTo>
                    <a:pt x="64" y="17"/>
                    <a:pt x="56" y="19"/>
                    <a:pt x="56" y="28"/>
                  </a:cubicBezTo>
                  <a:cubicBezTo>
                    <a:pt x="56" y="28"/>
                    <a:pt x="56" y="31"/>
                    <a:pt x="60" y="33"/>
                  </a:cubicBezTo>
                  <a:cubicBezTo>
                    <a:pt x="63" y="36"/>
                    <a:pt x="66" y="37"/>
                    <a:pt x="59" y="43"/>
                  </a:cubicBezTo>
                  <a:cubicBezTo>
                    <a:pt x="53" y="49"/>
                    <a:pt x="50" y="40"/>
                    <a:pt x="50" y="52"/>
                  </a:cubicBezTo>
                  <a:cubicBezTo>
                    <a:pt x="50" y="52"/>
                    <a:pt x="57" y="57"/>
                    <a:pt x="52" y="60"/>
                  </a:cubicBezTo>
                  <a:cubicBezTo>
                    <a:pt x="47" y="63"/>
                    <a:pt x="48" y="59"/>
                    <a:pt x="48" y="56"/>
                  </a:cubicBezTo>
                  <a:cubicBezTo>
                    <a:pt x="48" y="59"/>
                    <a:pt x="43" y="42"/>
                    <a:pt x="32" y="37"/>
                  </a:cubicBezTo>
                  <a:cubicBezTo>
                    <a:pt x="30" y="37"/>
                    <a:pt x="24" y="37"/>
                    <a:pt x="26" y="50"/>
                  </a:cubicBezTo>
                  <a:cubicBezTo>
                    <a:pt x="28" y="63"/>
                    <a:pt x="32" y="66"/>
                    <a:pt x="33" y="76"/>
                  </a:cubicBezTo>
                  <a:cubicBezTo>
                    <a:pt x="33" y="87"/>
                    <a:pt x="43" y="82"/>
                    <a:pt x="45" y="77"/>
                  </a:cubicBezTo>
                  <a:cubicBezTo>
                    <a:pt x="46" y="72"/>
                    <a:pt x="58" y="72"/>
                    <a:pt x="58" y="72"/>
                  </a:cubicBezTo>
                  <a:cubicBezTo>
                    <a:pt x="58" y="72"/>
                    <a:pt x="68" y="71"/>
                    <a:pt x="62" y="75"/>
                  </a:cubicBezTo>
                  <a:cubicBezTo>
                    <a:pt x="56" y="80"/>
                    <a:pt x="22" y="101"/>
                    <a:pt x="22" y="101"/>
                  </a:cubicBezTo>
                  <a:cubicBezTo>
                    <a:pt x="22" y="101"/>
                    <a:pt x="9" y="108"/>
                    <a:pt x="25" y="111"/>
                  </a:cubicBezTo>
                  <a:cubicBezTo>
                    <a:pt x="42" y="113"/>
                    <a:pt x="55" y="100"/>
                    <a:pt x="55" y="100"/>
                  </a:cubicBezTo>
                  <a:cubicBezTo>
                    <a:pt x="55" y="100"/>
                    <a:pt x="61" y="95"/>
                    <a:pt x="59" y="103"/>
                  </a:cubicBezTo>
                  <a:cubicBezTo>
                    <a:pt x="56" y="111"/>
                    <a:pt x="39" y="119"/>
                    <a:pt x="39" y="119"/>
                  </a:cubicBezTo>
                  <a:cubicBezTo>
                    <a:pt x="39" y="119"/>
                    <a:pt x="23" y="125"/>
                    <a:pt x="12" y="128"/>
                  </a:cubicBezTo>
                  <a:cubicBezTo>
                    <a:pt x="0" y="130"/>
                    <a:pt x="4" y="130"/>
                    <a:pt x="7" y="136"/>
                  </a:cubicBezTo>
                  <a:cubicBezTo>
                    <a:pt x="10" y="143"/>
                    <a:pt x="21" y="147"/>
                    <a:pt x="30" y="141"/>
                  </a:cubicBezTo>
                  <a:cubicBezTo>
                    <a:pt x="38" y="135"/>
                    <a:pt x="56" y="129"/>
                    <a:pt x="55" y="136"/>
                  </a:cubicBezTo>
                  <a:cubicBezTo>
                    <a:pt x="55" y="143"/>
                    <a:pt x="54" y="145"/>
                    <a:pt x="43" y="148"/>
                  </a:cubicBezTo>
                  <a:cubicBezTo>
                    <a:pt x="32" y="152"/>
                    <a:pt x="37" y="154"/>
                    <a:pt x="50" y="158"/>
                  </a:cubicBezTo>
                  <a:cubicBezTo>
                    <a:pt x="63" y="162"/>
                    <a:pt x="71" y="157"/>
                    <a:pt x="71" y="149"/>
                  </a:cubicBezTo>
                  <a:cubicBezTo>
                    <a:pt x="71" y="140"/>
                    <a:pt x="71" y="125"/>
                    <a:pt x="71" y="125"/>
                  </a:cubicBezTo>
                  <a:cubicBezTo>
                    <a:pt x="71" y="125"/>
                    <a:pt x="76" y="121"/>
                    <a:pt x="79" y="120"/>
                  </a:cubicBezTo>
                  <a:cubicBezTo>
                    <a:pt x="82" y="119"/>
                    <a:pt x="85" y="103"/>
                    <a:pt x="75" y="102"/>
                  </a:cubicBezTo>
                  <a:cubicBezTo>
                    <a:pt x="75" y="102"/>
                    <a:pt x="81" y="90"/>
                    <a:pt x="96" y="86"/>
                  </a:cubicBezTo>
                  <a:cubicBezTo>
                    <a:pt x="96" y="86"/>
                    <a:pt x="102" y="84"/>
                    <a:pt x="102" y="75"/>
                  </a:cubicBezTo>
                  <a:cubicBezTo>
                    <a:pt x="102" y="66"/>
                    <a:pt x="91" y="70"/>
                    <a:pt x="100" y="60"/>
                  </a:cubicBezTo>
                  <a:close/>
                  <a:moveTo>
                    <a:pt x="90" y="49"/>
                  </a:moveTo>
                  <a:cubicBezTo>
                    <a:pt x="88" y="51"/>
                    <a:pt x="86" y="53"/>
                    <a:pt x="86" y="53"/>
                  </a:cubicBezTo>
                  <a:cubicBezTo>
                    <a:pt x="85" y="59"/>
                    <a:pt x="85" y="55"/>
                    <a:pt x="83" y="53"/>
                  </a:cubicBezTo>
                  <a:cubicBezTo>
                    <a:pt x="80" y="51"/>
                    <a:pt x="80" y="48"/>
                    <a:pt x="80" y="48"/>
                  </a:cubicBezTo>
                  <a:cubicBezTo>
                    <a:pt x="81" y="38"/>
                    <a:pt x="89" y="44"/>
                    <a:pt x="89" y="44"/>
                  </a:cubicBezTo>
                  <a:cubicBezTo>
                    <a:pt x="89" y="44"/>
                    <a:pt x="92" y="48"/>
                    <a:pt x="9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4" name="ïşľïďé"/>
            <p:cNvSpPr/>
            <p:nvPr/>
          </p:nvSpPr>
          <p:spPr bwMode="auto">
            <a:xfrm>
              <a:off x="4199193" y="1624325"/>
              <a:ext cx="73589" cy="92512"/>
            </a:xfrm>
            <a:custGeom>
              <a:avLst/>
              <a:gdLst>
                <a:gd name="T0" fmla="*/ 0 w 105"/>
                <a:gd name="T1" fmla="*/ 132 h 132"/>
                <a:gd name="T2" fmla="*/ 0 w 105"/>
                <a:gd name="T3" fmla="*/ 109 h 132"/>
                <a:gd name="T4" fmla="*/ 69 w 105"/>
                <a:gd name="T5" fmla="*/ 23 h 132"/>
                <a:gd name="T6" fmla="*/ 7 w 105"/>
                <a:gd name="T7" fmla="*/ 23 h 132"/>
                <a:gd name="T8" fmla="*/ 7 w 105"/>
                <a:gd name="T9" fmla="*/ 0 h 132"/>
                <a:gd name="T10" fmla="*/ 102 w 105"/>
                <a:gd name="T11" fmla="*/ 0 h 132"/>
                <a:gd name="T12" fmla="*/ 102 w 105"/>
                <a:gd name="T13" fmla="*/ 23 h 132"/>
                <a:gd name="T14" fmla="*/ 33 w 105"/>
                <a:gd name="T15" fmla="*/ 112 h 132"/>
                <a:gd name="T16" fmla="*/ 105 w 105"/>
                <a:gd name="T17" fmla="*/ 112 h 132"/>
                <a:gd name="T18" fmla="*/ 105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109"/>
                  </a:lnTo>
                  <a:lnTo>
                    <a:pt x="69" y="23"/>
                  </a:lnTo>
                  <a:lnTo>
                    <a:pt x="7" y="23"/>
                  </a:lnTo>
                  <a:lnTo>
                    <a:pt x="7" y="0"/>
                  </a:lnTo>
                  <a:lnTo>
                    <a:pt x="102" y="0"/>
                  </a:lnTo>
                  <a:lnTo>
                    <a:pt x="102" y="23"/>
                  </a:lnTo>
                  <a:lnTo>
                    <a:pt x="33" y="112"/>
                  </a:lnTo>
                  <a:lnTo>
                    <a:pt x="105" y="112"/>
                  </a:lnTo>
                  <a:lnTo>
                    <a:pt x="105"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5" name="ïśḷïḍê"/>
            <p:cNvSpPr/>
            <p:nvPr/>
          </p:nvSpPr>
          <p:spPr bwMode="auto">
            <a:xfrm>
              <a:off x="4291004" y="1624325"/>
              <a:ext cx="73589" cy="92512"/>
            </a:xfrm>
            <a:custGeom>
              <a:avLst/>
              <a:gdLst>
                <a:gd name="T0" fmla="*/ 0 w 105"/>
                <a:gd name="T1" fmla="*/ 132 h 132"/>
                <a:gd name="T2" fmla="*/ 0 w 105"/>
                <a:gd name="T3" fmla="*/ 0 h 132"/>
                <a:gd name="T4" fmla="*/ 30 w 105"/>
                <a:gd name="T5" fmla="*/ 0 h 132"/>
                <a:gd name="T6" fmla="*/ 30 w 105"/>
                <a:gd name="T7" fmla="*/ 53 h 132"/>
                <a:gd name="T8" fmla="*/ 79 w 105"/>
                <a:gd name="T9" fmla="*/ 53 h 132"/>
                <a:gd name="T10" fmla="*/ 79 w 105"/>
                <a:gd name="T11" fmla="*/ 0 h 132"/>
                <a:gd name="T12" fmla="*/ 105 w 105"/>
                <a:gd name="T13" fmla="*/ 0 h 132"/>
                <a:gd name="T14" fmla="*/ 105 w 105"/>
                <a:gd name="T15" fmla="*/ 132 h 132"/>
                <a:gd name="T16" fmla="*/ 79 w 105"/>
                <a:gd name="T17" fmla="*/ 132 h 132"/>
                <a:gd name="T18" fmla="*/ 79 w 105"/>
                <a:gd name="T19" fmla="*/ 76 h 132"/>
                <a:gd name="T20" fmla="*/ 30 w 105"/>
                <a:gd name="T21" fmla="*/ 76 h 132"/>
                <a:gd name="T22" fmla="*/ 30 w 105"/>
                <a:gd name="T23" fmla="*/ 132 h 132"/>
                <a:gd name="T24" fmla="*/ 0 w 105"/>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32">
                  <a:moveTo>
                    <a:pt x="0" y="132"/>
                  </a:moveTo>
                  <a:lnTo>
                    <a:pt x="0" y="0"/>
                  </a:lnTo>
                  <a:lnTo>
                    <a:pt x="30" y="0"/>
                  </a:lnTo>
                  <a:lnTo>
                    <a:pt x="30" y="53"/>
                  </a:lnTo>
                  <a:lnTo>
                    <a:pt x="79" y="53"/>
                  </a:lnTo>
                  <a:lnTo>
                    <a:pt x="79" y="0"/>
                  </a:lnTo>
                  <a:lnTo>
                    <a:pt x="105" y="0"/>
                  </a:lnTo>
                  <a:lnTo>
                    <a:pt x="105" y="132"/>
                  </a:lnTo>
                  <a:lnTo>
                    <a:pt x="79" y="132"/>
                  </a:lnTo>
                  <a:lnTo>
                    <a:pt x="79" y="76"/>
                  </a:lnTo>
                  <a:lnTo>
                    <a:pt x="30" y="76"/>
                  </a:lnTo>
                  <a:lnTo>
                    <a:pt x="30"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6" name="ïṡḷíḑé"/>
            <p:cNvSpPr/>
            <p:nvPr/>
          </p:nvSpPr>
          <p:spPr bwMode="auto">
            <a:xfrm>
              <a:off x="4391926" y="1624325"/>
              <a:ext cx="68683" cy="92512"/>
            </a:xfrm>
            <a:custGeom>
              <a:avLst/>
              <a:gdLst>
                <a:gd name="T0" fmla="*/ 0 w 98"/>
                <a:gd name="T1" fmla="*/ 132 h 132"/>
                <a:gd name="T2" fmla="*/ 0 w 98"/>
                <a:gd name="T3" fmla="*/ 0 h 132"/>
                <a:gd name="T4" fmla="*/ 95 w 98"/>
                <a:gd name="T5" fmla="*/ 0 h 132"/>
                <a:gd name="T6" fmla="*/ 95 w 98"/>
                <a:gd name="T7" fmla="*/ 23 h 132"/>
                <a:gd name="T8" fmla="*/ 26 w 98"/>
                <a:gd name="T9" fmla="*/ 23 h 132"/>
                <a:gd name="T10" fmla="*/ 26 w 98"/>
                <a:gd name="T11" fmla="*/ 53 h 132"/>
                <a:gd name="T12" fmla="*/ 92 w 98"/>
                <a:gd name="T13" fmla="*/ 53 h 132"/>
                <a:gd name="T14" fmla="*/ 92 w 98"/>
                <a:gd name="T15" fmla="*/ 76 h 132"/>
                <a:gd name="T16" fmla="*/ 26 w 98"/>
                <a:gd name="T17" fmla="*/ 76 h 132"/>
                <a:gd name="T18" fmla="*/ 26 w 98"/>
                <a:gd name="T19" fmla="*/ 112 h 132"/>
                <a:gd name="T20" fmla="*/ 98 w 98"/>
                <a:gd name="T21" fmla="*/ 112 h 132"/>
                <a:gd name="T22" fmla="*/ 98 w 98"/>
                <a:gd name="T23" fmla="*/ 132 h 132"/>
                <a:gd name="T24" fmla="*/ 0 w 98"/>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32">
                  <a:moveTo>
                    <a:pt x="0" y="132"/>
                  </a:moveTo>
                  <a:lnTo>
                    <a:pt x="0" y="0"/>
                  </a:lnTo>
                  <a:lnTo>
                    <a:pt x="95" y="0"/>
                  </a:lnTo>
                  <a:lnTo>
                    <a:pt x="95" y="23"/>
                  </a:lnTo>
                  <a:lnTo>
                    <a:pt x="26" y="23"/>
                  </a:lnTo>
                  <a:lnTo>
                    <a:pt x="26" y="53"/>
                  </a:lnTo>
                  <a:lnTo>
                    <a:pt x="92" y="53"/>
                  </a:lnTo>
                  <a:lnTo>
                    <a:pt x="92" y="76"/>
                  </a:lnTo>
                  <a:lnTo>
                    <a:pt x="26" y="76"/>
                  </a:lnTo>
                  <a:lnTo>
                    <a:pt x="26" y="112"/>
                  </a:lnTo>
                  <a:lnTo>
                    <a:pt x="98" y="112"/>
                  </a:lnTo>
                  <a:lnTo>
                    <a:pt x="98"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7" name="iśḻíde"/>
            <p:cNvSpPr/>
            <p:nvPr/>
          </p:nvSpPr>
          <p:spPr bwMode="auto">
            <a:xfrm>
              <a:off x="4476729" y="1624325"/>
              <a:ext cx="59572" cy="94615"/>
            </a:xfrm>
            <a:custGeom>
              <a:avLst/>
              <a:gdLst>
                <a:gd name="T0" fmla="*/ 18 w 26"/>
                <a:gd name="T1" fmla="*/ 0 h 41"/>
                <a:gd name="T2" fmla="*/ 26 w 26"/>
                <a:gd name="T3" fmla="*/ 0 h 41"/>
                <a:gd name="T4" fmla="*/ 26 w 26"/>
                <a:gd name="T5" fmla="*/ 26 h 41"/>
                <a:gd name="T6" fmla="*/ 25 w 26"/>
                <a:gd name="T7" fmla="*/ 33 h 41"/>
                <a:gd name="T8" fmla="*/ 20 w 26"/>
                <a:gd name="T9" fmla="*/ 39 h 41"/>
                <a:gd name="T10" fmla="*/ 12 w 26"/>
                <a:gd name="T11" fmla="*/ 41 h 41"/>
                <a:gd name="T12" fmla="*/ 3 w 26"/>
                <a:gd name="T13" fmla="*/ 38 h 41"/>
                <a:gd name="T14" fmla="*/ 0 w 26"/>
                <a:gd name="T15" fmla="*/ 28 h 41"/>
                <a:gd name="T16" fmla="*/ 8 w 26"/>
                <a:gd name="T17" fmla="*/ 27 h 41"/>
                <a:gd name="T18" fmla="*/ 9 w 26"/>
                <a:gd name="T19" fmla="*/ 32 h 41"/>
                <a:gd name="T20" fmla="*/ 13 w 26"/>
                <a:gd name="T21" fmla="*/ 34 h 41"/>
                <a:gd name="T22" fmla="*/ 16 w 26"/>
                <a:gd name="T23" fmla="*/ 33 h 41"/>
                <a:gd name="T24" fmla="*/ 18 w 26"/>
                <a:gd name="T25" fmla="*/ 26 h 41"/>
                <a:gd name="T26" fmla="*/ 18 w 26"/>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 h="41">
                  <a:moveTo>
                    <a:pt x="18" y="0"/>
                  </a:moveTo>
                  <a:cubicBezTo>
                    <a:pt x="26" y="0"/>
                    <a:pt x="26" y="0"/>
                    <a:pt x="26" y="0"/>
                  </a:cubicBezTo>
                  <a:cubicBezTo>
                    <a:pt x="26" y="26"/>
                    <a:pt x="26" y="26"/>
                    <a:pt x="26" y="26"/>
                  </a:cubicBezTo>
                  <a:cubicBezTo>
                    <a:pt x="26" y="29"/>
                    <a:pt x="25" y="32"/>
                    <a:pt x="25" y="33"/>
                  </a:cubicBezTo>
                  <a:cubicBezTo>
                    <a:pt x="24" y="36"/>
                    <a:pt x="23" y="37"/>
                    <a:pt x="20" y="39"/>
                  </a:cubicBezTo>
                  <a:cubicBezTo>
                    <a:pt x="18" y="40"/>
                    <a:pt x="16" y="41"/>
                    <a:pt x="12" y="41"/>
                  </a:cubicBezTo>
                  <a:cubicBezTo>
                    <a:pt x="8" y="41"/>
                    <a:pt x="5" y="40"/>
                    <a:pt x="3" y="38"/>
                  </a:cubicBezTo>
                  <a:cubicBezTo>
                    <a:pt x="1" y="35"/>
                    <a:pt x="0" y="32"/>
                    <a:pt x="0" y="28"/>
                  </a:cubicBezTo>
                  <a:cubicBezTo>
                    <a:pt x="8" y="27"/>
                    <a:pt x="8" y="27"/>
                    <a:pt x="8" y="27"/>
                  </a:cubicBezTo>
                  <a:cubicBezTo>
                    <a:pt x="8" y="29"/>
                    <a:pt x="8" y="31"/>
                    <a:pt x="9" y="32"/>
                  </a:cubicBezTo>
                  <a:cubicBezTo>
                    <a:pt x="10" y="33"/>
                    <a:pt x="11" y="34"/>
                    <a:pt x="13" y="34"/>
                  </a:cubicBezTo>
                  <a:cubicBezTo>
                    <a:pt x="14" y="34"/>
                    <a:pt x="16" y="34"/>
                    <a:pt x="16" y="33"/>
                  </a:cubicBezTo>
                  <a:cubicBezTo>
                    <a:pt x="17" y="32"/>
                    <a:pt x="18" y="29"/>
                    <a:pt x="18" y="26"/>
                  </a:cubicBezTo>
                  <a:lnTo>
                    <a:pt x="1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18" name="í$ḻîdê"/>
            <p:cNvSpPr/>
            <p:nvPr/>
          </p:nvSpPr>
          <p:spPr bwMode="auto">
            <a:xfrm>
              <a:off x="4561532"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19" name="iṩḷídé"/>
            <p:cNvSpPr/>
            <p:nvPr/>
          </p:nvSpPr>
          <p:spPr bwMode="auto">
            <a:xfrm>
              <a:off x="4595874" y="1624325"/>
              <a:ext cx="91811" cy="92512"/>
            </a:xfrm>
            <a:custGeom>
              <a:avLst/>
              <a:gdLst>
                <a:gd name="T0" fmla="*/ 131 w 131"/>
                <a:gd name="T1" fmla="*/ 132 h 132"/>
                <a:gd name="T2" fmla="*/ 102 w 131"/>
                <a:gd name="T3" fmla="*/ 132 h 132"/>
                <a:gd name="T4" fmla="*/ 92 w 131"/>
                <a:gd name="T5" fmla="*/ 102 h 132"/>
                <a:gd name="T6" fmla="*/ 40 w 131"/>
                <a:gd name="T7" fmla="*/ 102 h 132"/>
                <a:gd name="T8" fmla="*/ 26 w 131"/>
                <a:gd name="T9" fmla="*/ 132 h 132"/>
                <a:gd name="T10" fmla="*/ 0 w 131"/>
                <a:gd name="T11" fmla="*/ 132 h 132"/>
                <a:gd name="T12" fmla="*/ 49 w 131"/>
                <a:gd name="T13" fmla="*/ 0 h 132"/>
                <a:gd name="T14" fmla="*/ 79 w 131"/>
                <a:gd name="T15" fmla="*/ 0 h 132"/>
                <a:gd name="T16" fmla="*/ 131 w 131"/>
                <a:gd name="T17" fmla="*/ 132 h 132"/>
                <a:gd name="T18" fmla="*/ 131 w 131"/>
                <a:gd name="T19" fmla="*/ 132 h 132"/>
                <a:gd name="T20" fmla="*/ 82 w 131"/>
                <a:gd name="T21" fmla="*/ 83 h 132"/>
                <a:gd name="T22" fmla="*/ 66 w 131"/>
                <a:gd name="T23" fmla="*/ 33 h 132"/>
                <a:gd name="T24" fmla="*/ 46 w 131"/>
                <a:gd name="T25" fmla="*/ 83 h 132"/>
                <a:gd name="T26" fmla="*/ 82 w 131"/>
                <a:gd name="T27" fmla="*/ 8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1" h="132">
                  <a:moveTo>
                    <a:pt x="131" y="132"/>
                  </a:moveTo>
                  <a:lnTo>
                    <a:pt x="102" y="132"/>
                  </a:lnTo>
                  <a:lnTo>
                    <a:pt x="92" y="102"/>
                  </a:lnTo>
                  <a:lnTo>
                    <a:pt x="40" y="102"/>
                  </a:lnTo>
                  <a:lnTo>
                    <a:pt x="26" y="132"/>
                  </a:lnTo>
                  <a:lnTo>
                    <a:pt x="0" y="132"/>
                  </a:lnTo>
                  <a:lnTo>
                    <a:pt x="49" y="0"/>
                  </a:lnTo>
                  <a:lnTo>
                    <a:pt x="79" y="0"/>
                  </a:lnTo>
                  <a:lnTo>
                    <a:pt x="131" y="132"/>
                  </a:lnTo>
                  <a:lnTo>
                    <a:pt x="131" y="132"/>
                  </a:lnTo>
                  <a:close/>
                  <a:moveTo>
                    <a:pt x="82" y="83"/>
                  </a:moveTo>
                  <a:lnTo>
                    <a:pt x="66" y="33"/>
                  </a:lnTo>
                  <a:lnTo>
                    <a:pt x="46" y="83"/>
                  </a:lnTo>
                  <a:lnTo>
                    <a:pt x="8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0" name="iślíḓè"/>
            <p:cNvSpPr/>
            <p:nvPr/>
          </p:nvSpPr>
          <p:spPr bwMode="auto">
            <a:xfrm>
              <a:off x="4703805" y="1624325"/>
              <a:ext cx="73589" cy="92512"/>
            </a:xfrm>
            <a:custGeom>
              <a:avLst/>
              <a:gdLst>
                <a:gd name="T0" fmla="*/ 0 w 105"/>
                <a:gd name="T1" fmla="*/ 132 h 132"/>
                <a:gd name="T2" fmla="*/ 0 w 105"/>
                <a:gd name="T3" fmla="*/ 0 h 132"/>
                <a:gd name="T4" fmla="*/ 26 w 105"/>
                <a:gd name="T5" fmla="*/ 0 h 132"/>
                <a:gd name="T6" fmla="*/ 82 w 105"/>
                <a:gd name="T7" fmla="*/ 89 h 132"/>
                <a:gd name="T8" fmla="*/ 82 w 105"/>
                <a:gd name="T9" fmla="*/ 0 h 132"/>
                <a:gd name="T10" fmla="*/ 105 w 105"/>
                <a:gd name="T11" fmla="*/ 0 h 132"/>
                <a:gd name="T12" fmla="*/ 105 w 105"/>
                <a:gd name="T13" fmla="*/ 132 h 132"/>
                <a:gd name="T14" fmla="*/ 79 w 105"/>
                <a:gd name="T15" fmla="*/ 132 h 132"/>
                <a:gd name="T16" fmla="*/ 26 w 105"/>
                <a:gd name="T17" fmla="*/ 46 h 132"/>
                <a:gd name="T18" fmla="*/ 26 w 105"/>
                <a:gd name="T19" fmla="*/ 132 h 132"/>
                <a:gd name="T20" fmla="*/ 0 w 105"/>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5" h="132">
                  <a:moveTo>
                    <a:pt x="0" y="132"/>
                  </a:moveTo>
                  <a:lnTo>
                    <a:pt x="0" y="0"/>
                  </a:lnTo>
                  <a:lnTo>
                    <a:pt x="26" y="0"/>
                  </a:lnTo>
                  <a:lnTo>
                    <a:pt x="82" y="89"/>
                  </a:lnTo>
                  <a:lnTo>
                    <a:pt x="82" y="0"/>
                  </a:lnTo>
                  <a:lnTo>
                    <a:pt x="105" y="0"/>
                  </a:lnTo>
                  <a:lnTo>
                    <a:pt x="105" y="132"/>
                  </a:lnTo>
                  <a:lnTo>
                    <a:pt x="79" y="132"/>
                  </a:lnTo>
                  <a:lnTo>
                    <a:pt x="26" y="46"/>
                  </a:lnTo>
                  <a:lnTo>
                    <a:pt x="26"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1" name="îṥ1ïḋe"/>
            <p:cNvSpPr/>
            <p:nvPr/>
          </p:nvSpPr>
          <p:spPr bwMode="auto">
            <a:xfrm>
              <a:off x="4799821" y="1624325"/>
              <a:ext cx="87606" cy="94615"/>
            </a:xfrm>
            <a:custGeom>
              <a:avLst/>
              <a:gdLst>
                <a:gd name="T0" fmla="*/ 20 w 38"/>
                <a:gd name="T1" fmla="*/ 26 h 41"/>
                <a:gd name="T2" fmla="*/ 20 w 38"/>
                <a:gd name="T3" fmla="*/ 19 h 41"/>
                <a:gd name="T4" fmla="*/ 38 w 38"/>
                <a:gd name="T5" fmla="*/ 19 h 41"/>
                <a:gd name="T6" fmla="*/ 38 w 38"/>
                <a:gd name="T7" fmla="*/ 35 h 41"/>
                <a:gd name="T8" fmla="*/ 30 w 38"/>
                <a:gd name="T9" fmla="*/ 39 h 41"/>
                <a:gd name="T10" fmla="*/ 21 w 38"/>
                <a:gd name="T11" fmla="*/ 41 h 41"/>
                <a:gd name="T12" fmla="*/ 10 w 38"/>
                <a:gd name="T13" fmla="*/ 38 h 41"/>
                <a:gd name="T14" fmla="*/ 3 w 38"/>
                <a:gd name="T15" fmla="*/ 31 h 41"/>
                <a:gd name="T16" fmla="*/ 0 w 38"/>
                <a:gd name="T17" fmla="*/ 20 h 41"/>
                <a:gd name="T18" fmla="*/ 3 w 38"/>
                <a:gd name="T19" fmla="*/ 9 h 41"/>
                <a:gd name="T20" fmla="*/ 11 w 38"/>
                <a:gd name="T21" fmla="*/ 2 h 41"/>
                <a:gd name="T22" fmla="*/ 20 w 38"/>
                <a:gd name="T23" fmla="*/ 0 h 41"/>
                <a:gd name="T24" fmla="*/ 32 w 38"/>
                <a:gd name="T25" fmla="*/ 3 h 41"/>
                <a:gd name="T26" fmla="*/ 37 w 38"/>
                <a:gd name="T27" fmla="*/ 11 h 41"/>
                <a:gd name="T28" fmla="*/ 29 w 38"/>
                <a:gd name="T29" fmla="*/ 13 h 41"/>
                <a:gd name="T30" fmla="*/ 26 w 38"/>
                <a:gd name="T31" fmla="*/ 8 h 41"/>
                <a:gd name="T32" fmla="*/ 20 w 38"/>
                <a:gd name="T33" fmla="*/ 7 h 41"/>
                <a:gd name="T34" fmla="*/ 12 w 38"/>
                <a:gd name="T35" fmla="*/ 10 h 41"/>
                <a:gd name="T36" fmla="*/ 9 w 38"/>
                <a:gd name="T37" fmla="*/ 20 h 41"/>
                <a:gd name="T38" fmla="*/ 12 w 38"/>
                <a:gd name="T39" fmla="*/ 31 h 41"/>
                <a:gd name="T40" fmla="*/ 20 w 38"/>
                <a:gd name="T41" fmla="*/ 34 h 41"/>
                <a:gd name="T42" fmla="*/ 25 w 38"/>
                <a:gd name="T43" fmla="*/ 33 h 41"/>
                <a:gd name="T44" fmla="*/ 29 w 38"/>
                <a:gd name="T45" fmla="*/ 31 h 41"/>
                <a:gd name="T46" fmla="*/ 29 w 38"/>
                <a:gd name="T47" fmla="*/ 26 h 41"/>
                <a:gd name="T48" fmla="*/ 20 w 38"/>
                <a:gd name="T49"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41">
                  <a:moveTo>
                    <a:pt x="20" y="26"/>
                  </a:moveTo>
                  <a:cubicBezTo>
                    <a:pt x="20" y="19"/>
                    <a:pt x="20" y="19"/>
                    <a:pt x="20" y="19"/>
                  </a:cubicBezTo>
                  <a:cubicBezTo>
                    <a:pt x="38" y="19"/>
                    <a:pt x="38" y="19"/>
                    <a:pt x="38" y="19"/>
                  </a:cubicBezTo>
                  <a:cubicBezTo>
                    <a:pt x="38" y="35"/>
                    <a:pt x="38" y="35"/>
                    <a:pt x="38" y="35"/>
                  </a:cubicBezTo>
                  <a:cubicBezTo>
                    <a:pt x="36" y="36"/>
                    <a:pt x="33" y="38"/>
                    <a:pt x="30" y="39"/>
                  </a:cubicBezTo>
                  <a:cubicBezTo>
                    <a:pt x="27" y="40"/>
                    <a:pt x="24" y="41"/>
                    <a:pt x="21" y="41"/>
                  </a:cubicBezTo>
                  <a:cubicBezTo>
                    <a:pt x="16" y="41"/>
                    <a:pt x="13" y="40"/>
                    <a:pt x="10" y="38"/>
                  </a:cubicBezTo>
                  <a:cubicBezTo>
                    <a:pt x="6" y="37"/>
                    <a:pt x="4" y="34"/>
                    <a:pt x="3" y="31"/>
                  </a:cubicBezTo>
                  <a:cubicBezTo>
                    <a:pt x="1" y="28"/>
                    <a:pt x="0" y="24"/>
                    <a:pt x="0" y="20"/>
                  </a:cubicBezTo>
                  <a:cubicBezTo>
                    <a:pt x="0" y="16"/>
                    <a:pt x="1" y="12"/>
                    <a:pt x="3" y="9"/>
                  </a:cubicBezTo>
                  <a:cubicBezTo>
                    <a:pt x="5" y="6"/>
                    <a:pt x="7" y="3"/>
                    <a:pt x="11" y="2"/>
                  </a:cubicBezTo>
                  <a:cubicBezTo>
                    <a:pt x="13" y="0"/>
                    <a:pt x="16" y="0"/>
                    <a:pt x="20" y="0"/>
                  </a:cubicBezTo>
                  <a:cubicBezTo>
                    <a:pt x="25" y="0"/>
                    <a:pt x="29" y="1"/>
                    <a:pt x="32" y="3"/>
                  </a:cubicBezTo>
                  <a:cubicBezTo>
                    <a:pt x="34" y="5"/>
                    <a:pt x="36" y="8"/>
                    <a:pt x="37" y="11"/>
                  </a:cubicBezTo>
                  <a:cubicBezTo>
                    <a:pt x="29" y="13"/>
                    <a:pt x="29" y="13"/>
                    <a:pt x="29" y="13"/>
                  </a:cubicBezTo>
                  <a:cubicBezTo>
                    <a:pt x="29" y="11"/>
                    <a:pt x="27" y="9"/>
                    <a:pt x="26" y="8"/>
                  </a:cubicBezTo>
                  <a:cubicBezTo>
                    <a:pt x="24" y="7"/>
                    <a:pt x="22" y="7"/>
                    <a:pt x="20" y="7"/>
                  </a:cubicBezTo>
                  <a:cubicBezTo>
                    <a:pt x="17" y="7"/>
                    <a:pt x="14" y="8"/>
                    <a:pt x="12" y="10"/>
                  </a:cubicBezTo>
                  <a:cubicBezTo>
                    <a:pt x="10" y="12"/>
                    <a:pt x="9" y="16"/>
                    <a:pt x="9" y="20"/>
                  </a:cubicBezTo>
                  <a:cubicBezTo>
                    <a:pt x="9" y="25"/>
                    <a:pt x="10" y="28"/>
                    <a:pt x="12" y="31"/>
                  </a:cubicBezTo>
                  <a:cubicBezTo>
                    <a:pt x="14" y="33"/>
                    <a:pt x="17" y="34"/>
                    <a:pt x="20" y="34"/>
                  </a:cubicBezTo>
                  <a:cubicBezTo>
                    <a:pt x="22" y="34"/>
                    <a:pt x="23" y="34"/>
                    <a:pt x="25" y="33"/>
                  </a:cubicBezTo>
                  <a:cubicBezTo>
                    <a:pt x="27" y="32"/>
                    <a:pt x="28" y="32"/>
                    <a:pt x="29" y="31"/>
                  </a:cubicBezTo>
                  <a:cubicBezTo>
                    <a:pt x="29" y="26"/>
                    <a:pt x="29" y="26"/>
                    <a:pt x="29" y="26"/>
                  </a:cubicBezTo>
                  <a:lnTo>
                    <a:pt x="20" y="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2" name="iṧḷídè"/>
            <p:cNvSpPr/>
            <p:nvPr/>
          </p:nvSpPr>
          <p:spPr bwMode="auto">
            <a:xfrm>
              <a:off x="4937888" y="1624325"/>
              <a:ext cx="72888" cy="94615"/>
            </a:xfrm>
            <a:custGeom>
              <a:avLst/>
              <a:gdLst>
                <a:gd name="T0" fmla="*/ 0 w 32"/>
                <a:gd name="T1" fmla="*/ 0 h 41"/>
                <a:gd name="T2" fmla="*/ 9 w 32"/>
                <a:gd name="T3" fmla="*/ 0 h 41"/>
                <a:gd name="T4" fmla="*/ 9 w 32"/>
                <a:gd name="T5" fmla="*/ 22 h 41"/>
                <a:gd name="T6" fmla="*/ 9 w 32"/>
                <a:gd name="T7" fmla="*/ 29 h 41"/>
                <a:gd name="T8" fmla="*/ 11 w 32"/>
                <a:gd name="T9" fmla="*/ 33 h 41"/>
                <a:gd name="T10" fmla="*/ 17 w 32"/>
                <a:gd name="T11" fmla="*/ 34 h 41"/>
                <a:gd name="T12" fmla="*/ 22 w 32"/>
                <a:gd name="T13" fmla="*/ 33 h 41"/>
                <a:gd name="T14" fmla="*/ 24 w 32"/>
                <a:gd name="T15" fmla="*/ 29 h 41"/>
                <a:gd name="T16" fmla="*/ 24 w 32"/>
                <a:gd name="T17" fmla="*/ 22 h 41"/>
                <a:gd name="T18" fmla="*/ 24 w 32"/>
                <a:gd name="T19" fmla="*/ 0 h 41"/>
                <a:gd name="T20" fmla="*/ 32 w 32"/>
                <a:gd name="T21" fmla="*/ 0 h 41"/>
                <a:gd name="T22" fmla="*/ 32 w 32"/>
                <a:gd name="T23" fmla="*/ 21 h 41"/>
                <a:gd name="T24" fmla="*/ 32 w 32"/>
                <a:gd name="T25" fmla="*/ 32 h 41"/>
                <a:gd name="T26" fmla="*/ 29 w 32"/>
                <a:gd name="T27" fmla="*/ 37 h 41"/>
                <a:gd name="T28" fmla="*/ 25 w 32"/>
                <a:gd name="T29" fmla="*/ 40 h 41"/>
                <a:gd name="T30" fmla="*/ 17 w 32"/>
                <a:gd name="T31" fmla="*/ 41 h 41"/>
                <a:gd name="T32" fmla="*/ 8 w 32"/>
                <a:gd name="T33" fmla="*/ 40 h 41"/>
                <a:gd name="T34" fmla="*/ 4 w 32"/>
                <a:gd name="T35" fmla="*/ 36 h 41"/>
                <a:gd name="T36" fmla="*/ 1 w 32"/>
                <a:gd name="T37" fmla="*/ 32 h 41"/>
                <a:gd name="T38" fmla="*/ 0 w 32"/>
                <a:gd name="T39" fmla="*/ 22 h 41"/>
                <a:gd name="T40" fmla="*/ 0 w 32"/>
                <a:gd name="T4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41">
                  <a:moveTo>
                    <a:pt x="0" y="0"/>
                  </a:moveTo>
                  <a:cubicBezTo>
                    <a:pt x="9" y="0"/>
                    <a:pt x="9" y="0"/>
                    <a:pt x="9" y="0"/>
                  </a:cubicBezTo>
                  <a:cubicBezTo>
                    <a:pt x="9" y="22"/>
                    <a:pt x="9" y="22"/>
                    <a:pt x="9" y="22"/>
                  </a:cubicBezTo>
                  <a:cubicBezTo>
                    <a:pt x="9" y="25"/>
                    <a:pt x="9" y="28"/>
                    <a:pt x="9" y="29"/>
                  </a:cubicBezTo>
                  <a:cubicBezTo>
                    <a:pt x="9" y="30"/>
                    <a:pt x="10" y="32"/>
                    <a:pt x="11" y="33"/>
                  </a:cubicBezTo>
                  <a:cubicBezTo>
                    <a:pt x="13" y="34"/>
                    <a:pt x="14" y="34"/>
                    <a:pt x="17" y="34"/>
                  </a:cubicBezTo>
                  <a:cubicBezTo>
                    <a:pt x="19" y="34"/>
                    <a:pt x="21" y="34"/>
                    <a:pt x="22" y="33"/>
                  </a:cubicBezTo>
                  <a:cubicBezTo>
                    <a:pt x="23" y="32"/>
                    <a:pt x="24" y="31"/>
                    <a:pt x="24" y="29"/>
                  </a:cubicBezTo>
                  <a:cubicBezTo>
                    <a:pt x="24" y="28"/>
                    <a:pt x="24" y="26"/>
                    <a:pt x="24" y="22"/>
                  </a:cubicBezTo>
                  <a:cubicBezTo>
                    <a:pt x="24" y="0"/>
                    <a:pt x="24" y="0"/>
                    <a:pt x="24" y="0"/>
                  </a:cubicBezTo>
                  <a:cubicBezTo>
                    <a:pt x="32" y="0"/>
                    <a:pt x="32" y="0"/>
                    <a:pt x="32" y="0"/>
                  </a:cubicBezTo>
                  <a:cubicBezTo>
                    <a:pt x="32" y="21"/>
                    <a:pt x="32" y="21"/>
                    <a:pt x="32" y="21"/>
                  </a:cubicBezTo>
                  <a:cubicBezTo>
                    <a:pt x="32" y="26"/>
                    <a:pt x="32" y="30"/>
                    <a:pt x="32" y="32"/>
                  </a:cubicBezTo>
                  <a:cubicBezTo>
                    <a:pt x="31" y="34"/>
                    <a:pt x="30" y="35"/>
                    <a:pt x="29" y="37"/>
                  </a:cubicBezTo>
                  <a:cubicBezTo>
                    <a:pt x="28" y="38"/>
                    <a:pt x="27" y="39"/>
                    <a:pt x="25" y="40"/>
                  </a:cubicBezTo>
                  <a:cubicBezTo>
                    <a:pt x="23" y="41"/>
                    <a:pt x="20" y="41"/>
                    <a:pt x="17" y="41"/>
                  </a:cubicBezTo>
                  <a:cubicBezTo>
                    <a:pt x="13" y="41"/>
                    <a:pt x="10" y="41"/>
                    <a:pt x="8" y="40"/>
                  </a:cubicBezTo>
                  <a:cubicBezTo>
                    <a:pt x="6" y="39"/>
                    <a:pt x="5" y="38"/>
                    <a:pt x="4" y="36"/>
                  </a:cubicBezTo>
                  <a:cubicBezTo>
                    <a:pt x="2" y="35"/>
                    <a:pt x="2" y="33"/>
                    <a:pt x="1" y="32"/>
                  </a:cubicBezTo>
                  <a:cubicBezTo>
                    <a:pt x="1" y="30"/>
                    <a:pt x="0" y="26"/>
                    <a:pt x="0" y="2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3" name="ïṩḷíḍé"/>
            <p:cNvSpPr/>
            <p:nvPr/>
          </p:nvSpPr>
          <p:spPr bwMode="auto">
            <a:xfrm>
              <a:off x="5038810" y="1624325"/>
              <a:ext cx="72888" cy="92512"/>
            </a:xfrm>
            <a:custGeom>
              <a:avLst/>
              <a:gdLst>
                <a:gd name="T0" fmla="*/ 0 w 104"/>
                <a:gd name="T1" fmla="*/ 132 h 132"/>
                <a:gd name="T2" fmla="*/ 0 w 104"/>
                <a:gd name="T3" fmla="*/ 0 h 132"/>
                <a:gd name="T4" fmla="*/ 26 w 104"/>
                <a:gd name="T5" fmla="*/ 0 h 132"/>
                <a:gd name="T6" fmla="*/ 78 w 104"/>
                <a:gd name="T7" fmla="*/ 89 h 132"/>
                <a:gd name="T8" fmla="*/ 78 w 104"/>
                <a:gd name="T9" fmla="*/ 0 h 132"/>
                <a:gd name="T10" fmla="*/ 104 w 104"/>
                <a:gd name="T11" fmla="*/ 0 h 132"/>
                <a:gd name="T12" fmla="*/ 104 w 104"/>
                <a:gd name="T13" fmla="*/ 132 h 132"/>
                <a:gd name="T14" fmla="*/ 78 w 104"/>
                <a:gd name="T15" fmla="*/ 132 h 132"/>
                <a:gd name="T16" fmla="*/ 23 w 104"/>
                <a:gd name="T17" fmla="*/ 46 h 132"/>
                <a:gd name="T18" fmla="*/ 23 w 104"/>
                <a:gd name="T19" fmla="*/ 132 h 132"/>
                <a:gd name="T20" fmla="*/ 0 w 104"/>
                <a:gd name="T21"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132">
                  <a:moveTo>
                    <a:pt x="0" y="132"/>
                  </a:moveTo>
                  <a:lnTo>
                    <a:pt x="0" y="0"/>
                  </a:lnTo>
                  <a:lnTo>
                    <a:pt x="26" y="0"/>
                  </a:lnTo>
                  <a:lnTo>
                    <a:pt x="78" y="89"/>
                  </a:lnTo>
                  <a:lnTo>
                    <a:pt x="78" y="0"/>
                  </a:lnTo>
                  <a:lnTo>
                    <a:pt x="104" y="0"/>
                  </a:lnTo>
                  <a:lnTo>
                    <a:pt x="104" y="132"/>
                  </a:lnTo>
                  <a:lnTo>
                    <a:pt x="78" y="132"/>
                  </a:lnTo>
                  <a:lnTo>
                    <a:pt x="23" y="46"/>
                  </a:lnTo>
                  <a:lnTo>
                    <a:pt x="23"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4" name="ï$liḓê"/>
            <p:cNvSpPr/>
            <p:nvPr/>
          </p:nvSpPr>
          <p:spPr bwMode="auto">
            <a:xfrm>
              <a:off x="5136929" y="1624325"/>
              <a:ext cx="18923"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25" name="iṩlidè"/>
            <p:cNvSpPr/>
            <p:nvPr/>
          </p:nvSpPr>
          <p:spPr bwMode="auto">
            <a:xfrm>
              <a:off x="5171271" y="1624325"/>
              <a:ext cx="84803" cy="92512"/>
            </a:xfrm>
            <a:custGeom>
              <a:avLst/>
              <a:gdLst>
                <a:gd name="T0" fmla="*/ 46 w 121"/>
                <a:gd name="T1" fmla="*/ 132 h 132"/>
                <a:gd name="T2" fmla="*/ 0 w 121"/>
                <a:gd name="T3" fmla="*/ 0 h 132"/>
                <a:gd name="T4" fmla="*/ 30 w 121"/>
                <a:gd name="T5" fmla="*/ 0 h 132"/>
                <a:gd name="T6" fmla="*/ 63 w 121"/>
                <a:gd name="T7" fmla="*/ 99 h 132"/>
                <a:gd name="T8" fmla="*/ 92 w 121"/>
                <a:gd name="T9" fmla="*/ 0 h 132"/>
                <a:gd name="T10" fmla="*/ 121 w 121"/>
                <a:gd name="T11" fmla="*/ 0 h 132"/>
                <a:gd name="T12" fmla="*/ 76 w 121"/>
                <a:gd name="T13" fmla="*/ 132 h 132"/>
                <a:gd name="T14" fmla="*/ 46 w 121"/>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32">
                  <a:moveTo>
                    <a:pt x="46" y="132"/>
                  </a:moveTo>
                  <a:lnTo>
                    <a:pt x="0" y="0"/>
                  </a:lnTo>
                  <a:lnTo>
                    <a:pt x="30" y="0"/>
                  </a:lnTo>
                  <a:lnTo>
                    <a:pt x="63" y="99"/>
                  </a:lnTo>
                  <a:lnTo>
                    <a:pt x="92" y="0"/>
                  </a:lnTo>
                  <a:lnTo>
                    <a:pt x="121" y="0"/>
                  </a:lnTo>
                  <a:lnTo>
                    <a:pt x="76"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6" name="íṧļîḓé"/>
            <p:cNvSpPr/>
            <p:nvPr/>
          </p:nvSpPr>
          <p:spPr bwMode="auto">
            <a:xfrm>
              <a:off x="5272193" y="1624325"/>
              <a:ext cx="71487" cy="92512"/>
            </a:xfrm>
            <a:custGeom>
              <a:avLst/>
              <a:gdLst>
                <a:gd name="T0" fmla="*/ 0 w 102"/>
                <a:gd name="T1" fmla="*/ 132 h 132"/>
                <a:gd name="T2" fmla="*/ 0 w 102"/>
                <a:gd name="T3" fmla="*/ 0 h 132"/>
                <a:gd name="T4" fmla="*/ 99 w 102"/>
                <a:gd name="T5" fmla="*/ 0 h 132"/>
                <a:gd name="T6" fmla="*/ 99 w 102"/>
                <a:gd name="T7" fmla="*/ 23 h 132"/>
                <a:gd name="T8" fmla="*/ 27 w 102"/>
                <a:gd name="T9" fmla="*/ 23 h 132"/>
                <a:gd name="T10" fmla="*/ 27 w 102"/>
                <a:gd name="T11" fmla="*/ 53 h 132"/>
                <a:gd name="T12" fmla="*/ 92 w 102"/>
                <a:gd name="T13" fmla="*/ 53 h 132"/>
                <a:gd name="T14" fmla="*/ 92 w 102"/>
                <a:gd name="T15" fmla="*/ 76 h 132"/>
                <a:gd name="T16" fmla="*/ 27 w 102"/>
                <a:gd name="T17" fmla="*/ 76 h 132"/>
                <a:gd name="T18" fmla="*/ 27 w 102"/>
                <a:gd name="T19" fmla="*/ 112 h 132"/>
                <a:gd name="T20" fmla="*/ 102 w 102"/>
                <a:gd name="T21" fmla="*/ 112 h 132"/>
                <a:gd name="T22" fmla="*/ 102 w 102"/>
                <a:gd name="T23" fmla="*/ 132 h 132"/>
                <a:gd name="T24" fmla="*/ 0 w 102"/>
                <a:gd name="T25"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32">
                  <a:moveTo>
                    <a:pt x="0" y="132"/>
                  </a:moveTo>
                  <a:lnTo>
                    <a:pt x="0" y="0"/>
                  </a:lnTo>
                  <a:lnTo>
                    <a:pt x="99" y="0"/>
                  </a:lnTo>
                  <a:lnTo>
                    <a:pt x="99" y="23"/>
                  </a:lnTo>
                  <a:lnTo>
                    <a:pt x="27" y="23"/>
                  </a:lnTo>
                  <a:lnTo>
                    <a:pt x="27" y="53"/>
                  </a:lnTo>
                  <a:lnTo>
                    <a:pt x="92" y="53"/>
                  </a:lnTo>
                  <a:lnTo>
                    <a:pt x="92" y="76"/>
                  </a:lnTo>
                  <a:lnTo>
                    <a:pt x="27" y="76"/>
                  </a:lnTo>
                  <a:lnTo>
                    <a:pt x="27" y="112"/>
                  </a:lnTo>
                  <a:lnTo>
                    <a:pt x="102" y="112"/>
                  </a:lnTo>
                  <a:lnTo>
                    <a:pt x="102" y="132"/>
                  </a:lnTo>
                  <a:lnTo>
                    <a:pt x="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7" name="iṩḻîḑè"/>
            <p:cNvSpPr/>
            <p:nvPr/>
          </p:nvSpPr>
          <p:spPr bwMode="auto">
            <a:xfrm>
              <a:off x="5366808" y="1624325"/>
              <a:ext cx="79897" cy="92512"/>
            </a:xfrm>
            <a:custGeom>
              <a:avLst/>
              <a:gdLst>
                <a:gd name="T0" fmla="*/ 0 w 35"/>
                <a:gd name="T1" fmla="*/ 40 h 40"/>
                <a:gd name="T2" fmla="*/ 0 w 35"/>
                <a:gd name="T3" fmla="*/ 0 h 40"/>
                <a:gd name="T4" fmla="*/ 17 w 35"/>
                <a:gd name="T5" fmla="*/ 0 h 40"/>
                <a:gd name="T6" fmla="*/ 26 w 35"/>
                <a:gd name="T7" fmla="*/ 1 h 40"/>
                <a:gd name="T8" fmla="*/ 30 w 35"/>
                <a:gd name="T9" fmla="*/ 5 h 40"/>
                <a:gd name="T10" fmla="*/ 32 w 35"/>
                <a:gd name="T11" fmla="*/ 12 h 40"/>
                <a:gd name="T12" fmla="*/ 30 w 35"/>
                <a:gd name="T13" fmla="*/ 19 h 40"/>
                <a:gd name="T14" fmla="*/ 22 w 35"/>
                <a:gd name="T15" fmla="*/ 23 h 40"/>
                <a:gd name="T16" fmla="*/ 26 w 35"/>
                <a:gd name="T17" fmla="*/ 26 h 40"/>
                <a:gd name="T18" fmla="*/ 31 w 35"/>
                <a:gd name="T19" fmla="*/ 33 h 40"/>
                <a:gd name="T20" fmla="*/ 35 w 35"/>
                <a:gd name="T21" fmla="*/ 40 h 40"/>
                <a:gd name="T22" fmla="*/ 26 w 35"/>
                <a:gd name="T23" fmla="*/ 40 h 40"/>
                <a:gd name="T24" fmla="*/ 20 w 35"/>
                <a:gd name="T25" fmla="*/ 32 h 40"/>
                <a:gd name="T26" fmla="*/ 16 w 35"/>
                <a:gd name="T27" fmla="*/ 26 h 40"/>
                <a:gd name="T28" fmla="*/ 13 w 35"/>
                <a:gd name="T29" fmla="*/ 24 h 40"/>
                <a:gd name="T30" fmla="*/ 9 w 35"/>
                <a:gd name="T31" fmla="*/ 24 h 40"/>
                <a:gd name="T32" fmla="*/ 8 w 35"/>
                <a:gd name="T33" fmla="*/ 24 h 40"/>
                <a:gd name="T34" fmla="*/ 8 w 35"/>
                <a:gd name="T35" fmla="*/ 40 h 40"/>
                <a:gd name="T36" fmla="*/ 0 w 35"/>
                <a:gd name="T37" fmla="*/ 40 h 40"/>
                <a:gd name="T38" fmla="*/ 8 w 35"/>
                <a:gd name="T39" fmla="*/ 17 h 40"/>
                <a:gd name="T40" fmla="*/ 14 w 35"/>
                <a:gd name="T41" fmla="*/ 17 h 40"/>
                <a:gd name="T42" fmla="*/ 21 w 35"/>
                <a:gd name="T43" fmla="*/ 17 h 40"/>
                <a:gd name="T44" fmla="*/ 23 w 35"/>
                <a:gd name="T45" fmla="*/ 15 h 40"/>
                <a:gd name="T46" fmla="*/ 24 w 35"/>
                <a:gd name="T47" fmla="*/ 12 h 40"/>
                <a:gd name="T48" fmla="*/ 23 w 35"/>
                <a:gd name="T49" fmla="*/ 9 h 40"/>
                <a:gd name="T50" fmla="*/ 20 w 35"/>
                <a:gd name="T51" fmla="*/ 7 h 40"/>
                <a:gd name="T52" fmla="*/ 14 w 35"/>
                <a:gd name="T53" fmla="*/ 7 h 40"/>
                <a:gd name="T54" fmla="*/ 8 w 35"/>
                <a:gd name="T55" fmla="*/ 7 h 40"/>
                <a:gd name="T56" fmla="*/ 8 w 35"/>
                <a:gd name="T57"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0">
                  <a:moveTo>
                    <a:pt x="0" y="40"/>
                  </a:moveTo>
                  <a:cubicBezTo>
                    <a:pt x="0" y="0"/>
                    <a:pt x="0" y="0"/>
                    <a:pt x="0" y="0"/>
                  </a:cubicBezTo>
                  <a:cubicBezTo>
                    <a:pt x="17" y="0"/>
                    <a:pt x="17" y="0"/>
                    <a:pt x="17" y="0"/>
                  </a:cubicBezTo>
                  <a:cubicBezTo>
                    <a:pt x="21" y="0"/>
                    <a:pt x="24" y="1"/>
                    <a:pt x="26" y="1"/>
                  </a:cubicBezTo>
                  <a:cubicBezTo>
                    <a:pt x="28" y="2"/>
                    <a:pt x="29" y="3"/>
                    <a:pt x="30" y="5"/>
                  </a:cubicBezTo>
                  <a:cubicBezTo>
                    <a:pt x="32" y="7"/>
                    <a:pt x="32" y="9"/>
                    <a:pt x="32" y="12"/>
                  </a:cubicBezTo>
                  <a:cubicBezTo>
                    <a:pt x="32" y="15"/>
                    <a:pt x="31" y="17"/>
                    <a:pt x="30" y="19"/>
                  </a:cubicBezTo>
                  <a:cubicBezTo>
                    <a:pt x="28" y="21"/>
                    <a:pt x="25" y="22"/>
                    <a:pt x="22" y="23"/>
                  </a:cubicBezTo>
                  <a:cubicBezTo>
                    <a:pt x="23" y="24"/>
                    <a:pt x="25" y="25"/>
                    <a:pt x="26" y="26"/>
                  </a:cubicBezTo>
                  <a:cubicBezTo>
                    <a:pt x="27" y="27"/>
                    <a:pt x="29" y="29"/>
                    <a:pt x="31" y="33"/>
                  </a:cubicBezTo>
                  <a:cubicBezTo>
                    <a:pt x="35" y="40"/>
                    <a:pt x="35" y="40"/>
                    <a:pt x="35" y="40"/>
                  </a:cubicBezTo>
                  <a:cubicBezTo>
                    <a:pt x="26" y="40"/>
                    <a:pt x="26" y="40"/>
                    <a:pt x="26" y="40"/>
                  </a:cubicBezTo>
                  <a:cubicBezTo>
                    <a:pt x="20" y="32"/>
                    <a:pt x="20" y="32"/>
                    <a:pt x="20" y="32"/>
                  </a:cubicBezTo>
                  <a:cubicBezTo>
                    <a:pt x="18" y="29"/>
                    <a:pt x="17" y="27"/>
                    <a:pt x="16" y="26"/>
                  </a:cubicBezTo>
                  <a:cubicBezTo>
                    <a:pt x="15" y="25"/>
                    <a:pt x="14" y="24"/>
                    <a:pt x="13" y="24"/>
                  </a:cubicBezTo>
                  <a:cubicBezTo>
                    <a:pt x="12" y="24"/>
                    <a:pt x="11" y="24"/>
                    <a:pt x="9" y="24"/>
                  </a:cubicBezTo>
                  <a:cubicBezTo>
                    <a:pt x="8" y="24"/>
                    <a:pt x="8" y="24"/>
                    <a:pt x="8" y="24"/>
                  </a:cubicBezTo>
                  <a:cubicBezTo>
                    <a:pt x="8" y="40"/>
                    <a:pt x="8" y="40"/>
                    <a:pt x="8" y="40"/>
                  </a:cubicBezTo>
                  <a:cubicBezTo>
                    <a:pt x="0" y="40"/>
                    <a:pt x="0" y="40"/>
                    <a:pt x="0" y="40"/>
                  </a:cubicBezTo>
                  <a:close/>
                  <a:moveTo>
                    <a:pt x="8" y="17"/>
                  </a:moveTo>
                  <a:cubicBezTo>
                    <a:pt x="14" y="17"/>
                    <a:pt x="14" y="17"/>
                    <a:pt x="14" y="17"/>
                  </a:cubicBezTo>
                  <a:cubicBezTo>
                    <a:pt x="17" y="17"/>
                    <a:pt x="20" y="17"/>
                    <a:pt x="21" y="17"/>
                  </a:cubicBezTo>
                  <a:cubicBezTo>
                    <a:pt x="22" y="16"/>
                    <a:pt x="23" y="16"/>
                    <a:pt x="23" y="15"/>
                  </a:cubicBezTo>
                  <a:cubicBezTo>
                    <a:pt x="24" y="14"/>
                    <a:pt x="24" y="13"/>
                    <a:pt x="24" y="12"/>
                  </a:cubicBezTo>
                  <a:cubicBezTo>
                    <a:pt x="24" y="11"/>
                    <a:pt x="24" y="10"/>
                    <a:pt x="23" y="9"/>
                  </a:cubicBezTo>
                  <a:cubicBezTo>
                    <a:pt x="22" y="8"/>
                    <a:pt x="21" y="8"/>
                    <a:pt x="20" y="7"/>
                  </a:cubicBezTo>
                  <a:cubicBezTo>
                    <a:pt x="19" y="7"/>
                    <a:pt x="17" y="7"/>
                    <a:pt x="14" y="7"/>
                  </a:cubicBezTo>
                  <a:cubicBezTo>
                    <a:pt x="8" y="7"/>
                    <a:pt x="8" y="7"/>
                    <a:pt x="8" y="7"/>
                  </a:cubicBezTo>
                  <a:lnTo>
                    <a:pt x="8"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8" name="ïṣľíḑé"/>
            <p:cNvSpPr/>
            <p:nvPr/>
          </p:nvSpPr>
          <p:spPr bwMode="auto">
            <a:xfrm>
              <a:off x="5460722" y="1624325"/>
              <a:ext cx="72888" cy="94615"/>
            </a:xfrm>
            <a:custGeom>
              <a:avLst/>
              <a:gdLst>
                <a:gd name="T0" fmla="*/ 0 w 32"/>
                <a:gd name="T1" fmla="*/ 27 h 41"/>
                <a:gd name="T2" fmla="*/ 8 w 32"/>
                <a:gd name="T3" fmla="*/ 27 h 41"/>
                <a:gd name="T4" fmla="*/ 11 w 32"/>
                <a:gd name="T5" fmla="*/ 32 h 41"/>
                <a:gd name="T6" fmla="*/ 16 w 32"/>
                <a:gd name="T7" fmla="*/ 34 h 41"/>
                <a:gd name="T8" fmla="*/ 22 w 32"/>
                <a:gd name="T9" fmla="*/ 33 h 41"/>
                <a:gd name="T10" fmla="*/ 24 w 32"/>
                <a:gd name="T11" fmla="*/ 29 h 41"/>
                <a:gd name="T12" fmla="*/ 23 w 32"/>
                <a:gd name="T13" fmla="*/ 26 h 41"/>
                <a:gd name="T14" fmla="*/ 21 w 32"/>
                <a:gd name="T15" fmla="*/ 25 h 41"/>
                <a:gd name="T16" fmla="*/ 14 w 32"/>
                <a:gd name="T17" fmla="*/ 23 h 41"/>
                <a:gd name="T18" fmla="*/ 5 w 32"/>
                <a:gd name="T19" fmla="*/ 19 h 41"/>
                <a:gd name="T20" fmla="*/ 1 w 32"/>
                <a:gd name="T21" fmla="*/ 11 h 41"/>
                <a:gd name="T22" fmla="*/ 3 w 32"/>
                <a:gd name="T23" fmla="*/ 5 h 41"/>
                <a:gd name="T24" fmla="*/ 8 w 32"/>
                <a:gd name="T25" fmla="*/ 1 h 41"/>
                <a:gd name="T26" fmla="*/ 16 w 32"/>
                <a:gd name="T27" fmla="*/ 0 h 41"/>
                <a:gd name="T28" fmla="*/ 27 w 32"/>
                <a:gd name="T29" fmla="*/ 3 h 41"/>
                <a:gd name="T30" fmla="*/ 31 w 32"/>
                <a:gd name="T31" fmla="*/ 12 h 41"/>
                <a:gd name="T32" fmla="*/ 23 w 32"/>
                <a:gd name="T33" fmla="*/ 12 h 41"/>
                <a:gd name="T34" fmla="*/ 21 w 32"/>
                <a:gd name="T35" fmla="*/ 8 h 41"/>
                <a:gd name="T36" fmla="*/ 16 w 32"/>
                <a:gd name="T37" fmla="*/ 6 h 41"/>
                <a:gd name="T38" fmla="*/ 10 w 32"/>
                <a:gd name="T39" fmla="*/ 8 h 41"/>
                <a:gd name="T40" fmla="*/ 9 w 32"/>
                <a:gd name="T41" fmla="*/ 10 h 41"/>
                <a:gd name="T42" fmla="*/ 10 w 32"/>
                <a:gd name="T43" fmla="*/ 13 h 41"/>
                <a:gd name="T44" fmla="*/ 18 w 32"/>
                <a:gd name="T45" fmla="*/ 15 h 41"/>
                <a:gd name="T46" fmla="*/ 26 w 32"/>
                <a:gd name="T47" fmla="*/ 18 h 41"/>
                <a:gd name="T48" fmla="*/ 31 w 32"/>
                <a:gd name="T49" fmla="*/ 22 h 41"/>
                <a:gd name="T50" fmla="*/ 32 w 32"/>
                <a:gd name="T51" fmla="*/ 29 h 41"/>
                <a:gd name="T52" fmla="*/ 30 w 32"/>
                <a:gd name="T53" fmla="*/ 35 h 41"/>
                <a:gd name="T54" fmla="*/ 25 w 32"/>
                <a:gd name="T55" fmla="*/ 40 h 41"/>
                <a:gd name="T56" fmla="*/ 16 w 32"/>
                <a:gd name="T57" fmla="*/ 41 h 41"/>
                <a:gd name="T58" fmla="*/ 5 w 32"/>
                <a:gd name="T59" fmla="*/ 38 h 41"/>
                <a:gd name="T60" fmla="*/ 0 w 32"/>
                <a:gd name="T61" fmla="*/ 2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 h="41">
                  <a:moveTo>
                    <a:pt x="0" y="27"/>
                  </a:moveTo>
                  <a:cubicBezTo>
                    <a:pt x="8" y="27"/>
                    <a:pt x="8" y="27"/>
                    <a:pt x="8" y="27"/>
                  </a:cubicBezTo>
                  <a:cubicBezTo>
                    <a:pt x="8" y="29"/>
                    <a:pt x="9" y="31"/>
                    <a:pt x="11" y="32"/>
                  </a:cubicBezTo>
                  <a:cubicBezTo>
                    <a:pt x="12" y="34"/>
                    <a:pt x="14" y="34"/>
                    <a:pt x="16" y="34"/>
                  </a:cubicBezTo>
                  <a:cubicBezTo>
                    <a:pt x="19" y="34"/>
                    <a:pt x="21" y="34"/>
                    <a:pt x="22" y="33"/>
                  </a:cubicBezTo>
                  <a:cubicBezTo>
                    <a:pt x="24" y="31"/>
                    <a:pt x="24" y="30"/>
                    <a:pt x="24" y="29"/>
                  </a:cubicBezTo>
                  <a:cubicBezTo>
                    <a:pt x="24" y="28"/>
                    <a:pt x="24" y="27"/>
                    <a:pt x="23" y="26"/>
                  </a:cubicBezTo>
                  <a:cubicBezTo>
                    <a:pt x="23" y="26"/>
                    <a:pt x="22" y="25"/>
                    <a:pt x="21" y="25"/>
                  </a:cubicBezTo>
                  <a:cubicBezTo>
                    <a:pt x="20" y="24"/>
                    <a:pt x="17" y="24"/>
                    <a:pt x="14" y="23"/>
                  </a:cubicBezTo>
                  <a:cubicBezTo>
                    <a:pt x="10" y="22"/>
                    <a:pt x="7" y="20"/>
                    <a:pt x="5" y="19"/>
                  </a:cubicBezTo>
                  <a:cubicBezTo>
                    <a:pt x="3" y="17"/>
                    <a:pt x="1" y="14"/>
                    <a:pt x="1" y="11"/>
                  </a:cubicBezTo>
                  <a:cubicBezTo>
                    <a:pt x="1" y="9"/>
                    <a:pt x="2" y="7"/>
                    <a:pt x="3" y="5"/>
                  </a:cubicBezTo>
                  <a:cubicBezTo>
                    <a:pt x="4" y="3"/>
                    <a:pt x="6" y="2"/>
                    <a:pt x="8" y="1"/>
                  </a:cubicBezTo>
                  <a:cubicBezTo>
                    <a:pt x="10" y="0"/>
                    <a:pt x="13" y="0"/>
                    <a:pt x="16" y="0"/>
                  </a:cubicBezTo>
                  <a:cubicBezTo>
                    <a:pt x="21" y="0"/>
                    <a:pt x="25" y="1"/>
                    <a:pt x="27" y="3"/>
                  </a:cubicBezTo>
                  <a:cubicBezTo>
                    <a:pt x="30" y="5"/>
                    <a:pt x="31" y="8"/>
                    <a:pt x="31" y="12"/>
                  </a:cubicBezTo>
                  <a:cubicBezTo>
                    <a:pt x="23" y="12"/>
                    <a:pt x="23" y="12"/>
                    <a:pt x="23" y="12"/>
                  </a:cubicBezTo>
                  <a:cubicBezTo>
                    <a:pt x="23" y="10"/>
                    <a:pt x="22" y="9"/>
                    <a:pt x="21" y="8"/>
                  </a:cubicBezTo>
                  <a:cubicBezTo>
                    <a:pt x="20" y="7"/>
                    <a:pt x="18" y="6"/>
                    <a:pt x="16" y="6"/>
                  </a:cubicBezTo>
                  <a:cubicBezTo>
                    <a:pt x="13" y="6"/>
                    <a:pt x="12" y="7"/>
                    <a:pt x="10" y="8"/>
                  </a:cubicBezTo>
                  <a:cubicBezTo>
                    <a:pt x="9" y="8"/>
                    <a:pt x="9" y="9"/>
                    <a:pt x="9" y="10"/>
                  </a:cubicBezTo>
                  <a:cubicBezTo>
                    <a:pt x="9" y="11"/>
                    <a:pt x="9" y="12"/>
                    <a:pt x="10" y="13"/>
                  </a:cubicBezTo>
                  <a:cubicBezTo>
                    <a:pt x="11" y="14"/>
                    <a:pt x="14" y="14"/>
                    <a:pt x="18" y="15"/>
                  </a:cubicBezTo>
                  <a:cubicBezTo>
                    <a:pt x="22" y="16"/>
                    <a:pt x="24" y="17"/>
                    <a:pt x="26" y="18"/>
                  </a:cubicBezTo>
                  <a:cubicBezTo>
                    <a:pt x="28" y="19"/>
                    <a:pt x="30" y="21"/>
                    <a:pt x="31" y="22"/>
                  </a:cubicBezTo>
                  <a:cubicBezTo>
                    <a:pt x="32" y="24"/>
                    <a:pt x="32" y="26"/>
                    <a:pt x="32" y="29"/>
                  </a:cubicBezTo>
                  <a:cubicBezTo>
                    <a:pt x="32" y="31"/>
                    <a:pt x="32" y="33"/>
                    <a:pt x="30" y="35"/>
                  </a:cubicBezTo>
                  <a:cubicBezTo>
                    <a:pt x="29" y="37"/>
                    <a:pt x="27" y="39"/>
                    <a:pt x="25" y="40"/>
                  </a:cubicBezTo>
                  <a:cubicBezTo>
                    <a:pt x="23" y="41"/>
                    <a:pt x="20" y="41"/>
                    <a:pt x="16" y="41"/>
                  </a:cubicBezTo>
                  <a:cubicBezTo>
                    <a:pt x="11" y="41"/>
                    <a:pt x="7" y="40"/>
                    <a:pt x="5" y="38"/>
                  </a:cubicBezTo>
                  <a:cubicBezTo>
                    <a:pt x="2" y="35"/>
                    <a:pt x="0" y="32"/>
                    <a:pt x="0"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29" name="îşḻîḑè"/>
            <p:cNvSpPr/>
            <p:nvPr/>
          </p:nvSpPr>
          <p:spPr bwMode="auto">
            <a:xfrm>
              <a:off x="5556738" y="1624325"/>
              <a:ext cx="18222" cy="925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solidFill>
                  <a:schemeClr val="accent1"/>
                </a:solidFill>
              </a:endParaRPr>
            </a:p>
          </p:txBody>
        </p:sp>
        <p:sp>
          <p:nvSpPr>
            <p:cNvPr id="130" name="iṣḷiḓê"/>
            <p:cNvSpPr/>
            <p:nvPr/>
          </p:nvSpPr>
          <p:spPr bwMode="auto">
            <a:xfrm>
              <a:off x="5593182" y="1624325"/>
              <a:ext cx="73589" cy="92512"/>
            </a:xfrm>
            <a:custGeom>
              <a:avLst/>
              <a:gdLst>
                <a:gd name="T0" fmla="*/ 40 w 105"/>
                <a:gd name="T1" fmla="*/ 132 h 132"/>
                <a:gd name="T2" fmla="*/ 40 w 105"/>
                <a:gd name="T3" fmla="*/ 23 h 132"/>
                <a:gd name="T4" fmla="*/ 0 w 105"/>
                <a:gd name="T5" fmla="*/ 23 h 132"/>
                <a:gd name="T6" fmla="*/ 0 w 105"/>
                <a:gd name="T7" fmla="*/ 0 h 132"/>
                <a:gd name="T8" fmla="*/ 105 w 105"/>
                <a:gd name="T9" fmla="*/ 0 h 132"/>
                <a:gd name="T10" fmla="*/ 105 w 105"/>
                <a:gd name="T11" fmla="*/ 23 h 132"/>
                <a:gd name="T12" fmla="*/ 66 w 105"/>
                <a:gd name="T13" fmla="*/ 23 h 132"/>
                <a:gd name="T14" fmla="*/ 66 w 105"/>
                <a:gd name="T15" fmla="*/ 132 h 132"/>
                <a:gd name="T16" fmla="*/ 40 w 105"/>
                <a:gd name="T17"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32">
                  <a:moveTo>
                    <a:pt x="40" y="132"/>
                  </a:moveTo>
                  <a:lnTo>
                    <a:pt x="40" y="23"/>
                  </a:lnTo>
                  <a:lnTo>
                    <a:pt x="0" y="23"/>
                  </a:lnTo>
                  <a:lnTo>
                    <a:pt x="0" y="0"/>
                  </a:lnTo>
                  <a:lnTo>
                    <a:pt x="105" y="0"/>
                  </a:lnTo>
                  <a:lnTo>
                    <a:pt x="105" y="23"/>
                  </a:lnTo>
                  <a:lnTo>
                    <a:pt x="66" y="23"/>
                  </a:lnTo>
                  <a:lnTo>
                    <a:pt x="66" y="132"/>
                  </a:lnTo>
                  <a:lnTo>
                    <a:pt x="40"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sp>
          <p:nvSpPr>
            <p:cNvPr id="131" name="işļídè"/>
            <p:cNvSpPr/>
            <p:nvPr/>
          </p:nvSpPr>
          <p:spPr bwMode="auto">
            <a:xfrm>
              <a:off x="5675882" y="1624325"/>
              <a:ext cx="84803" cy="92512"/>
            </a:xfrm>
            <a:custGeom>
              <a:avLst/>
              <a:gdLst>
                <a:gd name="T0" fmla="*/ 46 w 121"/>
                <a:gd name="T1" fmla="*/ 132 h 132"/>
                <a:gd name="T2" fmla="*/ 46 w 121"/>
                <a:gd name="T3" fmla="*/ 79 h 132"/>
                <a:gd name="T4" fmla="*/ 0 w 121"/>
                <a:gd name="T5" fmla="*/ 0 h 132"/>
                <a:gd name="T6" fmla="*/ 30 w 121"/>
                <a:gd name="T7" fmla="*/ 0 h 132"/>
                <a:gd name="T8" fmla="*/ 62 w 121"/>
                <a:gd name="T9" fmla="*/ 53 h 132"/>
                <a:gd name="T10" fmla="*/ 92 w 121"/>
                <a:gd name="T11" fmla="*/ 0 h 132"/>
                <a:gd name="T12" fmla="*/ 121 w 121"/>
                <a:gd name="T13" fmla="*/ 0 h 132"/>
                <a:gd name="T14" fmla="*/ 75 w 121"/>
                <a:gd name="T15" fmla="*/ 79 h 132"/>
                <a:gd name="T16" fmla="*/ 75 w 121"/>
                <a:gd name="T17" fmla="*/ 132 h 132"/>
                <a:gd name="T18" fmla="*/ 46 w 121"/>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32">
                  <a:moveTo>
                    <a:pt x="46" y="132"/>
                  </a:moveTo>
                  <a:lnTo>
                    <a:pt x="46" y="79"/>
                  </a:lnTo>
                  <a:lnTo>
                    <a:pt x="0" y="0"/>
                  </a:lnTo>
                  <a:lnTo>
                    <a:pt x="30" y="0"/>
                  </a:lnTo>
                  <a:lnTo>
                    <a:pt x="62" y="53"/>
                  </a:lnTo>
                  <a:lnTo>
                    <a:pt x="92" y="0"/>
                  </a:lnTo>
                  <a:lnTo>
                    <a:pt x="121" y="0"/>
                  </a:lnTo>
                  <a:lnTo>
                    <a:pt x="75" y="79"/>
                  </a:lnTo>
                  <a:lnTo>
                    <a:pt x="75" y="132"/>
                  </a:lnTo>
                  <a:lnTo>
                    <a:pt x="46" y="1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solidFill>
                  <a:schemeClr val="accent1"/>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278545"/>
            <a:ext cx="9144000" cy="3099745"/>
          </a:xfrm>
          <a:prstGeom prst="rect">
            <a:avLst/>
          </a:prstGeom>
          <a:solidFill>
            <a:schemeClr val="accent1"/>
          </a:solidFill>
          <a:ln>
            <a:noFill/>
          </a:ln>
          <a:effectLst>
            <a:outerShdw blurRad="254000" dist="2540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文本框 5"/>
          <p:cNvSpPr txBox="1">
            <a:spLocks noChangeArrowheads="1"/>
          </p:cNvSpPr>
          <p:nvPr/>
        </p:nvSpPr>
        <p:spPr bwMode="auto">
          <a:xfrm>
            <a:off x="2524761" y="87313"/>
            <a:ext cx="40944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800" b="1" dirty="0">
                <a:solidFill>
                  <a:schemeClr val="tx1">
                    <a:lumMod val="85000"/>
                    <a:lumOff val="15000"/>
                  </a:schemeClr>
                </a:solidFill>
                <a:latin typeface="+mj-ea"/>
                <a:ea typeface="+mj-ea"/>
              </a:rPr>
              <a:t>总体架构和功能模块设计</a:t>
            </a:r>
          </a:p>
        </p:txBody>
      </p:sp>
      <p:cxnSp>
        <p:nvCxnSpPr>
          <p:cNvPr id="75" name="直接连接符 74"/>
          <p:cNvCxnSpPr/>
          <p:nvPr/>
        </p:nvCxnSpPr>
        <p:spPr>
          <a:xfrm>
            <a:off x="4433191" y="838402"/>
            <a:ext cx="27761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659755" y="3125693"/>
            <a:ext cx="1723491" cy="1303020"/>
          </a:xfrm>
          <a:prstGeom prst="rect">
            <a:avLst/>
          </a:prstGeom>
        </p:spPr>
        <p:txBody>
          <a:bodyPr wrap="square">
            <a:spAutoFit/>
          </a:bodyPr>
          <a:lstStyle/>
          <a:p>
            <a:pPr algn="ctr">
              <a:lnSpc>
                <a:spcPct val="150000"/>
              </a:lnSpc>
            </a:pPr>
            <a:r>
              <a:rPr lang="en-US" altLang="zh-CN" sz="1050">
                <a:solidFill>
                  <a:schemeClr val="bg1"/>
                </a:solidFill>
              </a:rPr>
              <a:t>通过主页面的按钮访问用户界面和管理员界面和查看帮助文本文件，在用户界面及管理员界面点击相应按钮进行跳转。</a:t>
            </a:r>
          </a:p>
        </p:txBody>
      </p:sp>
      <p:sp>
        <p:nvSpPr>
          <p:cNvPr id="42" name="文本框 5"/>
          <p:cNvSpPr txBox="1">
            <a:spLocks noChangeArrowheads="1"/>
          </p:cNvSpPr>
          <p:nvPr/>
        </p:nvSpPr>
        <p:spPr bwMode="auto">
          <a:xfrm>
            <a:off x="1922061" y="2846714"/>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总体架构</a:t>
            </a:r>
          </a:p>
        </p:txBody>
      </p:sp>
      <p:sp>
        <p:nvSpPr>
          <p:cNvPr id="47" name="矩形 46"/>
          <p:cNvSpPr/>
          <p:nvPr/>
        </p:nvSpPr>
        <p:spPr>
          <a:xfrm>
            <a:off x="5006340" y="2093594"/>
            <a:ext cx="2757170" cy="2035273"/>
          </a:xfrm>
          <a:prstGeom prst="rect">
            <a:avLst/>
          </a:prstGeom>
        </p:spPr>
        <p:txBody>
          <a:bodyPr wrap="square">
            <a:noAutofit/>
          </a:bodyPr>
          <a:lstStyle/>
          <a:p>
            <a:pPr algn="ctr">
              <a:lnSpc>
                <a:spcPct val="150000"/>
              </a:lnSpc>
            </a:pPr>
            <a:r>
              <a:rPr lang="en-US" altLang="zh-CN" sz="1050" dirty="0" err="1">
                <a:solidFill>
                  <a:schemeClr val="bg1"/>
                </a:solidFill>
              </a:rPr>
              <a:t>主界面</a:t>
            </a:r>
            <a:r>
              <a:rPr lang="zh-CN" altLang="en-US" sz="1050" dirty="0">
                <a:solidFill>
                  <a:schemeClr val="bg1"/>
                </a:solidFill>
              </a:rPr>
              <a:t>；</a:t>
            </a:r>
          </a:p>
          <a:p>
            <a:pPr algn="ctr">
              <a:lnSpc>
                <a:spcPct val="150000"/>
              </a:lnSpc>
            </a:pPr>
            <a:r>
              <a:rPr lang="en-US" altLang="zh-CN" sz="1050" dirty="0" err="1">
                <a:solidFill>
                  <a:schemeClr val="bg1"/>
                </a:solidFill>
              </a:rPr>
              <a:t>用户主界面</a:t>
            </a:r>
            <a:r>
              <a:rPr lang="zh-CN" altLang="en-US" sz="1050" dirty="0">
                <a:solidFill>
                  <a:schemeClr val="bg1"/>
                </a:solidFill>
              </a:rPr>
              <a:t>；</a:t>
            </a:r>
          </a:p>
          <a:p>
            <a:pPr algn="ctr">
              <a:lnSpc>
                <a:spcPct val="150000"/>
              </a:lnSpc>
            </a:pPr>
            <a:r>
              <a:rPr lang="en-US" altLang="zh-CN" sz="1050" dirty="0" err="1">
                <a:solidFill>
                  <a:schemeClr val="bg1"/>
                </a:solidFill>
              </a:rPr>
              <a:t>管理员主界面</a:t>
            </a:r>
            <a:r>
              <a:rPr lang="zh-CN" altLang="en-US" sz="1050" dirty="0">
                <a:solidFill>
                  <a:schemeClr val="bg1"/>
                </a:solidFill>
              </a:rPr>
              <a:t>；</a:t>
            </a:r>
          </a:p>
          <a:p>
            <a:pPr algn="ctr">
              <a:lnSpc>
                <a:spcPct val="150000"/>
              </a:lnSpc>
            </a:pPr>
            <a:r>
              <a:rPr lang="en-US" altLang="zh-CN" sz="1050" dirty="0" err="1">
                <a:solidFill>
                  <a:schemeClr val="bg1"/>
                </a:solidFill>
              </a:rPr>
              <a:t>搜索模块</a:t>
            </a:r>
            <a:r>
              <a:rPr lang="zh-CN" altLang="en-US" sz="1050" dirty="0">
                <a:solidFill>
                  <a:schemeClr val="bg1"/>
                </a:solidFill>
              </a:rPr>
              <a:t>；</a:t>
            </a:r>
          </a:p>
          <a:p>
            <a:pPr algn="ctr">
              <a:lnSpc>
                <a:spcPct val="150000"/>
              </a:lnSpc>
            </a:pPr>
            <a:r>
              <a:rPr lang="en-US" altLang="zh-CN" sz="1050" dirty="0" err="1">
                <a:solidFill>
                  <a:schemeClr val="bg1"/>
                </a:solidFill>
              </a:rPr>
              <a:t>排序模块</a:t>
            </a:r>
            <a:r>
              <a:rPr lang="zh-CN" altLang="en-US" sz="1050" dirty="0">
                <a:solidFill>
                  <a:schemeClr val="bg1"/>
                </a:solidFill>
              </a:rPr>
              <a:t>；</a:t>
            </a:r>
          </a:p>
          <a:p>
            <a:pPr algn="ctr">
              <a:lnSpc>
                <a:spcPct val="150000"/>
              </a:lnSpc>
            </a:pPr>
            <a:r>
              <a:rPr lang="en-US" altLang="zh-CN" sz="1050" dirty="0" err="1">
                <a:solidFill>
                  <a:schemeClr val="bg1"/>
                </a:solidFill>
              </a:rPr>
              <a:t>产品预订</a:t>
            </a:r>
            <a:r>
              <a:rPr lang="en-US" altLang="zh-CN" sz="1050" dirty="0">
                <a:solidFill>
                  <a:schemeClr val="bg1"/>
                </a:solidFill>
              </a:rPr>
              <a:t>/</a:t>
            </a:r>
            <a:r>
              <a:rPr lang="en-US" altLang="zh-CN" sz="1050" dirty="0" err="1">
                <a:solidFill>
                  <a:schemeClr val="bg1"/>
                </a:solidFill>
              </a:rPr>
              <a:t>退订模块</a:t>
            </a:r>
            <a:r>
              <a:rPr lang="zh-CN" altLang="en-US" sz="1050" dirty="0">
                <a:solidFill>
                  <a:schemeClr val="bg1"/>
                </a:solidFill>
              </a:rPr>
              <a:t>；</a:t>
            </a:r>
          </a:p>
          <a:p>
            <a:pPr algn="ctr">
              <a:lnSpc>
                <a:spcPct val="150000"/>
              </a:lnSpc>
            </a:pPr>
            <a:r>
              <a:rPr lang="en-US" altLang="zh-CN" sz="1050" dirty="0" err="1">
                <a:solidFill>
                  <a:schemeClr val="bg1"/>
                </a:solidFill>
              </a:rPr>
              <a:t>产品增加</a:t>
            </a:r>
            <a:r>
              <a:rPr lang="en-US" altLang="zh-CN" sz="1050" dirty="0">
                <a:solidFill>
                  <a:schemeClr val="bg1"/>
                </a:solidFill>
              </a:rPr>
              <a:t>/</a:t>
            </a:r>
            <a:r>
              <a:rPr lang="en-US" altLang="zh-CN" sz="1050" dirty="0" err="1">
                <a:solidFill>
                  <a:schemeClr val="bg1"/>
                </a:solidFill>
              </a:rPr>
              <a:t>删除模块</a:t>
            </a:r>
            <a:r>
              <a:rPr lang="zh-CN" altLang="en-US" sz="1050" dirty="0">
                <a:solidFill>
                  <a:schemeClr val="bg1"/>
                </a:solidFill>
              </a:rPr>
              <a:t>；</a:t>
            </a:r>
            <a:endParaRPr lang="en-US" altLang="zh-CN" sz="1050" dirty="0">
              <a:solidFill>
                <a:schemeClr val="bg1"/>
              </a:solidFill>
            </a:endParaRPr>
          </a:p>
          <a:p>
            <a:pPr algn="ctr">
              <a:lnSpc>
                <a:spcPct val="150000"/>
              </a:lnSpc>
            </a:pPr>
            <a:r>
              <a:rPr lang="zh-CN" altLang="en-US" sz="1050" dirty="0">
                <a:solidFill>
                  <a:schemeClr val="bg1"/>
                </a:solidFill>
              </a:rPr>
              <a:t>反馈模块。</a:t>
            </a:r>
          </a:p>
        </p:txBody>
      </p:sp>
      <p:sp>
        <p:nvSpPr>
          <p:cNvPr id="48" name="文本框 5"/>
          <p:cNvSpPr txBox="1">
            <a:spLocks noChangeArrowheads="1"/>
          </p:cNvSpPr>
          <p:nvPr/>
        </p:nvSpPr>
        <p:spPr bwMode="auto">
          <a:xfrm>
            <a:off x="5045967" y="1603384"/>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a:solidFill>
                  <a:schemeClr val="bg1"/>
                </a:solidFill>
                <a:latin typeface="+mj-ea"/>
                <a:ea typeface="+mj-ea"/>
              </a:rPr>
              <a:t>功能模块：</a:t>
            </a:r>
          </a:p>
        </p:txBody>
      </p:sp>
      <p:sp>
        <p:nvSpPr>
          <p:cNvPr id="2" name="灯片编号占位符 1"/>
          <p:cNvSpPr>
            <a:spLocks noGrp="1"/>
          </p:cNvSpPr>
          <p:nvPr>
            <p:ph type="sldNum" sz="quarter" idx="12"/>
          </p:nvPr>
        </p:nvSpPr>
        <p:spPr/>
        <p:txBody>
          <a:bodyPr/>
          <a:lstStyle/>
          <a:p>
            <a:fld id="{ACBECEF1-1935-4692-9C86-5FD89D9EDF46}" type="slidenum">
              <a:rPr lang="zh-CN" altLang="en-US" smtClean="0"/>
              <a:t>8</a:t>
            </a:fld>
            <a:endParaRPr lang="zh-CN" altLang="en-US"/>
          </a:p>
        </p:txBody>
      </p:sp>
      <p:pic>
        <p:nvPicPr>
          <p:cNvPr id="3" name="图片 -2147482617" descr="7b030de9a7fbfd0738c1e669ffa835b"/>
          <p:cNvPicPr>
            <a:picLocks noChangeAspect="1"/>
          </p:cNvPicPr>
          <p:nvPr/>
        </p:nvPicPr>
        <p:blipFill>
          <a:blip r:embed="rId3"/>
          <a:stretch>
            <a:fillRect/>
          </a:stretch>
        </p:blipFill>
        <p:spPr>
          <a:xfrm>
            <a:off x="1165225" y="1049020"/>
            <a:ext cx="2887345" cy="1764665"/>
          </a:xfrm>
          <a:prstGeom prst="rect">
            <a:avLst/>
          </a:prstGeom>
          <a:noFill/>
          <a:ln w="9525">
            <a:noFill/>
          </a:ln>
        </p:spPr>
      </p:pic>
      <p:pic>
        <p:nvPicPr>
          <p:cNvPr id="1026" name="图片 61">
            <a:extLst>
              <a:ext uri="{FF2B5EF4-FFF2-40B4-BE49-F238E27FC236}">
                <a16:creationId xmlns:a16="http://schemas.microsoft.com/office/drawing/2014/main" id="{E940F167-2BD1-75A3-2273-67865DD2B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8675" y="1275880"/>
            <a:ext cx="1965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anim calcmode="lin" valueType="num">
                                      <p:cBhvr>
                                        <p:cTn id="23" dur="1000" fill="hold"/>
                                        <p:tgtEl>
                                          <p:spTgt spid="48"/>
                                        </p:tgtEl>
                                        <p:attrNameLst>
                                          <p:attrName>ppt_x</p:attrName>
                                        </p:attrNameLst>
                                      </p:cBhvr>
                                      <p:tavLst>
                                        <p:tav tm="0">
                                          <p:val>
                                            <p:strVal val="#ppt_x"/>
                                          </p:val>
                                        </p:tav>
                                        <p:tav tm="100000">
                                          <p:val>
                                            <p:strVal val="#ppt_x"/>
                                          </p:val>
                                        </p:tav>
                                      </p:tavLst>
                                    </p:anim>
                                    <p:anim calcmode="lin" valueType="num">
                                      <p:cBhvr>
                                        <p:cTn id="2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7" grpId="0"/>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ACBECEF1-1935-4692-9C86-5FD89D9EDF46}" type="slidenum">
              <a:rPr lang="zh-CN" altLang="en-US" smtClean="0"/>
              <a:t>9</a:t>
            </a:fld>
            <a:endParaRPr lang="zh-CN" altLang="en-US"/>
          </a:p>
        </p:txBody>
      </p:sp>
      <p:sp>
        <p:nvSpPr>
          <p:cNvPr id="19" name="椭圆 18"/>
          <p:cNvSpPr/>
          <p:nvPr/>
        </p:nvSpPr>
        <p:spPr>
          <a:xfrm rot="18900000">
            <a:off x="2345161" y="1075842"/>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0" name="圆角矩形 3"/>
          <p:cNvSpPr/>
          <p:nvPr/>
        </p:nvSpPr>
        <p:spPr>
          <a:xfrm>
            <a:off x="2398549" y="113206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8" name="椭圆 27"/>
          <p:cNvSpPr/>
          <p:nvPr/>
        </p:nvSpPr>
        <p:spPr>
          <a:xfrm rot="249256">
            <a:off x="2946333" y="2258114"/>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29" name="圆角矩形 3"/>
          <p:cNvSpPr/>
          <p:nvPr/>
        </p:nvSpPr>
        <p:spPr>
          <a:xfrm rot="2949256">
            <a:off x="2997573" y="2313359"/>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0" name="椭圆 29"/>
          <p:cNvSpPr/>
          <p:nvPr/>
        </p:nvSpPr>
        <p:spPr>
          <a:xfrm rot="3369963">
            <a:off x="2436959" y="3525797"/>
            <a:ext cx="865723" cy="865722"/>
          </a:xfrm>
          <a:prstGeom prst="ellipse">
            <a:avLst/>
          </a:prstGeom>
          <a:solidFill>
            <a:srgbClr val="595959"/>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31" name="圆角矩形 3"/>
          <p:cNvSpPr/>
          <p:nvPr/>
        </p:nvSpPr>
        <p:spPr>
          <a:xfrm rot="6069963">
            <a:off x="2487561" y="3578635"/>
            <a:ext cx="758947" cy="758946"/>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grpSp>
        <p:nvGrpSpPr>
          <p:cNvPr id="32" name="组合 31"/>
          <p:cNvGrpSpPr/>
          <p:nvPr/>
        </p:nvGrpSpPr>
        <p:grpSpPr>
          <a:xfrm>
            <a:off x="2167925" y="953680"/>
            <a:ext cx="1762372" cy="3554333"/>
            <a:chOff x="3250518" y="1419902"/>
            <a:chExt cx="2349829" cy="4739111"/>
          </a:xfrm>
        </p:grpSpPr>
        <p:grpSp>
          <p:nvGrpSpPr>
            <p:cNvPr id="33" name="组合 32"/>
            <p:cNvGrpSpPr/>
            <p:nvPr/>
          </p:nvGrpSpPr>
          <p:grpSpPr>
            <a:xfrm>
              <a:off x="3250518" y="1419902"/>
              <a:ext cx="1545904" cy="1725329"/>
              <a:chOff x="3249508" y="1667911"/>
              <a:chExt cx="1339487" cy="1494955"/>
            </a:xfrm>
          </p:grpSpPr>
          <p:sp>
            <p:nvSpPr>
              <p:cNvPr id="42" name="任意多边形: 形状 27"/>
              <p:cNvSpPr/>
              <p:nvPr/>
            </p:nvSpPr>
            <p:spPr>
              <a:xfrm rot="388124">
                <a:off x="3305453" y="1667911"/>
                <a:ext cx="1283542" cy="1283542"/>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1" fmla="*/ 641771 w 1283542"/>
                  <a:gd name="connsiteY0-2" fmla="*/ 0 h 1283542"/>
                  <a:gd name="connsiteX1-3" fmla="*/ 1283542 w 1283542"/>
                  <a:gd name="connsiteY1-4" fmla="*/ 641771 h 1283542"/>
                  <a:gd name="connsiteX2-5" fmla="*/ 641771 w 1283542"/>
                  <a:gd name="connsiteY2-6" fmla="*/ 1283542 h 1283542"/>
                  <a:gd name="connsiteX3-7" fmla="*/ 391965 w 1283542"/>
                  <a:gd name="connsiteY3-8" fmla="*/ 1233109 h 1283542"/>
                  <a:gd name="connsiteX4-9" fmla="*/ 310605 w 1283542"/>
                  <a:gd name="connsiteY4-10" fmla="*/ 1188948 h 1283542"/>
                  <a:gd name="connsiteX5-11" fmla="*/ 297317 w 1283542"/>
                  <a:gd name="connsiteY5-12" fmla="*/ 1120570 h 1283542"/>
                  <a:gd name="connsiteX6-13" fmla="*/ 266487 w 1283542"/>
                  <a:gd name="connsiteY6-14" fmla="*/ 1160354 h 1283542"/>
                  <a:gd name="connsiteX7-15" fmla="*/ 187971 w 1283542"/>
                  <a:gd name="connsiteY7-16" fmla="*/ 1095572 h 1283542"/>
                  <a:gd name="connsiteX8-17" fmla="*/ 0 w 1283542"/>
                  <a:gd name="connsiteY8-18" fmla="*/ 641771 h 1283542"/>
                  <a:gd name="connsiteX9-19" fmla="*/ 641771 w 1283542"/>
                  <a:gd name="connsiteY9-20" fmla="*/ 0 h 1283542"/>
                  <a:gd name="connsiteX0-21" fmla="*/ 641771 w 1283542"/>
                  <a:gd name="connsiteY0-22" fmla="*/ 0 h 1283542"/>
                  <a:gd name="connsiteX1-23" fmla="*/ 1283542 w 1283542"/>
                  <a:gd name="connsiteY1-24" fmla="*/ 641771 h 1283542"/>
                  <a:gd name="connsiteX2-25" fmla="*/ 641771 w 1283542"/>
                  <a:gd name="connsiteY2-26" fmla="*/ 1283542 h 1283542"/>
                  <a:gd name="connsiteX3-27" fmla="*/ 391965 w 1283542"/>
                  <a:gd name="connsiteY3-28" fmla="*/ 1233109 h 1283542"/>
                  <a:gd name="connsiteX4-29" fmla="*/ 310605 w 1283542"/>
                  <a:gd name="connsiteY4-30" fmla="*/ 1188948 h 1283542"/>
                  <a:gd name="connsiteX5-31" fmla="*/ 266487 w 1283542"/>
                  <a:gd name="connsiteY5-32" fmla="*/ 1160354 h 1283542"/>
                  <a:gd name="connsiteX6-33" fmla="*/ 187971 w 1283542"/>
                  <a:gd name="connsiteY6-34" fmla="*/ 1095572 h 1283542"/>
                  <a:gd name="connsiteX7-35" fmla="*/ 0 w 1283542"/>
                  <a:gd name="connsiteY7-36" fmla="*/ 641771 h 1283542"/>
                  <a:gd name="connsiteX8-37" fmla="*/ 641771 w 1283542"/>
                  <a:gd name="connsiteY8-38" fmla="*/ 0 h 1283542"/>
                  <a:gd name="connsiteX0-39" fmla="*/ 310605 w 1283542"/>
                  <a:gd name="connsiteY0-40" fmla="*/ 1188948 h 1283542"/>
                  <a:gd name="connsiteX1-41" fmla="*/ 266487 w 1283542"/>
                  <a:gd name="connsiteY1-42" fmla="*/ 1160354 h 1283542"/>
                  <a:gd name="connsiteX2-43" fmla="*/ 187971 w 1283542"/>
                  <a:gd name="connsiteY2-44" fmla="*/ 1095572 h 1283542"/>
                  <a:gd name="connsiteX3-45" fmla="*/ 0 w 1283542"/>
                  <a:gd name="connsiteY3-46" fmla="*/ 641771 h 1283542"/>
                  <a:gd name="connsiteX4-47" fmla="*/ 641771 w 1283542"/>
                  <a:gd name="connsiteY4-48" fmla="*/ 0 h 1283542"/>
                  <a:gd name="connsiteX5-49" fmla="*/ 1283542 w 1283542"/>
                  <a:gd name="connsiteY5-50" fmla="*/ 641771 h 1283542"/>
                  <a:gd name="connsiteX6-51" fmla="*/ 641771 w 1283542"/>
                  <a:gd name="connsiteY6-52" fmla="*/ 1283542 h 1283542"/>
                  <a:gd name="connsiteX7-53" fmla="*/ 391965 w 1283542"/>
                  <a:gd name="connsiteY7-54" fmla="*/ 1233109 h 1283542"/>
                  <a:gd name="connsiteX8-55" fmla="*/ 402045 w 1283542"/>
                  <a:gd name="connsiteY8-56" fmla="*/ 1280388 h 1283542"/>
                  <a:gd name="connsiteX0-57" fmla="*/ 310605 w 1283542"/>
                  <a:gd name="connsiteY0-58" fmla="*/ 1188948 h 1283542"/>
                  <a:gd name="connsiteX1-59" fmla="*/ 266487 w 1283542"/>
                  <a:gd name="connsiteY1-60" fmla="*/ 1160354 h 1283542"/>
                  <a:gd name="connsiteX2-61" fmla="*/ 187971 w 1283542"/>
                  <a:gd name="connsiteY2-62" fmla="*/ 1095572 h 1283542"/>
                  <a:gd name="connsiteX3-63" fmla="*/ 0 w 1283542"/>
                  <a:gd name="connsiteY3-64" fmla="*/ 641771 h 1283542"/>
                  <a:gd name="connsiteX4-65" fmla="*/ 641771 w 1283542"/>
                  <a:gd name="connsiteY4-66" fmla="*/ 0 h 1283542"/>
                  <a:gd name="connsiteX5-67" fmla="*/ 1283542 w 1283542"/>
                  <a:gd name="connsiteY5-68" fmla="*/ 641771 h 1283542"/>
                  <a:gd name="connsiteX6-69" fmla="*/ 641771 w 1283542"/>
                  <a:gd name="connsiteY6-70" fmla="*/ 1283542 h 1283542"/>
                  <a:gd name="connsiteX7-71" fmla="*/ 391965 w 1283542"/>
                  <a:gd name="connsiteY7-72" fmla="*/ 1233109 h 128354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sp>
            <p:nvSpPr>
              <p:cNvPr id="46" name="椭圆 45"/>
              <p:cNvSpPr/>
              <p:nvPr/>
            </p:nvSpPr>
            <p:spPr>
              <a:xfrm>
                <a:off x="3249508" y="3023166"/>
                <a:ext cx="139700" cy="139700"/>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55" name="直接连接符 54"/>
              <p:cNvCxnSpPr/>
              <p:nvPr/>
            </p:nvCxnSpPr>
            <p:spPr>
              <a:xfrm flipH="1">
                <a:off x="3364229" y="2805302"/>
                <a:ext cx="192611" cy="230846"/>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34" name="任意多边形: 形状 13"/>
            <p:cNvSpPr/>
            <p:nvPr/>
          </p:nvSpPr>
          <p:spPr>
            <a:xfrm>
              <a:off x="3388049" y="3125619"/>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1" fmla="*/ 0 w 247650"/>
                <a:gd name="connsiteY0-2" fmla="*/ 0 h 438150"/>
                <a:gd name="connsiteX1-3" fmla="*/ 146050 w 247650"/>
                <a:gd name="connsiteY1-4" fmla="*/ 180975 h 438150"/>
                <a:gd name="connsiteX2-5" fmla="*/ 247650 w 247650"/>
                <a:gd name="connsiteY2-6" fmla="*/ 438150 h 438150"/>
              </a:gdLst>
              <a:ahLst/>
              <a:cxnLst>
                <a:cxn ang="0">
                  <a:pos x="connsiteX0-1" y="connsiteY0-2"/>
                </a:cxn>
                <a:cxn ang="0">
                  <a:pos x="connsiteX1-3" y="connsiteY1-4"/>
                </a:cxn>
                <a:cxn ang="0">
                  <a:pos x="connsiteX2-5" y="connsiteY2-6"/>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5" name="任意多边形: 形状 34"/>
            <p:cNvSpPr/>
            <p:nvPr/>
          </p:nvSpPr>
          <p:spPr>
            <a:xfrm rot="3337380">
              <a:off x="4119010" y="2989819"/>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1" fmla="*/ 641771 w 1283542"/>
                <a:gd name="connsiteY0-2" fmla="*/ 0 h 1283542"/>
                <a:gd name="connsiteX1-3" fmla="*/ 1283542 w 1283542"/>
                <a:gd name="connsiteY1-4" fmla="*/ 641771 h 1283542"/>
                <a:gd name="connsiteX2-5" fmla="*/ 641771 w 1283542"/>
                <a:gd name="connsiteY2-6" fmla="*/ 1283542 h 1283542"/>
                <a:gd name="connsiteX3-7" fmla="*/ 391965 w 1283542"/>
                <a:gd name="connsiteY3-8" fmla="*/ 1233109 h 1283542"/>
                <a:gd name="connsiteX4-9" fmla="*/ 310605 w 1283542"/>
                <a:gd name="connsiteY4-10" fmla="*/ 1188948 h 1283542"/>
                <a:gd name="connsiteX5-11" fmla="*/ 297317 w 1283542"/>
                <a:gd name="connsiteY5-12" fmla="*/ 1120570 h 1283542"/>
                <a:gd name="connsiteX6-13" fmla="*/ 266487 w 1283542"/>
                <a:gd name="connsiteY6-14" fmla="*/ 1160354 h 1283542"/>
                <a:gd name="connsiteX7-15" fmla="*/ 187971 w 1283542"/>
                <a:gd name="connsiteY7-16" fmla="*/ 1095572 h 1283542"/>
                <a:gd name="connsiteX8-17" fmla="*/ 0 w 1283542"/>
                <a:gd name="connsiteY8-18" fmla="*/ 641771 h 1283542"/>
                <a:gd name="connsiteX9-19" fmla="*/ 641771 w 1283542"/>
                <a:gd name="connsiteY9-20" fmla="*/ 0 h 1283542"/>
                <a:gd name="connsiteX0-21" fmla="*/ 641771 w 1283542"/>
                <a:gd name="connsiteY0-22" fmla="*/ 0 h 1283542"/>
                <a:gd name="connsiteX1-23" fmla="*/ 1283542 w 1283542"/>
                <a:gd name="connsiteY1-24" fmla="*/ 641771 h 1283542"/>
                <a:gd name="connsiteX2-25" fmla="*/ 641771 w 1283542"/>
                <a:gd name="connsiteY2-26" fmla="*/ 1283542 h 1283542"/>
                <a:gd name="connsiteX3-27" fmla="*/ 391965 w 1283542"/>
                <a:gd name="connsiteY3-28" fmla="*/ 1233109 h 1283542"/>
                <a:gd name="connsiteX4-29" fmla="*/ 310605 w 1283542"/>
                <a:gd name="connsiteY4-30" fmla="*/ 1188948 h 1283542"/>
                <a:gd name="connsiteX5-31" fmla="*/ 266487 w 1283542"/>
                <a:gd name="connsiteY5-32" fmla="*/ 1160354 h 1283542"/>
                <a:gd name="connsiteX6-33" fmla="*/ 187971 w 1283542"/>
                <a:gd name="connsiteY6-34" fmla="*/ 1095572 h 1283542"/>
                <a:gd name="connsiteX7-35" fmla="*/ 0 w 1283542"/>
                <a:gd name="connsiteY7-36" fmla="*/ 641771 h 1283542"/>
                <a:gd name="connsiteX8-37" fmla="*/ 641771 w 1283542"/>
                <a:gd name="connsiteY8-38" fmla="*/ 0 h 1283542"/>
                <a:gd name="connsiteX0-39" fmla="*/ 310605 w 1283542"/>
                <a:gd name="connsiteY0-40" fmla="*/ 1188948 h 1283542"/>
                <a:gd name="connsiteX1-41" fmla="*/ 266487 w 1283542"/>
                <a:gd name="connsiteY1-42" fmla="*/ 1160354 h 1283542"/>
                <a:gd name="connsiteX2-43" fmla="*/ 187971 w 1283542"/>
                <a:gd name="connsiteY2-44" fmla="*/ 1095572 h 1283542"/>
                <a:gd name="connsiteX3-45" fmla="*/ 0 w 1283542"/>
                <a:gd name="connsiteY3-46" fmla="*/ 641771 h 1283542"/>
                <a:gd name="connsiteX4-47" fmla="*/ 641771 w 1283542"/>
                <a:gd name="connsiteY4-48" fmla="*/ 0 h 1283542"/>
                <a:gd name="connsiteX5-49" fmla="*/ 1283542 w 1283542"/>
                <a:gd name="connsiteY5-50" fmla="*/ 641771 h 1283542"/>
                <a:gd name="connsiteX6-51" fmla="*/ 641771 w 1283542"/>
                <a:gd name="connsiteY6-52" fmla="*/ 1283542 h 1283542"/>
                <a:gd name="connsiteX7-53" fmla="*/ 391965 w 1283542"/>
                <a:gd name="connsiteY7-54" fmla="*/ 1233109 h 1283542"/>
                <a:gd name="connsiteX8-55" fmla="*/ 402045 w 1283542"/>
                <a:gd name="connsiteY8-56" fmla="*/ 1280388 h 1283542"/>
                <a:gd name="connsiteX0-57" fmla="*/ 310605 w 1283542"/>
                <a:gd name="connsiteY0-58" fmla="*/ 1188948 h 1283542"/>
                <a:gd name="connsiteX1-59" fmla="*/ 266487 w 1283542"/>
                <a:gd name="connsiteY1-60" fmla="*/ 1160354 h 1283542"/>
                <a:gd name="connsiteX2-61" fmla="*/ 187971 w 1283542"/>
                <a:gd name="connsiteY2-62" fmla="*/ 1095572 h 1283542"/>
                <a:gd name="connsiteX3-63" fmla="*/ 0 w 1283542"/>
                <a:gd name="connsiteY3-64" fmla="*/ 641771 h 1283542"/>
                <a:gd name="connsiteX4-65" fmla="*/ 641771 w 1283542"/>
                <a:gd name="connsiteY4-66" fmla="*/ 0 h 1283542"/>
                <a:gd name="connsiteX5-67" fmla="*/ 1283542 w 1283542"/>
                <a:gd name="connsiteY5-68" fmla="*/ 641771 h 1283542"/>
                <a:gd name="connsiteX6-69" fmla="*/ 641771 w 1283542"/>
                <a:gd name="connsiteY6-70" fmla="*/ 1283542 h 1283542"/>
                <a:gd name="connsiteX7-71" fmla="*/ 391965 w 1283542"/>
                <a:gd name="connsiteY7-72" fmla="*/ 1233109 h 128354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6" name="椭圆 35"/>
            <p:cNvSpPr/>
            <p:nvPr/>
          </p:nvSpPr>
          <p:spPr>
            <a:xfrm rot="2949256">
              <a:off x="3621258" y="3692986"/>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37" name="直接连接符 36"/>
            <p:cNvCxnSpPr/>
            <p:nvPr/>
          </p:nvCxnSpPr>
          <p:spPr>
            <a:xfrm rot="2949256" flipH="1">
              <a:off x="3847705" y="3633597"/>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38" name="任意多边形: 形状 33"/>
            <p:cNvSpPr/>
            <p:nvPr/>
          </p:nvSpPr>
          <p:spPr>
            <a:xfrm rot="2949256">
              <a:off x="3452246" y="3877183"/>
              <a:ext cx="285813" cy="505669"/>
            </a:xfrm>
            <a:custGeom>
              <a:avLst/>
              <a:gdLst>
                <a:gd name="connsiteX0" fmla="*/ 0 w 247650"/>
                <a:gd name="connsiteY0" fmla="*/ 0 h 438150"/>
                <a:gd name="connsiteX1" fmla="*/ 146050 w 247650"/>
                <a:gd name="connsiteY1" fmla="*/ 180975 h 438150"/>
                <a:gd name="connsiteX2" fmla="*/ 247650 w 247650"/>
                <a:gd name="connsiteY2" fmla="*/ 438150 h 438150"/>
                <a:gd name="connsiteX0-1" fmla="*/ 0 w 247650"/>
                <a:gd name="connsiteY0-2" fmla="*/ 0 h 438150"/>
                <a:gd name="connsiteX1-3" fmla="*/ 146050 w 247650"/>
                <a:gd name="connsiteY1-4" fmla="*/ 180975 h 438150"/>
                <a:gd name="connsiteX2-5" fmla="*/ 247650 w 247650"/>
                <a:gd name="connsiteY2-6" fmla="*/ 438150 h 438150"/>
              </a:gdLst>
              <a:ahLst/>
              <a:cxnLst>
                <a:cxn ang="0">
                  <a:pos x="connsiteX0-1" y="connsiteY0-2"/>
                </a:cxn>
                <a:cxn ang="0">
                  <a:pos x="connsiteX1-3" y="connsiteY1-4"/>
                </a:cxn>
                <a:cxn ang="0">
                  <a:pos x="connsiteX2-5" y="connsiteY2-6"/>
                </a:cxn>
              </a:cxnLst>
              <a:rect l="l" t="t" r="r" b="b"/>
              <a:pathLst>
                <a:path w="247650" h="438150">
                  <a:moveTo>
                    <a:pt x="0" y="0"/>
                  </a:moveTo>
                  <a:cubicBezTo>
                    <a:pt x="52387" y="53975"/>
                    <a:pt x="104775" y="107950"/>
                    <a:pt x="146050" y="180975"/>
                  </a:cubicBezTo>
                  <a:cubicBezTo>
                    <a:pt x="187325" y="254000"/>
                    <a:pt x="224630" y="341313"/>
                    <a:pt x="247650" y="438150"/>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39" name="任意多边形: 形状 50"/>
            <p:cNvSpPr/>
            <p:nvPr/>
          </p:nvSpPr>
          <p:spPr>
            <a:xfrm rot="6458087">
              <a:off x="3446677" y="4677675"/>
              <a:ext cx="1481338" cy="1481337"/>
            </a:xfrm>
            <a:custGeom>
              <a:avLst/>
              <a:gdLst>
                <a:gd name="connsiteX0" fmla="*/ 641771 w 1283542"/>
                <a:gd name="connsiteY0" fmla="*/ 0 h 1283542"/>
                <a:gd name="connsiteX1" fmla="*/ 1283542 w 1283542"/>
                <a:gd name="connsiteY1" fmla="*/ 641771 h 1283542"/>
                <a:gd name="connsiteX2" fmla="*/ 641771 w 1283542"/>
                <a:gd name="connsiteY2" fmla="*/ 1283542 h 1283542"/>
                <a:gd name="connsiteX3" fmla="*/ 391965 w 1283542"/>
                <a:gd name="connsiteY3" fmla="*/ 1233109 h 1283542"/>
                <a:gd name="connsiteX4" fmla="*/ 310605 w 1283542"/>
                <a:gd name="connsiteY4" fmla="*/ 1188948 h 1283542"/>
                <a:gd name="connsiteX5" fmla="*/ 338726 w 1283542"/>
                <a:gd name="connsiteY5" fmla="*/ 1152658 h 1283542"/>
                <a:gd name="connsiteX6" fmla="*/ 297317 w 1283542"/>
                <a:gd name="connsiteY6" fmla="*/ 1120570 h 1283542"/>
                <a:gd name="connsiteX7" fmla="*/ 266487 w 1283542"/>
                <a:gd name="connsiteY7" fmla="*/ 1160354 h 1283542"/>
                <a:gd name="connsiteX8" fmla="*/ 187971 w 1283542"/>
                <a:gd name="connsiteY8" fmla="*/ 1095572 h 1283542"/>
                <a:gd name="connsiteX9" fmla="*/ 0 w 1283542"/>
                <a:gd name="connsiteY9" fmla="*/ 641771 h 1283542"/>
                <a:gd name="connsiteX10" fmla="*/ 641771 w 1283542"/>
                <a:gd name="connsiteY10" fmla="*/ 0 h 1283542"/>
                <a:gd name="connsiteX0-1" fmla="*/ 641771 w 1283542"/>
                <a:gd name="connsiteY0-2" fmla="*/ 0 h 1283542"/>
                <a:gd name="connsiteX1-3" fmla="*/ 1283542 w 1283542"/>
                <a:gd name="connsiteY1-4" fmla="*/ 641771 h 1283542"/>
                <a:gd name="connsiteX2-5" fmla="*/ 641771 w 1283542"/>
                <a:gd name="connsiteY2-6" fmla="*/ 1283542 h 1283542"/>
                <a:gd name="connsiteX3-7" fmla="*/ 391965 w 1283542"/>
                <a:gd name="connsiteY3-8" fmla="*/ 1233109 h 1283542"/>
                <a:gd name="connsiteX4-9" fmla="*/ 310605 w 1283542"/>
                <a:gd name="connsiteY4-10" fmla="*/ 1188948 h 1283542"/>
                <a:gd name="connsiteX5-11" fmla="*/ 297317 w 1283542"/>
                <a:gd name="connsiteY5-12" fmla="*/ 1120570 h 1283542"/>
                <a:gd name="connsiteX6-13" fmla="*/ 266487 w 1283542"/>
                <a:gd name="connsiteY6-14" fmla="*/ 1160354 h 1283542"/>
                <a:gd name="connsiteX7-15" fmla="*/ 187971 w 1283542"/>
                <a:gd name="connsiteY7-16" fmla="*/ 1095572 h 1283542"/>
                <a:gd name="connsiteX8-17" fmla="*/ 0 w 1283542"/>
                <a:gd name="connsiteY8-18" fmla="*/ 641771 h 1283542"/>
                <a:gd name="connsiteX9-19" fmla="*/ 641771 w 1283542"/>
                <a:gd name="connsiteY9-20" fmla="*/ 0 h 1283542"/>
                <a:gd name="connsiteX0-21" fmla="*/ 641771 w 1283542"/>
                <a:gd name="connsiteY0-22" fmla="*/ 0 h 1283542"/>
                <a:gd name="connsiteX1-23" fmla="*/ 1283542 w 1283542"/>
                <a:gd name="connsiteY1-24" fmla="*/ 641771 h 1283542"/>
                <a:gd name="connsiteX2-25" fmla="*/ 641771 w 1283542"/>
                <a:gd name="connsiteY2-26" fmla="*/ 1283542 h 1283542"/>
                <a:gd name="connsiteX3-27" fmla="*/ 391965 w 1283542"/>
                <a:gd name="connsiteY3-28" fmla="*/ 1233109 h 1283542"/>
                <a:gd name="connsiteX4-29" fmla="*/ 310605 w 1283542"/>
                <a:gd name="connsiteY4-30" fmla="*/ 1188948 h 1283542"/>
                <a:gd name="connsiteX5-31" fmla="*/ 266487 w 1283542"/>
                <a:gd name="connsiteY5-32" fmla="*/ 1160354 h 1283542"/>
                <a:gd name="connsiteX6-33" fmla="*/ 187971 w 1283542"/>
                <a:gd name="connsiteY6-34" fmla="*/ 1095572 h 1283542"/>
                <a:gd name="connsiteX7-35" fmla="*/ 0 w 1283542"/>
                <a:gd name="connsiteY7-36" fmla="*/ 641771 h 1283542"/>
                <a:gd name="connsiteX8-37" fmla="*/ 641771 w 1283542"/>
                <a:gd name="connsiteY8-38" fmla="*/ 0 h 1283542"/>
                <a:gd name="connsiteX0-39" fmla="*/ 310605 w 1283542"/>
                <a:gd name="connsiteY0-40" fmla="*/ 1188948 h 1283542"/>
                <a:gd name="connsiteX1-41" fmla="*/ 266487 w 1283542"/>
                <a:gd name="connsiteY1-42" fmla="*/ 1160354 h 1283542"/>
                <a:gd name="connsiteX2-43" fmla="*/ 187971 w 1283542"/>
                <a:gd name="connsiteY2-44" fmla="*/ 1095572 h 1283542"/>
                <a:gd name="connsiteX3-45" fmla="*/ 0 w 1283542"/>
                <a:gd name="connsiteY3-46" fmla="*/ 641771 h 1283542"/>
                <a:gd name="connsiteX4-47" fmla="*/ 641771 w 1283542"/>
                <a:gd name="connsiteY4-48" fmla="*/ 0 h 1283542"/>
                <a:gd name="connsiteX5-49" fmla="*/ 1283542 w 1283542"/>
                <a:gd name="connsiteY5-50" fmla="*/ 641771 h 1283542"/>
                <a:gd name="connsiteX6-51" fmla="*/ 641771 w 1283542"/>
                <a:gd name="connsiteY6-52" fmla="*/ 1283542 h 1283542"/>
                <a:gd name="connsiteX7-53" fmla="*/ 391965 w 1283542"/>
                <a:gd name="connsiteY7-54" fmla="*/ 1233109 h 1283542"/>
                <a:gd name="connsiteX8-55" fmla="*/ 402045 w 1283542"/>
                <a:gd name="connsiteY8-56" fmla="*/ 1280388 h 1283542"/>
                <a:gd name="connsiteX0-57" fmla="*/ 310605 w 1283542"/>
                <a:gd name="connsiteY0-58" fmla="*/ 1188948 h 1283542"/>
                <a:gd name="connsiteX1-59" fmla="*/ 266487 w 1283542"/>
                <a:gd name="connsiteY1-60" fmla="*/ 1160354 h 1283542"/>
                <a:gd name="connsiteX2-61" fmla="*/ 187971 w 1283542"/>
                <a:gd name="connsiteY2-62" fmla="*/ 1095572 h 1283542"/>
                <a:gd name="connsiteX3-63" fmla="*/ 0 w 1283542"/>
                <a:gd name="connsiteY3-64" fmla="*/ 641771 h 1283542"/>
                <a:gd name="connsiteX4-65" fmla="*/ 641771 w 1283542"/>
                <a:gd name="connsiteY4-66" fmla="*/ 0 h 1283542"/>
                <a:gd name="connsiteX5-67" fmla="*/ 1283542 w 1283542"/>
                <a:gd name="connsiteY5-68" fmla="*/ 641771 h 1283542"/>
                <a:gd name="connsiteX6-69" fmla="*/ 641771 w 1283542"/>
                <a:gd name="connsiteY6-70" fmla="*/ 1283542 h 1283542"/>
                <a:gd name="connsiteX7-71" fmla="*/ 391965 w 1283542"/>
                <a:gd name="connsiteY7-72" fmla="*/ 1233109 h 128354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283542" h="1283542">
                  <a:moveTo>
                    <a:pt x="310605" y="1188948"/>
                  </a:moveTo>
                  <a:lnTo>
                    <a:pt x="266487" y="1160354"/>
                  </a:lnTo>
                  <a:lnTo>
                    <a:pt x="187971" y="1095572"/>
                  </a:lnTo>
                  <a:cubicBezTo>
                    <a:pt x="71833" y="979434"/>
                    <a:pt x="0" y="818991"/>
                    <a:pt x="0" y="641771"/>
                  </a:cubicBezTo>
                  <a:cubicBezTo>
                    <a:pt x="0" y="287331"/>
                    <a:pt x="287331" y="0"/>
                    <a:pt x="641771" y="0"/>
                  </a:cubicBezTo>
                  <a:cubicBezTo>
                    <a:pt x="996211" y="0"/>
                    <a:pt x="1283542" y="287331"/>
                    <a:pt x="1283542" y="641771"/>
                  </a:cubicBezTo>
                  <a:cubicBezTo>
                    <a:pt x="1283542" y="996211"/>
                    <a:pt x="996211" y="1283542"/>
                    <a:pt x="641771" y="1283542"/>
                  </a:cubicBezTo>
                  <a:cubicBezTo>
                    <a:pt x="553161" y="1283542"/>
                    <a:pt x="468745" y="1265584"/>
                    <a:pt x="391965" y="1233109"/>
                  </a:cubicBezTo>
                </a:path>
              </a:pathLst>
            </a:cu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40" name="椭圆 39"/>
            <p:cNvSpPr/>
            <p:nvPr/>
          </p:nvSpPr>
          <p:spPr>
            <a:xfrm rot="6069963">
              <a:off x="3360124" y="4451754"/>
              <a:ext cx="161228" cy="161228"/>
            </a:xfrm>
            <a:prstGeom prst="ellips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bg1"/>
                </a:solidFill>
              </a:endParaRPr>
            </a:p>
          </p:txBody>
        </p:sp>
        <p:cxnSp>
          <p:nvCxnSpPr>
            <p:cNvPr id="41" name="直接连接符 40"/>
            <p:cNvCxnSpPr/>
            <p:nvPr/>
          </p:nvCxnSpPr>
          <p:spPr>
            <a:xfrm rot="6069963" flipH="1">
              <a:off x="3493117" y="4597512"/>
              <a:ext cx="222293" cy="26642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grpSp>
      <p:sp>
        <p:nvSpPr>
          <p:cNvPr id="56" name="椭圆 55"/>
          <p:cNvSpPr/>
          <p:nvPr/>
        </p:nvSpPr>
        <p:spPr>
          <a:xfrm rot="249256">
            <a:off x="989712" y="2146526"/>
            <a:ext cx="1258847" cy="1258845"/>
          </a:xfrm>
          <a:prstGeom prst="ellipse">
            <a:avLst/>
          </a:prstGeom>
          <a:solidFill>
            <a:schemeClr val="tx1">
              <a:lumMod val="75000"/>
              <a:lumOff val="25000"/>
              <a:alpha val="5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bg1"/>
              </a:solidFill>
            </a:endParaRPr>
          </a:p>
        </p:txBody>
      </p:sp>
      <p:sp>
        <p:nvSpPr>
          <p:cNvPr id="57" name="圆角矩形 3"/>
          <p:cNvSpPr/>
          <p:nvPr/>
        </p:nvSpPr>
        <p:spPr>
          <a:xfrm rot="2949256">
            <a:off x="1064220" y="2226857"/>
            <a:ext cx="1103584" cy="1103583"/>
          </a:xfrm>
          <a:prstGeom prst="roundRect">
            <a:avLst>
              <a:gd name="adj" fmla="val 50000"/>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1">
                  <a:lumMod val="90000"/>
                  <a:lumOff val="10000"/>
                </a:schemeClr>
              </a:solidFill>
            </a:endParaRPr>
          </a:p>
        </p:txBody>
      </p:sp>
      <p:sp>
        <p:nvSpPr>
          <p:cNvPr id="58" name="TextBox 21"/>
          <p:cNvSpPr txBox="1">
            <a:spLocks noChangeArrowheads="1"/>
          </p:cNvSpPr>
          <p:nvPr/>
        </p:nvSpPr>
        <p:spPr bwMode="auto">
          <a:xfrm>
            <a:off x="1098021" y="2602820"/>
            <a:ext cx="98552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7167" tIns="68584" rIns="137167" bIns="68584">
            <a:spAutoFit/>
          </a:bodyPr>
          <a:lstStyle>
            <a:lvl1pPr>
              <a:defRPr sz="4300">
                <a:solidFill>
                  <a:schemeClr val="tx1"/>
                </a:solidFill>
                <a:latin typeface="Calibri" panose="020F0502020204030204" pitchFamily="34" charset="0"/>
                <a:ea typeface="MS PGothic" panose="020B0600070205080204" pitchFamily="34" charset="-128"/>
              </a:defRPr>
            </a:lvl1pPr>
            <a:lvl2pPr marL="742950" indent="-285750">
              <a:defRPr sz="4300">
                <a:solidFill>
                  <a:schemeClr val="tx1"/>
                </a:solidFill>
                <a:latin typeface="Calibri" panose="020F0502020204030204" pitchFamily="34" charset="0"/>
                <a:ea typeface="MS PGothic" panose="020B0600070205080204" pitchFamily="34" charset="-128"/>
              </a:defRPr>
            </a:lvl2pPr>
            <a:lvl3pPr marL="1143000" indent="-228600">
              <a:defRPr sz="4300">
                <a:solidFill>
                  <a:schemeClr val="tx1"/>
                </a:solidFill>
                <a:latin typeface="Calibri" panose="020F0502020204030204" pitchFamily="34" charset="0"/>
                <a:ea typeface="MS PGothic" panose="020B0600070205080204" pitchFamily="34" charset="-128"/>
              </a:defRPr>
            </a:lvl3pPr>
            <a:lvl4pPr marL="1600200" indent="-228600">
              <a:defRPr sz="4300">
                <a:solidFill>
                  <a:schemeClr val="tx1"/>
                </a:solidFill>
                <a:latin typeface="Calibri" panose="020F0502020204030204" pitchFamily="34" charset="0"/>
                <a:ea typeface="MS PGothic" panose="020B0600070205080204" pitchFamily="34" charset="-128"/>
              </a:defRPr>
            </a:lvl4pPr>
            <a:lvl5pPr marL="2057400" indent="-228600">
              <a:defRPr sz="4300">
                <a:solidFill>
                  <a:schemeClr val="tx1"/>
                </a:solidFill>
                <a:latin typeface="Calibri" panose="020F0502020204030204" pitchFamily="34" charset="0"/>
                <a:ea typeface="MS PGothic" panose="020B0600070205080204" pitchFamily="34" charset="-128"/>
              </a:defRPr>
            </a:lvl5pPr>
            <a:lvl6pPr marL="2514600" indent="-228600" defTabSz="1087755"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6pPr>
            <a:lvl7pPr marL="2971800" indent="-228600" defTabSz="1087755"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7pPr>
            <a:lvl8pPr marL="3429000" indent="-228600" defTabSz="1087755"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8pPr>
            <a:lvl9pPr marL="3886200" indent="-228600" defTabSz="1087755" fontAlgn="base">
              <a:spcBef>
                <a:spcPct val="0"/>
              </a:spcBef>
              <a:spcAft>
                <a:spcPct val="0"/>
              </a:spcAft>
              <a:defRPr sz="4300">
                <a:solidFill>
                  <a:schemeClr val="tx1"/>
                </a:solidFill>
                <a:latin typeface="Calibri" panose="020F0502020204030204" pitchFamily="34" charset="0"/>
                <a:ea typeface="MS PGothic" panose="020B0600070205080204" pitchFamily="34" charset="-128"/>
              </a:defRPr>
            </a:lvl9pPr>
          </a:lstStyle>
          <a:p>
            <a:pPr eaLnBrk="1" hangingPunct="1">
              <a:defRPr/>
            </a:pPr>
            <a:r>
              <a:rPr lang="zh-CN" altLang="en-US" sz="1400">
                <a:solidFill>
                  <a:schemeClr val="bg1"/>
                </a:solidFill>
                <a:latin typeface="微软雅黑" panose="020B0503020204020204" pitchFamily="34" charset="-122"/>
                <a:ea typeface="微软雅黑" panose="020B0503020204020204" pitchFamily="34" charset="-122"/>
                <a:sym typeface="+mn-lt"/>
              </a:rPr>
              <a:t>数据结构</a:t>
            </a:r>
            <a:endParaRPr lang="id-ID" sz="1400" dirty="0">
              <a:solidFill>
                <a:schemeClr val="bg1"/>
              </a:solidFill>
              <a:latin typeface="微软雅黑" panose="020B0503020204020204" pitchFamily="34" charset="-122"/>
              <a:ea typeface="微软雅黑" panose="020B0503020204020204" pitchFamily="34" charset="-122"/>
              <a:sym typeface="+mn-lt"/>
            </a:endParaRPr>
          </a:p>
        </p:txBody>
      </p:sp>
      <p:sp>
        <p:nvSpPr>
          <p:cNvPr id="67" name="椭圆 66"/>
          <p:cNvSpPr/>
          <p:nvPr/>
        </p:nvSpPr>
        <p:spPr>
          <a:xfrm>
            <a:off x="5044852" y="1722455"/>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8" name="椭圆 67"/>
          <p:cNvSpPr/>
          <p:nvPr/>
        </p:nvSpPr>
        <p:spPr>
          <a:xfrm>
            <a:off x="5044852" y="3051676"/>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sp>
        <p:nvSpPr>
          <p:cNvPr id="69" name="椭圆 68"/>
          <p:cNvSpPr/>
          <p:nvPr/>
        </p:nvSpPr>
        <p:spPr>
          <a:xfrm>
            <a:off x="5044852" y="836277"/>
            <a:ext cx="120941" cy="120941"/>
          </a:xfrm>
          <a:prstGeom prst="ellipse">
            <a:avLst/>
          </a:prstGeom>
          <a:solidFill>
            <a:schemeClr val="accent1">
              <a:lumMod val="90000"/>
              <a:lumOff val="1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404040"/>
              </a:solidFill>
            </a:endParaRPr>
          </a:p>
        </p:txBody>
      </p:sp>
      <p:cxnSp>
        <p:nvCxnSpPr>
          <p:cNvPr id="70" name="直接连接符 69"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flipV="1">
            <a:off x="3405538" y="896343"/>
            <a:ext cx="1384300" cy="403860"/>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1" name="直接连接符 70"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flipV="1">
            <a:off x="3705125" y="1795201"/>
            <a:ext cx="1150620" cy="362585"/>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cxnSp>
        <p:nvCxnSpPr>
          <p:cNvPr id="72" name="直接连接符 71" descr="e7d195523061f1c0e8da580c895714cc9e657dc935b73854DD54234BF92455C2409EC703713D08D418A918AD21FB4B97B212F83F8516769F1C595028FE6458DEA8E413C6E2511160CEE934C7F76380B4A00578EC6E9EBBA999580D2A107D3BD1118EE741061249FC41D2131BC3D642436CC15B106479E628F53C8386832395AA17BAB59967553570147D23516E8A3A98"/>
          <p:cNvCxnSpPr/>
          <p:nvPr/>
        </p:nvCxnSpPr>
        <p:spPr>
          <a:xfrm flipV="1">
            <a:off x="3557938" y="3141984"/>
            <a:ext cx="1322070" cy="664845"/>
          </a:xfrm>
          <a:prstGeom prst="line">
            <a:avLst/>
          </a:prstGeom>
          <a:noFill/>
          <a:ln w="19050">
            <a:solidFill>
              <a:srgbClr val="595959"/>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76" name="0"/>
          <p:cNvSpPr txBox="1">
            <a:spLocks noChangeArrowheads="1"/>
          </p:cNvSpPr>
          <p:nvPr/>
        </p:nvSpPr>
        <p:spPr bwMode="auto">
          <a:xfrm>
            <a:off x="5280660" y="640080"/>
            <a:ext cx="236093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1200" b="1">
                <a:solidFill>
                  <a:srgbClr val="404040"/>
                </a:solidFill>
                <a:latin typeface="微软雅黑" panose="020B0503020204020204" pitchFamily="34" charset="-122"/>
                <a:sym typeface="Arial" panose="020B0604020202020204" pitchFamily="34" charset="0"/>
              </a:rPr>
              <a:t>旅游产品的信息用数据结构储存</a:t>
            </a:r>
          </a:p>
          <a:p>
            <a:pPr eaLnBrk="1" hangingPunct="1">
              <a:spcBef>
                <a:spcPct val="20000"/>
              </a:spcBef>
            </a:pPr>
            <a:r>
              <a:rPr lang="zh-CN" altLang="en-US" sz="1200" b="1">
                <a:solidFill>
                  <a:srgbClr val="404040"/>
                </a:solidFill>
                <a:latin typeface="微软雅黑" panose="020B0503020204020204" pitchFamily="34" charset="-122"/>
                <a:sym typeface="Arial" panose="020B0604020202020204" pitchFamily="34" charset="0"/>
              </a:rPr>
              <a:t>产品数据结构里面信息主要通过链表进行存储</a:t>
            </a:r>
          </a:p>
        </p:txBody>
      </p:sp>
      <p:sp>
        <p:nvSpPr>
          <p:cNvPr id="78" name="0"/>
          <p:cNvSpPr txBox="1">
            <a:spLocks noChangeArrowheads="1"/>
          </p:cNvSpPr>
          <p:nvPr/>
        </p:nvSpPr>
        <p:spPr bwMode="auto">
          <a:xfrm>
            <a:off x="5281295" y="1694180"/>
            <a:ext cx="209740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a:solidFill>
                  <a:srgbClr val="404040"/>
                </a:solidFill>
                <a:latin typeface="微软雅黑" panose="020B0503020204020204" pitchFamily="34" charset="-122"/>
                <a:sym typeface="Arial" panose="020B0604020202020204" pitchFamily="34" charset="0"/>
              </a:rPr>
              <a:t>一些基础的全局变量如下</a:t>
            </a:r>
          </a:p>
        </p:txBody>
      </p:sp>
      <p:sp>
        <p:nvSpPr>
          <p:cNvPr id="79" name="0"/>
          <p:cNvSpPr txBox="1">
            <a:spLocks noChangeArrowheads="1"/>
          </p:cNvSpPr>
          <p:nvPr/>
        </p:nvSpPr>
        <p:spPr bwMode="auto">
          <a:xfrm>
            <a:off x="5281042" y="1910508"/>
            <a:ext cx="2212713" cy="84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sz="1100" dirty="0">
                <a:solidFill>
                  <a:srgbClr val="404040"/>
                </a:solidFill>
                <a:latin typeface="微软雅黑" panose="020B0503020204020204" pitchFamily="34" charset="-122"/>
              </a:rPr>
              <a:t>extern double x;   //x坐标 </a:t>
            </a:r>
          </a:p>
          <a:p>
            <a:r>
              <a:rPr sz="1100" dirty="0">
                <a:solidFill>
                  <a:srgbClr val="404040"/>
                </a:solidFill>
                <a:latin typeface="微软雅黑" panose="020B0503020204020204" pitchFamily="34" charset="-122"/>
              </a:rPr>
              <a:t>extern double y;   //y坐标 </a:t>
            </a:r>
          </a:p>
          <a:p>
            <a:r>
              <a:rPr sz="1100" dirty="0">
                <a:solidFill>
                  <a:srgbClr val="404040"/>
                </a:solidFill>
                <a:latin typeface="微软雅黑" panose="020B0503020204020204" pitchFamily="34" charset="-122"/>
              </a:rPr>
              <a:t>extern double w;   //宽度 </a:t>
            </a:r>
          </a:p>
          <a:p>
            <a:r>
              <a:rPr sz="1100" dirty="0">
                <a:solidFill>
                  <a:srgbClr val="404040"/>
                </a:solidFill>
                <a:latin typeface="微软雅黑" panose="020B0503020204020204" pitchFamily="34" charset="-122"/>
              </a:rPr>
              <a:t>extern double h;   //高度 </a:t>
            </a:r>
          </a:p>
          <a:p>
            <a:r>
              <a:rPr sz="1100" dirty="0">
                <a:solidFill>
                  <a:srgbClr val="404040"/>
                </a:solidFill>
                <a:latin typeface="微软雅黑" panose="020B0503020204020204" pitchFamily="34" charset="-122"/>
              </a:rPr>
              <a:t>extern double fH;  //字体大小 </a:t>
            </a:r>
          </a:p>
        </p:txBody>
      </p:sp>
      <p:sp>
        <p:nvSpPr>
          <p:cNvPr id="80" name="0"/>
          <p:cNvSpPr txBox="1">
            <a:spLocks noChangeArrowheads="1"/>
          </p:cNvSpPr>
          <p:nvPr/>
        </p:nvSpPr>
        <p:spPr bwMode="auto">
          <a:xfrm>
            <a:off x="5281295" y="2842260"/>
            <a:ext cx="2562225" cy="96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核心数据除了产品信息还包括反馈信息，通过文件指针进行写入Feedback.txt</a:t>
            </a:r>
            <a:endParaRPr lang="en-US" altLang="zh-CN" sz="1200" b="1" dirty="0">
              <a:solidFill>
                <a:srgbClr val="404040"/>
              </a:solidFill>
              <a:latin typeface="微软雅黑" panose="020B0503020204020204" pitchFamily="34" charset="-122"/>
              <a:sym typeface="Arial" panose="020B0604020202020204" pitchFamily="34" charset="0"/>
            </a:endParaRPr>
          </a:p>
          <a:p>
            <a:pPr>
              <a:spcBef>
                <a:spcPct val="20000"/>
              </a:spcBef>
            </a:pPr>
            <a:r>
              <a:rPr lang="zh-CN" altLang="en-US" sz="1200" b="1" dirty="0">
                <a:solidFill>
                  <a:srgbClr val="404040"/>
                </a:solidFill>
                <a:latin typeface="微软雅黑" panose="020B0503020204020204" pitchFamily="34" charset="-122"/>
                <a:sym typeface="Arial" panose="020B0604020202020204" pitchFamily="34" charset="0"/>
              </a:rPr>
              <a:t>我们在</a:t>
            </a:r>
            <a:r>
              <a:rPr lang="en-US" altLang="zh-CN" sz="1200" b="1" dirty="0" err="1">
                <a:solidFill>
                  <a:srgbClr val="404040"/>
                </a:solidFill>
                <a:latin typeface="微软雅黑" panose="020B0503020204020204" pitchFamily="34" charset="-122"/>
                <a:sym typeface="Arial" panose="020B0604020202020204" pitchFamily="34" charset="0"/>
              </a:rPr>
              <a:t>Functionlib</a:t>
            </a:r>
            <a:r>
              <a:rPr lang="zh-CN" altLang="en-US" sz="1200" b="1" dirty="0">
                <a:solidFill>
                  <a:srgbClr val="404040"/>
                </a:solidFill>
                <a:latin typeface="微软雅黑" panose="020B0503020204020204" pitchFamily="34" charset="-122"/>
                <a:sym typeface="Arial" panose="020B0604020202020204" pitchFamily="34" charset="0"/>
              </a:rPr>
              <a:t>中写了许多自定义函数，</a:t>
            </a:r>
          </a:p>
        </p:txBody>
      </p:sp>
      <p:sp>
        <p:nvSpPr>
          <p:cNvPr id="81" name="0"/>
          <p:cNvSpPr txBox="1">
            <a:spLocks noChangeArrowheads="1"/>
          </p:cNvSpPr>
          <p:nvPr/>
        </p:nvSpPr>
        <p:spPr bwMode="auto">
          <a:xfrm>
            <a:off x="5280660" y="3395980"/>
            <a:ext cx="246888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sz="1100" dirty="0">
              <a:solidFill>
                <a:srgbClr val="404040"/>
              </a:solidFill>
              <a:latin typeface="微软雅黑" panose="020B0503020204020204" pitchFamily="34" charset="-122"/>
            </a:endParaRPr>
          </a:p>
        </p:txBody>
      </p:sp>
      <p:sp>
        <p:nvSpPr>
          <p:cNvPr id="82" name="文本框 59"/>
          <p:cNvSpPr txBox="1"/>
          <p:nvPr/>
        </p:nvSpPr>
        <p:spPr>
          <a:xfrm>
            <a:off x="549067" y="248925"/>
            <a:ext cx="2095898" cy="391160"/>
          </a:xfrm>
          <a:prstGeom prst="rect">
            <a:avLst/>
          </a:prstGeom>
          <a:noFill/>
        </p:spPr>
        <p:txBody>
          <a:bodyPr wrap="square" lIns="68580" tIns="34290" rIns="68580" bIns="34290" rtlCol="0">
            <a:spAutoFit/>
          </a:bodyPr>
          <a:lstStyle/>
          <a:p>
            <a:r>
              <a:rPr lang="zh-CN" altLang="en-US" sz="2100" b="1" dirty="0">
                <a:solidFill>
                  <a:srgbClr val="404040"/>
                </a:solidFill>
                <a:latin typeface="微软雅黑" panose="020B0503020204020204" pitchFamily="34" charset="-122"/>
                <a:ea typeface="微软雅黑" panose="020B0503020204020204" pitchFamily="34" charset="-122"/>
              </a:rPr>
              <a:t>数据结构设计</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1000"/>
                                        <p:tgtEl>
                                          <p:spTgt spid="31"/>
                                        </p:tgtEl>
                                      </p:cBhvr>
                                    </p:animEffect>
                                    <p:anim calcmode="lin" valueType="num">
                                      <p:cBhvr>
                                        <p:cTn id="33" dur="1000" fill="hold"/>
                                        <p:tgtEl>
                                          <p:spTgt spid="31"/>
                                        </p:tgtEl>
                                        <p:attrNameLst>
                                          <p:attrName>ppt_x</p:attrName>
                                        </p:attrNameLst>
                                      </p:cBhvr>
                                      <p:tavLst>
                                        <p:tav tm="0">
                                          <p:val>
                                            <p:strVal val="#ppt_x"/>
                                          </p:val>
                                        </p:tav>
                                        <p:tav tm="100000">
                                          <p:val>
                                            <p:strVal val="#ppt_x"/>
                                          </p:val>
                                        </p:tav>
                                      </p:tavLst>
                                    </p:anim>
                                    <p:anim calcmode="lin" valueType="num">
                                      <p:cBhvr>
                                        <p:cTn id="34" dur="10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1000"/>
                                        <p:tgtEl>
                                          <p:spTgt spid="32"/>
                                        </p:tgtEl>
                                      </p:cBhvr>
                                    </p:animEffect>
                                    <p:anim calcmode="lin" valueType="num">
                                      <p:cBhvr>
                                        <p:cTn id="38" dur="1000" fill="hold"/>
                                        <p:tgtEl>
                                          <p:spTgt spid="32"/>
                                        </p:tgtEl>
                                        <p:attrNameLst>
                                          <p:attrName>ppt_x</p:attrName>
                                        </p:attrNameLst>
                                      </p:cBhvr>
                                      <p:tavLst>
                                        <p:tav tm="0">
                                          <p:val>
                                            <p:strVal val="#ppt_x"/>
                                          </p:val>
                                        </p:tav>
                                        <p:tav tm="100000">
                                          <p:val>
                                            <p:strVal val="#ppt_x"/>
                                          </p:val>
                                        </p:tav>
                                      </p:tavLst>
                                    </p:anim>
                                    <p:anim calcmode="lin" valueType="num">
                                      <p:cBhvr>
                                        <p:cTn id="39" dur="1000" fill="hold"/>
                                        <p:tgtEl>
                                          <p:spTgt spid="3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1000"/>
                                        <p:tgtEl>
                                          <p:spTgt spid="56"/>
                                        </p:tgtEl>
                                      </p:cBhvr>
                                    </p:animEffect>
                                    <p:anim calcmode="lin" valueType="num">
                                      <p:cBhvr>
                                        <p:cTn id="43" dur="1000" fill="hold"/>
                                        <p:tgtEl>
                                          <p:spTgt spid="56"/>
                                        </p:tgtEl>
                                        <p:attrNameLst>
                                          <p:attrName>ppt_x</p:attrName>
                                        </p:attrNameLst>
                                      </p:cBhvr>
                                      <p:tavLst>
                                        <p:tav tm="0">
                                          <p:val>
                                            <p:strVal val="#ppt_x"/>
                                          </p:val>
                                        </p:tav>
                                        <p:tav tm="100000">
                                          <p:val>
                                            <p:strVal val="#ppt_x"/>
                                          </p:val>
                                        </p:tav>
                                      </p:tavLst>
                                    </p:anim>
                                    <p:anim calcmode="lin" valueType="num">
                                      <p:cBhvr>
                                        <p:cTn id="44" dur="1000" fill="hold"/>
                                        <p:tgtEl>
                                          <p:spTgt spid="56"/>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1000"/>
                                        <p:tgtEl>
                                          <p:spTgt spid="57"/>
                                        </p:tgtEl>
                                      </p:cBhvr>
                                    </p:animEffect>
                                    <p:anim calcmode="lin" valueType="num">
                                      <p:cBhvr>
                                        <p:cTn id="48" dur="1000" fill="hold"/>
                                        <p:tgtEl>
                                          <p:spTgt spid="57"/>
                                        </p:tgtEl>
                                        <p:attrNameLst>
                                          <p:attrName>ppt_x</p:attrName>
                                        </p:attrNameLst>
                                      </p:cBhvr>
                                      <p:tavLst>
                                        <p:tav tm="0">
                                          <p:val>
                                            <p:strVal val="#ppt_x"/>
                                          </p:val>
                                        </p:tav>
                                        <p:tav tm="100000">
                                          <p:val>
                                            <p:strVal val="#ppt_x"/>
                                          </p:val>
                                        </p:tav>
                                      </p:tavLst>
                                    </p:anim>
                                    <p:anim calcmode="lin" valueType="num">
                                      <p:cBhvr>
                                        <p:cTn id="49" dur="1000" fill="hold"/>
                                        <p:tgtEl>
                                          <p:spTgt spid="57"/>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1000"/>
                                        <p:tgtEl>
                                          <p:spTgt spid="58"/>
                                        </p:tgtEl>
                                      </p:cBhvr>
                                    </p:animEffect>
                                    <p:anim calcmode="lin" valueType="num">
                                      <p:cBhvr>
                                        <p:cTn id="53" dur="1000" fill="hold"/>
                                        <p:tgtEl>
                                          <p:spTgt spid="58"/>
                                        </p:tgtEl>
                                        <p:attrNameLst>
                                          <p:attrName>ppt_x</p:attrName>
                                        </p:attrNameLst>
                                      </p:cBhvr>
                                      <p:tavLst>
                                        <p:tav tm="0">
                                          <p:val>
                                            <p:strVal val="#ppt_x"/>
                                          </p:val>
                                        </p:tav>
                                        <p:tav tm="100000">
                                          <p:val>
                                            <p:strVal val="#ppt_x"/>
                                          </p:val>
                                        </p:tav>
                                      </p:tavLst>
                                    </p:anim>
                                    <p:anim calcmode="lin" valueType="num">
                                      <p:cBhvr>
                                        <p:cTn id="54" dur="1000" fill="hold"/>
                                        <p:tgtEl>
                                          <p:spTgt spid="58"/>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1000"/>
                                        <p:tgtEl>
                                          <p:spTgt spid="67"/>
                                        </p:tgtEl>
                                      </p:cBhvr>
                                    </p:animEffect>
                                    <p:anim calcmode="lin" valueType="num">
                                      <p:cBhvr>
                                        <p:cTn id="58" dur="1000" fill="hold"/>
                                        <p:tgtEl>
                                          <p:spTgt spid="67"/>
                                        </p:tgtEl>
                                        <p:attrNameLst>
                                          <p:attrName>ppt_x</p:attrName>
                                        </p:attrNameLst>
                                      </p:cBhvr>
                                      <p:tavLst>
                                        <p:tav tm="0">
                                          <p:val>
                                            <p:strVal val="#ppt_x"/>
                                          </p:val>
                                        </p:tav>
                                        <p:tav tm="100000">
                                          <p:val>
                                            <p:strVal val="#ppt_x"/>
                                          </p:val>
                                        </p:tav>
                                      </p:tavLst>
                                    </p:anim>
                                    <p:anim calcmode="lin" valueType="num">
                                      <p:cBhvr>
                                        <p:cTn id="59" dur="1000" fill="hold"/>
                                        <p:tgtEl>
                                          <p:spTgt spid="6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fade">
                                      <p:cBhvr>
                                        <p:cTn id="62" dur="1000"/>
                                        <p:tgtEl>
                                          <p:spTgt spid="68"/>
                                        </p:tgtEl>
                                      </p:cBhvr>
                                    </p:animEffect>
                                    <p:anim calcmode="lin" valueType="num">
                                      <p:cBhvr>
                                        <p:cTn id="63" dur="1000" fill="hold"/>
                                        <p:tgtEl>
                                          <p:spTgt spid="68"/>
                                        </p:tgtEl>
                                        <p:attrNameLst>
                                          <p:attrName>ppt_x</p:attrName>
                                        </p:attrNameLst>
                                      </p:cBhvr>
                                      <p:tavLst>
                                        <p:tav tm="0">
                                          <p:val>
                                            <p:strVal val="#ppt_x"/>
                                          </p:val>
                                        </p:tav>
                                        <p:tav tm="100000">
                                          <p:val>
                                            <p:strVal val="#ppt_x"/>
                                          </p:val>
                                        </p:tav>
                                      </p:tavLst>
                                    </p:anim>
                                    <p:anim calcmode="lin" valueType="num">
                                      <p:cBhvr>
                                        <p:cTn id="64" dur="1000" fill="hold"/>
                                        <p:tgtEl>
                                          <p:spTgt spid="6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1000"/>
                                        <p:tgtEl>
                                          <p:spTgt spid="69"/>
                                        </p:tgtEl>
                                      </p:cBhvr>
                                    </p:animEffect>
                                    <p:anim calcmode="lin" valueType="num">
                                      <p:cBhvr>
                                        <p:cTn id="68" dur="1000" fill="hold"/>
                                        <p:tgtEl>
                                          <p:spTgt spid="69"/>
                                        </p:tgtEl>
                                        <p:attrNameLst>
                                          <p:attrName>ppt_x</p:attrName>
                                        </p:attrNameLst>
                                      </p:cBhvr>
                                      <p:tavLst>
                                        <p:tav tm="0">
                                          <p:val>
                                            <p:strVal val="#ppt_x"/>
                                          </p:val>
                                        </p:tav>
                                        <p:tav tm="100000">
                                          <p:val>
                                            <p:strVal val="#ppt_x"/>
                                          </p:val>
                                        </p:tav>
                                      </p:tavLst>
                                    </p:anim>
                                    <p:anim calcmode="lin" valueType="num">
                                      <p:cBhvr>
                                        <p:cTn id="69" dur="1000" fill="hold"/>
                                        <p:tgtEl>
                                          <p:spTgt spid="69"/>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0"/>
                                        </p:tgtEl>
                                        <p:attrNameLst>
                                          <p:attrName>style.visibility</p:attrName>
                                        </p:attrNameLst>
                                      </p:cBhvr>
                                      <p:to>
                                        <p:strVal val="visible"/>
                                      </p:to>
                                    </p:set>
                                    <p:animEffect transition="in" filter="fade">
                                      <p:cBhvr>
                                        <p:cTn id="72" dur="1000"/>
                                        <p:tgtEl>
                                          <p:spTgt spid="70"/>
                                        </p:tgtEl>
                                      </p:cBhvr>
                                    </p:animEffect>
                                    <p:anim calcmode="lin" valueType="num">
                                      <p:cBhvr>
                                        <p:cTn id="73" dur="1000" fill="hold"/>
                                        <p:tgtEl>
                                          <p:spTgt spid="70"/>
                                        </p:tgtEl>
                                        <p:attrNameLst>
                                          <p:attrName>ppt_x</p:attrName>
                                        </p:attrNameLst>
                                      </p:cBhvr>
                                      <p:tavLst>
                                        <p:tav tm="0">
                                          <p:val>
                                            <p:strVal val="#ppt_x"/>
                                          </p:val>
                                        </p:tav>
                                        <p:tav tm="100000">
                                          <p:val>
                                            <p:strVal val="#ppt_x"/>
                                          </p:val>
                                        </p:tav>
                                      </p:tavLst>
                                    </p:anim>
                                    <p:anim calcmode="lin" valueType="num">
                                      <p:cBhvr>
                                        <p:cTn id="74" dur="1000" fill="hold"/>
                                        <p:tgtEl>
                                          <p:spTgt spid="7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fade">
                                      <p:cBhvr>
                                        <p:cTn id="77" dur="1000"/>
                                        <p:tgtEl>
                                          <p:spTgt spid="71"/>
                                        </p:tgtEl>
                                      </p:cBhvr>
                                    </p:animEffect>
                                    <p:anim calcmode="lin" valueType="num">
                                      <p:cBhvr>
                                        <p:cTn id="78" dur="1000" fill="hold"/>
                                        <p:tgtEl>
                                          <p:spTgt spid="71"/>
                                        </p:tgtEl>
                                        <p:attrNameLst>
                                          <p:attrName>ppt_x</p:attrName>
                                        </p:attrNameLst>
                                      </p:cBhvr>
                                      <p:tavLst>
                                        <p:tav tm="0">
                                          <p:val>
                                            <p:strVal val="#ppt_x"/>
                                          </p:val>
                                        </p:tav>
                                        <p:tav tm="100000">
                                          <p:val>
                                            <p:strVal val="#ppt_x"/>
                                          </p:val>
                                        </p:tav>
                                      </p:tavLst>
                                    </p:anim>
                                    <p:anim calcmode="lin" valueType="num">
                                      <p:cBhvr>
                                        <p:cTn id="79" dur="1000" fill="hold"/>
                                        <p:tgtEl>
                                          <p:spTgt spid="7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fade">
                                      <p:cBhvr>
                                        <p:cTn id="82" dur="1000"/>
                                        <p:tgtEl>
                                          <p:spTgt spid="72"/>
                                        </p:tgtEl>
                                      </p:cBhvr>
                                    </p:animEffect>
                                    <p:anim calcmode="lin" valueType="num">
                                      <p:cBhvr>
                                        <p:cTn id="83" dur="1000" fill="hold"/>
                                        <p:tgtEl>
                                          <p:spTgt spid="72"/>
                                        </p:tgtEl>
                                        <p:attrNameLst>
                                          <p:attrName>ppt_x</p:attrName>
                                        </p:attrNameLst>
                                      </p:cBhvr>
                                      <p:tavLst>
                                        <p:tav tm="0">
                                          <p:val>
                                            <p:strVal val="#ppt_x"/>
                                          </p:val>
                                        </p:tav>
                                        <p:tav tm="100000">
                                          <p:val>
                                            <p:strVal val="#ppt_x"/>
                                          </p:val>
                                        </p:tav>
                                      </p:tavLst>
                                    </p:anim>
                                    <p:anim calcmode="lin" valueType="num">
                                      <p:cBhvr>
                                        <p:cTn id="84" dur="1000" fill="hold"/>
                                        <p:tgtEl>
                                          <p:spTgt spid="7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animEffect transition="in" filter="fade">
                                      <p:cBhvr>
                                        <p:cTn id="87" dur="1000"/>
                                        <p:tgtEl>
                                          <p:spTgt spid="76"/>
                                        </p:tgtEl>
                                      </p:cBhvr>
                                    </p:animEffect>
                                    <p:anim calcmode="lin" valueType="num">
                                      <p:cBhvr>
                                        <p:cTn id="88" dur="1000" fill="hold"/>
                                        <p:tgtEl>
                                          <p:spTgt spid="76"/>
                                        </p:tgtEl>
                                        <p:attrNameLst>
                                          <p:attrName>ppt_x</p:attrName>
                                        </p:attrNameLst>
                                      </p:cBhvr>
                                      <p:tavLst>
                                        <p:tav tm="0">
                                          <p:val>
                                            <p:strVal val="#ppt_x"/>
                                          </p:val>
                                        </p:tav>
                                        <p:tav tm="100000">
                                          <p:val>
                                            <p:strVal val="#ppt_x"/>
                                          </p:val>
                                        </p:tav>
                                      </p:tavLst>
                                    </p:anim>
                                    <p:anim calcmode="lin" valueType="num">
                                      <p:cBhvr>
                                        <p:cTn id="89" dur="1000" fill="hold"/>
                                        <p:tgtEl>
                                          <p:spTgt spid="7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78"/>
                                        </p:tgtEl>
                                        <p:attrNameLst>
                                          <p:attrName>style.visibility</p:attrName>
                                        </p:attrNameLst>
                                      </p:cBhvr>
                                      <p:to>
                                        <p:strVal val="visible"/>
                                      </p:to>
                                    </p:set>
                                    <p:animEffect transition="in" filter="fade">
                                      <p:cBhvr>
                                        <p:cTn id="92" dur="1000"/>
                                        <p:tgtEl>
                                          <p:spTgt spid="78"/>
                                        </p:tgtEl>
                                      </p:cBhvr>
                                    </p:animEffect>
                                    <p:anim calcmode="lin" valueType="num">
                                      <p:cBhvr>
                                        <p:cTn id="93" dur="1000" fill="hold"/>
                                        <p:tgtEl>
                                          <p:spTgt spid="78"/>
                                        </p:tgtEl>
                                        <p:attrNameLst>
                                          <p:attrName>ppt_x</p:attrName>
                                        </p:attrNameLst>
                                      </p:cBhvr>
                                      <p:tavLst>
                                        <p:tav tm="0">
                                          <p:val>
                                            <p:strVal val="#ppt_x"/>
                                          </p:val>
                                        </p:tav>
                                        <p:tav tm="100000">
                                          <p:val>
                                            <p:strVal val="#ppt_x"/>
                                          </p:val>
                                        </p:tav>
                                      </p:tavLst>
                                    </p:anim>
                                    <p:anim calcmode="lin" valueType="num">
                                      <p:cBhvr>
                                        <p:cTn id="94" dur="1000" fill="hold"/>
                                        <p:tgtEl>
                                          <p:spTgt spid="78"/>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1000"/>
                                        <p:tgtEl>
                                          <p:spTgt spid="79"/>
                                        </p:tgtEl>
                                      </p:cBhvr>
                                    </p:animEffect>
                                    <p:anim calcmode="lin" valueType="num">
                                      <p:cBhvr>
                                        <p:cTn id="98" dur="1000" fill="hold"/>
                                        <p:tgtEl>
                                          <p:spTgt spid="79"/>
                                        </p:tgtEl>
                                        <p:attrNameLst>
                                          <p:attrName>ppt_x</p:attrName>
                                        </p:attrNameLst>
                                      </p:cBhvr>
                                      <p:tavLst>
                                        <p:tav tm="0">
                                          <p:val>
                                            <p:strVal val="#ppt_x"/>
                                          </p:val>
                                        </p:tav>
                                        <p:tav tm="100000">
                                          <p:val>
                                            <p:strVal val="#ppt_x"/>
                                          </p:val>
                                        </p:tav>
                                      </p:tavLst>
                                    </p:anim>
                                    <p:anim calcmode="lin" valueType="num">
                                      <p:cBhvr>
                                        <p:cTn id="99" dur="1000" fill="hold"/>
                                        <p:tgtEl>
                                          <p:spTgt spid="79"/>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80"/>
                                        </p:tgtEl>
                                        <p:attrNameLst>
                                          <p:attrName>style.visibility</p:attrName>
                                        </p:attrNameLst>
                                      </p:cBhvr>
                                      <p:to>
                                        <p:strVal val="visible"/>
                                      </p:to>
                                    </p:set>
                                    <p:animEffect transition="in" filter="fade">
                                      <p:cBhvr>
                                        <p:cTn id="102" dur="1000"/>
                                        <p:tgtEl>
                                          <p:spTgt spid="80"/>
                                        </p:tgtEl>
                                      </p:cBhvr>
                                    </p:animEffect>
                                    <p:anim calcmode="lin" valueType="num">
                                      <p:cBhvr>
                                        <p:cTn id="103" dur="1000" fill="hold"/>
                                        <p:tgtEl>
                                          <p:spTgt spid="80"/>
                                        </p:tgtEl>
                                        <p:attrNameLst>
                                          <p:attrName>ppt_x</p:attrName>
                                        </p:attrNameLst>
                                      </p:cBhvr>
                                      <p:tavLst>
                                        <p:tav tm="0">
                                          <p:val>
                                            <p:strVal val="#ppt_x"/>
                                          </p:val>
                                        </p:tav>
                                        <p:tav tm="100000">
                                          <p:val>
                                            <p:strVal val="#ppt_x"/>
                                          </p:val>
                                        </p:tav>
                                      </p:tavLst>
                                    </p:anim>
                                    <p:anim calcmode="lin" valueType="num">
                                      <p:cBhvr>
                                        <p:cTn id="104" dur="1000" fill="hold"/>
                                        <p:tgtEl>
                                          <p:spTgt spid="8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nodePh="1">
                                  <p:stCondLst>
                                    <p:cond delay="0"/>
                                  </p:stCondLst>
                                  <p:endCondLst>
                                    <p:cond evt="begin" delay="0">
                                      <p:tn val="105"/>
                                    </p:cond>
                                  </p:endCondLst>
                                  <p:childTnLst>
                                    <p:set>
                                      <p:cBhvr>
                                        <p:cTn id="106" dur="1" fill="hold">
                                          <p:stCondLst>
                                            <p:cond delay="0"/>
                                          </p:stCondLst>
                                        </p:cTn>
                                        <p:tgtEl>
                                          <p:spTgt spid="81"/>
                                        </p:tgtEl>
                                        <p:attrNameLst>
                                          <p:attrName>style.visibility</p:attrName>
                                        </p:attrNameLst>
                                      </p:cBhvr>
                                      <p:to>
                                        <p:strVal val="visible"/>
                                      </p:to>
                                    </p:set>
                                    <p:animEffect transition="in" filter="fade">
                                      <p:cBhvr>
                                        <p:cTn id="107" dur="1000"/>
                                        <p:tgtEl>
                                          <p:spTgt spid="81"/>
                                        </p:tgtEl>
                                      </p:cBhvr>
                                    </p:animEffect>
                                    <p:anim calcmode="lin" valueType="num">
                                      <p:cBhvr>
                                        <p:cTn id="108" dur="1000" fill="hold"/>
                                        <p:tgtEl>
                                          <p:spTgt spid="81"/>
                                        </p:tgtEl>
                                        <p:attrNameLst>
                                          <p:attrName>ppt_x</p:attrName>
                                        </p:attrNameLst>
                                      </p:cBhvr>
                                      <p:tavLst>
                                        <p:tav tm="0">
                                          <p:val>
                                            <p:strVal val="#ppt_x"/>
                                          </p:val>
                                        </p:tav>
                                        <p:tav tm="100000">
                                          <p:val>
                                            <p:strVal val="#ppt_x"/>
                                          </p:val>
                                        </p:tav>
                                      </p:tavLst>
                                    </p:anim>
                                    <p:anim calcmode="lin" valueType="num">
                                      <p:cBhvr>
                                        <p:cTn id="109"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8" grpId="0" animBg="1"/>
      <p:bldP spid="29" grpId="0" animBg="1"/>
      <p:bldP spid="30" grpId="0" animBg="1"/>
      <p:bldP spid="31" grpId="0" animBg="1"/>
      <p:bldP spid="56" grpId="0" animBg="1"/>
      <p:bldP spid="57" grpId="0" animBg="1"/>
      <p:bldP spid="58" grpId="0"/>
      <p:bldP spid="67" grpId="0" bldLvl="0" animBg="1"/>
      <p:bldP spid="68" grpId="0" bldLvl="0" animBg="1"/>
      <p:bldP spid="69" grpId="0" bldLvl="0" animBg="1"/>
      <p:bldP spid="76" grpId="0"/>
      <p:bldP spid="78" grpId="0"/>
      <p:bldP spid="79" grpId="0"/>
      <p:bldP spid="80" grpId="0"/>
      <p:bldP spid="8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4BB296F-8C5D-4E22-9F65-747105BCB53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fb18e64b-9ce1-f854-bea8-6b5e138156dc"/>
  <p:tag name="KSO_WPP_MARK_KEY" val="3eeef69f-30e1-438d-8554-f94131f6b855"/>
  <p:tag name="COMMONDATA" val="eyJoZGlkIjoiNTVmYTU4YTI4MmZiZDA2YTg1ZTAzNGExYWFjNDAzNzg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1564,&quot;width&quot;:8304}"/>
</p:tagLst>
</file>

<file path=ppt/theme/theme1.xml><?xml version="1.0" encoding="utf-8"?>
<a:theme xmlns:a="http://schemas.openxmlformats.org/drawingml/2006/main" name="第一PPT，www.1ppt.com">
  <a:themeElements>
    <a:clrScheme name="深蓝质感1">
      <a:dk1>
        <a:sysClr val="windowText" lastClr="000000"/>
      </a:dk1>
      <a:lt1>
        <a:sysClr val="window" lastClr="FFFFFF"/>
      </a:lt1>
      <a:dk2>
        <a:srgbClr val="44546A"/>
      </a:dk2>
      <a:lt2>
        <a:srgbClr val="E7E6E6"/>
      </a:lt2>
      <a:accent1>
        <a:srgbClr val="212834"/>
      </a:accent1>
      <a:accent2>
        <a:srgbClr val="FEDA5B"/>
      </a:accent2>
      <a:accent3>
        <a:srgbClr val="F5821F"/>
      </a:accent3>
      <a:accent4>
        <a:srgbClr val="BCBEC0"/>
      </a:accent4>
      <a:accent5>
        <a:srgbClr val="4472C4"/>
      </a:accent5>
      <a:accent6>
        <a:srgbClr val="70AD47"/>
      </a:accent6>
      <a:hlink>
        <a:srgbClr val="000000"/>
      </a:hlink>
      <a:folHlink>
        <a:srgbClr val="954F72"/>
      </a:folHlink>
    </a:clrScheme>
    <a:fontScheme name="标准1">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1939</Words>
  <Application>Microsoft Office PowerPoint</Application>
  <PresentationFormat>全屏显示(16:9)</PresentationFormat>
  <Paragraphs>312</Paragraphs>
  <Slides>30</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Calibri Light</vt:lpstr>
      <vt:lpstr>Arial</vt:lpstr>
      <vt:lpstr>Gill Sans</vt:lpstr>
      <vt:lpstr>Calibri</vt:lpstr>
      <vt:lpstr>Wingdings</vt:lpstr>
      <vt:lpstr>汉仪尚巍手书W</vt:lpstr>
      <vt:lpstr>方正鲁迅行书 简</vt:lpstr>
      <vt:lpstr>微软雅黑</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郭 奇然</cp:lastModifiedBy>
  <cp:revision>364</cp:revision>
  <dcterms:created xsi:type="dcterms:W3CDTF">2017-06-30T01:20:00Z</dcterms:created>
  <dcterms:modified xsi:type="dcterms:W3CDTF">2023-06-30T07:29:57Z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26C13F228FE243C58C68B46D4AA16D4A_13</vt:lpwstr>
  </property>
  <property fmtid="{D5CDD505-2E9C-101B-9397-08002B2CF9AE}" pid="3" name="KSOProductBuildVer">
    <vt:lpwstr>2052-11.1.0.14309</vt:lpwstr>
  </property>
</Properties>
</file>