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510" r:id="rId3"/>
    <p:sldId id="511" r:id="rId4"/>
    <p:sldId id="512" r:id="rId5"/>
    <p:sldId id="513" r:id="rId6"/>
    <p:sldId id="514" r:id="rId7"/>
    <p:sldId id="515" r:id="rId8"/>
    <p:sldId id="516" r:id="rId9"/>
    <p:sldId id="583" r:id="rId10"/>
    <p:sldId id="584" r:id="rId11"/>
    <p:sldId id="585" r:id="rId12"/>
    <p:sldId id="586" r:id="rId13"/>
    <p:sldId id="627" r:id="rId14"/>
    <p:sldId id="527" r:id="rId15"/>
    <p:sldId id="528" r:id="rId16"/>
    <p:sldId id="529" r:id="rId17"/>
    <p:sldId id="530" r:id="rId18"/>
    <p:sldId id="634" r:id="rId19"/>
    <p:sldId id="536" r:id="rId20"/>
    <p:sldId id="537" r:id="rId21"/>
    <p:sldId id="635" r:id="rId22"/>
    <p:sldId id="636" r:id="rId23"/>
    <p:sldId id="541" r:id="rId24"/>
    <p:sldId id="542" r:id="rId25"/>
    <p:sldId id="624" r:id="rId26"/>
    <p:sldId id="552" r:id="rId27"/>
    <p:sldId id="553" r:id="rId28"/>
    <p:sldId id="557" r:id="rId29"/>
    <p:sldId id="558" r:id="rId30"/>
    <p:sldId id="559" r:id="rId31"/>
    <p:sldId id="560" r:id="rId32"/>
    <p:sldId id="561" r:id="rId33"/>
    <p:sldId id="562" r:id="rId34"/>
    <p:sldId id="563" r:id="rId35"/>
    <p:sldId id="564" r:id="rId36"/>
    <p:sldId id="565" r:id="rId37"/>
    <p:sldId id="611" r:id="rId38"/>
    <p:sldId id="566" r:id="rId39"/>
    <p:sldId id="578" r:id="rId40"/>
    <p:sldId id="579" r:id="rId41"/>
    <p:sldId id="576" r:id="rId42"/>
    <p:sldId id="582" r:id="rId43"/>
    <p:sldId id="568" r:id="rId44"/>
    <p:sldId id="626" r:id="rId45"/>
    <p:sldId id="570" r:id="rId46"/>
    <p:sldId id="571" r:id="rId47"/>
    <p:sldId id="572" r:id="rId48"/>
    <p:sldId id="573" r:id="rId49"/>
    <p:sldId id="575" r:id="rId50"/>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778" y="96"/>
      </p:cViewPr>
      <p:guideLst>
        <p:guide orient="horz" pos="1620"/>
        <p:guide pos="2880"/>
      </p:guideLst>
    </p:cSldViewPr>
  </p:slideViewPr>
  <p:notesTextViewPr>
    <p:cViewPr>
      <p:scale>
        <a:sx n="1" d="1"/>
        <a:sy n="1" d="1"/>
      </p:scale>
      <p:origin x="0" y="0"/>
    </p:cViewPr>
  </p:notesTextViewPr>
  <p:sorterViewPr>
    <p:cViewPr varScale="1">
      <p:scale>
        <a:sx n="100" d="100"/>
        <a:sy n="100" d="100"/>
      </p:scale>
      <p:origin x="0" y="-2237"/>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E262CF-ABE1-4752-A827-AFBC3A7A4AA9}" type="datetimeFigureOut">
              <a:rPr lang="zh-CN" altLang="en-US" smtClean="0"/>
              <a:t>2023/11/20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B5FF4F-8B48-459A-9E17-DFB8F49ACA50}" type="slidenum">
              <a:rPr lang="zh-CN" altLang="en-US" smtClean="0"/>
              <a:t>‹#›</a:t>
            </a:fld>
            <a:endParaRPr lang="zh-CN" altLang="en-US"/>
          </a:p>
        </p:txBody>
      </p:sp>
    </p:spTree>
    <p:extLst>
      <p:ext uri="{BB962C8B-B14F-4D97-AF65-F5344CB8AC3E}">
        <p14:creationId xmlns:p14="http://schemas.microsoft.com/office/powerpoint/2010/main" val="3404657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b="1" baseline="-25000">
                <a:solidFill>
                  <a:schemeClr val="tx1"/>
                </a:solidFill>
                <a:latin typeface="Times New Roman" pitchFamily="18" charset="0"/>
                <a:ea typeface="宋体" pitchFamily="2" charset="-122"/>
              </a:defRPr>
            </a:lvl1pPr>
            <a:lvl2pPr marL="742950" indent="-285750">
              <a:defRPr sz="2400" b="1" baseline="-25000">
                <a:solidFill>
                  <a:schemeClr val="tx1"/>
                </a:solidFill>
                <a:latin typeface="Times New Roman" pitchFamily="18" charset="0"/>
                <a:ea typeface="宋体" pitchFamily="2" charset="-122"/>
              </a:defRPr>
            </a:lvl2pPr>
            <a:lvl3pPr marL="1143000" indent="-228600">
              <a:defRPr sz="2400" b="1" baseline="-25000">
                <a:solidFill>
                  <a:schemeClr val="tx1"/>
                </a:solidFill>
                <a:latin typeface="Times New Roman" pitchFamily="18" charset="0"/>
                <a:ea typeface="宋体" pitchFamily="2" charset="-122"/>
              </a:defRPr>
            </a:lvl3pPr>
            <a:lvl4pPr marL="1600200" indent="-228600">
              <a:defRPr sz="2400" b="1" baseline="-25000">
                <a:solidFill>
                  <a:schemeClr val="tx1"/>
                </a:solidFill>
                <a:latin typeface="Times New Roman" pitchFamily="18" charset="0"/>
                <a:ea typeface="宋体" pitchFamily="2" charset="-122"/>
              </a:defRPr>
            </a:lvl4pPr>
            <a:lvl5pPr marL="2057400" indent="-228600">
              <a:defRPr sz="2400" b="1" baseline="-25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b="1" baseline="-25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b="1" baseline="-25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b="1" baseline="-25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b="1" baseline="-25000">
                <a:solidFill>
                  <a:schemeClr val="tx1"/>
                </a:solidFill>
                <a:latin typeface="Times New Roman" pitchFamily="18" charset="0"/>
                <a:ea typeface="宋体" pitchFamily="2" charset="-122"/>
              </a:defRPr>
            </a:lvl9pPr>
          </a:lstStyle>
          <a:p>
            <a:pPr algn="r" eaLnBrk="1" hangingPunct="1">
              <a:buFontTx/>
              <a:buNone/>
            </a:pPr>
            <a:fld id="{94997A36-93EA-4B53-8B8D-DA62967A64FC}" type="slidenum">
              <a:rPr kumimoji="1" lang="en-US" altLang="zh-CN" sz="1200" b="0" baseline="0"/>
              <a:pPr algn="r" eaLnBrk="1" hangingPunct="1">
                <a:buFontTx/>
                <a:buNone/>
              </a:pPr>
              <a:t>49</a:t>
            </a:fld>
            <a:endParaRPr kumimoji="1" lang="en-US" altLang="zh-CN" sz="1200" b="0" baseline="0"/>
          </a:p>
        </p:txBody>
      </p:sp>
      <p:sp>
        <p:nvSpPr>
          <p:cNvPr id="92163" name="Rectangle 2"/>
          <p:cNvSpPr>
            <a:spLocks noGrp="1" noRot="1" noChangeAspect="1" noChangeArrowheads="1" noTextEdit="1"/>
          </p:cNvSpPr>
          <p:nvPr>
            <p:ph type="sldImg"/>
          </p:nvPr>
        </p:nvSpPr>
        <p:spPr>
          <a:xfrm>
            <a:off x="330200" y="666750"/>
            <a:ext cx="6197600" cy="3486150"/>
          </a:xfrm>
          <a:ln/>
        </p:spPr>
      </p:sp>
      <p:sp>
        <p:nvSpPr>
          <p:cNvPr id="92164" name="Rectangle 3"/>
          <p:cNvSpPr>
            <a:spLocks noGrp="1" noChangeArrowheads="1"/>
          </p:cNvSpPr>
          <p:nvPr>
            <p:ph type="body" idx="1"/>
          </p:nvPr>
        </p:nvSpPr>
        <p:spPr>
          <a:xfrm>
            <a:off x="903288" y="4373563"/>
            <a:ext cx="5051425" cy="40782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B78AAA1-D056-4223-AE8E-4207B84192E7}" type="datetimeFigureOut">
              <a:rPr lang="zh-CN" altLang="en-US" smtClean="0"/>
              <a:t>2023/11/20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0CD853-183B-43AA-8A88-768028C5725D}" type="slidenum">
              <a:rPr lang="zh-CN" altLang="en-US" smtClean="0"/>
              <a:t>‹#›</a:t>
            </a:fld>
            <a:endParaRPr lang="zh-CN" altLang="en-US"/>
          </a:p>
        </p:txBody>
      </p:sp>
    </p:spTree>
    <p:extLst>
      <p:ext uri="{BB962C8B-B14F-4D97-AF65-F5344CB8AC3E}">
        <p14:creationId xmlns:p14="http://schemas.microsoft.com/office/powerpoint/2010/main" val="1054895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B78AAA1-D056-4223-AE8E-4207B84192E7}" type="datetimeFigureOut">
              <a:rPr lang="zh-CN" altLang="en-US" smtClean="0"/>
              <a:t>2023/11/20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0CD853-183B-43AA-8A88-768028C5725D}" type="slidenum">
              <a:rPr lang="zh-CN" altLang="en-US" smtClean="0"/>
              <a:t>‹#›</a:t>
            </a:fld>
            <a:endParaRPr lang="zh-CN" altLang="en-US"/>
          </a:p>
        </p:txBody>
      </p:sp>
    </p:spTree>
    <p:extLst>
      <p:ext uri="{BB962C8B-B14F-4D97-AF65-F5344CB8AC3E}">
        <p14:creationId xmlns:p14="http://schemas.microsoft.com/office/powerpoint/2010/main" val="2123693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B78AAA1-D056-4223-AE8E-4207B84192E7}" type="datetimeFigureOut">
              <a:rPr lang="zh-CN" altLang="en-US" smtClean="0"/>
              <a:t>2023/11/20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0CD853-183B-43AA-8A88-768028C5725D}" type="slidenum">
              <a:rPr lang="zh-CN" altLang="en-US" smtClean="0"/>
              <a:t>‹#›</a:t>
            </a:fld>
            <a:endParaRPr lang="zh-CN" altLang="en-US"/>
          </a:p>
        </p:txBody>
      </p:sp>
    </p:spTree>
    <p:extLst>
      <p:ext uri="{BB962C8B-B14F-4D97-AF65-F5344CB8AC3E}">
        <p14:creationId xmlns:p14="http://schemas.microsoft.com/office/powerpoint/2010/main" val="20717168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文本占位符 2"/>
          <p:cNvSpPr>
            <a:spLocks noGrp="1"/>
          </p:cNvSpPr>
          <p:nvPr>
            <p:ph type="body" sz="half" idx="1"/>
          </p:nvPr>
        </p:nvSpPr>
        <p:spPr>
          <a:xfrm>
            <a:off x="457200" y="1200151"/>
            <a:ext cx="4038600" cy="3394472"/>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7323243"/>
      </p:ext>
    </p:extLst>
  </p:cSld>
  <p:clrMapOvr>
    <a:masterClrMapping/>
  </p:clrMapOvr>
  <p:transition spd="slow">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B78AAA1-D056-4223-AE8E-4207B84192E7}" type="datetimeFigureOut">
              <a:rPr lang="zh-CN" altLang="en-US" smtClean="0"/>
              <a:t>2023/11/20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0CD853-183B-43AA-8A88-768028C5725D}" type="slidenum">
              <a:rPr lang="zh-CN" altLang="en-US" smtClean="0"/>
              <a:t>‹#›</a:t>
            </a:fld>
            <a:endParaRPr lang="zh-CN" altLang="en-US"/>
          </a:p>
        </p:txBody>
      </p:sp>
    </p:spTree>
    <p:extLst>
      <p:ext uri="{BB962C8B-B14F-4D97-AF65-F5344CB8AC3E}">
        <p14:creationId xmlns:p14="http://schemas.microsoft.com/office/powerpoint/2010/main" val="2506605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B78AAA1-D056-4223-AE8E-4207B84192E7}" type="datetimeFigureOut">
              <a:rPr lang="zh-CN" altLang="en-US" smtClean="0"/>
              <a:t>2023/11/20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0CD853-183B-43AA-8A88-768028C5725D}" type="slidenum">
              <a:rPr lang="zh-CN" altLang="en-US" smtClean="0"/>
              <a:t>‹#›</a:t>
            </a:fld>
            <a:endParaRPr lang="zh-CN" altLang="en-US"/>
          </a:p>
        </p:txBody>
      </p:sp>
    </p:spTree>
    <p:extLst>
      <p:ext uri="{BB962C8B-B14F-4D97-AF65-F5344CB8AC3E}">
        <p14:creationId xmlns:p14="http://schemas.microsoft.com/office/powerpoint/2010/main" val="2737984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B78AAA1-D056-4223-AE8E-4207B84192E7}" type="datetimeFigureOut">
              <a:rPr lang="zh-CN" altLang="en-US" smtClean="0"/>
              <a:t>2023/11/20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80CD853-183B-43AA-8A88-768028C5725D}" type="slidenum">
              <a:rPr lang="zh-CN" altLang="en-US" smtClean="0"/>
              <a:t>‹#›</a:t>
            </a:fld>
            <a:endParaRPr lang="zh-CN" altLang="en-US"/>
          </a:p>
        </p:txBody>
      </p:sp>
    </p:spTree>
    <p:extLst>
      <p:ext uri="{BB962C8B-B14F-4D97-AF65-F5344CB8AC3E}">
        <p14:creationId xmlns:p14="http://schemas.microsoft.com/office/powerpoint/2010/main" val="2285865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B78AAA1-D056-4223-AE8E-4207B84192E7}" type="datetimeFigureOut">
              <a:rPr lang="zh-CN" altLang="en-US" smtClean="0"/>
              <a:t>2023/11/20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80CD853-183B-43AA-8A88-768028C5725D}" type="slidenum">
              <a:rPr lang="zh-CN" altLang="en-US" smtClean="0"/>
              <a:t>‹#›</a:t>
            </a:fld>
            <a:endParaRPr lang="zh-CN" altLang="en-US"/>
          </a:p>
        </p:txBody>
      </p:sp>
    </p:spTree>
    <p:extLst>
      <p:ext uri="{BB962C8B-B14F-4D97-AF65-F5344CB8AC3E}">
        <p14:creationId xmlns:p14="http://schemas.microsoft.com/office/powerpoint/2010/main" val="250526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B78AAA1-D056-4223-AE8E-4207B84192E7}" type="datetimeFigureOut">
              <a:rPr lang="zh-CN" altLang="en-US" smtClean="0"/>
              <a:t>2023/11/20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80CD853-183B-43AA-8A88-768028C5725D}" type="slidenum">
              <a:rPr lang="zh-CN" altLang="en-US" smtClean="0"/>
              <a:t>‹#›</a:t>
            </a:fld>
            <a:endParaRPr lang="zh-CN" altLang="en-US"/>
          </a:p>
        </p:txBody>
      </p:sp>
    </p:spTree>
    <p:extLst>
      <p:ext uri="{BB962C8B-B14F-4D97-AF65-F5344CB8AC3E}">
        <p14:creationId xmlns:p14="http://schemas.microsoft.com/office/powerpoint/2010/main" val="437697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78AAA1-D056-4223-AE8E-4207B84192E7}" type="datetimeFigureOut">
              <a:rPr lang="zh-CN" altLang="en-US" smtClean="0"/>
              <a:t>2023/11/20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80CD853-183B-43AA-8A88-768028C5725D}" type="slidenum">
              <a:rPr lang="zh-CN" altLang="en-US" smtClean="0"/>
              <a:t>‹#›</a:t>
            </a:fld>
            <a:endParaRPr lang="zh-CN" altLang="en-US"/>
          </a:p>
        </p:txBody>
      </p:sp>
    </p:spTree>
    <p:extLst>
      <p:ext uri="{BB962C8B-B14F-4D97-AF65-F5344CB8AC3E}">
        <p14:creationId xmlns:p14="http://schemas.microsoft.com/office/powerpoint/2010/main" val="235330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B78AAA1-D056-4223-AE8E-4207B84192E7}" type="datetimeFigureOut">
              <a:rPr lang="zh-CN" altLang="en-US" smtClean="0"/>
              <a:t>2023/11/20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80CD853-183B-43AA-8A88-768028C5725D}" type="slidenum">
              <a:rPr lang="zh-CN" altLang="en-US" smtClean="0"/>
              <a:t>‹#›</a:t>
            </a:fld>
            <a:endParaRPr lang="zh-CN" altLang="en-US"/>
          </a:p>
        </p:txBody>
      </p:sp>
    </p:spTree>
    <p:extLst>
      <p:ext uri="{BB962C8B-B14F-4D97-AF65-F5344CB8AC3E}">
        <p14:creationId xmlns:p14="http://schemas.microsoft.com/office/powerpoint/2010/main" val="755382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B78AAA1-D056-4223-AE8E-4207B84192E7}" type="datetimeFigureOut">
              <a:rPr lang="zh-CN" altLang="en-US" smtClean="0"/>
              <a:t>2023/11/20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80CD853-183B-43AA-8A88-768028C5725D}" type="slidenum">
              <a:rPr lang="zh-CN" altLang="en-US" smtClean="0"/>
              <a:t>‹#›</a:t>
            </a:fld>
            <a:endParaRPr lang="zh-CN" altLang="en-US"/>
          </a:p>
        </p:txBody>
      </p:sp>
    </p:spTree>
    <p:extLst>
      <p:ext uri="{BB962C8B-B14F-4D97-AF65-F5344CB8AC3E}">
        <p14:creationId xmlns:p14="http://schemas.microsoft.com/office/powerpoint/2010/main" val="406285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B78AAA1-D056-4223-AE8E-4207B84192E7}" type="datetimeFigureOut">
              <a:rPr lang="zh-CN" altLang="en-US" smtClean="0"/>
              <a:t>2023/11/20</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0CD853-183B-43AA-8A88-768028C5725D}" type="slidenum">
              <a:rPr lang="zh-CN" altLang="en-US" smtClean="0"/>
              <a:t>‹#›</a:t>
            </a:fld>
            <a:endParaRPr lang="zh-CN" altLang="en-US"/>
          </a:p>
        </p:txBody>
      </p:sp>
    </p:spTree>
    <p:extLst>
      <p:ext uri="{BB962C8B-B14F-4D97-AF65-F5344CB8AC3E}">
        <p14:creationId xmlns:p14="http://schemas.microsoft.com/office/powerpoint/2010/main" val="8941799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oleObject" Target="../embeddings/oleObject13.bin"/><Relationship Id="rId3" Type="http://schemas.openxmlformats.org/officeDocument/2006/relationships/oleObject" Target="../embeddings/oleObject4.bin"/><Relationship Id="rId7" Type="http://schemas.openxmlformats.org/officeDocument/2006/relationships/oleObject" Target="../embeddings/oleObject7.bin"/><Relationship Id="rId12" Type="http://schemas.openxmlformats.org/officeDocument/2006/relationships/oleObject" Target="../embeddings/oleObject12.bin"/><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oleObject" Target="../embeddings/oleObject6.bin"/><Relationship Id="rId11" Type="http://schemas.openxmlformats.org/officeDocument/2006/relationships/oleObject" Target="../embeddings/oleObject11.bin"/><Relationship Id="rId5" Type="http://schemas.openxmlformats.org/officeDocument/2006/relationships/oleObject" Target="../embeddings/oleObject5.bin"/><Relationship Id="rId10" Type="http://schemas.openxmlformats.org/officeDocument/2006/relationships/oleObject" Target="../embeddings/oleObject10.bin"/><Relationship Id="rId4" Type="http://schemas.openxmlformats.org/officeDocument/2006/relationships/image" Target="../media/image12.wmf"/><Relationship Id="rId9" Type="http://schemas.openxmlformats.org/officeDocument/2006/relationships/oleObject" Target="../embeddings/oleObject9.bin"/></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63735" y="555526"/>
            <a:ext cx="6624736" cy="1107996"/>
          </a:xfrm>
          <a:prstGeom prst="rect">
            <a:avLst/>
          </a:prstGeom>
        </p:spPr>
        <p:txBody>
          <a:bodyPr wrap="square">
            <a:spAutoFit/>
          </a:bodyPr>
          <a:lstStyle/>
          <a:p>
            <a:pPr algn="dist"/>
            <a:r>
              <a:rPr lang="en-US" altLang="zh-CN" sz="6600" b="1" dirty="0"/>
              <a:t>《</a:t>
            </a:r>
            <a:r>
              <a:rPr lang="zh-CN" altLang="en-US" sz="6600" b="1" dirty="0"/>
              <a:t>博弈论基础</a:t>
            </a:r>
            <a:r>
              <a:rPr lang="en-US" altLang="zh-CN" sz="6600" b="1" dirty="0"/>
              <a:t>》</a:t>
            </a:r>
            <a:endParaRPr lang="zh-CN" altLang="en-US" sz="6600" dirty="0"/>
          </a:p>
        </p:txBody>
      </p:sp>
      <p:sp>
        <p:nvSpPr>
          <p:cNvPr id="5" name="矩形 4"/>
          <p:cNvSpPr/>
          <p:nvPr/>
        </p:nvSpPr>
        <p:spPr>
          <a:xfrm>
            <a:off x="3243955" y="1949272"/>
            <a:ext cx="2664296" cy="830997"/>
          </a:xfrm>
          <a:prstGeom prst="rect">
            <a:avLst/>
          </a:prstGeom>
        </p:spPr>
        <p:txBody>
          <a:bodyPr wrap="square">
            <a:spAutoFit/>
          </a:bodyPr>
          <a:lstStyle/>
          <a:p>
            <a:pPr algn="dist"/>
            <a:r>
              <a:rPr lang="zh-CN" altLang="en-US" sz="4800" b="1" dirty="0"/>
              <a:t>蒋文华</a:t>
            </a:r>
          </a:p>
        </p:txBody>
      </p:sp>
      <p:sp>
        <p:nvSpPr>
          <p:cNvPr id="7" name="Rectangle 3"/>
          <p:cNvSpPr txBox="1">
            <a:spLocks noChangeArrowheads="1"/>
          </p:cNvSpPr>
          <p:nvPr/>
        </p:nvSpPr>
        <p:spPr>
          <a:xfrm>
            <a:off x="1187624" y="2931790"/>
            <a:ext cx="7129462" cy="187917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50000"/>
              </a:lnSpc>
              <a:buNone/>
              <a:defRPr/>
            </a:pPr>
            <a:r>
              <a:rPr lang="zh-CN" altLang="en-US" sz="2400" b="1" dirty="0">
                <a:latin typeface="华文中宋" pitchFamily="2" charset="-122"/>
                <a:ea typeface="华文中宋" pitchFamily="2" charset="-122"/>
              </a:rPr>
              <a:t>浙江大学公共管理学院</a:t>
            </a:r>
          </a:p>
          <a:p>
            <a:pPr marL="0" indent="0" algn="ctr">
              <a:lnSpc>
                <a:spcPct val="150000"/>
              </a:lnSpc>
              <a:buNone/>
              <a:defRPr/>
            </a:pPr>
            <a:r>
              <a:rPr lang="en-US" sz="2400" b="1" dirty="0"/>
              <a:t>Mb</a:t>
            </a:r>
            <a:r>
              <a:rPr lang="zh-CN" altLang="en-US" sz="2400" b="1" dirty="0"/>
              <a:t>：</a:t>
            </a:r>
            <a:r>
              <a:rPr lang="en-US" sz="2400" b="1" dirty="0"/>
              <a:t>13989895432</a:t>
            </a:r>
            <a:r>
              <a:rPr lang="zh-CN" altLang="en-US" sz="2400" b="1" dirty="0"/>
              <a:t>（</a:t>
            </a:r>
            <a:r>
              <a:rPr lang="en-US" altLang="zh-CN" sz="2400" b="1" dirty="0"/>
              <a:t>679432</a:t>
            </a:r>
            <a:r>
              <a:rPr lang="zh-CN" altLang="en-US" sz="2400" b="1" dirty="0"/>
              <a:t>）</a:t>
            </a:r>
          </a:p>
          <a:p>
            <a:pPr marL="0" indent="0" algn="ctr">
              <a:lnSpc>
                <a:spcPct val="150000"/>
              </a:lnSpc>
              <a:buNone/>
              <a:defRPr/>
            </a:pPr>
            <a:r>
              <a:rPr lang="en-US" sz="2400" b="1" dirty="0"/>
              <a:t>Email</a:t>
            </a:r>
            <a:r>
              <a:rPr lang="zh-CN" altLang="en-US" sz="2400" b="1" dirty="0"/>
              <a:t>：</a:t>
            </a:r>
            <a:r>
              <a:rPr lang="en-US" sz="2400" b="1" dirty="0"/>
              <a:t>jwh0422@163.com</a:t>
            </a:r>
          </a:p>
        </p:txBody>
      </p:sp>
    </p:spTree>
    <p:extLst>
      <p:ext uri="{BB962C8B-B14F-4D97-AF65-F5344CB8AC3E}">
        <p14:creationId xmlns:p14="http://schemas.microsoft.com/office/powerpoint/2010/main" val="3885843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2386" name="Picture 2" descr="nsq6_sLPDx8nP08y1xMG4yr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1244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34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l="3697" t="7623" r="2644" b="5464"/>
          <a:stretch>
            <a:fillRect/>
          </a:stretch>
        </p:blipFill>
        <p:spPr bwMode="auto">
          <a:xfrm>
            <a:off x="0" y="573882"/>
            <a:ext cx="9144000" cy="4569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3411" name="Text Box 3"/>
          <p:cNvSpPr txBox="1">
            <a:spLocks noChangeArrowheads="1"/>
          </p:cNvSpPr>
          <p:nvPr/>
        </p:nvSpPr>
        <p:spPr bwMode="auto">
          <a:xfrm>
            <a:off x="1" y="4245769"/>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baseline="-25000">
                <a:solidFill>
                  <a:schemeClr val="tx1"/>
                </a:solidFill>
                <a:latin typeface="Times New Roman" pitchFamily="18" charset="0"/>
                <a:ea typeface="宋体" pitchFamily="2" charset="-122"/>
              </a:defRPr>
            </a:lvl1pPr>
            <a:lvl2pPr marL="742950" indent="-285750" eaLnBrk="0" hangingPunct="0">
              <a:defRPr kumimoji="1" sz="2800" b="1" baseline="-25000">
                <a:solidFill>
                  <a:schemeClr val="tx1"/>
                </a:solidFill>
                <a:latin typeface="Times New Roman" pitchFamily="18" charset="0"/>
                <a:ea typeface="宋体" pitchFamily="2" charset="-122"/>
              </a:defRPr>
            </a:lvl2pPr>
            <a:lvl3pPr marL="1143000" indent="-228600" eaLnBrk="0" hangingPunct="0">
              <a:defRPr kumimoji="1" sz="2800" b="1" baseline="-25000">
                <a:solidFill>
                  <a:schemeClr val="tx1"/>
                </a:solidFill>
                <a:latin typeface="Times New Roman" pitchFamily="18" charset="0"/>
                <a:ea typeface="宋体" pitchFamily="2" charset="-122"/>
              </a:defRPr>
            </a:lvl3pPr>
            <a:lvl4pPr marL="1600200" indent="-228600" eaLnBrk="0" hangingPunct="0">
              <a:defRPr kumimoji="1" sz="2800" b="1" baseline="-25000">
                <a:solidFill>
                  <a:schemeClr val="tx1"/>
                </a:solidFill>
                <a:latin typeface="Times New Roman" pitchFamily="18" charset="0"/>
                <a:ea typeface="宋体" pitchFamily="2" charset="-122"/>
              </a:defRPr>
            </a:lvl4pPr>
            <a:lvl5pPr marL="2057400" indent="-228600" eaLnBrk="0" hangingPunct="0">
              <a:defRPr kumimoji="1" sz="2800" b="1" baseline="-25000">
                <a:solidFill>
                  <a:schemeClr val="tx1"/>
                </a:solidFill>
                <a:latin typeface="Times New Roman" pitchFamily="18" charset="0"/>
                <a:ea typeface="宋体" pitchFamily="2" charset="-122"/>
              </a:defRPr>
            </a:lvl5pPr>
            <a:lvl6pPr marL="2514600" indent="-228600" algn="ctr" eaLnBrk="0" fontAlgn="t" hangingPunct="0">
              <a:spcBef>
                <a:spcPct val="0"/>
              </a:spcBef>
              <a:spcAft>
                <a:spcPct val="0"/>
              </a:spcAft>
              <a:defRPr kumimoji="1" sz="2800" b="1" baseline="-25000">
                <a:solidFill>
                  <a:schemeClr val="tx1"/>
                </a:solidFill>
                <a:latin typeface="Times New Roman" pitchFamily="18" charset="0"/>
                <a:ea typeface="宋体" pitchFamily="2" charset="-122"/>
              </a:defRPr>
            </a:lvl6pPr>
            <a:lvl7pPr marL="2971800" indent="-228600" algn="ctr" eaLnBrk="0" fontAlgn="t" hangingPunct="0">
              <a:spcBef>
                <a:spcPct val="0"/>
              </a:spcBef>
              <a:spcAft>
                <a:spcPct val="0"/>
              </a:spcAft>
              <a:defRPr kumimoji="1" sz="2800" b="1" baseline="-25000">
                <a:solidFill>
                  <a:schemeClr val="tx1"/>
                </a:solidFill>
                <a:latin typeface="Times New Roman" pitchFamily="18" charset="0"/>
                <a:ea typeface="宋体" pitchFamily="2" charset="-122"/>
              </a:defRPr>
            </a:lvl7pPr>
            <a:lvl8pPr marL="3429000" indent="-228600" algn="ctr" eaLnBrk="0" fontAlgn="t" hangingPunct="0">
              <a:spcBef>
                <a:spcPct val="0"/>
              </a:spcBef>
              <a:spcAft>
                <a:spcPct val="0"/>
              </a:spcAft>
              <a:defRPr kumimoji="1" sz="2800" b="1" baseline="-25000">
                <a:solidFill>
                  <a:schemeClr val="tx1"/>
                </a:solidFill>
                <a:latin typeface="Times New Roman" pitchFamily="18" charset="0"/>
                <a:ea typeface="宋体" pitchFamily="2" charset="-122"/>
              </a:defRPr>
            </a:lvl8pPr>
            <a:lvl9pPr marL="3886200" indent="-228600" algn="ctr" eaLnBrk="0" fontAlgn="t" hangingPunct="0">
              <a:spcBef>
                <a:spcPct val="0"/>
              </a:spcBef>
              <a:spcAft>
                <a:spcPct val="0"/>
              </a:spcAft>
              <a:defRPr kumimoji="1" sz="2800" b="1" baseline="-25000">
                <a:solidFill>
                  <a:schemeClr val="tx1"/>
                </a:solidFill>
                <a:latin typeface="Times New Roman" pitchFamily="18" charset="0"/>
                <a:ea typeface="宋体" pitchFamily="2" charset="-122"/>
              </a:defRPr>
            </a:lvl9pPr>
          </a:lstStyle>
          <a:p>
            <a:pPr algn="l" fontAlgn="base"/>
            <a:r>
              <a:rPr kumimoji="0" lang="zh-CN" altLang="en-US" sz="2000" b="0" baseline="0" dirty="0">
                <a:latin typeface="宋体" pitchFamily="2" charset="-122"/>
              </a:rPr>
              <a:t>万人</a:t>
            </a:r>
          </a:p>
        </p:txBody>
      </p:sp>
      <p:sp>
        <p:nvSpPr>
          <p:cNvPr id="2074628" name="Text Box 4"/>
          <p:cNvSpPr txBox="1">
            <a:spLocks noChangeArrowheads="1"/>
          </p:cNvSpPr>
          <p:nvPr/>
        </p:nvSpPr>
        <p:spPr bwMode="auto">
          <a:xfrm>
            <a:off x="4284663" y="280928"/>
            <a:ext cx="954107" cy="400110"/>
          </a:xfrm>
          <a:prstGeom prst="rect">
            <a:avLst/>
          </a:prstGeom>
          <a:noFill/>
          <a:ln>
            <a:noFill/>
          </a:ln>
          <a:effectLst/>
        </p:spPr>
        <p:txBody>
          <a:bodyPr wrap="none">
            <a:spAutoFit/>
          </a:bodyPr>
          <a:lstStyle/>
          <a:p>
            <a:pPr algn="l" eaLnBrk="0" fontAlgn="base" hangingPunct="0">
              <a:defRPr/>
            </a:pPr>
            <a:r>
              <a:rPr kumimoji="0" lang="zh-CN" altLang="en-US" sz="2000" baseline="0" dirty="0">
                <a:solidFill>
                  <a:schemeClr val="folHlink"/>
                </a:solidFill>
                <a:effectLst>
                  <a:outerShdw blurRad="38100" dist="38100" dir="2700000" algn="tl">
                    <a:srgbClr val="000000"/>
                  </a:outerShdw>
                </a:effectLst>
                <a:latin typeface="楷体_GB2312" pitchFamily="49" charset="-122"/>
                <a:ea typeface="楷体_GB2312" pitchFamily="49" charset="-122"/>
              </a:rPr>
              <a:t>年龄组</a:t>
            </a:r>
          </a:p>
        </p:txBody>
      </p:sp>
      <p:sp>
        <p:nvSpPr>
          <p:cNvPr id="2074629" name="Text Box 5"/>
          <p:cNvSpPr txBox="1">
            <a:spLocks noChangeArrowheads="1"/>
          </p:cNvSpPr>
          <p:nvPr/>
        </p:nvSpPr>
        <p:spPr bwMode="auto">
          <a:xfrm>
            <a:off x="2195513" y="627460"/>
            <a:ext cx="697627" cy="400110"/>
          </a:xfrm>
          <a:prstGeom prst="rect">
            <a:avLst/>
          </a:prstGeom>
          <a:noFill/>
          <a:ln>
            <a:noFill/>
          </a:ln>
          <a:effectLst/>
        </p:spPr>
        <p:txBody>
          <a:bodyPr wrap="none">
            <a:spAutoFit/>
          </a:bodyPr>
          <a:lstStyle/>
          <a:p>
            <a:pPr algn="l" eaLnBrk="0" fontAlgn="base" hangingPunct="0">
              <a:defRPr/>
            </a:pPr>
            <a:r>
              <a:rPr kumimoji="0" lang="zh-CN" altLang="en-US" sz="2000" b="1" baseline="0" dirty="0">
                <a:latin typeface="楷体_GB2312" pitchFamily="49" charset="-122"/>
                <a:ea typeface="楷体_GB2312" pitchFamily="49" charset="-122"/>
              </a:rPr>
              <a:t>男性</a:t>
            </a:r>
          </a:p>
        </p:txBody>
      </p:sp>
      <p:sp>
        <p:nvSpPr>
          <p:cNvPr id="2074630" name="Text Box 6"/>
          <p:cNvSpPr txBox="1">
            <a:spLocks noChangeArrowheads="1"/>
          </p:cNvSpPr>
          <p:nvPr/>
        </p:nvSpPr>
        <p:spPr bwMode="auto">
          <a:xfrm>
            <a:off x="5940425" y="681038"/>
            <a:ext cx="697627" cy="400110"/>
          </a:xfrm>
          <a:prstGeom prst="rect">
            <a:avLst/>
          </a:prstGeom>
          <a:noFill/>
          <a:ln>
            <a:noFill/>
          </a:ln>
          <a:effectLst/>
        </p:spPr>
        <p:txBody>
          <a:bodyPr wrap="none">
            <a:spAutoFit/>
          </a:bodyPr>
          <a:lstStyle/>
          <a:p>
            <a:pPr algn="l" eaLnBrk="0" fontAlgn="base" hangingPunct="0">
              <a:defRPr/>
            </a:pPr>
            <a:r>
              <a:rPr kumimoji="0" lang="zh-CN" altLang="en-US" sz="2000" b="1" baseline="0" dirty="0">
                <a:latin typeface="楷体_GB2312" pitchFamily="49" charset="-122"/>
                <a:ea typeface="楷体_GB2312" pitchFamily="49" charset="-122"/>
              </a:rPr>
              <a:t>女性</a:t>
            </a:r>
          </a:p>
        </p:txBody>
      </p:sp>
      <p:sp>
        <p:nvSpPr>
          <p:cNvPr id="273415" name="Text Box 7"/>
          <p:cNvSpPr txBox="1">
            <a:spLocks noChangeArrowheads="1"/>
          </p:cNvSpPr>
          <p:nvPr/>
        </p:nvSpPr>
        <p:spPr bwMode="auto">
          <a:xfrm>
            <a:off x="228600" y="4457701"/>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baseline="-25000">
                <a:solidFill>
                  <a:schemeClr val="tx1"/>
                </a:solidFill>
                <a:latin typeface="Times New Roman" pitchFamily="18" charset="0"/>
                <a:ea typeface="宋体" pitchFamily="2" charset="-122"/>
              </a:defRPr>
            </a:lvl1pPr>
            <a:lvl2pPr marL="742950" indent="-285750" eaLnBrk="0" hangingPunct="0">
              <a:defRPr kumimoji="1" sz="2800" b="1" baseline="-25000">
                <a:solidFill>
                  <a:schemeClr val="tx1"/>
                </a:solidFill>
                <a:latin typeface="Times New Roman" pitchFamily="18" charset="0"/>
                <a:ea typeface="宋体" pitchFamily="2" charset="-122"/>
              </a:defRPr>
            </a:lvl2pPr>
            <a:lvl3pPr marL="1143000" indent="-228600" eaLnBrk="0" hangingPunct="0">
              <a:defRPr kumimoji="1" sz="2800" b="1" baseline="-25000">
                <a:solidFill>
                  <a:schemeClr val="tx1"/>
                </a:solidFill>
                <a:latin typeface="Times New Roman" pitchFamily="18" charset="0"/>
                <a:ea typeface="宋体" pitchFamily="2" charset="-122"/>
              </a:defRPr>
            </a:lvl3pPr>
            <a:lvl4pPr marL="1600200" indent="-228600" eaLnBrk="0" hangingPunct="0">
              <a:defRPr kumimoji="1" sz="2800" b="1" baseline="-25000">
                <a:solidFill>
                  <a:schemeClr val="tx1"/>
                </a:solidFill>
                <a:latin typeface="Times New Roman" pitchFamily="18" charset="0"/>
                <a:ea typeface="宋体" pitchFamily="2" charset="-122"/>
              </a:defRPr>
            </a:lvl4pPr>
            <a:lvl5pPr marL="2057400" indent="-228600" eaLnBrk="0" hangingPunct="0">
              <a:defRPr kumimoji="1" sz="2800" b="1" baseline="-25000">
                <a:solidFill>
                  <a:schemeClr val="tx1"/>
                </a:solidFill>
                <a:latin typeface="Times New Roman" pitchFamily="18" charset="0"/>
                <a:ea typeface="宋体" pitchFamily="2" charset="-122"/>
              </a:defRPr>
            </a:lvl5pPr>
            <a:lvl6pPr marL="2514600" indent="-228600" algn="ctr" eaLnBrk="0" fontAlgn="t" hangingPunct="0">
              <a:spcBef>
                <a:spcPct val="0"/>
              </a:spcBef>
              <a:spcAft>
                <a:spcPct val="0"/>
              </a:spcAft>
              <a:defRPr kumimoji="1" sz="2800" b="1" baseline="-25000">
                <a:solidFill>
                  <a:schemeClr val="tx1"/>
                </a:solidFill>
                <a:latin typeface="Times New Roman" pitchFamily="18" charset="0"/>
                <a:ea typeface="宋体" pitchFamily="2" charset="-122"/>
              </a:defRPr>
            </a:lvl6pPr>
            <a:lvl7pPr marL="2971800" indent="-228600" algn="ctr" eaLnBrk="0" fontAlgn="t" hangingPunct="0">
              <a:spcBef>
                <a:spcPct val="0"/>
              </a:spcBef>
              <a:spcAft>
                <a:spcPct val="0"/>
              </a:spcAft>
              <a:defRPr kumimoji="1" sz="2800" b="1" baseline="-25000">
                <a:solidFill>
                  <a:schemeClr val="tx1"/>
                </a:solidFill>
                <a:latin typeface="Times New Roman" pitchFamily="18" charset="0"/>
                <a:ea typeface="宋体" pitchFamily="2" charset="-122"/>
              </a:defRPr>
            </a:lvl7pPr>
            <a:lvl8pPr marL="3429000" indent="-228600" algn="ctr" eaLnBrk="0" fontAlgn="t" hangingPunct="0">
              <a:spcBef>
                <a:spcPct val="0"/>
              </a:spcBef>
              <a:spcAft>
                <a:spcPct val="0"/>
              </a:spcAft>
              <a:defRPr kumimoji="1" sz="2800" b="1" baseline="-25000">
                <a:solidFill>
                  <a:schemeClr val="tx1"/>
                </a:solidFill>
                <a:latin typeface="Times New Roman" pitchFamily="18" charset="0"/>
                <a:ea typeface="宋体" pitchFamily="2" charset="-122"/>
              </a:defRPr>
            </a:lvl8pPr>
            <a:lvl9pPr marL="3886200" indent="-228600" algn="ctr" eaLnBrk="0" fontAlgn="t" hangingPunct="0">
              <a:spcBef>
                <a:spcPct val="0"/>
              </a:spcBef>
              <a:spcAft>
                <a:spcPct val="0"/>
              </a:spcAft>
              <a:defRPr kumimoji="1" sz="2800" b="1" baseline="-25000">
                <a:solidFill>
                  <a:schemeClr val="tx1"/>
                </a:solidFill>
                <a:latin typeface="Times New Roman" pitchFamily="18" charset="0"/>
                <a:ea typeface="宋体" pitchFamily="2" charset="-122"/>
              </a:defRPr>
            </a:lvl9pPr>
          </a:lstStyle>
          <a:p>
            <a:pPr algn="l" fontAlgn="base"/>
            <a:endParaRPr kumimoji="0" lang="zh-CN" altLang="zh-CN" sz="2000" b="0" baseline="0">
              <a:latin typeface="宋体" pitchFamily="2" charset="-122"/>
            </a:endParaRPr>
          </a:p>
        </p:txBody>
      </p:sp>
      <p:sp>
        <p:nvSpPr>
          <p:cNvPr id="2074632" name="Text Box 8"/>
          <p:cNvSpPr txBox="1">
            <a:spLocks noChangeArrowheads="1"/>
          </p:cNvSpPr>
          <p:nvPr/>
        </p:nvSpPr>
        <p:spPr bwMode="auto">
          <a:xfrm>
            <a:off x="5121276" y="59532"/>
            <a:ext cx="4031873" cy="400110"/>
          </a:xfrm>
          <a:prstGeom prst="rect">
            <a:avLst/>
          </a:prstGeom>
          <a:noFill/>
          <a:ln>
            <a:noFill/>
          </a:ln>
          <a:effectLst/>
        </p:spPr>
        <p:txBody>
          <a:bodyPr wrap="none">
            <a:spAutoFit/>
          </a:bodyPr>
          <a:lstStyle/>
          <a:p>
            <a:pPr algn="l" eaLnBrk="0" fontAlgn="base" hangingPunct="0">
              <a:defRPr/>
            </a:pPr>
            <a:r>
              <a:rPr kumimoji="0" lang="zh-CN" altLang="en-US" sz="2000" baseline="0">
                <a:effectLst>
                  <a:outerShdw blurRad="38100" dist="38100" dir="2700000" algn="tl">
                    <a:srgbClr val="000000"/>
                  </a:outerShdw>
                </a:effectLst>
                <a:latin typeface="楷体_GB2312" pitchFamily="49" charset="-122"/>
                <a:ea typeface="楷体_GB2312" pitchFamily="49" charset="-122"/>
              </a:rPr>
              <a:t>资料来源：</a:t>
            </a:r>
            <a:r>
              <a:rPr kumimoji="0" lang="en-US" altLang="zh-CN" sz="2000" baseline="0">
                <a:effectLst>
                  <a:outerShdw blurRad="38100" dist="38100" dir="2700000" algn="tl">
                    <a:srgbClr val="000000"/>
                  </a:outerShdw>
                </a:effectLst>
                <a:latin typeface="楷体_GB2312" pitchFamily="49" charset="-122"/>
                <a:ea typeface="楷体_GB2312" pitchFamily="49" charset="-122"/>
              </a:rPr>
              <a:t>2005</a:t>
            </a:r>
            <a:r>
              <a:rPr kumimoji="0" lang="zh-CN" altLang="en-US" sz="2000" baseline="0">
                <a:effectLst>
                  <a:outerShdw blurRad="38100" dist="38100" dir="2700000" algn="tl">
                    <a:srgbClr val="000000"/>
                  </a:outerShdw>
                </a:effectLst>
                <a:latin typeface="楷体_GB2312" pitchFamily="49" charset="-122"/>
                <a:ea typeface="楷体_GB2312" pitchFamily="49" charset="-122"/>
              </a:rPr>
              <a:t>年</a:t>
            </a:r>
            <a:r>
              <a:rPr kumimoji="0" lang="en-US" altLang="zh-CN" sz="2000" baseline="0">
                <a:effectLst>
                  <a:outerShdw blurRad="38100" dist="38100" dir="2700000" algn="tl">
                    <a:srgbClr val="000000"/>
                  </a:outerShdw>
                </a:effectLst>
                <a:latin typeface="楷体_GB2312" pitchFamily="49" charset="-122"/>
                <a:ea typeface="楷体_GB2312" pitchFamily="49" charset="-122"/>
              </a:rPr>
              <a:t>1%</a:t>
            </a:r>
            <a:r>
              <a:rPr kumimoji="0" lang="zh-CN" altLang="en-US" sz="2000" baseline="0">
                <a:effectLst>
                  <a:outerShdw blurRad="38100" dist="38100" dir="2700000" algn="tl">
                    <a:srgbClr val="000000"/>
                  </a:outerShdw>
                </a:effectLst>
                <a:latin typeface="楷体_GB2312" pitchFamily="49" charset="-122"/>
                <a:ea typeface="楷体_GB2312" pitchFamily="49" charset="-122"/>
              </a:rPr>
              <a:t>人口抽样调查</a:t>
            </a:r>
          </a:p>
        </p:txBody>
      </p:sp>
      <p:sp>
        <p:nvSpPr>
          <p:cNvPr id="2074633" name="Rectangle 9"/>
          <p:cNvSpPr>
            <a:spLocks noChangeArrowheads="1"/>
          </p:cNvSpPr>
          <p:nvPr/>
        </p:nvSpPr>
        <p:spPr bwMode="auto">
          <a:xfrm>
            <a:off x="323850" y="141685"/>
            <a:ext cx="3262432" cy="400110"/>
          </a:xfrm>
          <a:prstGeom prst="rect">
            <a:avLst/>
          </a:prstGeom>
          <a:noFill/>
          <a:ln>
            <a:noFill/>
          </a:ln>
          <a:effectLst/>
        </p:spPr>
        <p:txBody>
          <a:bodyPr wrap="none">
            <a:spAutoFit/>
          </a:bodyPr>
          <a:lstStyle/>
          <a:p>
            <a:pPr algn="l" eaLnBrk="0" fontAlgn="base" hangingPunct="0">
              <a:defRPr/>
            </a:pPr>
            <a:r>
              <a:rPr kumimoji="0" lang="en-US" altLang="zh-CN" sz="2000" baseline="0">
                <a:effectLst>
                  <a:outerShdw blurRad="38100" dist="38100" dir="2700000" algn="tl">
                    <a:srgbClr val="000000"/>
                  </a:outerShdw>
                </a:effectLst>
                <a:latin typeface="楷体_GB2312" pitchFamily="49" charset="-122"/>
                <a:ea typeface="楷体_GB2312" pitchFamily="49" charset="-122"/>
              </a:rPr>
              <a:t>2005</a:t>
            </a:r>
            <a:r>
              <a:rPr kumimoji="0" lang="zh-CN" altLang="en-US" sz="2000" baseline="0">
                <a:effectLst>
                  <a:outerShdw blurRad="38100" dist="38100" dir="2700000" algn="tl">
                    <a:srgbClr val="000000"/>
                  </a:outerShdw>
                </a:effectLst>
                <a:latin typeface="楷体_GB2312" pitchFamily="49" charset="-122"/>
                <a:ea typeface="楷体_GB2312" pitchFamily="49" charset="-122"/>
              </a:rPr>
              <a:t>年中国人口年龄结构图</a:t>
            </a:r>
          </a:p>
        </p:txBody>
      </p:sp>
    </p:spTree>
    <p:extLst>
      <p:ext uri="{BB962C8B-B14F-4D97-AF65-F5344CB8AC3E}">
        <p14:creationId xmlns:p14="http://schemas.microsoft.com/office/powerpoint/2010/main" val="2689118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4434"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7951" y="-13098"/>
            <a:ext cx="4176017" cy="5292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4435" name="矩形 4"/>
          <p:cNvSpPr>
            <a:spLocks noChangeArrowheads="1"/>
          </p:cNvSpPr>
          <p:nvPr/>
        </p:nvSpPr>
        <p:spPr bwMode="auto">
          <a:xfrm>
            <a:off x="4355976" y="272453"/>
            <a:ext cx="4860603"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eaLnBrk="0" fontAlgn="base" hangingPunct="0">
              <a:lnSpc>
                <a:spcPct val="150000"/>
              </a:lnSpc>
            </a:pPr>
            <a:r>
              <a:rPr lang="zh-CN" altLang="en-US" sz="2400" b="1" dirty="0">
                <a:latin typeface="宋体" pitchFamily="2" charset="-122"/>
              </a:rPr>
              <a:t>曹树基，上海交通大学历史系主任。以下三年大饥荒各省非正常死亡率数据引自曹树基：</a:t>
            </a:r>
            <a:r>
              <a:rPr lang="en-US" altLang="zh-CN" sz="2400" b="1" dirty="0">
                <a:latin typeface="宋体" pitchFamily="2" charset="-122"/>
              </a:rPr>
              <a:t>《</a:t>
            </a:r>
            <a:r>
              <a:rPr lang="zh-CN" altLang="en-US" sz="2400" b="1" dirty="0">
                <a:latin typeface="宋体" pitchFamily="2" charset="-122"/>
              </a:rPr>
              <a:t>大饥荒</a:t>
            </a:r>
            <a:r>
              <a:rPr lang="en-US" altLang="zh-CN" sz="2400" b="1" dirty="0">
                <a:latin typeface="宋体" pitchFamily="2" charset="-122"/>
              </a:rPr>
              <a:t>――1959</a:t>
            </a:r>
            <a:r>
              <a:rPr lang="zh-CN" altLang="en-US" sz="2400" b="1" dirty="0">
                <a:latin typeface="宋体" pitchFamily="2" charset="-122"/>
              </a:rPr>
              <a:t>－</a:t>
            </a:r>
            <a:r>
              <a:rPr lang="en-US" altLang="zh-CN" sz="2400" b="1" dirty="0">
                <a:latin typeface="宋体" pitchFamily="2" charset="-122"/>
              </a:rPr>
              <a:t>1961</a:t>
            </a:r>
            <a:r>
              <a:rPr lang="zh-CN" altLang="en-US" sz="2400" b="1" dirty="0">
                <a:latin typeface="宋体" pitchFamily="2" charset="-122"/>
              </a:rPr>
              <a:t>年的中国人口</a:t>
            </a:r>
            <a:r>
              <a:rPr lang="en-US" altLang="zh-CN" sz="2400" b="1" dirty="0">
                <a:latin typeface="宋体" pitchFamily="2" charset="-122"/>
              </a:rPr>
              <a:t>》</a:t>
            </a:r>
            <a:r>
              <a:rPr lang="zh-CN" altLang="en-US" sz="2400" b="1" dirty="0">
                <a:latin typeface="宋体" pitchFamily="2" charset="-122"/>
              </a:rPr>
              <a:t>第</a:t>
            </a:r>
            <a:r>
              <a:rPr lang="en-US" altLang="zh-CN" sz="2400" b="1" dirty="0">
                <a:latin typeface="宋体" pitchFamily="2" charset="-122"/>
              </a:rPr>
              <a:t>282</a:t>
            </a:r>
            <a:r>
              <a:rPr lang="zh-CN" altLang="en-US" sz="2400" b="1" dirty="0">
                <a:latin typeface="宋体" pitchFamily="2" charset="-122"/>
              </a:rPr>
              <a:t>页，香港时代国际出版公司</a:t>
            </a:r>
            <a:r>
              <a:rPr lang="en-US" altLang="zh-CN" sz="2400" b="1" dirty="0">
                <a:latin typeface="宋体" pitchFamily="2" charset="-122"/>
              </a:rPr>
              <a:t>2005</a:t>
            </a:r>
            <a:r>
              <a:rPr lang="zh-CN" altLang="en-US" sz="2400" b="1" dirty="0">
                <a:latin typeface="宋体" pitchFamily="2" charset="-122"/>
              </a:rPr>
              <a:t>年出版。此数据同时发表在</a:t>
            </a:r>
            <a:r>
              <a:rPr lang="en-US" altLang="zh-CN" sz="2400" b="1" dirty="0">
                <a:latin typeface="宋体" pitchFamily="2" charset="-122"/>
              </a:rPr>
              <a:t>《</a:t>
            </a:r>
            <a:r>
              <a:rPr lang="zh-CN" altLang="en-US" sz="2400" b="1" dirty="0">
                <a:latin typeface="宋体" pitchFamily="2" charset="-122"/>
              </a:rPr>
              <a:t>中国人口科学</a:t>
            </a:r>
            <a:r>
              <a:rPr lang="en-US" altLang="zh-CN" sz="2400" b="1" dirty="0">
                <a:latin typeface="宋体" pitchFamily="2" charset="-122"/>
              </a:rPr>
              <a:t>》2005</a:t>
            </a:r>
            <a:r>
              <a:rPr lang="zh-CN" altLang="en-US" sz="2400" b="1" dirty="0">
                <a:latin typeface="宋体" pitchFamily="2" charset="-122"/>
              </a:rPr>
              <a:t>年第</a:t>
            </a:r>
            <a:r>
              <a:rPr lang="en-US" altLang="zh-CN" sz="2400" b="1" dirty="0">
                <a:latin typeface="宋体" pitchFamily="2" charset="-122"/>
              </a:rPr>
              <a:t>1</a:t>
            </a:r>
            <a:r>
              <a:rPr lang="zh-CN" altLang="en-US" sz="2400" b="1" dirty="0">
                <a:latin typeface="宋体" pitchFamily="2" charset="-122"/>
              </a:rPr>
              <a:t>期。</a:t>
            </a:r>
            <a:endParaRPr lang="zh-CN" altLang="en-US" sz="2400" b="1" dirty="0"/>
          </a:p>
        </p:txBody>
      </p:sp>
    </p:spTree>
    <p:extLst>
      <p:ext uri="{BB962C8B-B14F-4D97-AF65-F5344CB8AC3E}">
        <p14:creationId xmlns:p14="http://schemas.microsoft.com/office/powerpoint/2010/main" val="279321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ext Box 4"/>
          <p:cNvSpPr txBox="1">
            <a:spLocks noChangeArrowheads="1"/>
          </p:cNvSpPr>
          <p:nvPr/>
        </p:nvSpPr>
        <p:spPr bwMode="auto">
          <a:xfrm>
            <a:off x="3279775" y="1521618"/>
            <a:ext cx="35814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baseline="-25000">
                <a:solidFill>
                  <a:schemeClr val="tx1"/>
                </a:solidFill>
                <a:latin typeface="Times New Roman" pitchFamily="18" charset="0"/>
                <a:ea typeface="宋体" charset="-122"/>
              </a:defRPr>
            </a:lvl1pPr>
            <a:lvl2pPr marL="742950" indent="-285750">
              <a:defRPr sz="2400" b="1" baseline="-25000">
                <a:solidFill>
                  <a:schemeClr val="tx1"/>
                </a:solidFill>
                <a:latin typeface="Times New Roman" pitchFamily="18" charset="0"/>
                <a:ea typeface="宋体" charset="-122"/>
              </a:defRPr>
            </a:lvl2pPr>
            <a:lvl3pPr marL="1143000" indent="-228600">
              <a:defRPr sz="2400" b="1" baseline="-25000">
                <a:solidFill>
                  <a:schemeClr val="tx1"/>
                </a:solidFill>
                <a:latin typeface="Times New Roman" pitchFamily="18" charset="0"/>
                <a:ea typeface="宋体" charset="-122"/>
              </a:defRPr>
            </a:lvl3pPr>
            <a:lvl4pPr marL="1600200" indent="-228600">
              <a:defRPr sz="2400" b="1" baseline="-25000">
                <a:solidFill>
                  <a:schemeClr val="tx1"/>
                </a:solidFill>
                <a:latin typeface="Times New Roman" pitchFamily="18" charset="0"/>
                <a:ea typeface="宋体" charset="-122"/>
              </a:defRPr>
            </a:lvl4pPr>
            <a:lvl5pPr marL="2057400" indent="-228600">
              <a:defRPr sz="2400" b="1" baseline="-25000">
                <a:solidFill>
                  <a:schemeClr val="tx1"/>
                </a:solidFill>
                <a:latin typeface="Times New Roman" pitchFamily="18" charset="0"/>
                <a:ea typeface="宋体" charset="-122"/>
              </a:defRPr>
            </a:lvl5pPr>
            <a:lvl6pPr marL="25146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6pPr>
            <a:lvl7pPr marL="29718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7pPr>
            <a:lvl8pPr marL="34290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8pPr>
            <a:lvl9pPr marL="38862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9pPr>
          </a:lstStyle>
          <a:p>
            <a:endParaRPr lang="zh-CN" altLang="zh-CN"/>
          </a:p>
        </p:txBody>
      </p:sp>
      <p:sp>
        <p:nvSpPr>
          <p:cNvPr id="21508" name="Text Box 5"/>
          <p:cNvSpPr txBox="1">
            <a:spLocks noChangeArrowheads="1"/>
          </p:cNvSpPr>
          <p:nvPr/>
        </p:nvSpPr>
        <p:spPr bwMode="auto">
          <a:xfrm>
            <a:off x="79376" y="483393"/>
            <a:ext cx="3751263" cy="502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baseline="-25000">
                <a:solidFill>
                  <a:schemeClr val="tx1"/>
                </a:solidFill>
                <a:latin typeface="Times New Roman" pitchFamily="18" charset="0"/>
                <a:ea typeface="宋体" charset="-122"/>
              </a:defRPr>
            </a:lvl1pPr>
            <a:lvl2pPr marL="742950" indent="-285750">
              <a:defRPr sz="2400" b="1" baseline="-25000">
                <a:solidFill>
                  <a:schemeClr val="tx1"/>
                </a:solidFill>
                <a:latin typeface="Times New Roman" pitchFamily="18" charset="0"/>
                <a:ea typeface="宋体" charset="-122"/>
              </a:defRPr>
            </a:lvl2pPr>
            <a:lvl3pPr marL="1143000" indent="-228600">
              <a:defRPr sz="2400" b="1" baseline="-25000">
                <a:solidFill>
                  <a:schemeClr val="tx1"/>
                </a:solidFill>
                <a:latin typeface="Times New Roman" pitchFamily="18" charset="0"/>
                <a:ea typeface="宋体" charset="-122"/>
              </a:defRPr>
            </a:lvl3pPr>
            <a:lvl4pPr marL="1600200" indent="-228600">
              <a:defRPr sz="2400" b="1" baseline="-25000">
                <a:solidFill>
                  <a:schemeClr val="tx1"/>
                </a:solidFill>
                <a:latin typeface="Times New Roman" pitchFamily="18" charset="0"/>
                <a:ea typeface="宋体" charset="-122"/>
              </a:defRPr>
            </a:lvl4pPr>
            <a:lvl5pPr marL="2057400" indent="-228600">
              <a:defRPr sz="2400" b="1" baseline="-25000">
                <a:solidFill>
                  <a:schemeClr val="tx1"/>
                </a:solidFill>
                <a:latin typeface="Times New Roman" pitchFamily="18" charset="0"/>
                <a:ea typeface="宋体" charset="-122"/>
              </a:defRPr>
            </a:lvl5pPr>
            <a:lvl6pPr marL="25146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6pPr>
            <a:lvl7pPr marL="29718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7pPr>
            <a:lvl8pPr marL="34290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8pPr>
            <a:lvl9pPr marL="38862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9pPr>
          </a:lstStyle>
          <a:p>
            <a:pPr algn="ctr"/>
            <a:r>
              <a:rPr lang="zh-CN" altLang="en-US" sz="4000" dirty="0"/>
              <a:t>一般条件下的囚犯困境</a:t>
            </a:r>
          </a:p>
        </p:txBody>
      </p:sp>
      <p:sp>
        <p:nvSpPr>
          <p:cNvPr id="21509" name="Rectangle 3"/>
          <p:cNvSpPr txBox="1">
            <a:spLocks noChangeArrowheads="1"/>
          </p:cNvSpPr>
          <p:nvPr/>
        </p:nvSpPr>
        <p:spPr bwMode="auto">
          <a:xfrm>
            <a:off x="209550" y="3134592"/>
            <a:ext cx="8724900" cy="1741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lstStyle>
            <a:lvl1pPr marL="342900" indent="-342900">
              <a:defRPr sz="2400" b="1" baseline="-25000">
                <a:solidFill>
                  <a:schemeClr val="tx1"/>
                </a:solidFill>
                <a:latin typeface="Times New Roman" pitchFamily="18" charset="0"/>
                <a:ea typeface="宋体" charset="-122"/>
              </a:defRPr>
            </a:lvl1pPr>
            <a:lvl2pPr marL="742950" indent="-285750">
              <a:defRPr sz="2400" b="1" baseline="-25000">
                <a:solidFill>
                  <a:schemeClr val="tx1"/>
                </a:solidFill>
                <a:latin typeface="Times New Roman" pitchFamily="18" charset="0"/>
                <a:ea typeface="宋体" charset="-122"/>
              </a:defRPr>
            </a:lvl2pPr>
            <a:lvl3pPr marL="1143000" indent="-228600">
              <a:defRPr sz="2400" b="1" baseline="-25000">
                <a:solidFill>
                  <a:schemeClr val="tx1"/>
                </a:solidFill>
                <a:latin typeface="Times New Roman" pitchFamily="18" charset="0"/>
                <a:ea typeface="宋体" charset="-122"/>
              </a:defRPr>
            </a:lvl3pPr>
            <a:lvl4pPr marL="1600200" indent="-228600">
              <a:defRPr sz="2400" b="1" baseline="-25000">
                <a:solidFill>
                  <a:schemeClr val="tx1"/>
                </a:solidFill>
                <a:latin typeface="Times New Roman" pitchFamily="18" charset="0"/>
                <a:ea typeface="宋体" charset="-122"/>
              </a:defRPr>
            </a:lvl4pPr>
            <a:lvl5pPr marL="2057400" indent="-228600">
              <a:defRPr sz="2400" b="1" baseline="-25000">
                <a:solidFill>
                  <a:schemeClr val="tx1"/>
                </a:solidFill>
                <a:latin typeface="Times New Roman" pitchFamily="18" charset="0"/>
                <a:ea typeface="宋体" charset="-122"/>
              </a:defRPr>
            </a:lvl5pPr>
            <a:lvl6pPr marL="25146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6pPr>
            <a:lvl7pPr marL="29718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7pPr>
            <a:lvl8pPr marL="34290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8pPr>
            <a:lvl9pPr marL="38862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9pPr>
          </a:lstStyle>
          <a:p>
            <a:pPr>
              <a:lnSpc>
                <a:spcPct val="90000"/>
              </a:lnSpc>
              <a:spcBef>
                <a:spcPct val="20000"/>
              </a:spcBef>
              <a:buFontTx/>
              <a:buNone/>
            </a:pPr>
            <a:r>
              <a:rPr lang="zh-CN" altLang="en-US" dirty="0">
                <a:latin typeface="楷体" pitchFamily="49" charset="-122"/>
                <a:ea typeface="楷体" pitchFamily="49" charset="-122"/>
              </a:rPr>
              <a:t>1、双方都有占优策略，即：</a:t>
            </a:r>
          </a:p>
          <a:p>
            <a:pPr>
              <a:lnSpc>
                <a:spcPct val="90000"/>
              </a:lnSpc>
              <a:spcBef>
                <a:spcPct val="20000"/>
              </a:spcBef>
              <a:buFontTx/>
              <a:buNone/>
            </a:pPr>
            <a:r>
              <a:rPr lang="zh-CN" altLang="en-US" dirty="0">
                <a:latin typeface="楷体" pitchFamily="49" charset="-122"/>
                <a:ea typeface="楷体" pitchFamily="49" charset="-122"/>
              </a:rPr>
              <a:t>   a1&gt;a3，a2&gt;a4，b1&gt;b2，b3&gt;b4</a:t>
            </a:r>
          </a:p>
          <a:p>
            <a:pPr>
              <a:lnSpc>
                <a:spcPct val="90000"/>
              </a:lnSpc>
              <a:spcBef>
                <a:spcPct val="20000"/>
              </a:spcBef>
              <a:buFontTx/>
              <a:buNone/>
            </a:pPr>
            <a:r>
              <a:rPr lang="zh-CN" altLang="en-US" dirty="0">
                <a:latin typeface="楷体" pitchFamily="49" charset="-122"/>
                <a:ea typeface="楷体" pitchFamily="49" charset="-122"/>
              </a:rPr>
              <a:t>   在a1&gt;a3，a2&gt;a4的条件下，</a:t>
            </a:r>
            <a:r>
              <a:rPr lang="en-US" altLang="zh-CN" dirty="0">
                <a:latin typeface="楷体" pitchFamily="49" charset="-122"/>
                <a:ea typeface="楷体" pitchFamily="49" charset="-122"/>
              </a:rPr>
              <a:t>A</a:t>
            </a:r>
            <a:r>
              <a:rPr lang="zh-CN" altLang="en-US" dirty="0">
                <a:latin typeface="楷体" pitchFamily="49" charset="-122"/>
                <a:ea typeface="楷体" pitchFamily="49" charset="-122"/>
              </a:rPr>
              <a:t>选择坦白是占优策略；在b1&gt;b2，b3&gt;b4的条件下，</a:t>
            </a:r>
            <a:r>
              <a:rPr lang="en-US" altLang="zh-CN" dirty="0">
                <a:latin typeface="楷体" pitchFamily="49" charset="-122"/>
                <a:ea typeface="楷体" pitchFamily="49" charset="-122"/>
              </a:rPr>
              <a:t>B</a:t>
            </a:r>
            <a:r>
              <a:rPr lang="zh-CN" altLang="en-US" dirty="0">
                <a:latin typeface="楷体" pitchFamily="49" charset="-122"/>
                <a:ea typeface="楷体" pitchFamily="49" charset="-122"/>
              </a:rPr>
              <a:t>选择坦白是占优策略</a:t>
            </a:r>
          </a:p>
          <a:p>
            <a:pPr>
              <a:lnSpc>
                <a:spcPct val="90000"/>
              </a:lnSpc>
              <a:spcBef>
                <a:spcPct val="20000"/>
              </a:spcBef>
              <a:buFontTx/>
              <a:buNone/>
            </a:pPr>
            <a:r>
              <a:rPr lang="zh-CN" altLang="en-US" dirty="0">
                <a:latin typeface="楷体" pitchFamily="49" charset="-122"/>
                <a:ea typeface="楷体" pitchFamily="49" charset="-122"/>
              </a:rPr>
              <a:t>2、存在一个合作解，使双方的收益都优于其在占优策略均衡下的收益，即： a1&lt;a4，b1&lt;b4</a:t>
            </a:r>
          </a:p>
          <a:p>
            <a:pPr>
              <a:lnSpc>
                <a:spcPct val="90000"/>
              </a:lnSpc>
              <a:spcBef>
                <a:spcPct val="20000"/>
              </a:spcBef>
              <a:buFontTx/>
              <a:buNone/>
            </a:pPr>
            <a:r>
              <a:rPr lang="zh-CN" altLang="en-US" dirty="0">
                <a:latin typeface="楷体" pitchFamily="49" charset="-122"/>
                <a:ea typeface="楷体" pitchFamily="49" charset="-122"/>
              </a:rPr>
              <a:t> 如果双方能够选择合作（都抗拒），本可以得到更好的结果。</a:t>
            </a:r>
          </a:p>
        </p:txBody>
      </p:sp>
      <p:sp>
        <p:nvSpPr>
          <p:cNvPr id="21510" name="Rectangle 2"/>
          <p:cNvSpPr>
            <a:spLocks noGrp="1" noChangeArrowheads="1"/>
          </p:cNvSpPr>
          <p:nvPr>
            <p:ph type="title"/>
          </p:nvPr>
        </p:nvSpPr>
        <p:spPr>
          <a:xfrm>
            <a:off x="420689" y="0"/>
            <a:ext cx="8110537" cy="540544"/>
          </a:xfrm>
        </p:spPr>
        <p:txBody>
          <a:bodyPr>
            <a:normAutofit fontScale="90000"/>
          </a:bodyPr>
          <a:lstStyle/>
          <a:p>
            <a:pPr eaLnBrk="1" hangingPunct="1"/>
            <a:r>
              <a:rPr lang="zh-CN" altLang="en-US" sz="3600" b="1" dirty="0"/>
              <a:t>第二节 囚犯困境的定义及原因分析</a:t>
            </a:r>
          </a:p>
        </p:txBody>
      </p:sp>
      <p:graphicFrame>
        <p:nvGraphicFramePr>
          <p:cNvPr id="2" name="Group 2">
            <a:extLst>
              <a:ext uri="{FF2B5EF4-FFF2-40B4-BE49-F238E27FC236}">
                <a16:creationId xmlns:a16="http://schemas.microsoft.com/office/drawing/2014/main" id="{39D66541-9D64-2BEC-E62E-DFAE14FC9DDC}"/>
              </a:ext>
            </a:extLst>
          </p:cNvPr>
          <p:cNvGraphicFramePr>
            <a:graphicFrameLocks noGrp="1"/>
          </p:cNvGraphicFramePr>
          <p:nvPr/>
        </p:nvGraphicFramePr>
        <p:xfrm>
          <a:off x="420617" y="1067114"/>
          <a:ext cx="8077200" cy="1883588"/>
        </p:xfrm>
        <a:graphic>
          <a:graphicData uri="http://schemas.openxmlformats.org/drawingml/2006/table">
            <a:tbl>
              <a:tblPr/>
              <a:tblGrid>
                <a:gridCol w="2019300">
                  <a:extLst>
                    <a:ext uri="{9D8B030D-6E8A-4147-A177-3AD203B41FA5}">
                      <a16:colId xmlns:a16="http://schemas.microsoft.com/office/drawing/2014/main" val="20000"/>
                    </a:ext>
                  </a:extLst>
                </a:gridCol>
                <a:gridCol w="1409700">
                  <a:extLst>
                    <a:ext uri="{9D8B030D-6E8A-4147-A177-3AD203B41FA5}">
                      <a16:colId xmlns:a16="http://schemas.microsoft.com/office/drawing/2014/main" val="20001"/>
                    </a:ext>
                  </a:extLst>
                </a:gridCol>
                <a:gridCol w="2133600">
                  <a:extLst>
                    <a:ext uri="{9D8B030D-6E8A-4147-A177-3AD203B41FA5}">
                      <a16:colId xmlns:a16="http://schemas.microsoft.com/office/drawing/2014/main" val="20002"/>
                    </a:ext>
                  </a:extLst>
                </a:gridCol>
                <a:gridCol w="2514600">
                  <a:extLst>
                    <a:ext uri="{9D8B030D-6E8A-4147-A177-3AD203B41FA5}">
                      <a16:colId xmlns:a16="http://schemas.microsoft.com/office/drawing/2014/main" val="20003"/>
                    </a:ext>
                  </a:extLst>
                </a:gridCol>
              </a:tblGrid>
              <a:tr h="420605">
                <a:tc rowSpan="2" gridSpan="2">
                  <a:txBody>
                    <a:bodyPr/>
                    <a:lstStyle>
                      <a:lvl1pPr marL="285750" indent="-285750">
                        <a:lnSpc>
                          <a:spcPct val="110000"/>
                        </a:lnSpc>
                        <a:spcBef>
                          <a:spcPct val="20000"/>
                        </a:spcBef>
                        <a:buClr>
                          <a:schemeClr val="folHlink"/>
                        </a:buClr>
                        <a:buSzPct val="80000"/>
                        <a:buFont typeface="Wingdings" panose="05000000000000000000" pitchFamily="2" charset="2"/>
                        <a:defRPr kumimoji="1" sz="2400" b="1">
                          <a:solidFill>
                            <a:schemeClr val="tx2"/>
                          </a:solidFill>
                          <a:latin typeface="Times New Roman" panose="02020603050405020304" pitchFamily="18" charset="0"/>
                          <a:ea typeface="隶书" panose="02010509060101010101" pitchFamily="49" charset="-122"/>
                        </a:defRPr>
                      </a:lvl1pPr>
                      <a:lvl2pPr marL="762000" indent="-304800">
                        <a:lnSpc>
                          <a:spcPct val="110000"/>
                        </a:lnSpc>
                        <a:spcBef>
                          <a:spcPct val="20000"/>
                        </a:spcBef>
                        <a:buClr>
                          <a:srgbClr val="FFFF99"/>
                        </a:buClr>
                        <a:buFont typeface="Wingdings" panose="05000000000000000000" pitchFamily="2" charset="2"/>
                        <a:defRPr kumimoji="1" sz="2000" b="1">
                          <a:solidFill>
                            <a:srgbClr val="FFFF99"/>
                          </a:solidFill>
                          <a:latin typeface="Times New Roman" panose="02020603050405020304" pitchFamily="18" charset="0"/>
                          <a:ea typeface="楷体_GB2312" pitchFamily="49" charset="-122"/>
                        </a:defRPr>
                      </a:lvl2pPr>
                      <a:lvl3pPr marL="1238250" indent="-323850">
                        <a:lnSpc>
                          <a:spcPct val="150000"/>
                        </a:lnSpc>
                        <a:spcBef>
                          <a:spcPct val="20000"/>
                        </a:spcBef>
                        <a:buClr>
                          <a:schemeClr val="accent1"/>
                        </a:buClr>
                        <a:buSzPct val="90000"/>
                        <a:buFont typeface="Wingdings" panose="05000000000000000000" pitchFamily="2" charset="2"/>
                        <a:defRPr kumimoji="1" b="1">
                          <a:solidFill>
                            <a:schemeClr val="folHlink"/>
                          </a:solidFill>
                          <a:latin typeface="Times New Roman" panose="02020603050405020304" pitchFamily="18" charset="0"/>
                          <a:ea typeface="宋体" panose="02010600030101010101" pitchFamily="2" charset="-122"/>
                        </a:defRPr>
                      </a:lvl3pPr>
                      <a:lvl4pPr marL="1562100" indent="-190500">
                        <a:lnSpc>
                          <a:spcPct val="140000"/>
                        </a:lnSpc>
                        <a:spcBef>
                          <a:spcPct val="20000"/>
                        </a:spcBef>
                        <a:buClr>
                          <a:schemeClr val="tx1"/>
                        </a:buClr>
                        <a:defRPr kumimoji="1" b="1">
                          <a:solidFill>
                            <a:schemeClr val="tx1"/>
                          </a:solidFill>
                          <a:latin typeface="Times New Roman" panose="02020603050405020304" pitchFamily="18" charset="0"/>
                          <a:ea typeface="宋体" panose="02010600030101010101" pitchFamily="2" charset="-122"/>
                        </a:defRPr>
                      </a:lvl4pPr>
                      <a:lvl5pPr marL="1752600" indent="76200">
                        <a:lnSpc>
                          <a:spcPct val="110000"/>
                        </a:lnSpc>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2098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6670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1242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5814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285750" marR="0" lvl="0" indent="-285750" algn="ctr" defTabSz="914400" rtl="0" eaLnBrk="0" fontAlgn="base" latinLnBrk="0" hangingPunct="0">
                        <a:lnSpc>
                          <a:spcPct val="110000"/>
                        </a:lnSpc>
                        <a:spcBef>
                          <a:spcPct val="20000"/>
                        </a:spcBef>
                        <a:spcAft>
                          <a:spcPct val="0"/>
                        </a:spcAft>
                        <a:buClr>
                          <a:schemeClr val="folHlink"/>
                        </a:buClr>
                        <a:buSzPct val="80000"/>
                        <a:buFont typeface="Wingdings" panose="05000000000000000000" pitchFamily="2" charset="2"/>
                        <a:buNone/>
                        <a:tabLst/>
                      </a:pPr>
                      <a:endParaRPr kumimoji="1" lang="en-GB" altLang="zh-CN" sz="2100" b="1"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endParaRPr>
                    </a:p>
                  </a:txBody>
                  <a:tcPr marT="34280" marB="34280" anchor="ctr" horzOverflow="overflow">
                    <a:lnL>
                      <a:noFill/>
                    </a:lnL>
                    <a:lnR w="38100" cap="flat" cmpd="sng" algn="ctr">
                      <a:solidFill>
                        <a:srgbClr val="CCCC00"/>
                      </a:solidFill>
                      <a:prstDash val="solid"/>
                      <a:round/>
                      <a:headEnd type="none" w="med" len="med"/>
                      <a:tailEnd type="none" w="med" len="med"/>
                    </a:lnR>
                    <a:lnT>
                      <a:noFill/>
                    </a:lnT>
                    <a:lnB w="38100" cap="flat" cmpd="sng" algn="ctr">
                      <a:solidFill>
                        <a:srgbClr val="CCCC00"/>
                      </a:solidFill>
                      <a:prstDash val="solid"/>
                      <a:round/>
                      <a:headEnd type="none" w="med" len="med"/>
                      <a:tailEnd type="none" w="med" len="med"/>
                    </a:lnB>
                    <a:lnTlToBr>
                      <a:noFill/>
                    </a:lnTlToBr>
                    <a:lnBlToTr>
                      <a:noFill/>
                    </a:lnBlToTr>
                    <a:noFill/>
                  </a:tcPr>
                </a:tc>
                <a:tc rowSpan="2" hMerge="1">
                  <a:txBody>
                    <a:bodyPr/>
                    <a:lstStyle/>
                    <a:p>
                      <a:endParaRPr lang="zh-CN" altLang="en-US"/>
                    </a:p>
                  </a:txBody>
                  <a:tcPr/>
                </a:tc>
                <a:tc gridSpan="2">
                  <a:txBody>
                    <a:bodyPr/>
                    <a:lstStyle>
                      <a:lvl1pPr marL="285750" indent="-285750">
                        <a:lnSpc>
                          <a:spcPct val="110000"/>
                        </a:lnSpc>
                        <a:spcBef>
                          <a:spcPct val="20000"/>
                        </a:spcBef>
                        <a:buClr>
                          <a:schemeClr val="folHlink"/>
                        </a:buClr>
                        <a:buSzPct val="80000"/>
                        <a:buFont typeface="Wingdings" panose="05000000000000000000" pitchFamily="2" charset="2"/>
                        <a:defRPr kumimoji="1" sz="2400" b="1">
                          <a:solidFill>
                            <a:schemeClr val="tx2"/>
                          </a:solidFill>
                          <a:latin typeface="Times New Roman" panose="02020603050405020304" pitchFamily="18" charset="0"/>
                          <a:ea typeface="隶书" panose="02010509060101010101" pitchFamily="49" charset="-122"/>
                        </a:defRPr>
                      </a:lvl1pPr>
                      <a:lvl2pPr marL="762000" indent="-304800">
                        <a:lnSpc>
                          <a:spcPct val="110000"/>
                        </a:lnSpc>
                        <a:spcBef>
                          <a:spcPct val="20000"/>
                        </a:spcBef>
                        <a:buClr>
                          <a:srgbClr val="FFFF99"/>
                        </a:buClr>
                        <a:buFont typeface="Wingdings" panose="05000000000000000000" pitchFamily="2" charset="2"/>
                        <a:defRPr kumimoji="1" sz="2000" b="1">
                          <a:solidFill>
                            <a:srgbClr val="FFFF99"/>
                          </a:solidFill>
                          <a:latin typeface="Times New Roman" panose="02020603050405020304" pitchFamily="18" charset="0"/>
                          <a:ea typeface="楷体_GB2312" pitchFamily="49" charset="-122"/>
                        </a:defRPr>
                      </a:lvl2pPr>
                      <a:lvl3pPr marL="1238250" indent="-323850">
                        <a:lnSpc>
                          <a:spcPct val="150000"/>
                        </a:lnSpc>
                        <a:spcBef>
                          <a:spcPct val="20000"/>
                        </a:spcBef>
                        <a:buClr>
                          <a:schemeClr val="accent1"/>
                        </a:buClr>
                        <a:buSzPct val="90000"/>
                        <a:buFont typeface="Wingdings" panose="05000000000000000000" pitchFamily="2" charset="2"/>
                        <a:defRPr kumimoji="1" b="1">
                          <a:solidFill>
                            <a:schemeClr val="folHlink"/>
                          </a:solidFill>
                          <a:latin typeface="Times New Roman" panose="02020603050405020304" pitchFamily="18" charset="0"/>
                          <a:ea typeface="宋体" panose="02010600030101010101" pitchFamily="2" charset="-122"/>
                        </a:defRPr>
                      </a:lvl3pPr>
                      <a:lvl4pPr marL="1562100" indent="-190500">
                        <a:lnSpc>
                          <a:spcPct val="140000"/>
                        </a:lnSpc>
                        <a:spcBef>
                          <a:spcPct val="20000"/>
                        </a:spcBef>
                        <a:buClr>
                          <a:schemeClr val="tx1"/>
                        </a:buClr>
                        <a:defRPr kumimoji="1" b="1">
                          <a:solidFill>
                            <a:schemeClr val="tx1"/>
                          </a:solidFill>
                          <a:latin typeface="Times New Roman" panose="02020603050405020304" pitchFamily="18" charset="0"/>
                          <a:ea typeface="宋体" panose="02010600030101010101" pitchFamily="2" charset="-122"/>
                        </a:defRPr>
                      </a:lvl4pPr>
                      <a:lvl5pPr marL="1752600" indent="76200">
                        <a:lnSpc>
                          <a:spcPct val="110000"/>
                        </a:lnSpc>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2098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6670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1242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5814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285750" marR="0" lvl="0" indent="-285750" algn="ctr" defTabSz="914400" rtl="0" eaLnBrk="0" fontAlgn="base" latinLnBrk="0" hangingPunct="0">
                        <a:lnSpc>
                          <a:spcPct val="110000"/>
                        </a:lnSpc>
                        <a:spcBef>
                          <a:spcPct val="20000"/>
                        </a:spcBef>
                        <a:spcAft>
                          <a:spcPct val="0"/>
                        </a:spcAft>
                        <a:buClr>
                          <a:schemeClr val="folHlink"/>
                        </a:buClr>
                        <a:buSzPct val="80000"/>
                        <a:buFont typeface="Wingdings" panose="05000000000000000000" pitchFamily="2" charset="2"/>
                        <a:buNone/>
                        <a:tabLst/>
                      </a:pPr>
                      <a:r>
                        <a:rPr kumimoji="1" lang="en-US" altLang="zh-CN" sz="21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B </a:t>
                      </a:r>
                    </a:p>
                  </a:txBody>
                  <a:tcPr marT="34280" marB="34280" anchor="ctr" horzOverflow="overflow">
                    <a:lnL w="38100" cap="flat" cmpd="sng" algn="ctr">
                      <a:solidFill>
                        <a:srgbClr val="CCCC00"/>
                      </a:solidFill>
                      <a:prstDash val="solid"/>
                      <a:round/>
                      <a:headEnd type="none" w="med" len="med"/>
                      <a:tailEnd type="none" w="med" len="med"/>
                    </a:lnL>
                    <a:lnR w="38100" cap="flat" cmpd="sng" algn="ctr">
                      <a:solidFill>
                        <a:srgbClr val="CCCC00"/>
                      </a:solidFill>
                      <a:prstDash val="solid"/>
                      <a:round/>
                      <a:headEnd type="none" w="med" len="med"/>
                      <a:tailEnd type="none" w="med" len="med"/>
                    </a:lnR>
                    <a:lnT w="38100" cap="flat" cmpd="sng" algn="ctr">
                      <a:solidFill>
                        <a:srgbClr val="CCCC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420605">
                <a:tc gridSpan="2" vMerge="1">
                  <a:txBody>
                    <a:bodyPr/>
                    <a:lstStyle/>
                    <a:p>
                      <a:endParaRPr lang="zh-CN" altLang="en-US"/>
                    </a:p>
                  </a:txBody>
                  <a:tcPr/>
                </a:tc>
                <a:tc hMerge="1" vMerge="1">
                  <a:txBody>
                    <a:bodyPr/>
                    <a:lstStyle/>
                    <a:p>
                      <a:endParaRPr lang="zh-CN" altLang="en-US"/>
                    </a:p>
                  </a:txBody>
                  <a:tcPr/>
                </a:tc>
                <a:tc>
                  <a:txBody>
                    <a:bodyPr/>
                    <a:lstStyle>
                      <a:lvl1pPr marL="285750" indent="-285750">
                        <a:lnSpc>
                          <a:spcPct val="110000"/>
                        </a:lnSpc>
                        <a:spcBef>
                          <a:spcPct val="20000"/>
                        </a:spcBef>
                        <a:buClr>
                          <a:schemeClr val="folHlink"/>
                        </a:buClr>
                        <a:buSzPct val="80000"/>
                        <a:buFont typeface="Wingdings" panose="05000000000000000000" pitchFamily="2" charset="2"/>
                        <a:defRPr kumimoji="1" sz="2400" b="1">
                          <a:solidFill>
                            <a:schemeClr val="tx2"/>
                          </a:solidFill>
                          <a:latin typeface="Times New Roman" panose="02020603050405020304" pitchFamily="18" charset="0"/>
                          <a:ea typeface="隶书" panose="02010509060101010101" pitchFamily="49" charset="-122"/>
                        </a:defRPr>
                      </a:lvl1pPr>
                      <a:lvl2pPr marL="762000" indent="-304800">
                        <a:lnSpc>
                          <a:spcPct val="110000"/>
                        </a:lnSpc>
                        <a:spcBef>
                          <a:spcPct val="20000"/>
                        </a:spcBef>
                        <a:buClr>
                          <a:srgbClr val="FFFF99"/>
                        </a:buClr>
                        <a:buFont typeface="Wingdings" panose="05000000000000000000" pitchFamily="2" charset="2"/>
                        <a:defRPr kumimoji="1" sz="2000" b="1">
                          <a:solidFill>
                            <a:srgbClr val="FFFF99"/>
                          </a:solidFill>
                          <a:latin typeface="Times New Roman" panose="02020603050405020304" pitchFamily="18" charset="0"/>
                          <a:ea typeface="楷体_GB2312" pitchFamily="49" charset="-122"/>
                        </a:defRPr>
                      </a:lvl2pPr>
                      <a:lvl3pPr marL="1238250" indent="-323850">
                        <a:lnSpc>
                          <a:spcPct val="150000"/>
                        </a:lnSpc>
                        <a:spcBef>
                          <a:spcPct val="20000"/>
                        </a:spcBef>
                        <a:buClr>
                          <a:schemeClr val="accent1"/>
                        </a:buClr>
                        <a:buSzPct val="90000"/>
                        <a:buFont typeface="Wingdings" panose="05000000000000000000" pitchFamily="2" charset="2"/>
                        <a:defRPr kumimoji="1" b="1">
                          <a:solidFill>
                            <a:schemeClr val="folHlink"/>
                          </a:solidFill>
                          <a:latin typeface="Times New Roman" panose="02020603050405020304" pitchFamily="18" charset="0"/>
                          <a:ea typeface="宋体" panose="02010600030101010101" pitchFamily="2" charset="-122"/>
                        </a:defRPr>
                      </a:lvl3pPr>
                      <a:lvl4pPr marL="1562100" indent="-190500">
                        <a:lnSpc>
                          <a:spcPct val="140000"/>
                        </a:lnSpc>
                        <a:spcBef>
                          <a:spcPct val="20000"/>
                        </a:spcBef>
                        <a:buClr>
                          <a:schemeClr val="tx1"/>
                        </a:buClr>
                        <a:defRPr kumimoji="1" b="1">
                          <a:solidFill>
                            <a:schemeClr val="tx1"/>
                          </a:solidFill>
                          <a:latin typeface="Times New Roman" panose="02020603050405020304" pitchFamily="18" charset="0"/>
                          <a:ea typeface="宋体" panose="02010600030101010101" pitchFamily="2" charset="-122"/>
                        </a:defRPr>
                      </a:lvl4pPr>
                      <a:lvl5pPr marL="1752600" indent="76200">
                        <a:lnSpc>
                          <a:spcPct val="110000"/>
                        </a:lnSpc>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2098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6670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1242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5814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285750" marR="0" lvl="0" indent="-285750" algn="ctr" defTabSz="914400" rtl="0" eaLnBrk="0" fontAlgn="base" latinLnBrk="0" hangingPunct="0">
                        <a:lnSpc>
                          <a:spcPct val="110000"/>
                        </a:lnSpc>
                        <a:spcBef>
                          <a:spcPct val="20000"/>
                        </a:spcBef>
                        <a:spcAft>
                          <a:spcPct val="0"/>
                        </a:spcAft>
                        <a:buClr>
                          <a:schemeClr val="folHlink"/>
                        </a:buClr>
                        <a:buSzPct val="80000"/>
                        <a:buFont typeface="Wingdings" panose="05000000000000000000" pitchFamily="2" charset="2"/>
                        <a:buNone/>
                        <a:tabLst/>
                      </a:pPr>
                      <a:r>
                        <a:rPr kumimoji="1" lang="zh-CN" altLang="en-US" sz="21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rPr>
                        <a:t>坦白</a:t>
                      </a:r>
                    </a:p>
                  </a:txBody>
                  <a:tcPr marT="34280" marB="34280" anchor="ctr" horzOverflow="overflow">
                    <a:lnL w="38100" cap="flat" cmpd="sng" algn="ctr">
                      <a:solidFill>
                        <a:srgbClr val="CCCC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285750" indent="-285750">
                        <a:lnSpc>
                          <a:spcPct val="110000"/>
                        </a:lnSpc>
                        <a:spcBef>
                          <a:spcPct val="20000"/>
                        </a:spcBef>
                        <a:buClr>
                          <a:schemeClr val="folHlink"/>
                        </a:buClr>
                        <a:buSzPct val="80000"/>
                        <a:buFont typeface="Wingdings" panose="05000000000000000000" pitchFamily="2" charset="2"/>
                        <a:defRPr kumimoji="1" sz="2400" b="1">
                          <a:solidFill>
                            <a:schemeClr val="tx2"/>
                          </a:solidFill>
                          <a:latin typeface="Times New Roman" panose="02020603050405020304" pitchFamily="18" charset="0"/>
                          <a:ea typeface="隶书" panose="02010509060101010101" pitchFamily="49" charset="-122"/>
                        </a:defRPr>
                      </a:lvl1pPr>
                      <a:lvl2pPr marL="762000" indent="-304800">
                        <a:lnSpc>
                          <a:spcPct val="110000"/>
                        </a:lnSpc>
                        <a:spcBef>
                          <a:spcPct val="20000"/>
                        </a:spcBef>
                        <a:buClr>
                          <a:srgbClr val="FFFF99"/>
                        </a:buClr>
                        <a:buFont typeface="Wingdings" panose="05000000000000000000" pitchFamily="2" charset="2"/>
                        <a:defRPr kumimoji="1" sz="2000" b="1">
                          <a:solidFill>
                            <a:srgbClr val="FFFF99"/>
                          </a:solidFill>
                          <a:latin typeface="Times New Roman" panose="02020603050405020304" pitchFamily="18" charset="0"/>
                          <a:ea typeface="楷体_GB2312" pitchFamily="49" charset="-122"/>
                        </a:defRPr>
                      </a:lvl2pPr>
                      <a:lvl3pPr marL="1238250" indent="-323850">
                        <a:lnSpc>
                          <a:spcPct val="150000"/>
                        </a:lnSpc>
                        <a:spcBef>
                          <a:spcPct val="20000"/>
                        </a:spcBef>
                        <a:buClr>
                          <a:schemeClr val="accent1"/>
                        </a:buClr>
                        <a:buSzPct val="90000"/>
                        <a:buFont typeface="Wingdings" panose="05000000000000000000" pitchFamily="2" charset="2"/>
                        <a:defRPr kumimoji="1" b="1">
                          <a:solidFill>
                            <a:schemeClr val="folHlink"/>
                          </a:solidFill>
                          <a:latin typeface="Times New Roman" panose="02020603050405020304" pitchFamily="18" charset="0"/>
                          <a:ea typeface="宋体" panose="02010600030101010101" pitchFamily="2" charset="-122"/>
                        </a:defRPr>
                      </a:lvl3pPr>
                      <a:lvl4pPr marL="1562100" indent="-190500">
                        <a:lnSpc>
                          <a:spcPct val="140000"/>
                        </a:lnSpc>
                        <a:spcBef>
                          <a:spcPct val="20000"/>
                        </a:spcBef>
                        <a:buClr>
                          <a:schemeClr val="tx1"/>
                        </a:buClr>
                        <a:defRPr kumimoji="1" b="1">
                          <a:solidFill>
                            <a:schemeClr val="tx1"/>
                          </a:solidFill>
                          <a:latin typeface="Times New Roman" panose="02020603050405020304" pitchFamily="18" charset="0"/>
                          <a:ea typeface="宋体" panose="02010600030101010101" pitchFamily="2" charset="-122"/>
                        </a:defRPr>
                      </a:lvl4pPr>
                      <a:lvl5pPr marL="1752600" indent="76200">
                        <a:lnSpc>
                          <a:spcPct val="110000"/>
                        </a:lnSpc>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2098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6670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1242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5814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285750" marR="0" lvl="0" indent="-285750" algn="ctr" defTabSz="914400" rtl="0" eaLnBrk="0" fontAlgn="base" latinLnBrk="0" hangingPunct="0">
                        <a:lnSpc>
                          <a:spcPct val="110000"/>
                        </a:lnSpc>
                        <a:spcBef>
                          <a:spcPct val="20000"/>
                        </a:spcBef>
                        <a:spcAft>
                          <a:spcPct val="0"/>
                        </a:spcAft>
                        <a:buClr>
                          <a:schemeClr val="folHlink"/>
                        </a:buClr>
                        <a:buSzPct val="80000"/>
                        <a:buFont typeface="Wingdings" panose="05000000000000000000" pitchFamily="2" charset="2"/>
                        <a:buNone/>
                        <a:tabLst/>
                      </a:pPr>
                      <a:r>
                        <a:rPr kumimoji="1" lang="zh-CN" altLang="en-US" sz="21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rPr>
                        <a:t>抗拒</a:t>
                      </a:r>
                    </a:p>
                  </a:txBody>
                  <a:tcPr marT="34280" marB="34280" anchor="ctr" horzOverflow="overflow">
                    <a:lnL w="12700" cap="flat" cmpd="sng" algn="ctr">
                      <a:solidFill>
                        <a:schemeClr val="tx1"/>
                      </a:solidFill>
                      <a:prstDash val="solid"/>
                      <a:round/>
                      <a:headEnd type="none" w="med" len="med"/>
                      <a:tailEnd type="none" w="med" len="med"/>
                    </a:lnL>
                    <a:lnR w="38100" cap="flat" cmpd="sng" algn="ctr">
                      <a:solidFill>
                        <a:srgbClr val="CCCC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1189">
                <a:tc rowSpan="2">
                  <a:txBody>
                    <a:bodyPr/>
                    <a:lstStyle>
                      <a:lvl1pPr marL="285750" indent="-285750">
                        <a:lnSpc>
                          <a:spcPct val="110000"/>
                        </a:lnSpc>
                        <a:spcBef>
                          <a:spcPct val="20000"/>
                        </a:spcBef>
                        <a:buClr>
                          <a:schemeClr val="folHlink"/>
                        </a:buClr>
                        <a:buSzPct val="80000"/>
                        <a:buFont typeface="Wingdings" panose="05000000000000000000" pitchFamily="2" charset="2"/>
                        <a:defRPr kumimoji="1" sz="2400" b="1">
                          <a:solidFill>
                            <a:schemeClr val="tx2"/>
                          </a:solidFill>
                          <a:latin typeface="Times New Roman" panose="02020603050405020304" pitchFamily="18" charset="0"/>
                          <a:ea typeface="隶书" panose="02010509060101010101" pitchFamily="49" charset="-122"/>
                        </a:defRPr>
                      </a:lvl1pPr>
                      <a:lvl2pPr marL="762000" indent="-304800">
                        <a:lnSpc>
                          <a:spcPct val="110000"/>
                        </a:lnSpc>
                        <a:spcBef>
                          <a:spcPct val="20000"/>
                        </a:spcBef>
                        <a:buClr>
                          <a:srgbClr val="FFFF99"/>
                        </a:buClr>
                        <a:buFont typeface="Wingdings" panose="05000000000000000000" pitchFamily="2" charset="2"/>
                        <a:defRPr kumimoji="1" sz="2000" b="1">
                          <a:solidFill>
                            <a:srgbClr val="FFFF99"/>
                          </a:solidFill>
                          <a:latin typeface="Times New Roman" panose="02020603050405020304" pitchFamily="18" charset="0"/>
                          <a:ea typeface="楷体_GB2312" pitchFamily="49" charset="-122"/>
                        </a:defRPr>
                      </a:lvl2pPr>
                      <a:lvl3pPr marL="1238250" indent="-323850">
                        <a:lnSpc>
                          <a:spcPct val="150000"/>
                        </a:lnSpc>
                        <a:spcBef>
                          <a:spcPct val="20000"/>
                        </a:spcBef>
                        <a:buClr>
                          <a:schemeClr val="accent1"/>
                        </a:buClr>
                        <a:buSzPct val="90000"/>
                        <a:buFont typeface="Wingdings" panose="05000000000000000000" pitchFamily="2" charset="2"/>
                        <a:defRPr kumimoji="1" b="1">
                          <a:solidFill>
                            <a:schemeClr val="folHlink"/>
                          </a:solidFill>
                          <a:latin typeface="Times New Roman" panose="02020603050405020304" pitchFamily="18" charset="0"/>
                          <a:ea typeface="宋体" panose="02010600030101010101" pitchFamily="2" charset="-122"/>
                        </a:defRPr>
                      </a:lvl3pPr>
                      <a:lvl4pPr marL="1562100" indent="-190500">
                        <a:lnSpc>
                          <a:spcPct val="140000"/>
                        </a:lnSpc>
                        <a:spcBef>
                          <a:spcPct val="20000"/>
                        </a:spcBef>
                        <a:buClr>
                          <a:schemeClr val="tx1"/>
                        </a:buClr>
                        <a:defRPr kumimoji="1" b="1">
                          <a:solidFill>
                            <a:schemeClr val="tx1"/>
                          </a:solidFill>
                          <a:latin typeface="Times New Roman" panose="02020603050405020304" pitchFamily="18" charset="0"/>
                          <a:ea typeface="宋体" panose="02010600030101010101" pitchFamily="2" charset="-122"/>
                        </a:defRPr>
                      </a:lvl4pPr>
                      <a:lvl5pPr marL="1752600" indent="76200">
                        <a:lnSpc>
                          <a:spcPct val="110000"/>
                        </a:lnSpc>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2098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6670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1242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5814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285750" marR="0" lvl="0" indent="-285750" algn="ctr" defTabSz="914400" rtl="0" eaLnBrk="0" fontAlgn="base" latinLnBrk="0" hangingPunct="0">
                        <a:lnSpc>
                          <a:spcPct val="110000"/>
                        </a:lnSpc>
                        <a:spcBef>
                          <a:spcPct val="20000"/>
                        </a:spcBef>
                        <a:spcAft>
                          <a:spcPct val="0"/>
                        </a:spcAft>
                        <a:buClr>
                          <a:schemeClr val="folHlink"/>
                        </a:buClr>
                        <a:buSzPct val="80000"/>
                        <a:buFont typeface="Wingdings" panose="05000000000000000000" pitchFamily="2" charset="2"/>
                        <a:buNone/>
                        <a:tabLst/>
                      </a:pPr>
                      <a:r>
                        <a:rPr kumimoji="1" lang="en-US" altLang="zh-CN" sz="21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A </a:t>
                      </a:r>
                    </a:p>
                  </a:txBody>
                  <a:tcPr marT="34280" marB="34280" anchor="ctr" horzOverflow="overflow">
                    <a:lnL w="38100" cap="flat" cmpd="sng" algn="ctr">
                      <a:solidFill>
                        <a:srgbClr val="CCCC00"/>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CCCC00"/>
                      </a:solidFill>
                      <a:prstDash val="solid"/>
                      <a:round/>
                      <a:headEnd type="none" w="med" len="med"/>
                      <a:tailEnd type="none" w="med" len="med"/>
                    </a:lnT>
                    <a:lnB w="38100" cap="flat" cmpd="sng" algn="ctr">
                      <a:solidFill>
                        <a:srgbClr val="CCCC00"/>
                      </a:solidFill>
                      <a:prstDash val="solid"/>
                      <a:round/>
                      <a:headEnd type="none" w="med" len="med"/>
                      <a:tailEnd type="none" w="med" len="med"/>
                    </a:lnB>
                    <a:lnTlToBr>
                      <a:noFill/>
                    </a:lnTlToBr>
                    <a:lnBlToTr>
                      <a:noFill/>
                    </a:lnBlToTr>
                    <a:noFill/>
                  </a:tcPr>
                </a:tc>
                <a:tc>
                  <a:txBody>
                    <a:bodyPr/>
                    <a:lstStyle>
                      <a:lvl1pPr marL="285750" indent="-285750">
                        <a:lnSpc>
                          <a:spcPct val="110000"/>
                        </a:lnSpc>
                        <a:spcBef>
                          <a:spcPct val="20000"/>
                        </a:spcBef>
                        <a:buClr>
                          <a:schemeClr val="folHlink"/>
                        </a:buClr>
                        <a:buSzPct val="80000"/>
                        <a:buFont typeface="Wingdings" panose="05000000000000000000" pitchFamily="2" charset="2"/>
                        <a:defRPr kumimoji="1" sz="2400" b="1">
                          <a:solidFill>
                            <a:schemeClr val="tx2"/>
                          </a:solidFill>
                          <a:latin typeface="Times New Roman" panose="02020603050405020304" pitchFamily="18" charset="0"/>
                          <a:ea typeface="隶书" panose="02010509060101010101" pitchFamily="49" charset="-122"/>
                        </a:defRPr>
                      </a:lvl1pPr>
                      <a:lvl2pPr marL="762000" indent="-304800">
                        <a:lnSpc>
                          <a:spcPct val="110000"/>
                        </a:lnSpc>
                        <a:spcBef>
                          <a:spcPct val="20000"/>
                        </a:spcBef>
                        <a:buClr>
                          <a:srgbClr val="FFFF99"/>
                        </a:buClr>
                        <a:buFont typeface="Wingdings" panose="05000000000000000000" pitchFamily="2" charset="2"/>
                        <a:defRPr kumimoji="1" sz="2000" b="1">
                          <a:solidFill>
                            <a:srgbClr val="FFFF99"/>
                          </a:solidFill>
                          <a:latin typeface="Times New Roman" panose="02020603050405020304" pitchFamily="18" charset="0"/>
                          <a:ea typeface="楷体_GB2312" pitchFamily="49" charset="-122"/>
                        </a:defRPr>
                      </a:lvl2pPr>
                      <a:lvl3pPr marL="1238250" indent="-323850">
                        <a:lnSpc>
                          <a:spcPct val="150000"/>
                        </a:lnSpc>
                        <a:spcBef>
                          <a:spcPct val="20000"/>
                        </a:spcBef>
                        <a:buClr>
                          <a:schemeClr val="accent1"/>
                        </a:buClr>
                        <a:buSzPct val="90000"/>
                        <a:buFont typeface="Wingdings" panose="05000000000000000000" pitchFamily="2" charset="2"/>
                        <a:defRPr kumimoji="1" b="1">
                          <a:solidFill>
                            <a:schemeClr val="folHlink"/>
                          </a:solidFill>
                          <a:latin typeface="Times New Roman" panose="02020603050405020304" pitchFamily="18" charset="0"/>
                          <a:ea typeface="宋体" panose="02010600030101010101" pitchFamily="2" charset="-122"/>
                        </a:defRPr>
                      </a:lvl3pPr>
                      <a:lvl4pPr marL="1562100" indent="-190500">
                        <a:lnSpc>
                          <a:spcPct val="140000"/>
                        </a:lnSpc>
                        <a:spcBef>
                          <a:spcPct val="20000"/>
                        </a:spcBef>
                        <a:buClr>
                          <a:schemeClr val="tx1"/>
                        </a:buClr>
                        <a:defRPr kumimoji="1" b="1">
                          <a:solidFill>
                            <a:schemeClr val="tx1"/>
                          </a:solidFill>
                          <a:latin typeface="Times New Roman" panose="02020603050405020304" pitchFamily="18" charset="0"/>
                          <a:ea typeface="宋体" panose="02010600030101010101" pitchFamily="2" charset="-122"/>
                        </a:defRPr>
                      </a:lvl4pPr>
                      <a:lvl5pPr marL="1752600" indent="76200">
                        <a:lnSpc>
                          <a:spcPct val="110000"/>
                        </a:lnSpc>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2098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6670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1242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5814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285750" marR="0" lvl="0" indent="-285750" algn="ctr" defTabSz="914400" rtl="0" eaLnBrk="0" fontAlgn="base" latinLnBrk="0" hangingPunct="0">
                        <a:lnSpc>
                          <a:spcPct val="110000"/>
                        </a:lnSpc>
                        <a:spcBef>
                          <a:spcPct val="20000"/>
                        </a:spcBef>
                        <a:spcAft>
                          <a:spcPct val="0"/>
                        </a:spcAft>
                        <a:buClr>
                          <a:schemeClr val="folHlink"/>
                        </a:buClr>
                        <a:buSzPct val="80000"/>
                        <a:buFont typeface="Wingdings" panose="05000000000000000000" pitchFamily="2" charset="2"/>
                        <a:buNone/>
                        <a:tabLst/>
                      </a:pPr>
                      <a:r>
                        <a:rPr kumimoji="1" lang="zh-CN" altLang="en-US" sz="2100" b="1" i="0" u="none" strike="noStrike" kern="1200" cap="none" normalizeH="0" baseline="0" dirty="0">
                          <a:ln>
                            <a:noFill/>
                          </a:ln>
                          <a:solidFill>
                            <a:schemeClr val="tx1"/>
                          </a:solidFill>
                          <a:effectLst/>
                          <a:latin typeface="Times New Roman" panose="02020603050405020304" pitchFamily="18" charset="0"/>
                          <a:ea typeface="隶书" panose="02010509060101010101" pitchFamily="49" charset="-122"/>
                          <a:cs typeface="+mn-cs"/>
                        </a:rPr>
                        <a:t>坦白</a:t>
                      </a:r>
                    </a:p>
                  </a:txBody>
                  <a:tcPr marT="34280" marB="342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CCCC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285750" indent="-285750">
                        <a:lnSpc>
                          <a:spcPct val="110000"/>
                        </a:lnSpc>
                        <a:spcBef>
                          <a:spcPct val="20000"/>
                        </a:spcBef>
                        <a:buClr>
                          <a:schemeClr val="folHlink"/>
                        </a:buClr>
                        <a:buSzPct val="80000"/>
                        <a:buFont typeface="Wingdings" panose="05000000000000000000" pitchFamily="2" charset="2"/>
                        <a:defRPr kumimoji="1" sz="2400" b="1">
                          <a:solidFill>
                            <a:schemeClr val="tx2"/>
                          </a:solidFill>
                          <a:latin typeface="Times New Roman" panose="02020603050405020304" pitchFamily="18" charset="0"/>
                          <a:ea typeface="隶书" panose="02010509060101010101" pitchFamily="49" charset="-122"/>
                        </a:defRPr>
                      </a:lvl1pPr>
                      <a:lvl2pPr marL="762000" indent="-304800">
                        <a:lnSpc>
                          <a:spcPct val="110000"/>
                        </a:lnSpc>
                        <a:spcBef>
                          <a:spcPct val="20000"/>
                        </a:spcBef>
                        <a:buClr>
                          <a:srgbClr val="FFFF99"/>
                        </a:buClr>
                        <a:buFont typeface="Wingdings" panose="05000000000000000000" pitchFamily="2" charset="2"/>
                        <a:defRPr kumimoji="1" sz="2000" b="1">
                          <a:solidFill>
                            <a:srgbClr val="FFFF99"/>
                          </a:solidFill>
                          <a:latin typeface="Times New Roman" panose="02020603050405020304" pitchFamily="18" charset="0"/>
                          <a:ea typeface="楷体_GB2312" pitchFamily="49" charset="-122"/>
                        </a:defRPr>
                      </a:lvl2pPr>
                      <a:lvl3pPr marL="1238250" indent="-323850">
                        <a:lnSpc>
                          <a:spcPct val="150000"/>
                        </a:lnSpc>
                        <a:spcBef>
                          <a:spcPct val="20000"/>
                        </a:spcBef>
                        <a:buClr>
                          <a:schemeClr val="accent1"/>
                        </a:buClr>
                        <a:buSzPct val="90000"/>
                        <a:buFont typeface="Wingdings" panose="05000000000000000000" pitchFamily="2" charset="2"/>
                        <a:defRPr kumimoji="1" b="1">
                          <a:solidFill>
                            <a:schemeClr val="folHlink"/>
                          </a:solidFill>
                          <a:latin typeface="Times New Roman" panose="02020603050405020304" pitchFamily="18" charset="0"/>
                          <a:ea typeface="宋体" panose="02010600030101010101" pitchFamily="2" charset="-122"/>
                        </a:defRPr>
                      </a:lvl3pPr>
                      <a:lvl4pPr marL="1562100" indent="-190500">
                        <a:lnSpc>
                          <a:spcPct val="140000"/>
                        </a:lnSpc>
                        <a:spcBef>
                          <a:spcPct val="20000"/>
                        </a:spcBef>
                        <a:buClr>
                          <a:schemeClr val="tx1"/>
                        </a:buClr>
                        <a:defRPr kumimoji="1" b="1">
                          <a:solidFill>
                            <a:schemeClr val="tx1"/>
                          </a:solidFill>
                          <a:latin typeface="Times New Roman" panose="02020603050405020304" pitchFamily="18" charset="0"/>
                          <a:ea typeface="宋体" panose="02010600030101010101" pitchFamily="2" charset="-122"/>
                        </a:defRPr>
                      </a:lvl4pPr>
                      <a:lvl5pPr marL="1752600" indent="76200">
                        <a:lnSpc>
                          <a:spcPct val="110000"/>
                        </a:lnSpc>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2098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6670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1242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5814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285750" marR="0" lvl="0" indent="-285750" algn="ctr" defTabSz="914400" rtl="0" eaLnBrk="0" fontAlgn="base" latinLnBrk="0" hangingPunct="0">
                        <a:lnSpc>
                          <a:spcPct val="110000"/>
                        </a:lnSpc>
                        <a:spcBef>
                          <a:spcPct val="20000"/>
                        </a:spcBef>
                        <a:spcAft>
                          <a:spcPct val="0"/>
                        </a:spcAft>
                        <a:buClr>
                          <a:schemeClr val="folHlink"/>
                        </a:buClr>
                        <a:buSzPct val="80000"/>
                        <a:buFont typeface="Wingdings" panose="05000000000000000000" pitchFamily="2" charset="2"/>
                        <a:buNone/>
                        <a:tabLst/>
                      </a:pPr>
                      <a:r>
                        <a:rPr kumimoji="1" lang="zh-CN" altLang="en-US" sz="2400" b="1" i="0" u="none" strike="noStrike" kern="1200" cap="none" normalizeH="0" baseline="0" dirty="0">
                          <a:ln>
                            <a:noFill/>
                          </a:ln>
                          <a:solidFill>
                            <a:schemeClr val="tx1"/>
                          </a:solidFill>
                          <a:effectLst/>
                          <a:latin typeface="Times New Roman" panose="02020603050405020304" pitchFamily="18" charset="0"/>
                          <a:ea typeface="隶书" panose="02010509060101010101" pitchFamily="49" charset="-122"/>
                          <a:cs typeface="+mn-cs"/>
                        </a:rPr>
                        <a:t>a1</a:t>
                      </a:r>
                      <a:r>
                        <a:rPr kumimoji="1" lang="en-US" altLang="zh-CN" sz="2400" b="1" i="0" u="none" strike="noStrike" kern="1200" cap="none" normalizeH="0" baseline="0" dirty="0">
                          <a:ln>
                            <a:noFill/>
                          </a:ln>
                          <a:solidFill>
                            <a:schemeClr val="tx1"/>
                          </a:solidFill>
                          <a:effectLst/>
                          <a:latin typeface="Times New Roman" panose="02020603050405020304" pitchFamily="18" charset="0"/>
                          <a:ea typeface="隶书" panose="02010509060101010101" pitchFamily="49" charset="-122"/>
                          <a:cs typeface="+mn-cs"/>
                        </a:rPr>
                        <a:t>, </a:t>
                      </a:r>
                      <a:r>
                        <a:rPr kumimoji="1" lang="zh-CN" altLang="en-US" sz="2400" b="1" i="0" u="none" strike="noStrike" kern="1200" cap="none" normalizeH="0" baseline="0" dirty="0">
                          <a:ln>
                            <a:noFill/>
                          </a:ln>
                          <a:solidFill>
                            <a:schemeClr val="tx1"/>
                          </a:solidFill>
                          <a:effectLst/>
                          <a:latin typeface="Times New Roman" panose="02020603050405020304" pitchFamily="18" charset="0"/>
                          <a:ea typeface="隶书" panose="02010509060101010101" pitchFamily="49" charset="-122"/>
                          <a:cs typeface="+mn-cs"/>
                        </a:rPr>
                        <a:t>b1</a:t>
                      </a:r>
                      <a:r>
                        <a:rPr kumimoji="1" lang="en-US" altLang="zh-CN" sz="2400" b="1" i="0" u="none" strike="noStrike" kern="1200" cap="none" normalizeH="0" baseline="0" dirty="0">
                          <a:ln>
                            <a:noFill/>
                          </a:ln>
                          <a:solidFill>
                            <a:schemeClr val="tx1"/>
                          </a:solidFill>
                          <a:effectLst/>
                          <a:latin typeface="Times New Roman" panose="02020603050405020304" pitchFamily="18" charset="0"/>
                          <a:ea typeface="隶书" panose="02010509060101010101" pitchFamily="49" charset="-122"/>
                          <a:cs typeface="+mn-cs"/>
                        </a:rPr>
                        <a:t> </a:t>
                      </a:r>
                    </a:p>
                  </a:txBody>
                  <a:tcPr marT="34280" marB="342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285750" indent="-285750">
                        <a:lnSpc>
                          <a:spcPct val="110000"/>
                        </a:lnSpc>
                        <a:spcBef>
                          <a:spcPct val="20000"/>
                        </a:spcBef>
                        <a:buClr>
                          <a:schemeClr val="folHlink"/>
                        </a:buClr>
                        <a:buSzPct val="80000"/>
                        <a:buFont typeface="Wingdings" panose="05000000000000000000" pitchFamily="2" charset="2"/>
                        <a:defRPr kumimoji="1" sz="2400" b="1">
                          <a:solidFill>
                            <a:schemeClr val="tx2"/>
                          </a:solidFill>
                          <a:latin typeface="Times New Roman" panose="02020603050405020304" pitchFamily="18" charset="0"/>
                          <a:ea typeface="隶书" panose="02010509060101010101" pitchFamily="49" charset="-122"/>
                        </a:defRPr>
                      </a:lvl1pPr>
                      <a:lvl2pPr marL="762000" indent="-304800">
                        <a:lnSpc>
                          <a:spcPct val="110000"/>
                        </a:lnSpc>
                        <a:spcBef>
                          <a:spcPct val="20000"/>
                        </a:spcBef>
                        <a:buClr>
                          <a:srgbClr val="FFFF99"/>
                        </a:buClr>
                        <a:buFont typeface="Wingdings" panose="05000000000000000000" pitchFamily="2" charset="2"/>
                        <a:defRPr kumimoji="1" sz="2000" b="1">
                          <a:solidFill>
                            <a:srgbClr val="FFFF99"/>
                          </a:solidFill>
                          <a:latin typeface="Times New Roman" panose="02020603050405020304" pitchFamily="18" charset="0"/>
                          <a:ea typeface="楷体_GB2312" pitchFamily="49" charset="-122"/>
                        </a:defRPr>
                      </a:lvl2pPr>
                      <a:lvl3pPr marL="1238250" indent="-323850">
                        <a:lnSpc>
                          <a:spcPct val="150000"/>
                        </a:lnSpc>
                        <a:spcBef>
                          <a:spcPct val="20000"/>
                        </a:spcBef>
                        <a:buClr>
                          <a:schemeClr val="accent1"/>
                        </a:buClr>
                        <a:buSzPct val="90000"/>
                        <a:buFont typeface="Wingdings" panose="05000000000000000000" pitchFamily="2" charset="2"/>
                        <a:defRPr kumimoji="1" b="1">
                          <a:solidFill>
                            <a:schemeClr val="folHlink"/>
                          </a:solidFill>
                          <a:latin typeface="Times New Roman" panose="02020603050405020304" pitchFamily="18" charset="0"/>
                          <a:ea typeface="宋体" panose="02010600030101010101" pitchFamily="2" charset="-122"/>
                        </a:defRPr>
                      </a:lvl3pPr>
                      <a:lvl4pPr marL="1562100" indent="-190500">
                        <a:lnSpc>
                          <a:spcPct val="140000"/>
                        </a:lnSpc>
                        <a:spcBef>
                          <a:spcPct val="20000"/>
                        </a:spcBef>
                        <a:buClr>
                          <a:schemeClr val="tx1"/>
                        </a:buClr>
                        <a:defRPr kumimoji="1" b="1">
                          <a:solidFill>
                            <a:schemeClr val="tx1"/>
                          </a:solidFill>
                          <a:latin typeface="Times New Roman" panose="02020603050405020304" pitchFamily="18" charset="0"/>
                          <a:ea typeface="宋体" panose="02010600030101010101" pitchFamily="2" charset="-122"/>
                        </a:defRPr>
                      </a:lvl4pPr>
                      <a:lvl5pPr marL="1752600" indent="76200">
                        <a:lnSpc>
                          <a:spcPct val="110000"/>
                        </a:lnSpc>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2098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6670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1242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5814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285750" marR="0" lvl="0" indent="-285750" algn="ctr" defTabSz="914400" rtl="0" eaLnBrk="0" fontAlgn="base" latinLnBrk="0" hangingPunct="0">
                        <a:lnSpc>
                          <a:spcPct val="110000"/>
                        </a:lnSpc>
                        <a:spcBef>
                          <a:spcPct val="20000"/>
                        </a:spcBef>
                        <a:spcAft>
                          <a:spcPct val="0"/>
                        </a:spcAft>
                        <a:buClr>
                          <a:schemeClr val="folHlink"/>
                        </a:buClr>
                        <a:buSzPct val="80000"/>
                        <a:buFont typeface="Wingdings" panose="05000000000000000000" pitchFamily="2" charset="2"/>
                        <a:buNone/>
                        <a:tabLst/>
                      </a:pPr>
                      <a:r>
                        <a:rPr kumimoji="1" lang="zh-CN" altLang="en-US" sz="2400" b="1" i="0" u="none" strike="noStrike" kern="1200" cap="none" normalizeH="0" baseline="0" dirty="0">
                          <a:ln>
                            <a:noFill/>
                          </a:ln>
                          <a:solidFill>
                            <a:schemeClr val="tx1"/>
                          </a:solidFill>
                          <a:effectLst/>
                          <a:latin typeface="Times New Roman" panose="02020603050405020304" pitchFamily="18" charset="0"/>
                          <a:ea typeface="隶书" panose="02010509060101010101" pitchFamily="49" charset="-122"/>
                          <a:cs typeface="+mn-cs"/>
                        </a:rPr>
                        <a:t> a</a:t>
                      </a:r>
                      <a:r>
                        <a:rPr kumimoji="1" lang="en-US" altLang="zh-CN" sz="2400" b="1" i="0" u="none" strike="noStrike" kern="1200" cap="none" normalizeH="0" baseline="0" dirty="0">
                          <a:ln>
                            <a:noFill/>
                          </a:ln>
                          <a:solidFill>
                            <a:schemeClr val="tx1"/>
                          </a:solidFill>
                          <a:effectLst/>
                          <a:latin typeface="Times New Roman" panose="02020603050405020304" pitchFamily="18" charset="0"/>
                          <a:ea typeface="隶书" panose="02010509060101010101" pitchFamily="49" charset="-122"/>
                          <a:cs typeface="+mn-cs"/>
                        </a:rPr>
                        <a:t>2, </a:t>
                      </a:r>
                      <a:r>
                        <a:rPr kumimoji="1" lang="zh-CN" altLang="en-US" sz="2400" b="1" i="0" u="none" strike="noStrike" kern="1200" cap="none" normalizeH="0" baseline="0" dirty="0">
                          <a:ln>
                            <a:noFill/>
                          </a:ln>
                          <a:solidFill>
                            <a:schemeClr val="tx1"/>
                          </a:solidFill>
                          <a:effectLst/>
                          <a:latin typeface="Times New Roman" panose="02020603050405020304" pitchFamily="18" charset="0"/>
                          <a:ea typeface="隶书" panose="02010509060101010101" pitchFamily="49" charset="-122"/>
                          <a:cs typeface="+mn-cs"/>
                        </a:rPr>
                        <a:t>b</a:t>
                      </a:r>
                      <a:r>
                        <a:rPr kumimoji="1" lang="en-US" altLang="zh-CN" sz="2400" b="1" i="0" u="none" strike="noStrike" kern="1200" cap="none" normalizeH="0" baseline="0" dirty="0">
                          <a:ln>
                            <a:noFill/>
                          </a:ln>
                          <a:solidFill>
                            <a:schemeClr val="tx1"/>
                          </a:solidFill>
                          <a:effectLst/>
                          <a:latin typeface="Times New Roman" panose="02020603050405020304" pitchFamily="18" charset="0"/>
                          <a:ea typeface="隶书" panose="02010509060101010101" pitchFamily="49" charset="-122"/>
                          <a:cs typeface="+mn-cs"/>
                        </a:rPr>
                        <a:t>2 </a:t>
                      </a:r>
                    </a:p>
                  </a:txBody>
                  <a:tcPr marT="34280" marB="34280" anchor="ctr" horzOverflow="overflow">
                    <a:lnL w="12700" cap="flat" cmpd="sng" algn="ctr">
                      <a:solidFill>
                        <a:schemeClr val="tx1"/>
                      </a:solidFill>
                      <a:prstDash val="solid"/>
                      <a:round/>
                      <a:headEnd type="none" w="med" len="med"/>
                      <a:tailEnd type="none" w="med" len="med"/>
                    </a:lnL>
                    <a:lnR w="38100" cap="flat" cmpd="sng" algn="ctr">
                      <a:solidFill>
                        <a:srgbClr val="CCCC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1189">
                <a:tc vMerge="1">
                  <a:txBody>
                    <a:bodyPr/>
                    <a:lstStyle/>
                    <a:p>
                      <a:endParaRPr lang="zh-CN" altLang="en-US"/>
                    </a:p>
                  </a:txBody>
                  <a:tcPr/>
                </a:tc>
                <a:tc>
                  <a:txBody>
                    <a:bodyPr/>
                    <a:lstStyle>
                      <a:lvl1pPr marL="285750" indent="-285750">
                        <a:lnSpc>
                          <a:spcPct val="110000"/>
                        </a:lnSpc>
                        <a:spcBef>
                          <a:spcPct val="20000"/>
                        </a:spcBef>
                        <a:buClr>
                          <a:schemeClr val="folHlink"/>
                        </a:buClr>
                        <a:buSzPct val="80000"/>
                        <a:buFont typeface="Wingdings" panose="05000000000000000000" pitchFamily="2" charset="2"/>
                        <a:defRPr kumimoji="1" sz="2400" b="1">
                          <a:solidFill>
                            <a:schemeClr val="tx2"/>
                          </a:solidFill>
                          <a:latin typeface="Times New Roman" panose="02020603050405020304" pitchFamily="18" charset="0"/>
                          <a:ea typeface="隶书" panose="02010509060101010101" pitchFamily="49" charset="-122"/>
                        </a:defRPr>
                      </a:lvl1pPr>
                      <a:lvl2pPr marL="762000" indent="-304800">
                        <a:lnSpc>
                          <a:spcPct val="110000"/>
                        </a:lnSpc>
                        <a:spcBef>
                          <a:spcPct val="20000"/>
                        </a:spcBef>
                        <a:buClr>
                          <a:srgbClr val="FFFF99"/>
                        </a:buClr>
                        <a:buFont typeface="Wingdings" panose="05000000000000000000" pitchFamily="2" charset="2"/>
                        <a:defRPr kumimoji="1" sz="2000" b="1">
                          <a:solidFill>
                            <a:srgbClr val="FFFF99"/>
                          </a:solidFill>
                          <a:latin typeface="Times New Roman" panose="02020603050405020304" pitchFamily="18" charset="0"/>
                          <a:ea typeface="楷体_GB2312" pitchFamily="49" charset="-122"/>
                        </a:defRPr>
                      </a:lvl2pPr>
                      <a:lvl3pPr marL="1238250" indent="-323850">
                        <a:lnSpc>
                          <a:spcPct val="150000"/>
                        </a:lnSpc>
                        <a:spcBef>
                          <a:spcPct val="20000"/>
                        </a:spcBef>
                        <a:buClr>
                          <a:schemeClr val="accent1"/>
                        </a:buClr>
                        <a:buSzPct val="90000"/>
                        <a:buFont typeface="Wingdings" panose="05000000000000000000" pitchFamily="2" charset="2"/>
                        <a:defRPr kumimoji="1" b="1">
                          <a:solidFill>
                            <a:schemeClr val="folHlink"/>
                          </a:solidFill>
                          <a:latin typeface="Times New Roman" panose="02020603050405020304" pitchFamily="18" charset="0"/>
                          <a:ea typeface="宋体" panose="02010600030101010101" pitchFamily="2" charset="-122"/>
                        </a:defRPr>
                      </a:lvl3pPr>
                      <a:lvl4pPr marL="1562100" indent="-190500">
                        <a:lnSpc>
                          <a:spcPct val="140000"/>
                        </a:lnSpc>
                        <a:spcBef>
                          <a:spcPct val="20000"/>
                        </a:spcBef>
                        <a:buClr>
                          <a:schemeClr val="tx1"/>
                        </a:buClr>
                        <a:defRPr kumimoji="1" b="1">
                          <a:solidFill>
                            <a:schemeClr val="tx1"/>
                          </a:solidFill>
                          <a:latin typeface="Times New Roman" panose="02020603050405020304" pitchFamily="18" charset="0"/>
                          <a:ea typeface="宋体" panose="02010600030101010101" pitchFamily="2" charset="-122"/>
                        </a:defRPr>
                      </a:lvl4pPr>
                      <a:lvl5pPr marL="1752600" indent="76200">
                        <a:lnSpc>
                          <a:spcPct val="110000"/>
                        </a:lnSpc>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2098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6670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1242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5814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285750" marR="0" lvl="0" indent="-285750" algn="ctr" defTabSz="914400" rtl="0" eaLnBrk="0" fontAlgn="base" latinLnBrk="0" hangingPunct="0">
                        <a:lnSpc>
                          <a:spcPct val="110000"/>
                        </a:lnSpc>
                        <a:spcBef>
                          <a:spcPct val="20000"/>
                        </a:spcBef>
                        <a:spcAft>
                          <a:spcPct val="0"/>
                        </a:spcAft>
                        <a:buClr>
                          <a:schemeClr val="folHlink"/>
                        </a:buClr>
                        <a:buSzPct val="80000"/>
                        <a:buFont typeface="Wingdings" panose="05000000000000000000" pitchFamily="2" charset="2"/>
                        <a:buNone/>
                        <a:tabLst/>
                      </a:pPr>
                      <a:r>
                        <a:rPr kumimoji="1" lang="zh-CN" altLang="en-US" sz="2100" b="1" i="0" u="none" strike="noStrike" kern="1200" cap="none" normalizeH="0" baseline="0" dirty="0">
                          <a:ln>
                            <a:noFill/>
                          </a:ln>
                          <a:solidFill>
                            <a:schemeClr val="tx1"/>
                          </a:solidFill>
                          <a:effectLst/>
                          <a:latin typeface="Times New Roman" panose="02020603050405020304" pitchFamily="18" charset="0"/>
                          <a:ea typeface="隶书" panose="02010509060101010101" pitchFamily="49" charset="-122"/>
                          <a:cs typeface="+mn-cs"/>
                        </a:rPr>
                        <a:t>抗拒</a:t>
                      </a:r>
                    </a:p>
                  </a:txBody>
                  <a:tcPr marT="34280" marB="342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rgbClr val="CCCC00"/>
                      </a:solidFill>
                      <a:prstDash val="solid"/>
                      <a:round/>
                      <a:headEnd type="none" w="med" len="med"/>
                      <a:tailEnd type="none" w="med" len="med"/>
                    </a:lnB>
                    <a:lnTlToBr>
                      <a:noFill/>
                    </a:lnTlToBr>
                    <a:lnBlToTr>
                      <a:noFill/>
                    </a:lnBlToTr>
                    <a:noFill/>
                  </a:tcPr>
                </a:tc>
                <a:tc>
                  <a:txBody>
                    <a:bodyPr/>
                    <a:lstStyle>
                      <a:lvl1pPr marL="285750" indent="-285750">
                        <a:lnSpc>
                          <a:spcPct val="110000"/>
                        </a:lnSpc>
                        <a:spcBef>
                          <a:spcPct val="20000"/>
                        </a:spcBef>
                        <a:buClr>
                          <a:schemeClr val="folHlink"/>
                        </a:buClr>
                        <a:buSzPct val="80000"/>
                        <a:buFont typeface="Wingdings" panose="05000000000000000000" pitchFamily="2" charset="2"/>
                        <a:defRPr kumimoji="1" sz="2400" b="1">
                          <a:solidFill>
                            <a:schemeClr val="tx2"/>
                          </a:solidFill>
                          <a:latin typeface="Times New Roman" panose="02020603050405020304" pitchFamily="18" charset="0"/>
                          <a:ea typeface="隶书" panose="02010509060101010101" pitchFamily="49" charset="-122"/>
                        </a:defRPr>
                      </a:lvl1pPr>
                      <a:lvl2pPr marL="762000" indent="-304800">
                        <a:lnSpc>
                          <a:spcPct val="110000"/>
                        </a:lnSpc>
                        <a:spcBef>
                          <a:spcPct val="20000"/>
                        </a:spcBef>
                        <a:buClr>
                          <a:srgbClr val="FFFF99"/>
                        </a:buClr>
                        <a:buFont typeface="Wingdings" panose="05000000000000000000" pitchFamily="2" charset="2"/>
                        <a:defRPr kumimoji="1" sz="2000" b="1">
                          <a:solidFill>
                            <a:srgbClr val="FFFF99"/>
                          </a:solidFill>
                          <a:latin typeface="Times New Roman" panose="02020603050405020304" pitchFamily="18" charset="0"/>
                          <a:ea typeface="楷体_GB2312" pitchFamily="49" charset="-122"/>
                        </a:defRPr>
                      </a:lvl2pPr>
                      <a:lvl3pPr marL="1238250" indent="-323850">
                        <a:lnSpc>
                          <a:spcPct val="150000"/>
                        </a:lnSpc>
                        <a:spcBef>
                          <a:spcPct val="20000"/>
                        </a:spcBef>
                        <a:buClr>
                          <a:schemeClr val="accent1"/>
                        </a:buClr>
                        <a:buSzPct val="90000"/>
                        <a:buFont typeface="Wingdings" panose="05000000000000000000" pitchFamily="2" charset="2"/>
                        <a:defRPr kumimoji="1" b="1">
                          <a:solidFill>
                            <a:schemeClr val="folHlink"/>
                          </a:solidFill>
                          <a:latin typeface="Times New Roman" panose="02020603050405020304" pitchFamily="18" charset="0"/>
                          <a:ea typeface="宋体" panose="02010600030101010101" pitchFamily="2" charset="-122"/>
                        </a:defRPr>
                      </a:lvl3pPr>
                      <a:lvl4pPr marL="1562100" indent="-190500">
                        <a:lnSpc>
                          <a:spcPct val="140000"/>
                        </a:lnSpc>
                        <a:spcBef>
                          <a:spcPct val="20000"/>
                        </a:spcBef>
                        <a:buClr>
                          <a:schemeClr val="tx1"/>
                        </a:buClr>
                        <a:defRPr kumimoji="1" b="1">
                          <a:solidFill>
                            <a:schemeClr val="tx1"/>
                          </a:solidFill>
                          <a:latin typeface="Times New Roman" panose="02020603050405020304" pitchFamily="18" charset="0"/>
                          <a:ea typeface="宋体" panose="02010600030101010101" pitchFamily="2" charset="-122"/>
                        </a:defRPr>
                      </a:lvl4pPr>
                      <a:lvl5pPr marL="1752600" indent="76200">
                        <a:lnSpc>
                          <a:spcPct val="110000"/>
                        </a:lnSpc>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2098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6670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1242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5814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285750" marR="0" lvl="0" indent="-285750" algn="ctr" defTabSz="914400" rtl="0" eaLnBrk="0" fontAlgn="base" latinLnBrk="0" hangingPunct="0">
                        <a:lnSpc>
                          <a:spcPct val="110000"/>
                        </a:lnSpc>
                        <a:spcBef>
                          <a:spcPct val="20000"/>
                        </a:spcBef>
                        <a:spcAft>
                          <a:spcPct val="0"/>
                        </a:spcAft>
                        <a:buClr>
                          <a:schemeClr val="folHlink"/>
                        </a:buClr>
                        <a:buSzPct val="80000"/>
                        <a:buFont typeface="Wingdings" panose="05000000000000000000" pitchFamily="2" charset="2"/>
                        <a:buNone/>
                        <a:tabLst/>
                      </a:pPr>
                      <a:r>
                        <a:rPr kumimoji="1" lang="zh-CN" altLang="en-US" sz="2400" b="1" i="0" u="none" strike="noStrike" kern="1200" cap="none" normalizeH="0" baseline="0" dirty="0">
                          <a:ln>
                            <a:noFill/>
                          </a:ln>
                          <a:solidFill>
                            <a:schemeClr val="tx1"/>
                          </a:solidFill>
                          <a:effectLst/>
                          <a:latin typeface="Times New Roman" panose="02020603050405020304" pitchFamily="18" charset="0"/>
                          <a:ea typeface="隶书" panose="02010509060101010101" pitchFamily="49" charset="-122"/>
                          <a:cs typeface="+mn-cs"/>
                        </a:rPr>
                        <a:t>a</a:t>
                      </a:r>
                      <a:r>
                        <a:rPr kumimoji="1" lang="en-US" altLang="zh-CN" sz="2400" b="1" i="0" u="none" strike="noStrike" kern="1200" cap="none" normalizeH="0" baseline="0" dirty="0">
                          <a:ln>
                            <a:noFill/>
                          </a:ln>
                          <a:solidFill>
                            <a:schemeClr val="tx1"/>
                          </a:solidFill>
                          <a:effectLst/>
                          <a:latin typeface="Times New Roman" panose="02020603050405020304" pitchFamily="18" charset="0"/>
                          <a:ea typeface="隶书" panose="02010509060101010101" pitchFamily="49" charset="-122"/>
                          <a:cs typeface="+mn-cs"/>
                        </a:rPr>
                        <a:t>3 , </a:t>
                      </a:r>
                      <a:r>
                        <a:rPr kumimoji="1" lang="zh-CN" altLang="en-US" sz="2400" b="1" i="0" u="none" strike="noStrike" kern="1200" cap="none" normalizeH="0" baseline="0" dirty="0">
                          <a:ln>
                            <a:noFill/>
                          </a:ln>
                          <a:solidFill>
                            <a:schemeClr val="tx1"/>
                          </a:solidFill>
                          <a:effectLst/>
                          <a:latin typeface="Times New Roman" panose="02020603050405020304" pitchFamily="18" charset="0"/>
                          <a:ea typeface="隶书" panose="02010509060101010101" pitchFamily="49" charset="-122"/>
                          <a:cs typeface="+mn-cs"/>
                        </a:rPr>
                        <a:t>b</a:t>
                      </a:r>
                      <a:r>
                        <a:rPr kumimoji="1" lang="en-US" altLang="zh-CN" sz="2400" b="1" i="0" u="none" strike="noStrike" kern="1200" cap="none" normalizeH="0" baseline="0" dirty="0">
                          <a:ln>
                            <a:noFill/>
                          </a:ln>
                          <a:solidFill>
                            <a:schemeClr val="tx1"/>
                          </a:solidFill>
                          <a:effectLst/>
                          <a:latin typeface="Times New Roman" panose="02020603050405020304" pitchFamily="18" charset="0"/>
                          <a:ea typeface="隶书" panose="02010509060101010101" pitchFamily="49" charset="-122"/>
                          <a:cs typeface="+mn-cs"/>
                        </a:rPr>
                        <a:t>3 </a:t>
                      </a:r>
                    </a:p>
                  </a:txBody>
                  <a:tcPr marT="34280" marB="342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rgbClr val="CCCC00"/>
                      </a:solidFill>
                      <a:prstDash val="solid"/>
                      <a:round/>
                      <a:headEnd type="none" w="med" len="med"/>
                      <a:tailEnd type="none" w="med" len="med"/>
                    </a:lnB>
                    <a:lnTlToBr>
                      <a:noFill/>
                    </a:lnTlToBr>
                    <a:lnBlToTr>
                      <a:noFill/>
                    </a:lnBlToTr>
                    <a:noFill/>
                  </a:tcPr>
                </a:tc>
                <a:tc>
                  <a:txBody>
                    <a:bodyPr/>
                    <a:lstStyle>
                      <a:lvl1pPr marL="285750" indent="-285750">
                        <a:lnSpc>
                          <a:spcPct val="110000"/>
                        </a:lnSpc>
                        <a:spcBef>
                          <a:spcPct val="20000"/>
                        </a:spcBef>
                        <a:buClr>
                          <a:schemeClr val="folHlink"/>
                        </a:buClr>
                        <a:buSzPct val="80000"/>
                        <a:buFont typeface="Wingdings" panose="05000000000000000000" pitchFamily="2" charset="2"/>
                        <a:defRPr kumimoji="1" sz="2400" b="1">
                          <a:solidFill>
                            <a:schemeClr val="tx2"/>
                          </a:solidFill>
                          <a:latin typeface="Times New Roman" panose="02020603050405020304" pitchFamily="18" charset="0"/>
                          <a:ea typeface="隶书" panose="02010509060101010101" pitchFamily="49" charset="-122"/>
                        </a:defRPr>
                      </a:lvl1pPr>
                      <a:lvl2pPr marL="762000" indent="-304800">
                        <a:lnSpc>
                          <a:spcPct val="110000"/>
                        </a:lnSpc>
                        <a:spcBef>
                          <a:spcPct val="20000"/>
                        </a:spcBef>
                        <a:buClr>
                          <a:srgbClr val="FFFF99"/>
                        </a:buClr>
                        <a:buFont typeface="Wingdings" panose="05000000000000000000" pitchFamily="2" charset="2"/>
                        <a:defRPr kumimoji="1" sz="2000" b="1">
                          <a:solidFill>
                            <a:srgbClr val="FFFF99"/>
                          </a:solidFill>
                          <a:latin typeface="Times New Roman" panose="02020603050405020304" pitchFamily="18" charset="0"/>
                          <a:ea typeface="楷体_GB2312" pitchFamily="49" charset="-122"/>
                        </a:defRPr>
                      </a:lvl2pPr>
                      <a:lvl3pPr marL="1238250" indent="-323850">
                        <a:lnSpc>
                          <a:spcPct val="150000"/>
                        </a:lnSpc>
                        <a:spcBef>
                          <a:spcPct val="20000"/>
                        </a:spcBef>
                        <a:buClr>
                          <a:schemeClr val="accent1"/>
                        </a:buClr>
                        <a:buSzPct val="90000"/>
                        <a:buFont typeface="Wingdings" panose="05000000000000000000" pitchFamily="2" charset="2"/>
                        <a:defRPr kumimoji="1" b="1">
                          <a:solidFill>
                            <a:schemeClr val="folHlink"/>
                          </a:solidFill>
                          <a:latin typeface="Times New Roman" panose="02020603050405020304" pitchFamily="18" charset="0"/>
                          <a:ea typeface="宋体" panose="02010600030101010101" pitchFamily="2" charset="-122"/>
                        </a:defRPr>
                      </a:lvl3pPr>
                      <a:lvl4pPr marL="1562100" indent="-190500">
                        <a:lnSpc>
                          <a:spcPct val="140000"/>
                        </a:lnSpc>
                        <a:spcBef>
                          <a:spcPct val="20000"/>
                        </a:spcBef>
                        <a:buClr>
                          <a:schemeClr val="tx1"/>
                        </a:buClr>
                        <a:defRPr kumimoji="1" b="1">
                          <a:solidFill>
                            <a:schemeClr val="tx1"/>
                          </a:solidFill>
                          <a:latin typeface="Times New Roman" panose="02020603050405020304" pitchFamily="18" charset="0"/>
                          <a:ea typeface="宋体" panose="02010600030101010101" pitchFamily="2" charset="-122"/>
                        </a:defRPr>
                      </a:lvl4pPr>
                      <a:lvl5pPr marL="1752600" indent="76200">
                        <a:lnSpc>
                          <a:spcPct val="110000"/>
                        </a:lnSpc>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2098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6670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1242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5814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285750" marR="0" lvl="0" indent="-285750" algn="ctr" defTabSz="914400" rtl="0" eaLnBrk="0" fontAlgn="base" latinLnBrk="0" hangingPunct="0">
                        <a:lnSpc>
                          <a:spcPct val="110000"/>
                        </a:lnSpc>
                        <a:spcBef>
                          <a:spcPct val="20000"/>
                        </a:spcBef>
                        <a:spcAft>
                          <a:spcPct val="0"/>
                        </a:spcAft>
                        <a:buClr>
                          <a:schemeClr val="folHlink"/>
                        </a:buClr>
                        <a:buSzPct val="80000"/>
                        <a:buFont typeface="Wingdings" panose="05000000000000000000" pitchFamily="2" charset="2"/>
                        <a:buNone/>
                        <a:tabLst/>
                      </a:pPr>
                      <a:r>
                        <a:rPr kumimoji="1" lang="zh-CN" altLang="en-US" sz="2400" b="1" i="0" u="none" strike="noStrike" kern="1200" cap="none" normalizeH="0" baseline="0" dirty="0">
                          <a:ln>
                            <a:noFill/>
                          </a:ln>
                          <a:solidFill>
                            <a:schemeClr val="tx1"/>
                          </a:solidFill>
                          <a:effectLst/>
                          <a:latin typeface="Times New Roman" panose="02020603050405020304" pitchFamily="18" charset="0"/>
                          <a:ea typeface="隶书" panose="02010509060101010101" pitchFamily="49" charset="-122"/>
                          <a:cs typeface="+mn-cs"/>
                        </a:rPr>
                        <a:t>a</a:t>
                      </a:r>
                      <a:r>
                        <a:rPr kumimoji="1" lang="en-US" altLang="zh-CN" sz="2400" b="1" i="0" u="none" strike="noStrike" kern="1200" cap="none" normalizeH="0" baseline="0" dirty="0">
                          <a:ln>
                            <a:noFill/>
                          </a:ln>
                          <a:solidFill>
                            <a:schemeClr val="tx1"/>
                          </a:solidFill>
                          <a:effectLst/>
                          <a:latin typeface="Times New Roman" panose="02020603050405020304" pitchFamily="18" charset="0"/>
                          <a:ea typeface="隶书" panose="02010509060101010101" pitchFamily="49" charset="-122"/>
                          <a:cs typeface="+mn-cs"/>
                        </a:rPr>
                        <a:t>4, </a:t>
                      </a:r>
                      <a:r>
                        <a:rPr kumimoji="1" lang="zh-CN" altLang="en-US" sz="2400" b="1" i="0" u="none" strike="noStrike" kern="1200" cap="none" normalizeH="0" baseline="0" dirty="0">
                          <a:ln>
                            <a:noFill/>
                          </a:ln>
                          <a:solidFill>
                            <a:schemeClr val="tx1"/>
                          </a:solidFill>
                          <a:effectLst/>
                          <a:latin typeface="Times New Roman" panose="02020603050405020304" pitchFamily="18" charset="0"/>
                          <a:ea typeface="隶书" panose="02010509060101010101" pitchFamily="49" charset="-122"/>
                          <a:cs typeface="+mn-cs"/>
                        </a:rPr>
                        <a:t>b</a:t>
                      </a:r>
                      <a:r>
                        <a:rPr kumimoji="1" lang="en-US" altLang="zh-CN" sz="2400" b="1" i="0" u="none" strike="noStrike" kern="1200" cap="none" normalizeH="0" baseline="0" dirty="0">
                          <a:ln>
                            <a:noFill/>
                          </a:ln>
                          <a:solidFill>
                            <a:schemeClr val="tx1"/>
                          </a:solidFill>
                          <a:effectLst/>
                          <a:latin typeface="Times New Roman" panose="02020603050405020304" pitchFamily="18" charset="0"/>
                          <a:ea typeface="隶书" panose="02010509060101010101" pitchFamily="49" charset="-122"/>
                          <a:cs typeface="+mn-cs"/>
                        </a:rPr>
                        <a:t>4</a:t>
                      </a:r>
                    </a:p>
                  </a:txBody>
                  <a:tcPr marT="34280" marB="34280" anchor="ctr" horzOverflow="overflow">
                    <a:lnL w="12700" cap="flat" cmpd="sng" algn="ctr">
                      <a:solidFill>
                        <a:schemeClr val="tx1"/>
                      </a:solidFill>
                      <a:prstDash val="solid"/>
                      <a:round/>
                      <a:headEnd type="none" w="med" len="med"/>
                      <a:tailEnd type="none" w="med" len="med"/>
                    </a:lnL>
                    <a:lnR w="38100" cap="flat" cmpd="sng" algn="ctr">
                      <a:solidFill>
                        <a:srgbClr val="CCCC00"/>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rgbClr val="CCCC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518772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a:xfrm>
            <a:off x="515938" y="3123010"/>
            <a:ext cx="8343900" cy="1588294"/>
          </a:xfrm>
        </p:spPr>
        <p:txBody>
          <a:bodyPr>
            <a:normAutofit fontScale="92500" lnSpcReduction="10000"/>
          </a:bodyPr>
          <a:lstStyle/>
          <a:p>
            <a:pPr marL="26988" indent="-26988">
              <a:lnSpc>
                <a:spcPct val="150000"/>
              </a:lnSpc>
              <a:buFontTx/>
              <a:buNone/>
            </a:pPr>
            <a:r>
              <a:rPr lang="zh-CN" altLang="en-US" sz="2400" b="1" dirty="0">
                <a:latin typeface="楷体" pitchFamily="49" charset="-122"/>
              </a:rPr>
              <a:t>在一个</a:t>
            </a:r>
            <a:r>
              <a:rPr lang="zh-CN" altLang="zh-CN" sz="2400" b="1" dirty="0">
                <a:latin typeface="楷体" pitchFamily="49" charset="-122"/>
              </a:rPr>
              <a:t>2</a:t>
            </a:r>
            <a:r>
              <a:rPr lang="zh-CN" altLang="en-US" sz="2400" b="1" dirty="0">
                <a:latin typeface="楷体" pitchFamily="49" charset="-122"/>
              </a:rPr>
              <a:t>人双策略对称博弈中，如果满足以下条件：</a:t>
            </a:r>
            <a:r>
              <a:rPr lang="zh-CN" altLang="zh-CN" sz="2400" b="1" dirty="0">
                <a:latin typeface="楷体" pitchFamily="49" charset="-122"/>
              </a:rPr>
              <a:t>T&gt;R&gt;P&gt;S</a:t>
            </a:r>
            <a:r>
              <a:rPr lang="zh-CN" altLang="en-US" sz="2400" b="1" dirty="0">
                <a:latin typeface="楷体" pitchFamily="49" charset="-122"/>
              </a:rPr>
              <a:t>，</a:t>
            </a:r>
            <a:r>
              <a:rPr lang="zh-CN" altLang="zh-CN" sz="2400" b="1" dirty="0">
                <a:latin typeface="楷体" pitchFamily="49" charset="-122"/>
              </a:rPr>
              <a:t> </a:t>
            </a:r>
            <a:r>
              <a:rPr lang="en-US" altLang="zh-CN" sz="2400" b="1" dirty="0">
                <a:latin typeface="楷体" pitchFamily="49" charset="-122"/>
              </a:rPr>
              <a:t>2</a:t>
            </a:r>
            <a:r>
              <a:rPr lang="zh-CN" altLang="zh-CN" sz="2400" b="1" dirty="0">
                <a:latin typeface="楷体" pitchFamily="49" charset="-122"/>
              </a:rPr>
              <a:t>R&gt;S</a:t>
            </a:r>
            <a:r>
              <a:rPr lang="en-US" altLang="zh-CN" sz="2400" b="1" dirty="0">
                <a:latin typeface="楷体" pitchFamily="49" charset="-122"/>
              </a:rPr>
              <a:t>+</a:t>
            </a:r>
            <a:r>
              <a:rPr lang="zh-CN" altLang="zh-CN" sz="2400" b="1" dirty="0">
                <a:latin typeface="楷体" pitchFamily="49" charset="-122"/>
              </a:rPr>
              <a:t>T&gt;</a:t>
            </a:r>
            <a:r>
              <a:rPr lang="en-US" altLang="zh-CN" sz="2400" b="1" dirty="0">
                <a:latin typeface="楷体" pitchFamily="49" charset="-122"/>
              </a:rPr>
              <a:t>2</a:t>
            </a:r>
            <a:r>
              <a:rPr lang="zh-CN" altLang="zh-CN" sz="2400" b="1" dirty="0">
                <a:latin typeface="楷体" pitchFamily="49" charset="-122"/>
              </a:rPr>
              <a:t>P</a:t>
            </a:r>
            <a:r>
              <a:rPr lang="zh-CN" altLang="en-US" sz="2400" b="1" dirty="0">
                <a:latin typeface="楷体" pitchFamily="49" charset="-122"/>
              </a:rPr>
              <a:t>，那么其占优策略均衡（</a:t>
            </a:r>
            <a:r>
              <a:rPr lang="en-US" altLang="zh-CN" sz="2400" b="1" dirty="0">
                <a:latin typeface="楷体" pitchFamily="49" charset="-122"/>
              </a:rPr>
              <a:t>P</a:t>
            </a:r>
            <a:r>
              <a:rPr lang="zh-CN" altLang="en-US" sz="2400" b="1" dirty="0">
                <a:latin typeface="楷体" pitchFamily="49" charset="-122"/>
              </a:rPr>
              <a:t>，</a:t>
            </a:r>
            <a:r>
              <a:rPr lang="en-US" altLang="zh-CN" sz="2400" b="1" dirty="0">
                <a:latin typeface="楷体" pitchFamily="49" charset="-122"/>
              </a:rPr>
              <a:t>P</a:t>
            </a:r>
            <a:r>
              <a:rPr lang="zh-CN" altLang="en-US" sz="2400" b="1" dirty="0">
                <a:latin typeface="楷体" pitchFamily="49" charset="-122"/>
              </a:rPr>
              <a:t>）就构成了囚犯困境。</a:t>
            </a:r>
            <a:endParaRPr lang="en-US" altLang="zh-CN" sz="2400" b="1" dirty="0">
              <a:latin typeface="楷体" pitchFamily="49" charset="-122"/>
            </a:endParaRPr>
          </a:p>
          <a:p>
            <a:pPr marL="26988" indent="-26988">
              <a:lnSpc>
                <a:spcPct val="150000"/>
              </a:lnSpc>
              <a:buFontTx/>
              <a:buNone/>
            </a:pPr>
            <a:r>
              <a:rPr lang="zh-CN" altLang="en-US" sz="2400" b="1" dirty="0">
                <a:latin typeface="楷体" pitchFamily="49" charset="-122"/>
              </a:rPr>
              <a:t>（个人理性与集体非理性）</a:t>
            </a:r>
          </a:p>
        </p:txBody>
      </p:sp>
      <p:sp>
        <p:nvSpPr>
          <p:cNvPr id="22532" name="Text Box 4"/>
          <p:cNvSpPr txBox="1">
            <a:spLocks noChangeArrowheads="1"/>
          </p:cNvSpPr>
          <p:nvPr/>
        </p:nvSpPr>
        <p:spPr bwMode="auto">
          <a:xfrm>
            <a:off x="180975" y="133350"/>
            <a:ext cx="4446588" cy="543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baseline="-25000">
                <a:solidFill>
                  <a:schemeClr val="tx1"/>
                </a:solidFill>
                <a:latin typeface="Times New Roman" pitchFamily="18" charset="0"/>
                <a:ea typeface="宋体" charset="-122"/>
              </a:defRPr>
            </a:lvl1pPr>
            <a:lvl2pPr marL="742950" indent="-285750">
              <a:defRPr sz="2400" b="1" baseline="-25000">
                <a:solidFill>
                  <a:schemeClr val="tx1"/>
                </a:solidFill>
                <a:latin typeface="Times New Roman" pitchFamily="18" charset="0"/>
                <a:ea typeface="宋体" charset="-122"/>
              </a:defRPr>
            </a:lvl2pPr>
            <a:lvl3pPr marL="1143000" indent="-228600">
              <a:defRPr sz="2400" b="1" baseline="-25000">
                <a:solidFill>
                  <a:schemeClr val="tx1"/>
                </a:solidFill>
                <a:latin typeface="Times New Roman" pitchFamily="18" charset="0"/>
                <a:ea typeface="宋体" charset="-122"/>
              </a:defRPr>
            </a:lvl3pPr>
            <a:lvl4pPr marL="1600200" indent="-228600">
              <a:defRPr sz="2400" b="1" baseline="-25000">
                <a:solidFill>
                  <a:schemeClr val="tx1"/>
                </a:solidFill>
                <a:latin typeface="Times New Roman" pitchFamily="18" charset="0"/>
                <a:ea typeface="宋体" charset="-122"/>
              </a:defRPr>
            </a:lvl4pPr>
            <a:lvl5pPr marL="2057400" indent="-228600">
              <a:defRPr sz="2400" b="1" baseline="-25000">
                <a:solidFill>
                  <a:schemeClr val="tx1"/>
                </a:solidFill>
                <a:latin typeface="Times New Roman" pitchFamily="18" charset="0"/>
                <a:ea typeface="宋体" charset="-122"/>
              </a:defRPr>
            </a:lvl5pPr>
            <a:lvl6pPr marL="25146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6pPr>
            <a:lvl7pPr marL="29718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7pPr>
            <a:lvl8pPr marL="34290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8pPr>
            <a:lvl9pPr marL="38862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9pPr>
          </a:lstStyle>
          <a:p>
            <a:pPr algn="ctr"/>
            <a:r>
              <a:rPr lang="zh-CN" altLang="en-US" sz="4400"/>
              <a:t>对称条件下的囚犯困境</a:t>
            </a:r>
          </a:p>
        </p:txBody>
      </p:sp>
      <p:graphicFrame>
        <p:nvGraphicFramePr>
          <p:cNvPr id="2" name="Group 2">
            <a:extLst>
              <a:ext uri="{FF2B5EF4-FFF2-40B4-BE49-F238E27FC236}">
                <a16:creationId xmlns:a16="http://schemas.microsoft.com/office/drawing/2014/main" id="{7B80DBEB-C5AB-7239-1E12-7813E7CBD34F}"/>
              </a:ext>
            </a:extLst>
          </p:cNvPr>
          <p:cNvGraphicFramePr>
            <a:graphicFrameLocks noGrp="1"/>
          </p:cNvGraphicFramePr>
          <p:nvPr/>
        </p:nvGraphicFramePr>
        <p:xfrm>
          <a:off x="420617" y="1067114"/>
          <a:ext cx="8077200" cy="1883588"/>
        </p:xfrm>
        <a:graphic>
          <a:graphicData uri="http://schemas.openxmlformats.org/drawingml/2006/table">
            <a:tbl>
              <a:tblPr/>
              <a:tblGrid>
                <a:gridCol w="2019300">
                  <a:extLst>
                    <a:ext uri="{9D8B030D-6E8A-4147-A177-3AD203B41FA5}">
                      <a16:colId xmlns:a16="http://schemas.microsoft.com/office/drawing/2014/main" val="20000"/>
                    </a:ext>
                  </a:extLst>
                </a:gridCol>
                <a:gridCol w="1409700">
                  <a:extLst>
                    <a:ext uri="{9D8B030D-6E8A-4147-A177-3AD203B41FA5}">
                      <a16:colId xmlns:a16="http://schemas.microsoft.com/office/drawing/2014/main" val="20001"/>
                    </a:ext>
                  </a:extLst>
                </a:gridCol>
                <a:gridCol w="2133600">
                  <a:extLst>
                    <a:ext uri="{9D8B030D-6E8A-4147-A177-3AD203B41FA5}">
                      <a16:colId xmlns:a16="http://schemas.microsoft.com/office/drawing/2014/main" val="20002"/>
                    </a:ext>
                  </a:extLst>
                </a:gridCol>
                <a:gridCol w="2514600">
                  <a:extLst>
                    <a:ext uri="{9D8B030D-6E8A-4147-A177-3AD203B41FA5}">
                      <a16:colId xmlns:a16="http://schemas.microsoft.com/office/drawing/2014/main" val="20003"/>
                    </a:ext>
                  </a:extLst>
                </a:gridCol>
              </a:tblGrid>
              <a:tr h="420605">
                <a:tc rowSpan="2" gridSpan="2">
                  <a:txBody>
                    <a:bodyPr/>
                    <a:lstStyle>
                      <a:lvl1pPr marL="285750" indent="-285750">
                        <a:lnSpc>
                          <a:spcPct val="110000"/>
                        </a:lnSpc>
                        <a:spcBef>
                          <a:spcPct val="20000"/>
                        </a:spcBef>
                        <a:buClr>
                          <a:schemeClr val="folHlink"/>
                        </a:buClr>
                        <a:buSzPct val="80000"/>
                        <a:buFont typeface="Wingdings" panose="05000000000000000000" pitchFamily="2" charset="2"/>
                        <a:defRPr kumimoji="1" sz="2400" b="1">
                          <a:solidFill>
                            <a:schemeClr val="tx2"/>
                          </a:solidFill>
                          <a:latin typeface="Times New Roman" panose="02020603050405020304" pitchFamily="18" charset="0"/>
                          <a:ea typeface="隶书" panose="02010509060101010101" pitchFamily="49" charset="-122"/>
                        </a:defRPr>
                      </a:lvl1pPr>
                      <a:lvl2pPr marL="762000" indent="-304800">
                        <a:lnSpc>
                          <a:spcPct val="110000"/>
                        </a:lnSpc>
                        <a:spcBef>
                          <a:spcPct val="20000"/>
                        </a:spcBef>
                        <a:buClr>
                          <a:srgbClr val="FFFF99"/>
                        </a:buClr>
                        <a:buFont typeface="Wingdings" panose="05000000000000000000" pitchFamily="2" charset="2"/>
                        <a:defRPr kumimoji="1" sz="2000" b="1">
                          <a:solidFill>
                            <a:srgbClr val="FFFF99"/>
                          </a:solidFill>
                          <a:latin typeface="Times New Roman" panose="02020603050405020304" pitchFamily="18" charset="0"/>
                          <a:ea typeface="楷体_GB2312" pitchFamily="49" charset="-122"/>
                        </a:defRPr>
                      </a:lvl2pPr>
                      <a:lvl3pPr marL="1238250" indent="-323850">
                        <a:lnSpc>
                          <a:spcPct val="150000"/>
                        </a:lnSpc>
                        <a:spcBef>
                          <a:spcPct val="20000"/>
                        </a:spcBef>
                        <a:buClr>
                          <a:schemeClr val="accent1"/>
                        </a:buClr>
                        <a:buSzPct val="90000"/>
                        <a:buFont typeface="Wingdings" panose="05000000000000000000" pitchFamily="2" charset="2"/>
                        <a:defRPr kumimoji="1" b="1">
                          <a:solidFill>
                            <a:schemeClr val="folHlink"/>
                          </a:solidFill>
                          <a:latin typeface="Times New Roman" panose="02020603050405020304" pitchFamily="18" charset="0"/>
                          <a:ea typeface="宋体" panose="02010600030101010101" pitchFamily="2" charset="-122"/>
                        </a:defRPr>
                      </a:lvl3pPr>
                      <a:lvl4pPr marL="1562100" indent="-190500">
                        <a:lnSpc>
                          <a:spcPct val="140000"/>
                        </a:lnSpc>
                        <a:spcBef>
                          <a:spcPct val="20000"/>
                        </a:spcBef>
                        <a:buClr>
                          <a:schemeClr val="tx1"/>
                        </a:buClr>
                        <a:defRPr kumimoji="1" b="1">
                          <a:solidFill>
                            <a:schemeClr val="tx1"/>
                          </a:solidFill>
                          <a:latin typeface="Times New Roman" panose="02020603050405020304" pitchFamily="18" charset="0"/>
                          <a:ea typeface="宋体" panose="02010600030101010101" pitchFamily="2" charset="-122"/>
                        </a:defRPr>
                      </a:lvl4pPr>
                      <a:lvl5pPr marL="1752600" indent="76200">
                        <a:lnSpc>
                          <a:spcPct val="110000"/>
                        </a:lnSpc>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2098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6670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1242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5814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285750" marR="0" lvl="0" indent="-285750" algn="ctr" defTabSz="914400" rtl="0" eaLnBrk="0" fontAlgn="base" latinLnBrk="0" hangingPunct="0">
                        <a:lnSpc>
                          <a:spcPct val="110000"/>
                        </a:lnSpc>
                        <a:spcBef>
                          <a:spcPct val="20000"/>
                        </a:spcBef>
                        <a:spcAft>
                          <a:spcPct val="0"/>
                        </a:spcAft>
                        <a:buClr>
                          <a:schemeClr val="folHlink"/>
                        </a:buClr>
                        <a:buSzPct val="80000"/>
                        <a:buFont typeface="Wingdings" panose="05000000000000000000" pitchFamily="2" charset="2"/>
                        <a:buNone/>
                        <a:tabLst/>
                      </a:pPr>
                      <a:endParaRPr kumimoji="1" lang="en-GB" altLang="zh-CN" sz="2100" b="1"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endParaRPr>
                    </a:p>
                  </a:txBody>
                  <a:tcPr marT="34280" marB="34280" anchor="ctr" horzOverflow="overflow">
                    <a:lnL>
                      <a:noFill/>
                    </a:lnL>
                    <a:lnR w="38100" cap="flat" cmpd="sng" algn="ctr">
                      <a:solidFill>
                        <a:srgbClr val="CCCC00"/>
                      </a:solidFill>
                      <a:prstDash val="solid"/>
                      <a:round/>
                      <a:headEnd type="none" w="med" len="med"/>
                      <a:tailEnd type="none" w="med" len="med"/>
                    </a:lnR>
                    <a:lnT>
                      <a:noFill/>
                    </a:lnT>
                    <a:lnB w="38100" cap="flat" cmpd="sng" algn="ctr">
                      <a:solidFill>
                        <a:srgbClr val="CCCC00"/>
                      </a:solidFill>
                      <a:prstDash val="solid"/>
                      <a:round/>
                      <a:headEnd type="none" w="med" len="med"/>
                      <a:tailEnd type="none" w="med" len="med"/>
                    </a:lnB>
                    <a:lnTlToBr>
                      <a:noFill/>
                    </a:lnTlToBr>
                    <a:lnBlToTr>
                      <a:noFill/>
                    </a:lnBlToTr>
                    <a:noFill/>
                  </a:tcPr>
                </a:tc>
                <a:tc rowSpan="2" hMerge="1">
                  <a:txBody>
                    <a:bodyPr/>
                    <a:lstStyle/>
                    <a:p>
                      <a:endParaRPr lang="zh-CN" altLang="en-US"/>
                    </a:p>
                  </a:txBody>
                  <a:tcPr/>
                </a:tc>
                <a:tc gridSpan="2">
                  <a:txBody>
                    <a:bodyPr/>
                    <a:lstStyle>
                      <a:lvl1pPr marL="285750" indent="-285750">
                        <a:lnSpc>
                          <a:spcPct val="110000"/>
                        </a:lnSpc>
                        <a:spcBef>
                          <a:spcPct val="20000"/>
                        </a:spcBef>
                        <a:buClr>
                          <a:schemeClr val="folHlink"/>
                        </a:buClr>
                        <a:buSzPct val="80000"/>
                        <a:buFont typeface="Wingdings" panose="05000000000000000000" pitchFamily="2" charset="2"/>
                        <a:defRPr kumimoji="1" sz="2400" b="1">
                          <a:solidFill>
                            <a:schemeClr val="tx2"/>
                          </a:solidFill>
                          <a:latin typeface="Times New Roman" panose="02020603050405020304" pitchFamily="18" charset="0"/>
                          <a:ea typeface="隶书" panose="02010509060101010101" pitchFamily="49" charset="-122"/>
                        </a:defRPr>
                      </a:lvl1pPr>
                      <a:lvl2pPr marL="762000" indent="-304800">
                        <a:lnSpc>
                          <a:spcPct val="110000"/>
                        </a:lnSpc>
                        <a:spcBef>
                          <a:spcPct val="20000"/>
                        </a:spcBef>
                        <a:buClr>
                          <a:srgbClr val="FFFF99"/>
                        </a:buClr>
                        <a:buFont typeface="Wingdings" panose="05000000000000000000" pitchFamily="2" charset="2"/>
                        <a:defRPr kumimoji="1" sz="2000" b="1">
                          <a:solidFill>
                            <a:srgbClr val="FFFF99"/>
                          </a:solidFill>
                          <a:latin typeface="Times New Roman" panose="02020603050405020304" pitchFamily="18" charset="0"/>
                          <a:ea typeface="楷体_GB2312" pitchFamily="49" charset="-122"/>
                        </a:defRPr>
                      </a:lvl2pPr>
                      <a:lvl3pPr marL="1238250" indent="-323850">
                        <a:lnSpc>
                          <a:spcPct val="150000"/>
                        </a:lnSpc>
                        <a:spcBef>
                          <a:spcPct val="20000"/>
                        </a:spcBef>
                        <a:buClr>
                          <a:schemeClr val="accent1"/>
                        </a:buClr>
                        <a:buSzPct val="90000"/>
                        <a:buFont typeface="Wingdings" panose="05000000000000000000" pitchFamily="2" charset="2"/>
                        <a:defRPr kumimoji="1" b="1">
                          <a:solidFill>
                            <a:schemeClr val="folHlink"/>
                          </a:solidFill>
                          <a:latin typeface="Times New Roman" panose="02020603050405020304" pitchFamily="18" charset="0"/>
                          <a:ea typeface="宋体" panose="02010600030101010101" pitchFamily="2" charset="-122"/>
                        </a:defRPr>
                      </a:lvl3pPr>
                      <a:lvl4pPr marL="1562100" indent="-190500">
                        <a:lnSpc>
                          <a:spcPct val="140000"/>
                        </a:lnSpc>
                        <a:spcBef>
                          <a:spcPct val="20000"/>
                        </a:spcBef>
                        <a:buClr>
                          <a:schemeClr val="tx1"/>
                        </a:buClr>
                        <a:defRPr kumimoji="1" b="1">
                          <a:solidFill>
                            <a:schemeClr val="tx1"/>
                          </a:solidFill>
                          <a:latin typeface="Times New Roman" panose="02020603050405020304" pitchFamily="18" charset="0"/>
                          <a:ea typeface="宋体" panose="02010600030101010101" pitchFamily="2" charset="-122"/>
                        </a:defRPr>
                      </a:lvl4pPr>
                      <a:lvl5pPr marL="1752600" indent="76200">
                        <a:lnSpc>
                          <a:spcPct val="110000"/>
                        </a:lnSpc>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2098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6670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1242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5814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285750" marR="0" lvl="0" indent="-285750" algn="ctr" defTabSz="914400" rtl="0" eaLnBrk="0" fontAlgn="base" latinLnBrk="0" hangingPunct="0">
                        <a:lnSpc>
                          <a:spcPct val="110000"/>
                        </a:lnSpc>
                        <a:spcBef>
                          <a:spcPct val="20000"/>
                        </a:spcBef>
                        <a:spcAft>
                          <a:spcPct val="0"/>
                        </a:spcAft>
                        <a:buClr>
                          <a:schemeClr val="folHlink"/>
                        </a:buClr>
                        <a:buSzPct val="80000"/>
                        <a:buFont typeface="Wingdings" panose="05000000000000000000" pitchFamily="2" charset="2"/>
                        <a:buNone/>
                        <a:tabLst/>
                      </a:pPr>
                      <a:r>
                        <a:rPr kumimoji="1" lang="en-US" altLang="zh-CN" sz="21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B </a:t>
                      </a:r>
                    </a:p>
                  </a:txBody>
                  <a:tcPr marT="34280" marB="34280" anchor="ctr" horzOverflow="overflow">
                    <a:lnL w="38100" cap="flat" cmpd="sng" algn="ctr">
                      <a:solidFill>
                        <a:srgbClr val="CCCC00"/>
                      </a:solidFill>
                      <a:prstDash val="solid"/>
                      <a:round/>
                      <a:headEnd type="none" w="med" len="med"/>
                      <a:tailEnd type="none" w="med" len="med"/>
                    </a:lnL>
                    <a:lnR w="38100" cap="flat" cmpd="sng" algn="ctr">
                      <a:solidFill>
                        <a:srgbClr val="CCCC00"/>
                      </a:solidFill>
                      <a:prstDash val="solid"/>
                      <a:round/>
                      <a:headEnd type="none" w="med" len="med"/>
                      <a:tailEnd type="none" w="med" len="med"/>
                    </a:lnR>
                    <a:lnT w="38100" cap="flat" cmpd="sng" algn="ctr">
                      <a:solidFill>
                        <a:srgbClr val="CCCC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420605">
                <a:tc gridSpan="2" vMerge="1">
                  <a:txBody>
                    <a:bodyPr/>
                    <a:lstStyle/>
                    <a:p>
                      <a:endParaRPr lang="zh-CN" altLang="en-US"/>
                    </a:p>
                  </a:txBody>
                  <a:tcPr/>
                </a:tc>
                <a:tc hMerge="1" vMerge="1">
                  <a:txBody>
                    <a:bodyPr/>
                    <a:lstStyle/>
                    <a:p>
                      <a:endParaRPr lang="zh-CN" altLang="en-US"/>
                    </a:p>
                  </a:txBody>
                  <a:tcPr/>
                </a:tc>
                <a:tc>
                  <a:txBody>
                    <a:bodyPr/>
                    <a:lstStyle>
                      <a:lvl1pPr marL="285750" indent="-285750">
                        <a:lnSpc>
                          <a:spcPct val="110000"/>
                        </a:lnSpc>
                        <a:spcBef>
                          <a:spcPct val="20000"/>
                        </a:spcBef>
                        <a:buClr>
                          <a:schemeClr val="folHlink"/>
                        </a:buClr>
                        <a:buSzPct val="80000"/>
                        <a:buFont typeface="Wingdings" panose="05000000000000000000" pitchFamily="2" charset="2"/>
                        <a:defRPr kumimoji="1" sz="2400" b="1">
                          <a:solidFill>
                            <a:schemeClr val="tx2"/>
                          </a:solidFill>
                          <a:latin typeface="Times New Roman" panose="02020603050405020304" pitchFamily="18" charset="0"/>
                          <a:ea typeface="隶书" panose="02010509060101010101" pitchFamily="49" charset="-122"/>
                        </a:defRPr>
                      </a:lvl1pPr>
                      <a:lvl2pPr marL="762000" indent="-304800">
                        <a:lnSpc>
                          <a:spcPct val="110000"/>
                        </a:lnSpc>
                        <a:spcBef>
                          <a:spcPct val="20000"/>
                        </a:spcBef>
                        <a:buClr>
                          <a:srgbClr val="FFFF99"/>
                        </a:buClr>
                        <a:buFont typeface="Wingdings" panose="05000000000000000000" pitchFamily="2" charset="2"/>
                        <a:defRPr kumimoji="1" sz="2000" b="1">
                          <a:solidFill>
                            <a:srgbClr val="FFFF99"/>
                          </a:solidFill>
                          <a:latin typeface="Times New Roman" panose="02020603050405020304" pitchFamily="18" charset="0"/>
                          <a:ea typeface="楷体_GB2312" pitchFamily="49" charset="-122"/>
                        </a:defRPr>
                      </a:lvl2pPr>
                      <a:lvl3pPr marL="1238250" indent="-323850">
                        <a:lnSpc>
                          <a:spcPct val="150000"/>
                        </a:lnSpc>
                        <a:spcBef>
                          <a:spcPct val="20000"/>
                        </a:spcBef>
                        <a:buClr>
                          <a:schemeClr val="accent1"/>
                        </a:buClr>
                        <a:buSzPct val="90000"/>
                        <a:buFont typeface="Wingdings" panose="05000000000000000000" pitchFamily="2" charset="2"/>
                        <a:defRPr kumimoji="1" b="1">
                          <a:solidFill>
                            <a:schemeClr val="folHlink"/>
                          </a:solidFill>
                          <a:latin typeface="Times New Roman" panose="02020603050405020304" pitchFamily="18" charset="0"/>
                          <a:ea typeface="宋体" panose="02010600030101010101" pitchFamily="2" charset="-122"/>
                        </a:defRPr>
                      </a:lvl3pPr>
                      <a:lvl4pPr marL="1562100" indent="-190500">
                        <a:lnSpc>
                          <a:spcPct val="140000"/>
                        </a:lnSpc>
                        <a:spcBef>
                          <a:spcPct val="20000"/>
                        </a:spcBef>
                        <a:buClr>
                          <a:schemeClr val="tx1"/>
                        </a:buClr>
                        <a:defRPr kumimoji="1" b="1">
                          <a:solidFill>
                            <a:schemeClr val="tx1"/>
                          </a:solidFill>
                          <a:latin typeface="Times New Roman" panose="02020603050405020304" pitchFamily="18" charset="0"/>
                          <a:ea typeface="宋体" panose="02010600030101010101" pitchFamily="2" charset="-122"/>
                        </a:defRPr>
                      </a:lvl4pPr>
                      <a:lvl5pPr marL="1752600" indent="76200">
                        <a:lnSpc>
                          <a:spcPct val="110000"/>
                        </a:lnSpc>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2098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6670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1242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5814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285750" marR="0" lvl="0" indent="-285750" algn="ctr" defTabSz="914400" rtl="0" eaLnBrk="0" fontAlgn="base" latinLnBrk="0" hangingPunct="0">
                        <a:lnSpc>
                          <a:spcPct val="110000"/>
                        </a:lnSpc>
                        <a:spcBef>
                          <a:spcPct val="20000"/>
                        </a:spcBef>
                        <a:spcAft>
                          <a:spcPct val="0"/>
                        </a:spcAft>
                        <a:buClr>
                          <a:schemeClr val="folHlink"/>
                        </a:buClr>
                        <a:buSzPct val="80000"/>
                        <a:buFont typeface="Wingdings" panose="05000000000000000000" pitchFamily="2" charset="2"/>
                        <a:buNone/>
                        <a:tabLst/>
                      </a:pPr>
                      <a:r>
                        <a:rPr kumimoji="1" lang="zh-CN" altLang="en-US" sz="21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rPr>
                        <a:t>坦白</a:t>
                      </a:r>
                    </a:p>
                  </a:txBody>
                  <a:tcPr marT="34280" marB="34280" anchor="ctr" horzOverflow="overflow">
                    <a:lnL w="38100" cap="flat" cmpd="sng" algn="ctr">
                      <a:solidFill>
                        <a:srgbClr val="CCCC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285750" indent="-285750">
                        <a:lnSpc>
                          <a:spcPct val="110000"/>
                        </a:lnSpc>
                        <a:spcBef>
                          <a:spcPct val="20000"/>
                        </a:spcBef>
                        <a:buClr>
                          <a:schemeClr val="folHlink"/>
                        </a:buClr>
                        <a:buSzPct val="80000"/>
                        <a:buFont typeface="Wingdings" panose="05000000000000000000" pitchFamily="2" charset="2"/>
                        <a:defRPr kumimoji="1" sz="2400" b="1">
                          <a:solidFill>
                            <a:schemeClr val="tx2"/>
                          </a:solidFill>
                          <a:latin typeface="Times New Roman" panose="02020603050405020304" pitchFamily="18" charset="0"/>
                          <a:ea typeface="隶书" panose="02010509060101010101" pitchFamily="49" charset="-122"/>
                        </a:defRPr>
                      </a:lvl1pPr>
                      <a:lvl2pPr marL="762000" indent="-304800">
                        <a:lnSpc>
                          <a:spcPct val="110000"/>
                        </a:lnSpc>
                        <a:spcBef>
                          <a:spcPct val="20000"/>
                        </a:spcBef>
                        <a:buClr>
                          <a:srgbClr val="FFFF99"/>
                        </a:buClr>
                        <a:buFont typeface="Wingdings" panose="05000000000000000000" pitchFamily="2" charset="2"/>
                        <a:defRPr kumimoji="1" sz="2000" b="1">
                          <a:solidFill>
                            <a:srgbClr val="FFFF99"/>
                          </a:solidFill>
                          <a:latin typeface="Times New Roman" panose="02020603050405020304" pitchFamily="18" charset="0"/>
                          <a:ea typeface="楷体_GB2312" pitchFamily="49" charset="-122"/>
                        </a:defRPr>
                      </a:lvl2pPr>
                      <a:lvl3pPr marL="1238250" indent="-323850">
                        <a:lnSpc>
                          <a:spcPct val="150000"/>
                        </a:lnSpc>
                        <a:spcBef>
                          <a:spcPct val="20000"/>
                        </a:spcBef>
                        <a:buClr>
                          <a:schemeClr val="accent1"/>
                        </a:buClr>
                        <a:buSzPct val="90000"/>
                        <a:buFont typeface="Wingdings" panose="05000000000000000000" pitchFamily="2" charset="2"/>
                        <a:defRPr kumimoji="1" b="1">
                          <a:solidFill>
                            <a:schemeClr val="folHlink"/>
                          </a:solidFill>
                          <a:latin typeface="Times New Roman" panose="02020603050405020304" pitchFamily="18" charset="0"/>
                          <a:ea typeface="宋体" panose="02010600030101010101" pitchFamily="2" charset="-122"/>
                        </a:defRPr>
                      </a:lvl3pPr>
                      <a:lvl4pPr marL="1562100" indent="-190500">
                        <a:lnSpc>
                          <a:spcPct val="140000"/>
                        </a:lnSpc>
                        <a:spcBef>
                          <a:spcPct val="20000"/>
                        </a:spcBef>
                        <a:buClr>
                          <a:schemeClr val="tx1"/>
                        </a:buClr>
                        <a:defRPr kumimoji="1" b="1">
                          <a:solidFill>
                            <a:schemeClr val="tx1"/>
                          </a:solidFill>
                          <a:latin typeface="Times New Roman" panose="02020603050405020304" pitchFamily="18" charset="0"/>
                          <a:ea typeface="宋体" panose="02010600030101010101" pitchFamily="2" charset="-122"/>
                        </a:defRPr>
                      </a:lvl4pPr>
                      <a:lvl5pPr marL="1752600" indent="76200">
                        <a:lnSpc>
                          <a:spcPct val="110000"/>
                        </a:lnSpc>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2098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6670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1242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5814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285750" marR="0" lvl="0" indent="-285750" algn="ctr" defTabSz="914400" rtl="0" eaLnBrk="0" fontAlgn="base" latinLnBrk="0" hangingPunct="0">
                        <a:lnSpc>
                          <a:spcPct val="110000"/>
                        </a:lnSpc>
                        <a:spcBef>
                          <a:spcPct val="20000"/>
                        </a:spcBef>
                        <a:spcAft>
                          <a:spcPct val="0"/>
                        </a:spcAft>
                        <a:buClr>
                          <a:schemeClr val="folHlink"/>
                        </a:buClr>
                        <a:buSzPct val="80000"/>
                        <a:buFont typeface="Wingdings" panose="05000000000000000000" pitchFamily="2" charset="2"/>
                        <a:buNone/>
                        <a:tabLst/>
                      </a:pPr>
                      <a:r>
                        <a:rPr kumimoji="1" lang="zh-CN" altLang="en-US" sz="21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rPr>
                        <a:t>抗拒</a:t>
                      </a:r>
                    </a:p>
                  </a:txBody>
                  <a:tcPr marT="34280" marB="34280" anchor="ctr" horzOverflow="overflow">
                    <a:lnL w="12700" cap="flat" cmpd="sng" algn="ctr">
                      <a:solidFill>
                        <a:schemeClr val="tx1"/>
                      </a:solidFill>
                      <a:prstDash val="solid"/>
                      <a:round/>
                      <a:headEnd type="none" w="med" len="med"/>
                      <a:tailEnd type="none" w="med" len="med"/>
                    </a:lnL>
                    <a:lnR w="38100" cap="flat" cmpd="sng" algn="ctr">
                      <a:solidFill>
                        <a:srgbClr val="CCCC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1189">
                <a:tc rowSpan="2">
                  <a:txBody>
                    <a:bodyPr/>
                    <a:lstStyle>
                      <a:lvl1pPr marL="285750" indent="-285750">
                        <a:lnSpc>
                          <a:spcPct val="110000"/>
                        </a:lnSpc>
                        <a:spcBef>
                          <a:spcPct val="20000"/>
                        </a:spcBef>
                        <a:buClr>
                          <a:schemeClr val="folHlink"/>
                        </a:buClr>
                        <a:buSzPct val="80000"/>
                        <a:buFont typeface="Wingdings" panose="05000000000000000000" pitchFamily="2" charset="2"/>
                        <a:defRPr kumimoji="1" sz="2400" b="1">
                          <a:solidFill>
                            <a:schemeClr val="tx2"/>
                          </a:solidFill>
                          <a:latin typeface="Times New Roman" panose="02020603050405020304" pitchFamily="18" charset="0"/>
                          <a:ea typeface="隶书" panose="02010509060101010101" pitchFamily="49" charset="-122"/>
                        </a:defRPr>
                      </a:lvl1pPr>
                      <a:lvl2pPr marL="762000" indent="-304800">
                        <a:lnSpc>
                          <a:spcPct val="110000"/>
                        </a:lnSpc>
                        <a:spcBef>
                          <a:spcPct val="20000"/>
                        </a:spcBef>
                        <a:buClr>
                          <a:srgbClr val="FFFF99"/>
                        </a:buClr>
                        <a:buFont typeface="Wingdings" panose="05000000000000000000" pitchFamily="2" charset="2"/>
                        <a:defRPr kumimoji="1" sz="2000" b="1">
                          <a:solidFill>
                            <a:srgbClr val="FFFF99"/>
                          </a:solidFill>
                          <a:latin typeface="Times New Roman" panose="02020603050405020304" pitchFamily="18" charset="0"/>
                          <a:ea typeface="楷体_GB2312" pitchFamily="49" charset="-122"/>
                        </a:defRPr>
                      </a:lvl2pPr>
                      <a:lvl3pPr marL="1238250" indent="-323850">
                        <a:lnSpc>
                          <a:spcPct val="150000"/>
                        </a:lnSpc>
                        <a:spcBef>
                          <a:spcPct val="20000"/>
                        </a:spcBef>
                        <a:buClr>
                          <a:schemeClr val="accent1"/>
                        </a:buClr>
                        <a:buSzPct val="90000"/>
                        <a:buFont typeface="Wingdings" panose="05000000000000000000" pitchFamily="2" charset="2"/>
                        <a:defRPr kumimoji="1" b="1">
                          <a:solidFill>
                            <a:schemeClr val="folHlink"/>
                          </a:solidFill>
                          <a:latin typeface="Times New Roman" panose="02020603050405020304" pitchFamily="18" charset="0"/>
                          <a:ea typeface="宋体" panose="02010600030101010101" pitchFamily="2" charset="-122"/>
                        </a:defRPr>
                      </a:lvl3pPr>
                      <a:lvl4pPr marL="1562100" indent="-190500">
                        <a:lnSpc>
                          <a:spcPct val="140000"/>
                        </a:lnSpc>
                        <a:spcBef>
                          <a:spcPct val="20000"/>
                        </a:spcBef>
                        <a:buClr>
                          <a:schemeClr val="tx1"/>
                        </a:buClr>
                        <a:defRPr kumimoji="1" b="1">
                          <a:solidFill>
                            <a:schemeClr val="tx1"/>
                          </a:solidFill>
                          <a:latin typeface="Times New Roman" panose="02020603050405020304" pitchFamily="18" charset="0"/>
                          <a:ea typeface="宋体" panose="02010600030101010101" pitchFamily="2" charset="-122"/>
                        </a:defRPr>
                      </a:lvl4pPr>
                      <a:lvl5pPr marL="1752600" indent="76200">
                        <a:lnSpc>
                          <a:spcPct val="110000"/>
                        </a:lnSpc>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2098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6670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1242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5814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285750" marR="0" lvl="0" indent="-285750" algn="ctr" defTabSz="914400" rtl="0" eaLnBrk="0" fontAlgn="base" latinLnBrk="0" hangingPunct="0">
                        <a:lnSpc>
                          <a:spcPct val="110000"/>
                        </a:lnSpc>
                        <a:spcBef>
                          <a:spcPct val="20000"/>
                        </a:spcBef>
                        <a:spcAft>
                          <a:spcPct val="0"/>
                        </a:spcAft>
                        <a:buClr>
                          <a:schemeClr val="folHlink"/>
                        </a:buClr>
                        <a:buSzPct val="80000"/>
                        <a:buFont typeface="Wingdings" panose="05000000000000000000" pitchFamily="2" charset="2"/>
                        <a:buNone/>
                        <a:tabLst/>
                      </a:pPr>
                      <a:r>
                        <a:rPr kumimoji="1" lang="en-US" altLang="zh-CN" sz="21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A </a:t>
                      </a:r>
                    </a:p>
                  </a:txBody>
                  <a:tcPr marT="34280" marB="34280" anchor="ctr" horzOverflow="overflow">
                    <a:lnL w="38100" cap="flat" cmpd="sng" algn="ctr">
                      <a:solidFill>
                        <a:srgbClr val="CCCC00"/>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CCCC00"/>
                      </a:solidFill>
                      <a:prstDash val="solid"/>
                      <a:round/>
                      <a:headEnd type="none" w="med" len="med"/>
                      <a:tailEnd type="none" w="med" len="med"/>
                    </a:lnT>
                    <a:lnB w="38100" cap="flat" cmpd="sng" algn="ctr">
                      <a:solidFill>
                        <a:srgbClr val="CCCC00"/>
                      </a:solidFill>
                      <a:prstDash val="solid"/>
                      <a:round/>
                      <a:headEnd type="none" w="med" len="med"/>
                      <a:tailEnd type="none" w="med" len="med"/>
                    </a:lnB>
                    <a:lnTlToBr>
                      <a:noFill/>
                    </a:lnTlToBr>
                    <a:lnBlToTr>
                      <a:noFill/>
                    </a:lnBlToTr>
                    <a:noFill/>
                  </a:tcPr>
                </a:tc>
                <a:tc>
                  <a:txBody>
                    <a:bodyPr/>
                    <a:lstStyle>
                      <a:lvl1pPr marL="285750" indent="-285750">
                        <a:lnSpc>
                          <a:spcPct val="110000"/>
                        </a:lnSpc>
                        <a:spcBef>
                          <a:spcPct val="20000"/>
                        </a:spcBef>
                        <a:buClr>
                          <a:schemeClr val="folHlink"/>
                        </a:buClr>
                        <a:buSzPct val="80000"/>
                        <a:buFont typeface="Wingdings" panose="05000000000000000000" pitchFamily="2" charset="2"/>
                        <a:defRPr kumimoji="1" sz="2400" b="1">
                          <a:solidFill>
                            <a:schemeClr val="tx2"/>
                          </a:solidFill>
                          <a:latin typeface="Times New Roman" panose="02020603050405020304" pitchFamily="18" charset="0"/>
                          <a:ea typeface="隶书" panose="02010509060101010101" pitchFamily="49" charset="-122"/>
                        </a:defRPr>
                      </a:lvl1pPr>
                      <a:lvl2pPr marL="762000" indent="-304800">
                        <a:lnSpc>
                          <a:spcPct val="110000"/>
                        </a:lnSpc>
                        <a:spcBef>
                          <a:spcPct val="20000"/>
                        </a:spcBef>
                        <a:buClr>
                          <a:srgbClr val="FFFF99"/>
                        </a:buClr>
                        <a:buFont typeface="Wingdings" panose="05000000000000000000" pitchFamily="2" charset="2"/>
                        <a:defRPr kumimoji="1" sz="2000" b="1">
                          <a:solidFill>
                            <a:srgbClr val="FFFF99"/>
                          </a:solidFill>
                          <a:latin typeface="Times New Roman" panose="02020603050405020304" pitchFamily="18" charset="0"/>
                          <a:ea typeface="楷体_GB2312" pitchFamily="49" charset="-122"/>
                        </a:defRPr>
                      </a:lvl2pPr>
                      <a:lvl3pPr marL="1238250" indent="-323850">
                        <a:lnSpc>
                          <a:spcPct val="150000"/>
                        </a:lnSpc>
                        <a:spcBef>
                          <a:spcPct val="20000"/>
                        </a:spcBef>
                        <a:buClr>
                          <a:schemeClr val="accent1"/>
                        </a:buClr>
                        <a:buSzPct val="90000"/>
                        <a:buFont typeface="Wingdings" panose="05000000000000000000" pitchFamily="2" charset="2"/>
                        <a:defRPr kumimoji="1" b="1">
                          <a:solidFill>
                            <a:schemeClr val="folHlink"/>
                          </a:solidFill>
                          <a:latin typeface="Times New Roman" panose="02020603050405020304" pitchFamily="18" charset="0"/>
                          <a:ea typeface="宋体" panose="02010600030101010101" pitchFamily="2" charset="-122"/>
                        </a:defRPr>
                      </a:lvl3pPr>
                      <a:lvl4pPr marL="1562100" indent="-190500">
                        <a:lnSpc>
                          <a:spcPct val="140000"/>
                        </a:lnSpc>
                        <a:spcBef>
                          <a:spcPct val="20000"/>
                        </a:spcBef>
                        <a:buClr>
                          <a:schemeClr val="tx1"/>
                        </a:buClr>
                        <a:defRPr kumimoji="1" b="1">
                          <a:solidFill>
                            <a:schemeClr val="tx1"/>
                          </a:solidFill>
                          <a:latin typeface="Times New Roman" panose="02020603050405020304" pitchFamily="18" charset="0"/>
                          <a:ea typeface="宋体" panose="02010600030101010101" pitchFamily="2" charset="-122"/>
                        </a:defRPr>
                      </a:lvl4pPr>
                      <a:lvl5pPr marL="1752600" indent="76200">
                        <a:lnSpc>
                          <a:spcPct val="110000"/>
                        </a:lnSpc>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2098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6670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1242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5814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285750" marR="0" lvl="0" indent="-285750" algn="ctr" defTabSz="914400" rtl="0" eaLnBrk="0" fontAlgn="base" latinLnBrk="0" hangingPunct="0">
                        <a:lnSpc>
                          <a:spcPct val="110000"/>
                        </a:lnSpc>
                        <a:spcBef>
                          <a:spcPct val="20000"/>
                        </a:spcBef>
                        <a:spcAft>
                          <a:spcPct val="0"/>
                        </a:spcAft>
                        <a:buClr>
                          <a:schemeClr val="folHlink"/>
                        </a:buClr>
                        <a:buSzPct val="80000"/>
                        <a:buFont typeface="Wingdings" panose="05000000000000000000" pitchFamily="2" charset="2"/>
                        <a:buNone/>
                        <a:tabLst/>
                      </a:pPr>
                      <a:r>
                        <a:rPr kumimoji="1" lang="zh-CN" altLang="en-US" sz="2100" b="1" i="0" u="none" strike="noStrike" kern="1200" cap="none" normalizeH="0" baseline="0" dirty="0">
                          <a:ln>
                            <a:noFill/>
                          </a:ln>
                          <a:solidFill>
                            <a:schemeClr val="tx1"/>
                          </a:solidFill>
                          <a:effectLst/>
                          <a:latin typeface="Times New Roman" panose="02020603050405020304" pitchFamily="18" charset="0"/>
                          <a:ea typeface="隶书" panose="02010509060101010101" pitchFamily="49" charset="-122"/>
                          <a:cs typeface="+mn-cs"/>
                        </a:rPr>
                        <a:t>坦白</a:t>
                      </a:r>
                    </a:p>
                  </a:txBody>
                  <a:tcPr marT="34280" marB="342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CCCC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285750" indent="-285750">
                        <a:lnSpc>
                          <a:spcPct val="110000"/>
                        </a:lnSpc>
                        <a:spcBef>
                          <a:spcPct val="20000"/>
                        </a:spcBef>
                        <a:buClr>
                          <a:schemeClr val="folHlink"/>
                        </a:buClr>
                        <a:buSzPct val="80000"/>
                        <a:buFont typeface="Wingdings" panose="05000000000000000000" pitchFamily="2" charset="2"/>
                        <a:defRPr kumimoji="1" sz="2400" b="1">
                          <a:solidFill>
                            <a:schemeClr val="tx2"/>
                          </a:solidFill>
                          <a:latin typeface="Times New Roman" panose="02020603050405020304" pitchFamily="18" charset="0"/>
                          <a:ea typeface="隶书" panose="02010509060101010101" pitchFamily="49" charset="-122"/>
                        </a:defRPr>
                      </a:lvl1pPr>
                      <a:lvl2pPr marL="762000" indent="-304800">
                        <a:lnSpc>
                          <a:spcPct val="110000"/>
                        </a:lnSpc>
                        <a:spcBef>
                          <a:spcPct val="20000"/>
                        </a:spcBef>
                        <a:buClr>
                          <a:srgbClr val="FFFF99"/>
                        </a:buClr>
                        <a:buFont typeface="Wingdings" panose="05000000000000000000" pitchFamily="2" charset="2"/>
                        <a:defRPr kumimoji="1" sz="2000" b="1">
                          <a:solidFill>
                            <a:srgbClr val="FFFF99"/>
                          </a:solidFill>
                          <a:latin typeface="Times New Roman" panose="02020603050405020304" pitchFamily="18" charset="0"/>
                          <a:ea typeface="楷体_GB2312" pitchFamily="49" charset="-122"/>
                        </a:defRPr>
                      </a:lvl2pPr>
                      <a:lvl3pPr marL="1238250" indent="-323850">
                        <a:lnSpc>
                          <a:spcPct val="150000"/>
                        </a:lnSpc>
                        <a:spcBef>
                          <a:spcPct val="20000"/>
                        </a:spcBef>
                        <a:buClr>
                          <a:schemeClr val="accent1"/>
                        </a:buClr>
                        <a:buSzPct val="90000"/>
                        <a:buFont typeface="Wingdings" panose="05000000000000000000" pitchFamily="2" charset="2"/>
                        <a:defRPr kumimoji="1" b="1">
                          <a:solidFill>
                            <a:schemeClr val="folHlink"/>
                          </a:solidFill>
                          <a:latin typeface="Times New Roman" panose="02020603050405020304" pitchFamily="18" charset="0"/>
                          <a:ea typeface="宋体" panose="02010600030101010101" pitchFamily="2" charset="-122"/>
                        </a:defRPr>
                      </a:lvl3pPr>
                      <a:lvl4pPr marL="1562100" indent="-190500">
                        <a:lnSpc>
                          <a:spcPct val="140000"/>
                        </a:lnSpc>
                        <a:spcBef>
                          <a:spcPct val="20000"/>
                        </a:spcBef>
                        <a:buClr>
                          <a:schemeClr val="tx1"/>
                        </a:buClr>
                        <a:defRPr kumimoji="1" b="1">
                          <a:solidFill>
                            <a:schemeClr val="tx1"/>
                          </a:solidFill>
                          <a:latin typeface="Times New Roman" panose="02020603050405020304" pitchFamily="18" charset="0"/>
                          <a:ea typeface="宋体" panose="02010600030101010101" pitchFamily="2" charset="-122"/>
                        </a:defRPr>
                      </a:lvl4pPr>
                      <a:lvl5pPr marL="1752600" indent="76200">
                        <a:lnSpc>
                          <a:spcPct val="110000"/>
                        </a:lnSpc>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2098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6670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1242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5814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285750" marR="0" lvl="0" indent="-285750" algn="ctr" defTabSz="914400" rtl="0" eaLnBrk="0" fontAlgn="base" latinLnBrk="0" hangingPunct="0">
                        <a:lnSpc>
                          <a:spcPct val="110000"/>
                        </a:lnSpc>
                        <a:spcBef>
                          <a:spcPct val="20000"/>
                        </a:spcBef>
                        <a:spcAft>
                          <a:spcPct val="0"/>
                        </a:spcAft>
                        <a:buClr>
                          <a:schemeClr val="folHlink"/>
                        </a:buClr>
                        <a:buSzPct val="80000"/>
                        <a:buFont typeface="Wingdings" panose="05000000000000000000" pitchFamily="2" charset="2"/>
                        <a:buNone/>
                        <a:tabLst/>
                      </a:pPr>
                      <a:r>
                        <a:rPr kumimoji="1" lang="en-US" altLang="zh-CN" sz="2400" b="1" i="0" u="none" strike="noStrike" kern="1200" cap="none" normalizeH="0" baseline="0" dirty="0">
                          <a:ln>
                            <a:noFill/>
                          </a:ln>
                          <a:solidFill>
                            <a:schemeClr val="tx1"/>
                          </a:solidFill>
                          <a:effectLst/>
                          <a:latin typeface="Times New Roman" panose="02020603050405020304" pitchFamily="18" charset="0"/>
                          <a:ea typeface="隶书" panose="02010509060101010101" pitchFamily="49" charset="-122"/>
                          <a:cs typeface="+mn-cs"/>
                        </a:rPr>
                        <a:t>P, P </a:t>
                      </a:r>
                    </a:p>
                  </a:txBody>
                  <a:tcPr marT="34280" marB="342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285750" indent="-285750">
                        <a:lnSpc>
                          <a:spcPct val="110000"/>
                        </a:lnSpc>
                        <a:spcBef>
                          <a:spcPct val="20000"/>
                        </a:spcBef>
                        <a:buClr>
                          <a:schemeClr val="folHlink"/>
                        </a:buClr>
                        <a:buSzPct val="80000"/>
                        <a:buFont typeface="Wingdings" panose="05000000000000000000" pitchFamily="2" charset="2"/>
                        <a:defRPr kumimoji="1" sz="2400" b="1">
                          <a:solidFill>
                            <a:schemeClr val="tx2"/>
                          </a:solidFill>
                          <a:latin typeface="Times New Roman" panose="02020603050405020304" pitchFamily="18" charset="0"/>
                          <a:ea typeface="隶书" panose="02010509060101010101" pitchFamily="49" charset="-122"/>
                        </a:defRPr>
                      </a:lvl1pPr>
                      <a:lvl2pPr marL="762000" indent="-304800">
                        <a:lnSpc>
                          <a:spcPct val="110000"/>
                        </a:lnSpc>
                        <a:spcBef>
                          <a:spcPct val="20000"/>
                        </a:spcBef>
                        <a:buClr>
                          <a:srgbClr val="FFFF99"/>
                        </a:buClr>
                        <a:buFont typeface="Wingdings" panose="05000000000000000000" pitchFamily="2" charset="2"/>
                        <a:defRPr kumimoji="1" sz="2000" b="1">
                          <a:solidFill>
                            <a:srgbClr val="FFFF99"/>
                          </a:solidFill>
                          <a:latin typeface="Times New Roman" panose="02020603050405020304" pitchFamily="18" charset="0"/>
                          <a:ea typeface="楷体_GB2312" pitchFamily="49" charset="-122"/>
                        </a:defRPr>
                      </a:lvl2pPr>
                      <a:lvl3pPr marL="1238250" indent="-323850">
                        <a:lnSpc>
                          <a:spcPct val="150000"/>
                        </a:lnSpc>
                        <a:spcBef>
                          <a:spcPct val="20000"/>
                        </a:spcBef>
                        <a:buClr>
                          <a:schemeClr val="accent1"/>
                        </a:buClr>
                        <a:buSzPct val="90000"/>
                        <a:buFont typeface="Wingdings" panose="05000000000000000000" pitchFamily="2" charset="2"/>
                        <a:defRPr kumimoji="1" b="1">
                          <a:solidFill>
                            <a:schemeClr val="folHlink"/>
                          </a:solidFill>
                          <a:latin typeface="Times New Roman" panose="02020603050405020304" pitchFamily="18" charset="0"/>
                          <a:ea typeface="宋体" panose="02010600030101010101" pitchFamily="2" charset="-122"/>
                        </a:defRPr>
                      </a:lvl3pPr>
                      <a:lvl4pPr marL="1562100" indent="-190500">
                        <a:lnSpc>
                          <a:spcPct val="140000"/>
                        </a:lnSpc>
                        <a:spcBef>
                          <a:spcPct val="20000"/>
                        </a:spcBef>
                        <a:buClr>
                          <a:schemeClr val="tx1"/>
                        </a:buClr>
                        <a:defRPr kumimoji="1" b="1">
                          <a:solidFill>
                            <a:schemeClr val="tx1"/>
                          </a:solidFill>
                          <a:latin typeface="Times New Roman" panose="02020603050405020304" pitchFamily="18" charset="0"/>
                          <a:ea typeface="宋体" panose="02010600030101010101" pitchFamily="2" charset="-122"/>
                        </a:defRPr>
                      </a:lvl4pPr>
                      <a:lvl5pPr marL="1752600" indent="76200">
                        <a:lnSpc>
                          <a:spcPct val="110000"/>
                        </a:lnSpc>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2098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6670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1242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5814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285750" marR="0" lvl="0" indent="-285750" algn="ctr" defTabSz="914400" rtl="0" eaLnBrk="0" fontAlgn="base" latinLnBrk="0" hangingPunct="0">
                        <a:lnSpc>
                          <a:spcPct val="110000"/>
                        </a:lnSpc>
                        <a:spcBef>
                          <a:spcPct val="20000"/>
                        </a:spcBef>
                        <a:spcAft>
                          <a:spcPct val="0"/>
                        </a:spcAft>
                        <a:buClr>
                          <a:schemeClr val="folHlink"/>
                        </a:buClr>
                        <a:buSzPct val="80000"/>
                        <a:buFont typeface="Wingdings" panose="05000000000000000000" pitchFamily="2" charset="2"/>
                        <a:buNone/>
                        <a:tabLst/>
                      </a:pPr>
                      <a:r>
                        <a:rPr kumimoji="1" lang="zh-CN" altLang="en-US" sz="2400" b="1" i="0" u="none" strike="noStrike" kern="1200" cap="none" normalizeH="0" baseline="0" dirty="0">
                          <a:ln>
                            <a:noFill/>
                          </a:ln>
                          <a:solidFill>
                            <a:schemeClr val="tx1"/>
                          </a:solidFill>
                          <a:effectLst/>
                          <a:latin typeface="Times New Roman" panose="02020603050405020304" pitchFamily="18" charset="0"/>
                          <a:ea typeface="隶书" panose="02010509060101010101" pitchFamily="49" charset="-122"/>
                          <a:cs typeface="+mn-cs"/>
                        </a:rPr>
                        <a:t> </a:t>
                      </a:r>
                      <a:r>
                        <a:rPr kumimoji="1" lang="en-US" altLang="zh-CN" sz="2400" b="1" i="0" u="none" strike="noStrike" kern="1200" cap="none" normalizeH="0" baseline="0" dirty="0">
                          <a:ln>
                            <a:noFill/>
                          </a:ln>
                          <a:solidFill>
                            <a:schemeClr val="tx1"/>
                          </a:solidFill>
                          <a:effectLst/>
                          <a:latin typeface="Times New Roman" panose="02020603050405020304" pitchFamily="18" charset="0"/>
                          <a:ea typeface="隶书" panose="02010509060101010101" pitchFamily="49" charset="-122"/>
                          <a:cs typeface="+mn-cs"/>
                        </a:rPr>
                        <a:t>T, S </a:t>
                      </a:r>
                    </a:p>
                  </a:txBody>
                  <a:tcPr marT="34280" marB="34280" anchor="ctr" horzOverflow="overflow">
                    <a:lnL w="12700" cap="flat" cmpd="sng" algn="ctr">
                      <a:solidFill>
                        <a:schemeClr val="tx1"/>
                      </a:solidFill>
                      <a:prstDash val="solid"/>
                      <a:round/>
                      <a:headEnd type="none" w="med" len="med"/>
                      <a:tailEnd type="none" w="med" len="med"/>
                    </a:lnL>
                    <a:lnR w="38100" cap="flat" cmpd="sng" algn="ctr">
                      <a:solidFill>
                        <a:srgbClr val="CCCC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1189">
                <a:tc vMerge="1">
                  <a:txBody>
                    <a:bodyPr/>
                    <a:lstStyle/>
                    <a:p>
                      <a:endParaRPr lang="zh-CN" altLang="en-US"/>
                    </a:p>
                  </a:txBody>
                  <a:tcPr/>
                </a:tc>
                <a:tc>
                  <a:txBody>
                    <a:bodyPr/>
                    <a:lstStyle>
                      <a:lvl1pPr marL="285750" indent="-285750">
                        <a:lnSpc>
                          <a:spcPct val="110000"/>
                        </a:lnSpc>
                        <a:spcBef>
                          <a:spcPct val="20000"/>
                        </a:spcBef>
                        <a:buClr>
                          <a:schemeClr val="folHlink"/>
                        </a:buClr>
                        <a:buSzPct val="80000"/>
                        <a:buFont typeface="Wingdings" panose="05000000000000000000" pitchFamily="2" charset="2"/>
                        <a:defRPr kumimoji="1" sz="2400" b="1">
                          <a:solidFill>
                            <a:schemeClr val="tx2"/>
                          </a:solidFill>
                          <a:latin typeface="Times New Roman" panose="02020603050405020304" pitchFamily="18" charset="0"/>
                          <a:ea typeface="隶书" panose="02010509060101010101" pitchFamily="49" charset="-122"/>
                        </a:defRPr>
                      </a:lvl1pPr>
                      <a:lvl2pPr marL="762000" indent="-304800">
                        <a:lnSpc>
                          <a:spcPct val="110000"/>
                        </a:lnSpc>
                        <a:spcBef>
                          <a:spcPct val="20000"/>
                        </a:spcBef>
                        <a:buClr>
                          <a:srgbClr val="FFFF99"/>
                        </a:buClr>
                        <a:buFont typeface="Wingdings" panose="05000000000000000000" pitchFamily="2" charset="2"/>
                        <a:defRPr kumimoji="1" sz="2000" b="1">
                          <a:solidFill>
                            <a:srgbClr val="FFFF99"/>
                          </a:solidFill>
                          <a:latin typeface="Times New Roman" panose="02020603050405020304" pitchFamily="18" charset="0"/>
                          <a:ea typeface="楷体_GB2312" pitchFamily="49" charset="-122"/>
                        </a:defRPr>
                      </a:lvl2pPr>
                      <a:lvl3pPr marL="1238250" indent="-323850">
                        <a:lnSpc>
                          <a:spcPct val="150000"/>
                        </a:lnSpc>
                        <a:spcBef>
                          <a:spcPct val="20000"/>
                        </a:spcBef>
                        <a:buClr>
                          <a:schemeClr val="accent1"/>
                        </a:buClr>
                        <a:buSzPct val="90000"/>
                        <a:buFont typeface="Wingdings" panose="05000000000000000000" pitchFamily="2" charset="2"/>
                        <a:defRPr kumimoji="1" b="1">
                          <a:solidFill>
                            <a:schemeClr val="folHlink"/>
                          </a:solidFill>
                          <a:latin typeface="Times New Roman" panose="02020603050405020304" pitchFamily="18" charset="0"/>
                          <a:ea typeface="宋体" panose="02010600030101010101" pitchFamily="2" charset="-122"/>
                        </a:defRPr>
                      </a:lvl3pPr>
                      <a:lvl4pPr marL="1562100" indent="-190500">
                        <a:lnSpc>
                          <a:spcPct val="140000"/>
                        </a:lnSpc>
                        <a:spcBef>
                          <a:spcPct val="20000"/>
                        </a:spcBef>
                        <a:buClr>
                          <a:schemeClr val="tx1"/>
                        </a:buClr>
                        <a:defRPr kumimoji="1" b="1">
                          <a:solidFill>
                            <a:schemeClr val="tx1"/>
                          </a:solidFill>
                          <a:latin typeface="Times New Roman" panose="02020603050405020304" pitchFamily="18" charset="0"/>
                          <a:ea typeface="宋体" panose="02010600030101010101" pitchFamily="2" charset="-122"/>
                        </a:defRPr>
                      </a:lvl4pPr>
                      <a:lvl5pPr marL="1752600" indent="76200">
                        <a:lnSpc>
                          <a:spcPct val="110000"/>
                        </a:lnSpc>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2098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6670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1242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5814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285750" marR="0" lvl="0" indent="-285750" algn="ctr" defTabSz="914400" rtl="0" eaLnBrk="0" fontAlgn="base" latinLnBrk="0" hangingPunct="0">
                        <a:lnSpc>
                          <a:spcPct val="110000"/>
                        </a:lnSpc>
                        <a:spcBef>
                          <a:spcPct val="20000"/>
                        </a:spcBef>
                        <a:spcAft>
                          <a:spcPct val="0"/>
                        </a:spcAft>
                        <a:buClr>
                          <a:schemeClr val="folHlink"/>
                        </a:buClr>
                        <a:buSzPct val="80000"/>
                        <a:buFont typeface="Wingdings" panose="05000000000000000000" pitchFamily="2" charset="2"/>
                        <a:buNone/>
                        <a:tabLst/>
                      </a:pPr>
                      <a:r>
                        <a:rPr kumimoji="1" lang="zh-CN" altLang="en-US" sz="2100" b="1" i="0" u="none" strike="noStrike" kern="1200" cap="none" normalizeH="0" baseline="0" dirty="0">
                          <a:ln>
                            <a:noFill/>
                          </a:ln>
                          <a:solidFill>
                            <a:schemeClr val="tx1"/>
                          </a:solidFill>
                          <a:effectLst/>
                          <a:latin typeface="Times New Roman" panose="02020603050405020304" pitchFamily="18" charset="0"/>
                          <a:ea typeface="隶书" panose="02010509060101010101" pitchFamily="49" charset="-122"/>
                          <a:cs typeface="+mn-cs"/>
                        </a:rPr>
                        <a:t>抗拒</a:t>
                      </a:r>
                    </a:p>
                  </a:txBody>
                  <a:tcPr marT="34280" marB="342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rgbClr val="CCCC00"/>
                      </a:solidFill>
                      <a:prstDash val="solid"/>
                      <a:round/>
                      <a:headEnd type="none" w="med" len="med"/>
                      <a:tailEnd type="none" w="med" len="med"/>
                    </a:lnB>
                    <a:lnTlToBr>
                      <a:noFill/>
                    </a:lnTlToBr>
                    <a:lnBlToTr>
                      <a:noFill/>
                    </a:lnBlToTr>
                    <a:noFill/>
                  </a:tcPr>
                </a:tc>
                <a:tc>
                  <a:txBody>
                    <a:bodyPr/>
                    <a:lstStyle>
                      <a:lvl1pPr marL="285750" indent="-285750">
                        <a:lnSpc>
                          <a:spcPct val="110000"/>
                        </a:lnSpc>
                        <a:spcBef>
                          <a:spcPct val="20000"/>
                        </a:spcBef>
                        <a:buClr>
                          <a:schemeClr val="folHlink"/>
                        </a:buClr>
                        <a:buSzPct val="80000"/>
                        <a:buFont typeface="Wingdings" panose="05000000000000000000" pitchFamily="2" charset="2"/>
                        <a:defRPr kumimoji="1" sz="2400" b="1">
                          <a:solidFill>
                            <a:schemeClr val="tx2"/>
                          </a:solidFill>
                          <a:latin typeface="Times New Roman" panose="02020603050405020304" pitchFamily="18" charset="0"/>
                          <a:ea typeface="隶书" panose="02010509060101010101" pitchFamily="49" charset="-122"/>
                        </a:defRPr>
                      </a:lvl1pPr>
                      <a:lvl2pPr marL="762000" indent="-304800">
                        <a:lnSpc>
                          <a:spcPct val="110000"/>
                        </a:lnSpc>
                        <a:spcBef>
                          <a:spcPct val="20000"/>
                        </a:spcBef>
                        <a:buClr>
                          <a:srgbClr val="FFFF99"/>
                        </a:buClr>
                        <a:buFont typeface="Wingdings" panose="05000000000000000000" pitchFamily="2" charset="2"/>
                        <a:defRPr kumimoji="1" sz="2000" b="1">
                          <a:solidFill>
                            <a:srgbClr val="FFFF99"/>
                          </a:solidFill>
                          <a:latin typeface="Times New Roman" panose="02020603050405020304" pitchFamily="18" charset="0"/>
                          <a:ea typeface="楷体_GB2312" pitchFamily="49" charset="-122"/>
                        </a:defRPr>
                      </a:lvl2pPr>
                      <a:lvl3pPr marL="1238250" indent="-323850">
                        <a:lnSpc>
                          <a:spcPct val="150000"/>
                        </a:lnSpc>
                        <a:spcBef>
                          <a:spcPct val="20000"/>
                        </a:spcBef>
                        <a:buClr>
                          <a:schemeClr val="accent1"/>
                        </a:buClr>
                        <a:buSzPct val="90000"/>
                        <a:buFont typeface="Wingdings" panose="05000000000000000000" pitchFamily="2" charset="2"/>
                        <a:defRPr kumimoji="1" b="1">
                          <a:solidFill>
                            <a:schemeClr val="folHlink"/>
                          </a:solidFill>
                          <a:latin typeface="Times New Roman" panose="02020603050405020304" pitchFamily="18" charset="0"/>
                          <a:ea typeface="宋体" panose="02010600030101010101" pitchFamily="2" charset="-122"/>
                        </a:defRPr>
                      </a:lvl3pPr>
                      <a:lvl4pPr marL="1562100" indent="-190500">
                        <a:lnSpc>
                          <a:spcPct val="140000"/>
                        </a:lnSpc>
                        <a:spcBef>
                          <a:spcPct val="20000"/>
                        </a:spcBef>
                        <a:buClr>
                          <a:schemeClr val="tx1"/>
                        </a:buClr>
                        <a:defRPr kumimoji="1" b="1">
                          <a:solidFill>
                            <a:schemeClr val="tx1"/>
                          </a:solidFill>
                          <a:latin typeface="Times New Roman" panose="02020603050405020304" pitchFamily="18" charset="0"/>
                          <a:ea typeface="宋体" panose="02010600030101010101" pitchFamily="2" charset="-122"/>
                        </a:defRPr>
                      </a:lvl4pPr>
                      <a:lvl5pPr marL="1752600" indent="76200">
                        <a:lnSpc>
                          <a:spcPct val="110000"/>
                        </a:lnSpc>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2098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6670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1242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5814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285750" marR="0" lvl="0" indent="-285750" algn="ctr" defTabSz="914400" rtl="0" eaLnBrk="0" fontAlgn="base" latinLnBrk="0" hangingPunct="0">
                        <a:lnSpc>
                          <a:spcPct val="110000"/>
                        </a:lnSpc>
                        <a:spcBef>
                          <a:spcPct val="20000"/>
                        </a:spcBef>
                        <a:spcAft>
                          <a:spcPct val="0"/>
                        </a:spcAft>
                        <a:buClr>
                          <a:schemeClr val="folHlink"/>
                        </a:buClr>
                        <a:buSzPct val="80000"/>
                        <a:buFont typeface="Wingdings" panose="05000000000000000000" pitchFamily="2" charset="2"/>
                        <a:buNone/>
                        <a:tabLst/>
                      </a:pPr>
                      <a:r>
                        <a:rPr kumimoji="1" lang="en-US" altLang="zh-CN" sz="2400" b="1" i="0" u="none" strike="noStrike" kern="1200" cap="none" normalizeH="0" baseline="0" dirty="0">
                          <a:ln>
                            <a:noFill/>
                          </a:ln>
                          <a:solidFill>
                            <a:schemeClr val="tx1"/>
                          </a:solidFill>
                          <a:effectLst/>
                          <a:latin typeface="Times New Roman" panose="02020603050405020304" pitchFamily="18" charset="0"/>
                          <a:ea typeface="隶书" panose="02010509060101010101" pitchFamily="49" charset="-122"/>
                          <a:cs typeface="+mn-cs"/>
                        </a:rPr>
                        <a:t>S , T </a:t>
                      </a:r>
                    </a:p>
                  </a:txBody>
                  <a:tcPr marT="34280" marB="342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rgbClr val="CCCC00"/>
                      </a:solidFill>
                      <a:prstDash val="solid"/>
                      <a:round/>
                      <a:headEnd type="none" w="med" len="med"/>
                      <a:tailEnd type="none" w="med" len="med"/>
                    </a:lnB>
                    <a:lnTlToBr>
                      <a:noFill/>
                    </a:lnTlToBr>
                    <a:lnBlToTr>
                      <a:noFill/>
                    </a:lnBlToTr>
                    <a:noFill/>
                  </a:tcPr>
                </a:tc>
                <a:tc>
                  <a:txBody>
                    <a:bodyPr/>
                    <a:lstStyle>
                      <a:lvl1pPr marL="285750" indent="-285750">
                        <a:lnSpc>
                          <a:spcPct val="110000"/>
                        </a:lnSpc>
                        <a:spcBef>
                          <a:spcPct val="20000"/>
                        </a:spcBef>
                        <a:buClr>
                          <a:schemeClr val="folHlink"/>
                        </a:buClr>
                        <a:buSzPct val="80000"/>
                        <a:buFont typeface="Wingdings" panose="05000000000000000000" pitchFamily="2" charset="2"/>
                        <a:defRPr kumimoji="1" sz="2400" b="1">
                          <a:solidFill>
                            <a:schemeClr val="tx2"/>
                          </a:solidFill>
                          <a:latin typeface="Times New Roman" panose="02020603050405020304" pitchFamily="18" charset="0"/>
                          <a:ea typeface="隶书" panose="02010509060101010101" pitchFamily="49" charset="-122"/>
                        </a:defRPr>
                      </a:lvl1pPr>
                      <a:lvl2pPr marL="762000" indent="-304800">
                        <a:lnSpc>
                          <a:spcPct val="110000"/>
                        </a:lnSpc>
                        <a:spcBef>
                          <a:spcPct val="20000"/>
                        </a:spcBef>
                        <a:buClr>
                          <a:srgbClr val="FFFF99"/>
                        </a:buClr>
                        <a:buFont typeface="Wingdings" panose="05000000000000000000" pitchFamily="2" charset="2"/>
                        <a:defRPr kumimoji="1" sz="2000" b="1">
                          <a:solidFill>
                            <a:srgbClr val="FFFF99"/>
                          </a:solidFill>
                          <a:latin typeface="Times New Roman" panose="02020603050405020304" pitchFamily="18" charset="0"/>
                          <a:ea typeface="楷体_GB2312" pitchFamily="49" charset="-122"/>
                        </a:defRPr>
                      </a:lvl2pPr>
                      <a:lvl3pPr marL="1238250" indent="-323850">
                        <a:lnSpc>
                          <a:spcPct val="150000"/>
                        </a:lnSpc>
                        <a:spcBef>
                          <a:spcPct val="20000"/>
                        </a:spcBef>
                        <a:buClr>
                          <a:schemeClr val="accent1"/>
                        </a:buClr>
                        <a:buSzPct val="90000"/>
                        <a:buFont typeface="Wingdings" panose="05000000000000000000" pitchFamily="2" charset="2"/>
                        <a:defRPr kumimoji="1" b="1">
                          <a:solidFill>
                            <a:schemeClr val="folHlink"/>
                          </a:solidFill>
                          <a:latin typeface="Times New Roman" panose="02020603050405020304" pitchFamily="18" charset="0"/>
                          <a:ea typeface="宋体" panose="02010600030101010101" pitchFamily="2" charset="-122"/>
                        </a:defRPr>
                      </a:lvl3pPr>
                      <a:lvl4pPr marL="1562100" indent="-190500">
                        <a:lnSpc>
                          <a:spcPct val="140000"/>
                        </a:lnSpc>
                        <a:spcBef>
                          <a:spcPct val="20000"/>
                        </a:spcBef>
                        <a:buClr>
                          <a:schemeClr val="tx1"/>
                        </a:buClr>
                        <a:defRPr kumimoji="1" b="1">
                          <a:solidFill>
                            <a:schemeClr val="tx1"/>
                          </a:solidFill>
                          <a:latin typeface="Times New Roman" panose="02020603050405020304" pitchFamily="18" charset="0"/>
                          <a:ea typeface="宋体" panose="02010600030101010101" pitchFamily="2" charset="-122"/>
                        </a:defRPr>
                      </a:lvl4pPr>
                      <a:lvl5pPr marL="1752600" indent="76200">
                        <a:lnSpc>
                          <a:spcPct val="110000"/>
                        </a:lnSpc>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2098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6670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1242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5814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285750" marR="0" lvl="0" indent="-285750" algn="ctr" defTabSz="914400" rtl="0" eaLnBrk="0" fontAlgn="base" latinLnBrk="0" hangingPunct="0">
                        <a:lnSpc>
                          <a:spcPct val="110000"/>
                        </a:lnSpc>
                        <a:spcBef>
                          <a:spcPct val="20000"/>
                        </a:spcBef>
                        <a:spcAft>
                          <a:spcPct val="0"/>
                        </a:spcAft>
                        <a:buClr>
                          <a:schemeClr val="folHlink"/>
                        </a:buClr>
                        <a:buSzPct val="80000"/>
                        <a:buFont typeface="Wingdings" panose="05000000000000000000" pitchFamily="2" charset="2"/>
                        <a:buNone/>
                        <a:tabLst/>
                      </a:pPr>
                      <a:r>
                        <a:rPr kumimoji="1" lang="en-US" altLang="zh-CN" sz="2400" b="1" i="0" u="none" strike="noStrike" kern="1200" cap="none" normalizeH="0" baseline="0" dirty="0">
                          <a:ln>
                            <a:noFill/>
                          </a:ln>
                          <a:solidFill>
                            <a:schemeClr val="tx1"/>
                          </a:solidFill>
                          <a:effectLst/>
                          <a:latin typeface="Times New Roman" panose="02020603050405020304" pitchFamily="18" charset="0"/>
                          <a:ea typeface="隶书" panose="02010509060101010101" pitchFamily="49" charset="-122"/>
                          <a:cs typeface="+mn-cs"/>
                        </a:rPr>
                        <a:t>R, R</a:t>
                      </a:r>
                    </a:p>
                  </a:txBody>
                  <a:tcPr marT="34280" marB="34280" anchor="ctr" horzOverflow="overflow">
                    <a:lnL w="12700" cap="flat" cmpd="sng" algn="ctr">
                      <a:solidFill>
                        <a:schemeClr val="tx1"/>
                      </a:solidFill>
                      <a:prstDash val="solid"/>
                      <a:round/>
                      <a:headEnd type="none" w="med" len="med"/>
                      <a:tailEnd type="none" w="med" len="med"/>
                    </a:lnL>
                    <a:lnR w="38100" cap="flat" cmpd="sng" algn="ctr">
                      <a:solidFill>
                        <a:srgbClr val="CCCC00"/>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rgbClr val="CCCC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181193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95536" y="-92546"/>
            <a:ext cx="8229600" cy="857250"/>
          </a:xfrm>
        </p:spPr>
        <p:txBody>
          <a:bodyPr>
            <a:normAutofit/>
          </a:bodyPr>
          <a:lstStyle/>
          <a:p>
            <a:pPr eaLnBrk="1" hangingPunct="1"/>
            <a:r>
              <a:rPr lang="zh-CN" altLang="en-US" sz="4000" b="1" dirty="0"/>
              <a:t>第二节 原因分析</a:t>
            </a:r>
          </a:p>
        </p:txBody>
      </p:sp>
      <p:graphicFrame>
        <p:nvGraphicFramePr>
          <p:cNvPr id="5" name="Group 2"/>
          <p:cNvGraphicFramePr>
            <a:graphicFrameLocks noGrp="1"/>
          </p:cNvGraphicFramePr>
          <p:nvPr>
            <p:extLst>
              <p:ext uri="{D42A27DB-BD31-4B8C-83A1-F6EECF244321}">
                <p14:modId xmlns:p14="http://schemas.microsoft.com/office/powerpoint/2010/main" val="160225236"/>
              </p:ext>
            </p:extLst>
          </p:nvPr>
        </p:nvGraphicFramePr>
        <p:xfrm>
          <a:off x="323850" y="735806"/>
          <a:ext cx="8077200" cy="1883588"/>
        </p:xfrm>
        <a:graphic>
          <a:graphicData uri="http://schemas.openxmlformats.org/drawingml/2006/table">
            <a:tbl>
              <a:tblPr/>
              <a:tblGrid>
                <a:gridCol w="2019300">
                  <a:extLst>
                    <a:ext uri="{9D8B030D-6E8A-4147-A177-3AD203B41FA5}">
                      <a16:colId xmlns:a16="http://schemas.microsoft.com/office/drawing/2014/main" val="20000"/>
                    </a:ext>
                  </a:extLst>
                </a:gridCol>
                <a:gridCol w="1409700">
                  <a:extLst>
                    <a:ext uri="{9D8B030D-6E8A-4147-A177-3AD203B41FA5}">
                      <a16:colId xmlns:a16="http://schemas.microsoft.com/office/drawing/2014/main" val="20001"/>
                    </a:ext>
                  </a:extLst>
                </a:gridCol>
                <a:gridCol w="2133600">
                  <a:extLst>
                    <a:ext uri="{9D8B030D-6E8A-4147-A177-3AD203B41FA5}">
                      <a16:colId xmlns:a16="http://schemas.microsoft.com/office/drawing/2014/main" val="20002"/>
                    </a:ext>
                  </a:extLst>
                </a:gridCol>
                <a:gridCol w="2514600">
                  <a:extLst>
                    <a:ext uri="{9D8B030D-6E8A-4147-A177-3AD203B41FA5}">
                      <a16:colId xmlns:a16="http://schemas.microsoft.com/office/drawing/2014/main" val="20003"/>
                    </a:ext>
                  </a:extLst>
                </a:gridCol>
              </a:tblGrid>
              <a:tr h="420605">
                <a:tc rowSpan="2" gridSpan="2">
                  <a:txBody>
                    <a:bodyPr/>
                    <a:lstStyle>
                      <a:lvl1pPr marL="285750" indent="-285750">
                        <a:lnSpc>
                          <a:spcPct val="110000"/>
                        </a:lnSpc>
                        <a:spcBef>
                          <a:spcPct val="20000"/>
                        </a:spcBef>
                        <a:buClr>
                          <a:schemeClr val="folHlink"/>
                        </a:buClr>
                        <a:buSzPct val="80000"/>
                        <a:buFont typeface="Wingdings" panose="05000000000000000000" pitchFamily="2" charset="2"/>
                        <a:defRPr kumimoji="1" sz="2400" b="1">
                          <a:solidFill>
                            <a:schemeClr val="tx2"/>
                          </a:solidFill>
                          <a:latin typeface="Times New Roman" panose="02020603050405020304" pitchFamily="18" charset="0"/>
                          <a:ea typeface="隶书" panose="02010509060101010101" pitchFamily="49" charset="-122"/>
                        </a:defRPr>
                      </a:lvl1pPr>
                      <a:lvl2pPr marL="762000" indent="-304800">
                        <a:lnSpc>
                          <a:spcPct val="110000"/>
                        </a:lnSpc>
                        <a:spcBef>
                          <a:spcPct val="20000"/>
                        </a:spcBef>
                        <a:buClr>
                          <a:srgbClr val="FFFF99"/>
                        </a:buClr>
                        <a:buFont typeface="Wingdings" panose="05000000000000000000" pitchFamily="2" charset="2"/>
                        <a:defRPr kumimoji="1" sz="2000" b="1">
                          <a:solidFill>
                            <a:srgbClr val="FFFF99"/>
                          </a:solidFill>
                          <a:latin typeface="Times New Roman" panose="02020603050405020304" pitchFamily="18" charset="0"/>
                          <a:ea typeface="楷体_GB2312" pitchFamily="49" charset="-122"/>
                        </a:defRPr>
                      </a:lvl2pPr>
                      <a:lvl3pPr marL="1238250" indent="-323850">
                        <a:lnSpc>
                          <a:spcPct val="150000"/>
                        </a:lnSpc>
                        <a:spcBef>
                          <a:spcPct val="20000"/>
                        </a:spcBef>
                        <a:buClr>
                          <a:schemeClr val="accent1"/>
                        </a:buClr>
                        <a:buSzPct val="90000"/>
                        <a:buFont typeface="Wingdings" panose="05000000000000000000" pitchFamily="2" charset="2"/>
                        <a:defRPr kumimoji="1" b="1">
                          <a:solidFill>
                            <a:schemeClr val="folHlink"/>
                          </a:solidFill>
                          <a:latin typeface="Times New Roman" panose="02020603050405020304" pitchFamily="18" charset="0"/>
                          <a:ea typeface="宋体" panose="02010600030101010101" pitchFamily="2" charset="-122"/>
                        </a:defRPr>
                      </a:lvl3pPr>
                      <a:lvl4pPr marL="1562100" indent="-190500">
                        <a:lnSpc>
                          <a:spcPct val="140000"/>
                        </a:lnSpc>
                        <a:spcBef>
                          <a:spcPct val="20000"/>
                        </a:spcBef>
                        <a:buClr>
                          <a:schemeClr val="tx1"/>
                        </a:buClr>
                        <a:defRPr kumimoji="1" b="1">
                          <a:solidFill>
                            <a:schemeClr val="tx1"/>
                          </a:solidFill>
                          <a:latin typeface="Times New Roman" panose="02020603050405020304" pitchFamily="18" charset="0"/>
                          <a:ea typeface="宋体" panose="02010600030101010101" pitchFamily="2" charset="-122"/>
                        </a:defRPr>
                      </a:lvl4pPr>
                      <a:lvl5pPr marL="1752600" indent="76200">
                        <a:lnSpc>
                          <a:spcPct val="110000"/>
                        </a:lnSpc>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2098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6670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1242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5814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285750" marR="0" lvl="0" indent="-285750" algn="ctr" defTabSz="914400" rtl="0" eaLnBrk="0" fontAlgn="base" latinLnBrk="0" hangingPunct="0">
                        <a:lnSpc>
                          <a:spcPct val="110000"/>
                        </a:lnSpc>
                        <a:spcBef>
                          <a:spcPct val="20000"/>
                        </a:spcBef>
                        <a:spcAft>
                          <a:spcPct val="0"/>
                        </a:spcAft>
                        <a:buClr>
                          <a:schemeClr val="folHlink"/>
                        </a:buClr>
                        <a:buSzPct val="80000"/>
                        <a:buFont typeface="Wingdings" panose="05000000000000000000" pitchFamily="2" charset="2"/>
                        <a:buNone/>
                        <a:tabLst/>
                      </a:pPr>
                      <a:endParaRPr kumimoji="1" lang="en-GB" altLang="zh-CN" sz="2100" b="1"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endParaRPr>
                    </a:p>
                  </a:txBody>
                  <a:tcPr marT="34280" marB="34280" anchor="ctr" horzOverflow="overflow">
                    <a:lnL>
                      <a:noFill/>
                    </a:lnL>
                    <a:lnR w="38100" cap="flat" cmpd="sng" algn="ctr">
                      <a:solidFill>
                        <a:srgbClr val="CCCC00"/>
                      </a:solidFill>
                      <a:prstDash val="solid"/>
                      <a:round/>
                      <a:headEnd type="none" w="med" len="med"/>
                      <a:tailEnd type="none" w="med" len="med"/>
                    </a:lnR>
                    <a:lnT>
                      <a:noFill/>
                    </a:lnT>
                    <a:lnB w="38100" cap="flat" cmpd="sng" algn="ctr">
                      <a:solidFill>
                        <a:srgbClr val="CCCC00"/>
                      </a:solidFill>
                      <a:prstDash val="solid"/>
                      <a:round/>
                      <a:headEnd type="none" w="med" len="med"/>
                      <a:tailEnd type="none" w="med" len="med"/>
                    </a:lnB>
                    <a:lnTlToBr>
                      <a:noFill/>
                    </a:lnTlToBr>
                    <a:lnBlToTr>
                      <a:noFill/>
                    </a:lnBlToTr>
                    <a:noFill/>
                  </a:tcPr>
                </a:tc>
                <a:tc rowSpan="2" hMerge="1">
                  <a:txBody>
                    <a:bodyPr/>
                    <a:lstStyle/>
                    <a:p>
                      <a:endParaRPr lang="zh-CN" altLang="en-US"/>
                    </a:p>
                  </a:txBody>
                  <a:tcPr/>
                </a:tc>
                <a:tc gridSpan="2">
                  <a:txBody>
                    <a:bodyPr/>
                    <a:lstStyle>
                      <a:lvl1pPr marL="285750" indent="-285750">
                        <a:lnSpc>
                          <a:spcPct val="110000"/>
                        </a:lnSpc>
                        <a:spcBef>
                          <a:spcPct val="20000"/>
                        </a:spcBef>
                        <a:buClr>
                          <a:schemeClr val="folHlink"/>
                        </a:buClr>
                        <a:buSzPct val="80000"/>
                        <a:buFont typeface="Wingdings" panose="05000000000000000000" pitchFamily="2" charset="2"/>
                        <a:defRPr kumimoji="1" sz="2400" b="1">
                          <a:solidFill>
                            <a:schemeClr val="tx2"/>
                          </a:solidFill>
                          <a:latin typeface="Times New Roman" panose="02020603050405020304" pitchFamily="18" charset="0"/>
                          <a:ea typeface="隶书" panose="02010509060101010101" pitchFamily="49" charset="-122"/>
                        </a:defRPr>
                      </a:lvl1pPr>
                      <a:lvl2pPr marL="762000" indent="-304800">
                        <a:lnSpc>
                          <a:spcPct val="110000"/>
                        </a:lnSpc>
                        <a:spcBef>
                          <a:spcPct val="20000"/>
                        </a:spcBef>
                        <a:buClr>
                          <a:srgbClr val="FFFF99"/>
                        </a:buClr>
                        <a:buFont typeface="Wingdings" panose="05000000000000000000" pitchFamily="2" charset="2"/>
                        <a:defRPr kumimoji="1" sz="2000" b="1">
                          <a:solidFill>
                            <a:srgbClr val="FFFF99"/>
                          </a:solidFill>
                          <a:latin typeface="Times New Roman" panose="02020603050405020304" pitchFamily="18" charset="0"/>
                          <a:ea typeface="楷体_GB2312" pitchFamily="49" charset="-122"/>
                        </a:defRPr>
                      </a:lvl2pPr>
                      <a:lvl3pPr marL="1238250" indent="-323850">
                        <a:lnSpc>
                          <a:spcPct val="150000"/>
                        </a:lnSpc>
                        <a:spcBef>
                          <a:spcPct val="20000"/>
                        </a:spcBef>
                        <a:buClr>
                          <a:schemeClr val="accent1"/>
                        </a:buClr>
                        <a:buSzPct val="90000"/>
                        <a:buFont typeface="Wingdings" panose="05000000000000000000" pitchFamily="2" charset="2"/>
                        <a:defRPr kumimoji="1" b="1">
                          <a:solidFill>
                            <a:schemeClr val="folHlink"/>
                          </a:solidFill>
                          <a:latin typeface="Times New Roman" panose="02020603050405020304" pitchFamily="18" charset="0"/>
                          <a:ea typeface="宋体" panose="02010600030101010101" pitchFamily="2" charset="-122"/>
                        </a:defRPr>
                      </a:lvl3pPr>
                      <a:lvl4pPr marL="1562100" indent="-190500">
                        <a:lnSpc>
                          <a:spcPct val="140000"/>
                        </a:lnSpc>
                        <a:spcBef>
                          <a:spcPct val="20000"/>
                        </a:spcBef>
                        <a:buClr>
                          <a:schemeClr val="tx1"/>
                        </a:buClr>
                        <a:defRPr kumimoji="1" b="1">
                          <a:solidFill>
                            <a:schemeClr val="tx1"/>
                          </a:solidFill>
                          <a:latin typeface="Times New Roman" panose="02020603050405020304" pitchFamily="18" charset="0"/>
                          <a:ea typeface="宋体" panose="02010600030101010101" pitchFamily="2" charset="-122"/>
                        </a:defRPr>
                      </a:lvl4pPr>
                      <a:lvl5pPr marL="1752600" indent="76200">
                        <a:lnSpc>
                          <a:spcPct val="110000"/>
                        </a:lnSpc>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2098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6670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1242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5814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285750" marR="0" lvl="0" indent="-285750" algn="ctr" defTabSz="914400" rtl="0" eaLnBrk="0" fontAlgn="base" latinLnBrk="0" hangingPunct="0">
                        <a:lnSpc>
                          <a:spcPct val="110000"/>
                        </a:lnSpc>
                        <a:spcBef>
                          <a:spcPct val="20000"/>
                        </a:spcBef>
                        <a:spcAft>
                          <a:spcPct val="0"/>
                        </a:spcAft>
                        <a:buClr>
                          <a:schemeClr val="folHlink"/>
                        </a:buClr>
                        <a:buSzPct val="80000"/>
                        <a:buFont typeface="Wingdings" panose="05000000000000000000" pitchFamily="2" charset="2"/>
                        <a:buNone/>
                        <a:tabLst/>
                      </a:pPr>
                      <a:r>
                        <a:rPr kumimoji="1" lang="en-US" altLang="zh-CN" sz="21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B </a:t>
                      </a:r>
                    </a:p>
                  </a:txBody>
                  <a:tcPr marT="34280" marB="34280" anchor="ctr" horzOverflow="overflow">
                    <a:lnL w="38100" cap="flat" cmpd="sng" algn="ctr">
                      <a:solidFill>
                        <a:srgbClr val="CCCC00"/>
                      </a:solidFill>
                      <a:prstDash val="solid"/>
                      <a:round/>
                      <a:headEnd type="none" w="med" len="med"/>
                      <a:tailEnd type="none" w="med" len="med"/>
                    </a:lnL>
                    <a:lnR w="38100" cap="flat" cmpd="sng" algn="ctr">
                      <a:solidFill>
                        <a:srgbClr val="CCCC00"/>
                      </a:solidFill>
                      <a:prstDash val="solid"/>
                      <a:round/>
                      <a:headEnd type="none" w="med" len="med"/>
                      <a:tailEnd type="none" w="med" len="med"/>
                    </a:lnR>
                    <a:lnT w="38100" cap="flat" cmpd="sng" algn="ctr">
                      <a:solidFill>
                        <a:srgbClr val="CCCC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420605">
                <a:tc gridSpan="2" vMerge="1">
                  <a:txBody>
                    <a:bodyPr/>
                    <a:lstStyle/>
                    <a:p>
                      <a:endParaRPr lang="zh-CN" altLang="en-US"/>
                    </a:p>
                  </a:txBody>
                  <a:tcPr/>
                </a:tc>
                <a:tc hMerge="1" vMerge="1">
                  <a:txBody>
                    <a:bodyPr/>
                    <a:lstStyle/>
                    <a:p>
                      <a:endParaRPr lang="zh-CN" altLang="en-US"/>
                    </a:p>
                  </a:txBody>
                  <a:tcPr/>
                </a:tc>
                <a:tc>
                  <a:txBody>
                    <a:bodyPr/>
                    <a:lstStyle>
                      <a:lvl1pPr marL="285750" indent="-285750">
                        <a:lnSpc>
                          <a:spcPct val="110000"/>
                        </a:lnSpc>
                        <a:spcBef>
                          <a:spcPct val="20000"/>
                        </a:spcBef>
                        <a:buClr>
                          <a:schemeClr val="folHlink"/>
                        </a:buClr>
                        <a:buSzPct val="80000"/>
                        <a:buFont typeface="Wingdings" panose="05000000000000000000" pitchFamily="2" charset="2"/>
                        <a:defRPr kumimoji="1" sz="2400" b="1">
                          <a:solidFill>
                            <a:schemeClr val="tx2"/>
                          </a:solidFill>
                          <a:latin typeface="Times New Roman" panose="02020603050405020304" pitchFamily="18" charset="0"/>
                          <a:ea typeface="隶书" panose="02010509060101010101" pitchFamily="49" charset="-122"/>
                        </a:defRPr>
                      </a:lvl1pPr>
                      <a:lvl2pPr marL="762000" indent="-304800">
                        <a:lnSpc>
                          <a:spcPct val="110000"/>
                        </a:lnSpc>
                        <a:spcBef>
                          <a:spcPct val="20000"/>
                        </a:spcBef>
                        <a:buClr>
                          <a:srgbClr val="FFFF99"/>
                        </a:buClr>
                        <a:buFont typeface="Wingdings" panose="05000000000000000000" pitchFamily="2" charset="2"/>
                        <a:defRPr kumimoji="1" sz="2000" b="1">
                          <a:solidFill>
                            <a:srgbClr val="FFFF99"/>
                          </a:solidFill>
                          <a:latin typeface="Times New Roman" panose="02020603050405020304" pitchFamily="18" charset="0"/>
                          <a:ea typeface="楷体_GB2312" pitchFamily="49" charset="-122"/>
                        </a:defRPr>
                      </a:lvl2pPr>
                      <a:lvl3pPr marL="1238250" indent="-323850">
                        <a:lnSpc>
                          <a:spcPct val="150000"/>
                        </a:lnSpc>
                        <a:spcBef>
                          <a:spcPct val="20000"/>
                        </a:spcBef>
                        <a:buClr>
                          <a:schemeClr val="accent1"/>
                        </a:buClr>
                        <a:buSzPct val="90000"/>
                        <a:buFont typeface="Wingdings" panose="05000000000000000000" pitchFamily="2" charset="2"/>
                        <a:defRPr kumimoji="1" b="1">
                          <a:solidFill>
                            <a:schemeClr val="folHlink"/>
                          </a:solidFill>
                          <a:latin typeface="Times New Roman" panose="02020603050405020304" pitchFamily="18" charset="0"/>
                          <a:ea typeface="宋体" panose="02010600030101010101" pitchFamily="2" charset="-122"/>
                        </a:defRPr>
                      </a:lvl3pPr>
                      <a:lvl4pPr marL="1562100" indent="-190500">
                        <a:lnSpc>
                          <a:spcPct val="140000"/>
                        </a:lnSpc>
                        <a:spcBef>
                          <a:spcPct val="20000"/>
                        </a:spcBef>
                        <a:buClr>
                          <a:schemeClr val="tx1"/>
                        </a:buClr>
                        <a:defRPr kumimoji="1" b="1">
                          <a:solidFill>
                            <a:schemeClr val="tx1"/>
                          </a:solidFill>
                          <a:latin typeface="Times New Roman" panose="02020603050405020304" pitchFamily="18" charset="0"/>
                          <a:ea typeface="宋体" panose="02010600030101010101" pitchFamily="2" charset="-122"/>
                        </a:defRPr>
                      </a:lvl4pPr>
                      <a:lvl5pPr marL="1752600" indent="76200">
                        <a:lnSpc>
                          <a:spcPct val="110000"/>
                        </a:lnSpc>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2098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6670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1242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5814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285750" marR="0" lvl="0" indent="-285750" algn="ctr" defTabSz="914400" rtl="0" eaLnBrk="0" fontAlgn="base" latinLnBrk="0" hangingPunct="0">
                        <a:lnSpc>
                          <a:spcPct val="110000"/>
                        </a:lnSpc>
                        <a:spcBef>
                          <a:spcPct val="20000"/>
                        </a:spcBef>
                        <a:spcAft>
                          <a:spcPct val="0"/>
                        </a:spcAft>
                        <a:buClr>
                          <a:schemeClr val="folHlink"/>
                        </a:buClr>
                        <a:buSzPct val="80000"/>
                        <a:buFont typeface="Wingdings" panose="05000000000000000000" pitchFamily="2" charset="2"/>
                        <a:buNone/>
                        <a:tabLst/>
                      </a:pPr>
                      <a:r>
                        <a:rPr kumimoji="1" lang="zh-CN" altLang="en-US" sz="21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rPr>
                        <a:t>坦白</a:t>
                      </a:r>
                    </a:p>
                  </a:txBody>
                  <a:tcPr marT="34280" marB="34280" anchor="ctr" horzOverflow="overflow">
                    <a:lnL w="38100" cap="flat" cmpd="sng" algn="ctr">
                      <a:solidFill>
                        <a:srgbClr val="CCCC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285750" indent="-285750">
                        <a:lnSpc>
                          <a:spcPct val="110000"/>
                        </a:lnSpc>
                        <a:spcBef>
                          <a:spcPct val="20000"/>
                        </a:spcBef>
                        <a:buClr>
                          <a:schemeClr val="folHlink"/>
                        </a:buClr>
                        <a:buSzPct val="80000"/>
                        <a:buFont typeface="Wingdings" panose="05000000000000000000" pitchFamily="2" charset="2"/>
                        <a:defRPr kumimoji="1" sz="2400" b="1">
                          <a:solidFill>
                            <a:schemeClr val="tx2"/>
                          </a:solidFill>
                          <a:latin typeface="Times New Roman" panose="02020603050405020304" pitchFamily="18" charset="0"/>
                          <a:ea typeface="隶书" panose="02010509060101010101" pitchFamily="49" charset="-122"/>
                        </a:defRPr>
                      </a:lvl1pPr>
                      <a:lvl2pPr marL="762000" indent="-304800">
                        <a:lnSpc>
                          <a:spcPct val="110000"/>
                        </a:lnSpc>
                        <a:spcBef>
                          <a:spcPct val="20000"/>
                        </a:spcBef>
                        <a:buClr>
                          <a:srgbClr val="FFFF99"/>
                        </a:buClr>
                        <a:buFont typeface="Wingdings" panose="05000000000000000000" pitchFamily="2" charset="2"/>
                        <a:defRPr kumimoji="1" sz="2000" b="1">
                          <a:solidFill>
                            <a:srgbClr val="FFFF99"/>
                          </a:solidFill>
                          <a:latin typeface="Times New Roman" panose="02020603050405020304" pitchFamily="18" charset="0"/>
                          <a:ea typeface="楷体_GB2312" pitchFamily="49" charset="-122"/>
                        </a:defRPr>
                      </a:lvl2pPr>
                      <a:lvl3pPr marL="1238250" indent="-323850">
                        <a:lnSpc>
                          <a:spcPct val="150000"/>
                        </a:lnSpc>
                        <a:spcBef>
                          <a:spcPct val="20000"/>
                        </a:spcBef>
                        <a:buClr>
                          <a:schemeClr val="accent1"/>
                        </a:buClr>
                        <a:buSzPct val="90000"/>
                        <a:buFont typeface="Wingdings" panose="05000000000000000000" pitchFamily="2" charset="2"/>
                        <a:defRPr kumimoji="1" b="1">
                          <a:solidFill>
                            <a:schemeClr val="folHlink"/>
                          </a:solidFill>
                          <a:latin typeface="Times New Roman" panose="02020603050405020304" pitchFamily="18" charset="0"/>
                          <a:ea typeface="宋体" panose="02010600030101010101" pitchFamily="2" charset="-122"/>
                        </a:defRPr>
                      </a:lvl3pPr>
                      <a:lvl4pPr marL="1562100" indent="-190500">
                        <a:lnSpc>
                          <a:spcPct val="140000"/>
                        </a:lnSpc>
                        <a:spcBef>
                          <a:spcPct val="20000"/>
                        </a:spcBef>
                        <a:buClr>
                          <a:schemeClr val="tx1"/>
                        </a:buClr>
                        <a:defRPr kumimoji="1" b="1">
                          <a:solidFill>
                            <a:schemeClr val="tx1"/>
                          </a:solidFill>
                          <a:latin typeface="Times New Roman" panose="02020603050405020304" pitchFamily="18" charset="0"/>
                          <a:ea typeface="宋体" panose="02010600030101010101" pitchFamily="2" charset="-122"/>
                        </a:defRPr>
                      </a:lvl4pPr>
                      <a:lvl5pPr marL="1752600" indent="76200">
                        <a:lnSpc>
                          <a:spcPct val="110000"/>
                        </a:lnSpc>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2098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6670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1242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5814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285750" marR="0" lvl="0" indent="-285750" algn="ctr" defTabSz="914400" rtl="0" eaLnBrk="0" fontAlgn="base" latinLnBrk="0" hangingPunct="0">
                        <a:lnSpc>
                          <a:spcPct val="110000"/>
                        </a:lnSpc>
                        <a:spcBef>
                          <a:spcPct val="20000"/>
                        </a:spcBef>
                        <a:spcAft>
                          <a:spcPct val="0"/>
                        </a:spcAft>
                        <a:buClr>
                          <a:schemeClr val="folHlink"/>
                        </a:buClr>
                        <a:buSzPct val="80000"/>
                        <a:buFont typeface="Wingdings" panose="05000000000000000000" pitchFamily="2" charset="2"/>
                        <a:buNone/>
                        <a:tabLst/>
                      </a:pPr>
                      <a:r>
                        <a:rPr kumimoji="1" lang="zh-CN" altLang="en-US" sz="21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rPr>
                        <a:t>抗拒</a:t>
                      </a:r>
                    </a:p>
                  </a:txBody>
                  <a:tcPr marT="34280" marB="34280" anchor="ctr" horzOverflow="overflow">
                    <a:lnL w="12700" cap="flat" cmpd="sng" algn="ctr">
                      <a:solidFill>
                        <a:schemeClr val="tx1"/>
                      </a:solidFill>
                      <a:prstDash val="solid"/>
                      <a:round/>
                      <a:headEnd type="none" w="med" len="med"/>
                      <a:tailEnd type="none" w="med" len="med"/>
                    </a:lnL>
                    <a:lnR w="38100" cap="flat" cmpd="sng" algn="ctr">
                      <a:solidFill>
                        <a:srgbClr val="CCCC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1189">
                <a:tc rowSpan="2">
                  <a:txBody>
                    <a:bodyPr/>
                    <a:lstStyle>
                      <a:lvl1pPr marL="285750" indent="-285750">
                        <a:lnSpc>
                          <a:spcPct val="110000"/>
                        </a:lnSpc>
                        <a:spcBef>
                          <a:spcPct val="20000"/>
                        </a:spcBef>
                        <a:buClr>
                          <a:schemeClr val="folHlink"/>
                        </a:buClr>
                        <a:buSzPct val="80000"/>
                        <a:buFont typeface="Wingdings" panose="05000000000000000000" pitchFamily="2" charset="2"/>
                        <a:defRPr kumimoji="1" sz="2400" b="1">
                          <a:solidFill>
                            <a:schemeClr val="tx2"/>
                          </a:solidFill>
                          <a:latin typeface="Times New Roman" panose="02020603050405020304" pitchFamily="18" charset="0"/>
                          <a:ea typeface="隶书" panose="02010509060101010101" pitchFamily="49" charset="-122"/>
                        </a:defRPr>
                      </a:lvl1pPr>
                      <a:lvl2pPr marL="762000" indent="-304800">
                        <a:lnSpc>
                          <a:spcPct val="110000"/>
                        </a:lnSpc>
                        <a:spcBef>
                          <a:spcPct val="20000"/>
                        </a:spcBef>
                        <a:buClr>
                          <a:srgbClr val="FFFF99"/>
                        </a:buClr>
                        <a:buFont typeface="Wingdings" panose="05000000000000000000" pitchFamily="2" charset="2"/>
                        <a:defRPr kumimoji="1" sz="2000" b="1">
                          <a:solidFill>
                            <a:srgbClr val="FFFF99"/>
                          </a:solidFill>
                          <a:latin typeface="Times New Roman" panose="02020603050405020304" pitchFamily="18" charset="0"/>
                          <a:ea typeface="楷体_GB2312" pitchFamily="49" charset="-122"/>
                        </a:defRPr>
                      </a:lvl2pPr>
                      <a:lvl3pPr marL="1238250" indent="-323850">
                        <a:lnSpc>
                          <a:spcPct val="150000"/>
                        </a:lnSpc>
                        <a:spcBef>
                          <a:spcPct val="20000"/>
                        </a:spcBef>
                        <a:buClr>
                          <a:schemeClr val="accent1"/>
                        </a:buClr>
                        <a:buSzPct val="90000"/>
                        <a:buFont typeface="Wingdings" panose="05000000000000000000" pitchFamily="2" charset="2"/>
                        <a:defRPr kumimoji="1" b="1">
                          <a:solidFill>
                            <a:schemeClr val="folHlink"/>
                          </a:solidFill>
                          <a:latin typeface="Times New Roman" panose="02020603050405020304" pitchFamily="18" charset="0"/>
                          <a:ea typeface="宋体" panose="02010600030101010101" pitchFamily="2" charset="-122"/>
                        </a:defRPr>
                      </a:lvl3pPr>
                      <a:lvl4pPr marL="1562100" indent="-190500">
                        <a:lnSpc>
                          <a:spcPct val="140000"/>
                        </a:lnSpc>
                        <a:spcBef>
                          <a:spcPct val="20000"/>
                        </a:spcBef>
                        <a:buClr>
                          <a:schemeClr val="tx1"/>
                        </a:buClr>
                        <a:defRPr kumimoji="1" b="1">
                          <a:solidFill>
                            <a:schemeClr val="tx1"/>
                          </a:solidFill>
                          <a:latin typeface="Times New Roman" panose="02020603050405020304" pitchFamily="18" charset="0"/>
                          <a:ea typeface="宋体" panose="02010600030101010101" pitchFamily="2" charset="-122"/>
                        </a:defRPr>
                      </a:lvl4pPr>
                      <a:lvl5pPr marL="1752600" indent="76200">
                        <a:lnSpc>
                          <a:spcPct val="110000"/>
                        </a:lnSpc>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2098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6670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1242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5814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285750" marR="0" lvl="0" indent="-285750" algn="ctr" defTabSz="914400" rtl="0" eaLnBrk="0" fontAlgn="base" latinLnBrk="0" hangingPunct="0">
                        <a:lnSpc>
                          <a:spcPct val="110000"/>
                        </a:lnSpc>
                        <a:spcBef>
                          <a:spcPct val="20000"/>
                        </a:spcBef>
                        <a:spcAft>
                          <a:spcPct val="0"/>
                        </a:spcAft>
                        <a:buClr>
                          <a:schemeClr val="folHlink"/>
                        </a:buClr>
                        <a:buSzPct val="80000"/>
                        <a:buFont typeface="Wingdings" panose="05000000000000000000" pitchFamily="2" charset="2"/>
                        <a:buNone/>
                        <a:tabLst/>
                      </a:pPr>
                      <a:r>
                        <a:rPr kumimoji="1" lang="en-US" altLang="zh-CN" sz="21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A </a:t>
                      </a:r>
                    </a:p>
                  </a:txBody>
                  <a:tcPr marT="34280" marB="34280" anchor="ctr" horzOverflow="overflow">
                    <a:lnL w="38100" cap="flat" cmpd="sng" algn="ctr">
                      <a:solidFill>
                        <a:srgbClr val="CCCC00"/>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CCCC00"/>
                      </a:solidFill>
                      <a:prstDash val="solid"/>
                      <a:round/>
                      <a:headEnd type="none" w="med" len="med"/>
                      <a:tailEnd type="none" w="med" len="med"/>
                    </a:lnT>
                    <a:lnB w="38100" cap="flat" cmpd="sng" algn="ctr">
                      <a:solidFill>
                        <a:srgbClr val="CCCC00"/>
                      </a:solidFill>
                      <a:prstDash val="solid"/>
                      <a:round/>
                      <a:headEnd type="none" w="med" len="med"/>
                      <a:tailEnd type="none" w="med" len="med"/>
                    </a:lnB>
                    <a:lnTlToBr>
                      <a:noFill/>
                    </a:lnTlToBr>
                    <a:lnBlToTr>
                      <a:noFill/>
                    </a:lnBlToTr>
                    <a:noFill/>
                  </a:tcPr>
                </a:tc>
                <a:tc>
                  <a:txBody>
                    <a:bodyPr/>
                    <a:lstStyle>
                      <a:lvl1pPr marL="285750" indent="-285750">
                        <a:lnSpc>
                          <a:spcPct val="110000"/>
                        </a:lnSpc>
                        <a:spcBef>
                          <a:spcPct val="20000"/>
                        </a:spcBef>
                        <a:buClr>
                          <a:schemeClr val="folHlink"/>
                        </a:buClr>
                        <a:buSzPct val="80000"/>
                        <a:buFont typeface="Wingdings" panose="05000000000000000000" pitchFamily="2" charset="2"/>
                        <a:defRPr kumimoji="1" sz="2400" b="1">
                          <a:solidFill>
                            <a:schemeClr val="tx2"/>
                          </a:solidFill>
                          <a:latin typeface="Times New Roman" panose="02020603050405020304" pitchFamily="18" charset="0"/>
                          <a:ea typeface="隶书" panose="02010509060101010101" pitchFamily="49" charset="-122"/>
                        </a:defRPr>
                      </a:lvl1pPr>
                      <a:lvl2pPr marL="762000" indent="-304800">
                        <a:lnSpc>
                          <a:spcPct val="110000"/>
                        </a:lnSpc>
                        <a:spcBef>
                          <a:spcPct val="20000"/>
                        </a:spcBef>
                        <a:buClr>
                          <a:srgbClr val="FFFF99"/>
                        </a:buClr>
                        <a:buFont typeface="Wingdings" panose="05000000000000000000" pitchFamily="2" charset="2"/>
                        <a:defRPr kumimoji="1" sz="2000" b="1">
                          <a:solidFill>
                            <a:srgbClr val="FFFF99"/>
                          </a:solidFill>
                          <a:latin typeface="Times New Roman" panose="02020603050405020304" pitchFamily="18" charset="0"/>
                          <a:ea typeface="楷体_GB2312" pitchFamily="49" charset="-122"/>
                        </a:defRPr>
                      </a:lvl2pPr>
                      <a:lvl3pPr marL="1238250" indent="-323850">
                        <a:lnSpc>
                          <a:spcPct val="150000"/>
                        </a:lnSpc>
                        <a:spcBef>
                          <a:spcPct val="20000"/>
                        </a:spcBef>
                        <a:buClr>
                          <a:schemeClr val="accent1"/>
                        </a:buClr>
                        <a:buSzPct val="90000"/>
                        <a:buFont typeface="Wingdings" panose="05000000000000000000" pitchFamily="2" charset="2"/>
                        <a:defRPr kumimoji="1" b="1">
                          <a:solidFill>
                            <a:schemeClr val="folHlink"/>
                          </a:solidFill>
                          <a:latin typeface="Times New Roman" panose="02020603050405020304" pitchFamily="18" charset="0"/>
                          <a:ea typeface="宋体" panose="02010600030101010101" pitchFamily="2" charset="-122"/>
                        </a:defRPr>
                      </a:lvl3pPr>
                      <a:lvl4pPr marL="1562100" indent="-190500">
                        <a:lnSpc>
                          <a:spcPct val="140000"/>
                        </a:lnSpc>
                        <a:spcBef>
                          <a:spcPct val="20000"/>
                        </a:spcBef>
                        <a:buClr>
                          <a:schemeClr val="tx1"/>
                        </a:buClr>
                        <a:defRPr kumimoji="1" b="1">
                          <a:solidFill>
                            <a:schemeClr val="tx1"/>
                          </a:solidFill>
                          <a:latin typeface="Times New Roman" panose="02020603050405020304" pitchFamily="18" charset="0"/>
                          <a:ea typeface="宋体" panose="02010600030101010101" pitchFamily="2" charset="-122"/>
                        </a:defRPr>
                      </a:lvl4pPr>
                      <a:lvl5pPr marL="1752600" indent="76200">
                        <a:lnSpc>
                          <a:spcPct val="110000"/>
                        </a:lnSpc>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2098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6670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1242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5814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285750" marR="0" lvl="0" indent="-285750" algn="ctr" defTabSz="914400" rtl="0" eaLnBrk="0" fontAlgn="base" latinLnBrk="0" hangingPunct="0">
                        <a:lnSpc>
                          <a:spcPct val="110000"/>
                        </a:lnSpc>
                        <a:spcBef>
                          <a:spcPct val="20000"/>
                        </a:spcBef>
                        <a:spcAft>
                          <a:spcPct val="0"/>
                        </a:spcAft>
                        <a:buClr>
                          <a:schemeClr val="folHlink"/>
                        </a:buClr>
                        <a:buSzPct val="80000"/>
                        <a:buFont typeface="Wingdings" panose="05000000000000000000" pitchFamily="2" charset="2"/>
                        <a:buNone/>
                        <a:tabLst/>
                      </a:pPr>
                      <a:r>
                        <a:rPr kumimoji="1" lang="zh-CN" altLang="en-US" sz="2100" b="1"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rPr>
                        <a:t>坦白</a:t>
                      </a:r>
                    </a:p>
                  </a:txBody>
                  <a:tcPr marT="34280" marB="342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CCCC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285750" indent="-285750">
                        <a:lnSpc>
                          <a:spcPct val="110000"/>
                        </a:lnSpc>
                        <a:spcBef>
                          <a:spcPct val="20000"/>
                        </a:spcBef>
                        <a:buClr>
                          <a:schemeClr val="folHlink"/>
                        </a:buClr>
                        <a:buSzPct val="80000"/>
                        <a:buFont typeface="Wingdings" panose="05000000000000000000" pitchFamily="2" charset="2"/>
                        <a:defRPr kumimoji="1" sz="2400" b="1">
                          <a:solidFill>
                            <a:schemeClr val="tx2"/>
                          </a:solidFill>
                          <a:latin typeface="Times New Roman" panose="02020603050405020304" pitchFamily="18" charset="0"/>
                          <a:ea typeface="隶书" panose="02010509060101010101" pitchFamily="49" charset="-122"/>
                        </a:defRPr>
                      </a:lvl1pPr>
                      <a:lvl2pPr marL="762000" indent="-304800">
                        <a:lnSpc>
                          <a:spcPct val="110000"/>
                        </a:lnSpc>
                        <a:spcBef>
                          <a:spcPct val="20000"/>
                        </a:spcBef>
                        <a:buClr>
                          <a:srgbClr val="FFFF99"/>
                        </a:buClr>
                        <a:buFont typeface="Wingdings" panose="05000000000000000000" pitchFamily="2" charset="2"/>
                        <a:defRPr kumimoji="1" sz="2000" b="1">
                          <a:solidFill>
                            <a:srgbClr val="FFFF99"/>
                          </a:solidFill>
                          <a:latin typeface="Times New Roman" panose="02020603050405020304" pitchFamily="18" charset="0"/>
                          <a:ea typeface="楷体_GB2312" pitchFamily="49" charset="-122"/>
                        </a:defRPr>
                      </a:lvl2pPr>
                      <a:lvl3pPr marL="1238250" indent="-323850">
                        <a:lnSpc>
                          <a:spcPct val="150000"/>
                        </a:lnSpc>
                        <a:spcBef>
                          <a:spcPct val="20000"/>
                        </a:spcBef>
                        <a:buClr>
                          <a:schemeClr val="accent1"/>
                        </a:buClr>
                        <a:buSzPct val="90000"/>
                        <a:buFont typeface="Wingdings" panose="05000000000000000000" pitchFamily="2" charset="2"/>
                        <a:defRPr kumimoji="1" b="1">
                          <a:solidFill>
                            <a:schemeClr val="folHlink"/>
                          </a:solidFill>
                          <a:latin typeface="Times New Roman" panose="02020603050405020304" pitchFamily="18" charset="0"/>
                          <a:ea typeface="宋体" panose="02010600030101010101" pitchFamily="2" charset="-122"/>
                        </a:defRPr>
                      </a:lvl3pPr>
                      <a:lvl4pPr marL="1562100" indent="-190500">
                        <a:lnSpc>
                          <a:spcPct val="140000"/>
                        </a:lnSpc>
                        <a:spcBef>
                          <a:spcPct val="20000"/>
                        </a:spcBef>
                        <a:buClr>
                          <a:schemeClr val="tx1"/>
                        </a:buClr>
                        <a:defRPr kumimoji="1" b="1">
                          <a:solidFill>
                            <a:schemeClr val="tx1"/>
                          </a:solidFill>
                          <a:latin typeface="Times New Roman" panose="02020603050405020304" pitchFamily="18" charset="0"/>
                          <a:ea typeface="宋体" panose="02010600030101010101" pitchFamily="2" charset="-122"/>
                        </a:defRPr>
                      </a:lvl4pPr>
                      <a:lvl5pPr marL="1752600" indent="76200">
                        <a:lnSpc>
                          <a:spcPct val="110000"/>
                        </a:lnSpc>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2098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6670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1242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5814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285750" marR="0" lvl="0" indent="-285750" algn="ctr" defTabSz="914400" rtl="0" eaLnBrk="0" fontAlgn="base" latinLnBrk="0" hangingPunct="0">
                        <a:lnSpc>
                          <a:spcPct val="110000"/>
                        </a:lnSpc>
                        <a:spcBef>
                          <a:spcPct val="20000"/>
                        </a:spcBef>
                        <a:spcAft>
                          <a:spcPct val="0"/>
                        </a:spcAft>
                        <a:buClr>
                          <a:schemeClr val="folHlink"/>
                        </a:buClr>
                        <a:buSzPct val="80000"/>
                        <a:buFont typeface="Wingdings" panose="05000000000000000000" pitchFamily="2" charset="2"/>
                        <a:buNone/>
                        <a:tabLst/>
                      </a:pPr>
                      <a:r>
                        <a:rPr kumimoji="1" lang="en-US" altLang="zh-CN" sz="27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-3 , -3</a:t>
                      </a:r>
                      <a:r>
                        <a:rPr kumimoji="1" lang="en-US" altLang="zh-CN" sz="24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p>
                  </a:txBody>
                  <a:tcPr marT="34280" marB="342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285750" indent="-285750">
                        <a:lnSpc>
                          <a:spcPct val="110000"/>
                        </a:lnSpc>
                        <a:spcBef>
                          <a:spcPct val="20000"/>
                        </a:spcBef>
                        <a:buClr>
                          <a:schemeClr val="folHlink"/>
                        </a:buClr>
                        <a:buSzPct val="80000"/>
                        <a:buFont typeface="Wingdings" panose="05000000000000000000" pitchFamily="2" charset="2"/>
                        <a:defRPr kumimoji="1" sz="2400" b="1">
                          <a:solidFill>
                            <a:schemeClr val="tx2"/>
                          </a:solidFill>
                          <a:latin typeface="Times New Roman" panose="02020603050405020304" pitchFamily="18" charset="0"/>
                          <a:ea typeface="隶书" panose="02010509060101010101" pitchFamily="49" charset="-122"/>
                        </a:defRPr>
                      </a:lvl1pPr>
                      <a:lvl2pPr marL="762000" indent="-304800">
                        <a:lnSpc>
                          <a:spcPct val="110000"/>
                        </a:lnSpc>
                        <a:spcBef>
                          <a:spcPct val="20000"/>
                        </a:spcBef>
                        <a:buClr>
                          <a:srgbClr val="FFFF99"/>
                        </a:buClr>
                        <a:buFont typeface="Wingdings" panose="05000000000000000000" pitchFamily="2" charset="2"/>
                        <a:defRPr kumimoji="1" sz="2000" b="1">
                          <a:solidFill>
                            <a:srgbClr val="FFFF99"/>
                          </a:solidFill>
                          <a:latin typeface="Times New Roman" panose="02020603050405020304" pitchFamily="18" charset="0"/>
                          <a:ea typeface="楷体_GB2312" pitchFamily="49" charset="-122"/>
                        </a:defRPr>
                      </a:lvl2pPr>
                      <a:lvl3pPr marL="1238250" indent="-323850">
                        <a:lnSpc>
                          <a:spcPct val="150000"/>
                        </a:lnSpc>
                        <a:spcBef>
                          <a:spcPct val="20000"/>
                        </a:spcBef>
                        <a:buClr>
                          <a:schemeClr val="accent1"/>
                        </a:buClr>
                        <a:buSzPct val="90000"/>
                        <a:buFont typeface="Wingdings" panose="05000000000000000000" pitchFamily="2" charset="2"/>
                        <a:defRPr kumimoji="1" b="1">
                          <a:solidFill>
                            <a:schemeClr val="folHlink"/>
                          </a:solidFill>
                          <a:latin typeface="Times New Roman" panose="02020603050405020304" pitchFamily="18" charset="0"/>
                          <a:ea typeface="宋体" panose="02010600030101010101" pitchFamily="2" charset="-122"/>
                        </a:defRPr>
                      </a:lvl3pPr>
                      <a:lvl4pPr marL="1562100" indent="-190500">
                        <a:lnSpc>
                          <a:spcPct val="140000"/>
                        </a:lnSpc>
                        <a:spcBef>
                          <a:spcPct val="20000"/>
                        </a:spcBef>
                        <a:buClr>
                          <a:schemeClr val="tx1"/>
                        </a:buClr>
                        <a:defRPr kumimoji="1" b="1">
                          <a:solidFill>
                            <a:schemeClr val="tx1"/>
                          </a:solidFill>
                          <a:latin typeface="Times New Roman" panose="02020603050405020304" pitchFamily="18" charset="0"/>
                          <a:ea typeface="宋体" panose="02010600030101010101" pitchFamily="2" charset="-122"/>
                        </a:defRPr>
                      </a:lvl4pPr>
                      <a:lvl5pPr marL="1752600" indent="76200">
                        <a:lnSpc>
                          <a:spcPct val="110000"/>
                        </a:lnSpc>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2098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6670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1242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5814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285750" marR="0" lvl="0" indent="-285750" algn="ctr" defTabSz="914400" rtl="0" eaLnBrk="0" fontAlgn="base" latinLnBrk="0" hangingPunct="0">
                        <a:lnSpc>
                          <a:spcPct val="110000"/>
                        </a:lnSpc>
                        <a:spcBef>
                          <a:spcPct val="20000"/>
                        </a:spcBef>
                        <a:spcAft>
                          <a:spcPct val="0"/>
                        </a:spcAft>
                        <a:buClr>
                          <a:schemeClr val="folHlink"/>
                        </a:buClr>
                        <a:buSzPct val="80000"/>
                        <a:buFont typeface="Wingdings" panose="05000000000000000000" pitchFamily="2" charset="2"/>
                        <a:buNone/>
                        <a:tabLst/>
                      </a:pPr>
                      <a:r>
                        <a:rPr kumimoji="1" lang="zh-CN" altLang="en-US" sz="2700" b="1"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r>
                        <a:rPr kumimoji="1" lang="en-US" altLang="zh-CN" sz="2700" b="1"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0,     -5</a:t>
                      </a:r>
                      <a:r>
                        <a:rPr kumimoji="1" lang="en-US" altLang="zh-CN" sz="2400" b="1"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p>
                  </a:txBody>
                  <a:tcPr marT="34280" marB="34280" anchor="ctr" horzOverflow="overflow">
                    <a:lnL w="12700" cap="flat" cmpd="sng" algn="ctr">
                      <a:solidFill>
                        <a:schemeClr val="tx1"/>
                      </a:solidFill>
                      <a:prstDash val="solid"/>
                      <a:round/>
                      <a:headEnd type="none" w="med" len="med"/>
                      <a:tailEnd type="none" w="med" len="med"/>
                    </a:lnL>
                    <a:lnR w="38100" cap="flat" cmpd="sng" algn="ctr">
                      <a:solidFill>
                        <a:srgbClr val="CCCC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1189">
                <a:tc vMerge="1">
                  <a:txBody>
                    <a:bodyPr/>
                    <a:lstStyle/>
                    <a:p>
                      <a:endParaRPr lang="zh-CN" altLang="en-US"/>
                    </a:p>
                  </a:txBody>
                  <a:tcPr/>
                </a:tc>
                <a:tc>
                  <a:txBody>
                    <a:bodyPr/>
                    <a:lstStyle>
                      <a:lvl1pPr marL="285750" indent="-285750">
                        <a:lnSpc>
                          <a:spcPct val="110000"/>
                        </a:lnSpc>
                        <a:spcBef>
                          <a:spcPct val="20000"/>
                        </a:spcBef>
                        <a:buClr>
                          <a:schemeClr val="folHlink"/>
                        </a:buClr>
                        <a:buSzPct val="80000"/>
                        <a:buFont typeface="Wingdings" panose="05000000000000000000" pitchFamily="2" charset="2"/>
                        <a:defRPr kumimoji="1" sz="2400" b="1">
                          <a:solidFill>
                            <a:schemeClr val="tx2"/>
                          </a:solidFill>
                          <a:latin typeface="Times New Roman" panose="02020603050405020304" pitchFamily="18" charset="0"/>
                          <a:ea typeface="隶书" panose="02010509060101010101" pitchFamily="49" charset="-122"/>
                        </a:defRPr>
                      </a:lvl1pPr>
                      <a:lvl2pPr marL="762000" indent="-304800">
                        <a:lnSpc>
                          <a:spcPct val="110000"/>
                        </a:lnSpc>
                        <a:spcBef>
                          <a:spcPct val="20000"/>
                        </a:spcBef>
                        <a:buClr>
                          <a:srgbClr val="FFFF99"/>
                        </a:buClr>
                        <a:buFont typeface="Wingdings" panose="05000000000000000000" pitchFamily="2" charset="2"/>
                        <a:defRPr kumimoji="1" sz="2000" b="1">
                          <a:solidFill>
                            <a:srgbClr val="FFFF99"/>
                          </a:solidFill>
                          <a:latin typeface="Times New Roman" panose="02020603050405020304" pitchFamily="18" charset="0"/>
                          <a:ea typeface="楷体_GB2312" pitchFamily="49" charset="-122"/>
                        </a:defRPr>
                      </a:lvl2pPr>
                      <a:lvl3pPr marL="1238250" indent="-323850">
                        <a:lnSpc>
                          <a:spcPct val="150000"/>
                        </a:lnSpc>
                        <a:spcBef>
                          <a:spcPct val="20000"/>
                        </a:spcBef>
                        <a:buClr>
                          <a:schemeClr val="accent1"/>
                        </a:buClr>
                        <a:buSzPct val="90000"/>
                        <a:buFont typeface="Wingdings" panose="05000000000000000000" pitchFamily="2" charset="2"/>
                        <a:defRPr kumimoji="1" b="1">
                          <a:solidFill>
                            <a:schemeClr val="folHlink"/>
                          </a:solidFill>
                          <a:latin typeface="Times New Roman" panose="02020603050405020304" pitchFamily="18" charset="0"/>
                          <a:ea typeface="宋体" panose="02010600030101010101" pitchFamily="2" charset="-122"/>
                        </a:defRPr>
                      </a:lvl3pPr>
                      <a:lvl4pPr marL="1562100" indent="-190500">
                        <a:lnSpc>
                          <a:spcPct val="140000"/>
                        </a:lnSpc>
                        <a:spcBef>
                          <a:spcPct val="20000"/>
                        </a:spcBef>
                        <a:buClr>
                          <a:schemeClr val="tx1"/>
                        </a:buClr>
                        <a:defRPr kumimoji="1" b="1">
                          <a:solidFill>
                            <a:schemeClr val="tx1"/>
                          </a:solidFill>
                          <a:latin typeface="Times New Roman" panose="02020603050405020304" pitchFamily="18" charset="0"/>
                          <a:ea typeface="宋体" panose="02010600030101010101" pitchFamily="2" charset="-122"/>
                        </a:defRPr>
                      </a:lvl4pPr>
                      <a:lvl5pPr marL="1752600" indent="76200">
                        <a:lnSpc>
                          <a:spcPct val="110000"/>
                        </a:lnSpc>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2098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6670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1242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5814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285750" marR="0" lvl="0" indent="-285750" algn="ctr" defTabSz="914400" rtl="0" eaLnBrk="0" fontAlgn="base" latinLnBrk="0" hangingPunct="0">
                        <a:lnSpc>
                          <a:spcPct val="110000"/>
                        </a:lnSpc>
                        <a:spcBef>
                          <a:spcPct val="20000"/>
                        </a:spcBef>
                        <a:spcAft>
                          <a:spcPct val="0"/>
                        </a:spcAft>
                        <a:buClr>
                          <a:schemeClr val="folHlink"/>
                        </a:buClr>
                        <a:buSzPct val="80000"/>
                        <a:buFont typeface="Wingdings" panose="05000000000000000000" pitchFamily="2" charset="2"/>
                        <a:buNone/>
                        <a:tabLst/>
                      </a:pPr>
                      <a:r>
                        <a:rPr kumimoji="1" lang="zh-CN" altLang="en-US" sz="2100" b="1"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rPr>
                        <a:t>抗拒</a:t>
                      </a:r>
                    </a:p>
                  </a:txBody>
                  <a:tcPr marT="34280" marB="342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rgbClr val="CCCC00"/>
                      </a:solidFill>
                      <a:prstDash val="solid"/>
                      <a:round/>
                      <a:headEnd type="none" w="med" len="med"/>
                      <a:tailEnd type="none" w="med" len="med"/>
                    </a:lnB>
                    <a:lnTlToBr>
                      <a:noFill/>
                    </a:lnTlToBr>
                    <a:lnBlToTr>
                      <a:noFill/>
                    </a:lnBlToTr>
                    <a:noFill/>
                  </a:tcPr>
                </a:tc>
                <a:tc>
                  <a:txBody>
                    <a:bodyPr/>
                    <a:lstStyle>
                      <a:lvl1pPr marL="285750" indent="-285750">
                        <a:lnSpc>
                          <a:spcPct val="110000"/>
                        </a:lnSpc>
                        <a:spcBef>
                          <a:spcPct val="20000"/>
                        </a:spcBef>
                        <a:buClr>
                          <a:schemeClr val="folHlink"/>
                        </a:buClr>
                        <a:buSzPct val="80000"/>
                        <a:buFont typeface="Wingdings" panose="05000000000000000000" pitchFamily="2" charset="2"/>
                        <a:defRPr kumimoji="1" sz="2400" b="1">
                          <a:solidFill>
                            <a:schemeClr val="tx2"/>
                          </a:solidFill>
                          <a:latin typeface="Times New Roman" panose="02020603050405020304" pitchFamily="18" charset="0"/>
                          <a:ea typeface="隶书" panose="02010509060101010101" pitchFamily="49" charset="-122"/>
                        </a:defRPr>
                      </a:lvl1pPr>
                      <a:lvl2pPr marL="762000" indent="-304800">
                        <a:lnSpc>
                          <a:spcPct val="110000"/>
                        </a:lnSpc>
                        <a:spcBef>
                          <a:spcPct val="20000"/>
                        </a:spcBef>
                        <a:buClr>
                          <a:srgbClr val="FFFF99"/>
                        </a:buClr>
                        <a:buFont typeface="Wingdings" panose="05000000000000000000" pitchFamily="2" charset="2"/>
                        <a:defRPr kumimoji="1" sz="2000" b="1">
                          <a:solidFill>
                            <a:srgbClr val="FFFF99"/>
                          </a:solidFill>
                          <a:latin typeface="Times New Roman" panose="02020603050405020304" pitchFamily="18" charset="0"/>
                          <a:ea typeface="楷体_GB2312" pitchFamily="49" charset="-122"/>
                        </a:defRPr>
                      </a:lvl2pPr>
                      <a:lvl3pPr marL="1238250" indent="-323850">
                        <a:lnSpc>
                          <a:spcPct val="150000"/>
                        </a:lnSpc>
                        <a:spcBef>
                          <a:spcPct val="20000"/>
                        </a:spcBef>
                        <a:buClr>
                          <a:schemeClr val="accent1"/>
                        </a:buClr>
                        <a:buSzPct val="90000"/>
                        <a:buFont typeface="Wingdings" panose="05000000000000000000" pitchFamily="2" charset="2"/>
                        <a:defRPr kumimoji="1" b="1">
                          <a:solidFill>
                            <a:schemeClr val="folHlink"/>
                          </a:solidFill>
                          <a:latin typeface="Times New Roman" panose="02020603050405020304" pitchFamily="18" charset="0"/>
                          <a:ea typeface="宋体" panose="02010600030101010101" pitchFamily="2" charset="-122"/>
                        </a:defRPr>
                      </a:lvl3pPr>
                      <a:lvl4pPr marL="1562100" indent="-190500">
                        <a:lnSpc>
                          <a:spcPct val="140000"/>
                        </a:lnSpc>
                        <a:spcBef>
                          <a:spcPct val="20000"/>
                        </a:spcBef>
                        <a:buClr>
                          <a:schemeClr val="tx1"/>
                        </a:buClr>
                        <a:defRPr kumimoji="1" b="1">
                          <a:solidFill>
                            <a:schemeClr val="tx1"/>
                          </a:solidFill>
                          <a:latin typeface="Times New Roman" panose="02020603050405020304" pitchFamily="18" charset="0"/>
                          <a:ea typeface="宋体" panose="02010600030101010101" pitchFamily="2" charset="-122"/>
                        </a:defRPr>
                      </a:lvl4pPr>
                      <a:lvl5pPr marL="1752600" indent="76200">
                        <a:lnSpc>
                          <a:spcPct val="110000"/>
                        </a:lnSpc>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2098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6670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1242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5814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285750" marR="0" lvl="0" indent="-285750" algn="ctr" defTabSz="914400" rtl="0" eaLnBrk="0" fontAlgn="base" latinLnBrk="0" hangingPunct="0">
                        <a:lnSpc>
                          <a:spcPct val="110000"/>
                        </a:lnSpc>
                        <a:spcBef>
                          <a:spcPct val="20000"/>
                        </a:spcBef>
                        <a:spcAft>
                          <a:spcPct val="0"/>
                        </a:spcAft>
                        <a:buClr>
                          <a:schemeClr val="folHlink"/>
                        </a:buClr>
                        <a:buSzPct val="80000"/>
                        <a:buFont typeface="Wingdings" panose="05000000000000000000" pitchFamily="2" charset="2"/>
                        <a:buNone/>
                        <a:tabLst/>
                      </a:pPr>
                      <a:r>
                        <a:rPr kumimoji="1" lang="en-US" altLang="zh-CN" sz="27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-5 ,  0</a:t>
                      </a:r>
                      <a:r>
                        <a:rPr kumimoji="1" lang="en-US" altLang="zh-CN" sz="24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p>
                  </a:txBody>
                  <a:tcPr marT="34280" marB="342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rgbClr val="CCCC00"/>
                      </a:solidFill>
                      <a:prstDash val="solid"/>
                      <a:round/>
                      <a:headEnd type="none" w="med" len="med"/>
                      <a:tailEnd type="none" w="med" len="med"/>
                    </a:lnB>
                    <a:lnTlToBr>
                      <a:noFill/>
                    </a:lnTlToBr>
                    <a:lnBlToTr>
                      <a:noFill/>
                    </a:lnBlToTr>
                    <a:noFill/>
                  </a:tcPr>
                </a:tc>
                <a:tc>
                  <a:txBody>
                    <a:bodyPr/>
                    <a:lstStyle>
                      <a:lvl1pPr marL="285750" indent="-285750">
                        <a:lnSpc>
                          <a:spcPct val="110000"/>
                        </a:lnSpc>
                        <a:spcBef>
                          <a:spcPct val="20000"/>
                        </a:spcBef>
                        <a:buClr>
                          <a:schemeClr val="folHlink"/>
                        </a:buClr>
                        <a:buSzPct val="80000"/>
                        <a:buFont typeface="Wingdings" panose="05000000000000000000" pitchFamily="2" charset="2"/>
                        <a:defRPr kumimoji="1" sz="2400" b="1">
                          <a:solidFill>
                            <a:schemeClr val="tx2"/>
                          </a:solidFill>
                          <a:latin typeface="Times New Roman" panose="02020603050405020304" pitchFamily="18" charset="0"/>
                          <a:ea typeface="隶书" panose="02010509060101010101" pitchFamily="49" charset="-122"/>
                        </a:defRPr>
                      </a:lvl1pPr>
                      <a:lvl2pPr marL="762000" indent="-304800">
                        <a:lnSpc>
                          <a:spcPct val="110000"/>
                        </a:lnSpc>
                        <a:spcBef>
                          <a:spcPct val="20000"/>
                        </a:spcBef>
                        <a:buClr>
                          <a:srgbClr val="FFFF99"/>
                        </a:buClr>
                        <a:buFont typeface="Wingdings" panose="05000000000000000000" pitchFamily="2" charset="2"/>
                        <a:defRPr kumimoji="1" sz="2000" b="1">
                          <a:solidFill>
                            <a:srgbClr val="FFFF99"/>
                          </a:solidFill>
                          <a:latin typeface="Times New Roman" panose="02020603050405020304" pitchFamily="18" charset="0"/>
                          <a:ea typeface="楷体_GB2312" pitchFamily="49" charset="-122"/>
                        </a:defRPr>
                      </a:lvl2pPr>
                      <a:lvl3pPr marL="1238250" indent="-323850">
                        <a:lnSpc>
                          <a:spcPct val="150000"/>
                        </a:lnSpc>
                        <a:spcBef>
                          <a:spcPct val="20000"/>
                        </a:spcBef>
                        <a:buClr>
                          <a:schemeClr val="accent1"/>
                        </a:buClr>
                        <a:buSzPct val="90000"/>
                        <a:buFont typeface="Wingdings" panose="05000000000000000000" pitchFamily="2" charset="2"/>
                        <a:defRPr kumimoji="1" b="1">
                          <a:solidFill>
                            <a:schemeClr val="folHlink"/>
                          </a:solidFill>
                          <a:latin typeface="Times New Roman" panose="02020603050405020304" pitchFamily="18" charset="0"/>
                          <a:ea typeface="宋体" panose="02010600030101010101" pitchFamily="2" charset="-122"/>
                        </a:defRPr>
                      </a:lvl3pPr>
                      <a:lvl4pPr marL="1562100" indent="-190500">
                        <a:lnSpc>
                          <a:spcPct val="140000"/>
                        </a:lnSpc>
                        <a:spcBef>
                          <a:spcPct val="20000"/>
                        </a:spcBef>
                        <a:buClr>
                          <a:schemeClr val="tx1"/>
                        </a:buClr>
                        <a:defRPr kumimoji="1" b="1">
                          <a:solidFill>
                            <a:schemeClr val="tx1"/>
                          </a:solidFill>
                          <a:latin typeface="Times New Roman" panose="02020603050405020304" pitchFamily="18" charset="0"/>
                          <a:ea typeface="宋体" panose="02010600030101010101" pitchFamily="2" charset="-122"/>
                        </a:defRPr>
                      </a:lvl4pPr>
                      <a:lvl5pPr marL="1752600" indent="76200">
                        <a:lnSpc>
                          <a:spcPct val="110000"/>
                        </a:lnSpc>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2098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6670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1242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5814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285750" marR="0" lvl="0" indent="-285750" algn="ctr" defTabSz="914400" rtl="0" eaLnBrk="0" fontAlgn="base" latinLnBrk="0" hangingPunct="0">
                        <a:lnSpc>
                          <a:spcPct val="110000"/>
                        </a:lnSpc>
                        <a:spcBef>
                          <a:spcPct val="20000"/>
                        </a:spcBef>
                        <a:spcAft>
                          <a:spcPct val="0"/>
                        </a:spcAft>
                        <a:buClr>
                          <a:schemeClr val="folHlink"/>
                        </a:buClr>
                        <a:buSzPct val="80000"/>
                        <a:buFont typeface="Wingdings" panose="05000000000000000000" pitchFamily="2" charset="2"/>
                        <a:buNone/>
                        <a:tabLst/>
                      </a:pPr>
                      <a:r>
                        <a:rPr kumimoji="1" lang="en-US" altLang="zh-CN" sz="27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-0.5</a:t>
                      </a:r>
                      <a:r>
                        <a:rPr kumimoji="1" lang="en-US" altLang="zh-CN" sz="2700" b="1"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-0.5</a:t>
                      </a:r>
                      <a:r>
                        <a:rPr kumimoji="1" lang="en-US" altLang="zh-CN" sz="2400" b="1"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p>
                  </a:txBody>
                  <a:tcPr marT="34280" marB="34280" anchor="ctr" horzOverflow="overflow">
                    <a:lnL w="12700" cap="flat" cmpd="sng" algn="ctr">
                      <a:solidFill>
                        <a:schemeClr val="tx1"/>
                      </a:solidFill>
                      <a:prstDash val="solid"/>
                      <a:round/>
                      <a:headEnd type="none" w="med" len="med"/>
                      <a:tailEnd type="none" w="med" len="med"/>
                    </a:lnL>
                    <a:lnR w="38100" cap="flat" cmpd="sng" algn="ctr">
                      <a:solidFill>
                        <a:srgbClr val="CCCC00"/>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rgbClr val="CCCC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6" name="Group 28"/>
          <p:cNvGraphicFramePr>
            <a:graphicFrameLocks noGrp="1"/>
          </p:cNvGraphicFramePr>
          <p:nvPr>
            <p:extLst>
              <p:ext uri="{D42A27DB-BD31-4B8C-83A1-F6EECF244321}">
                <p14:modId xmlns:p14="http://schemas.microsoft.com/office/powerpoint/2010/main" val="1117339574"/>
              </p:ext>
            </p:extLst>
          </p:nvPr>
        </p:nvGraphicFramePr>
        <p:xfrm>
          <a:off x="304800" y="2914650"/>
          <a:ext cx="8083550" cy="1883588"/>
        </p:xfrm>
        <a:graphic>
          <a:graphicData uri="http://schemas.openxmlformats.org/drawingml/2006/table">
            <a:tbl>
              <a:tblPr/>
              <a:tblGrid>
                <a:gridCol w="2019282">
                  <a:extLst>
                    <a:ext uri="{9D8B030D-6E8A-4147-A177-3AD203B41FA5}">
                      <a16:colId xmlns:a16="http://schemas.microsoft.com/office/drawing/2014/main" val="20000"/>
                    </a:ext>
                  </a:extLst>
                </a:gridCol>
                <a:gridCol w="1409687">
                  <a:extLst>
                    <a:ext uri="{9D8B030D-6E8A-4147-A177-3AD203B41FA5}">
                      <a16:colId xmlns:a16="http://schemas.microsoft.com/office/drawing/2014/main" val="20001"/>
                    </a:ext>
                  </a:extLst>
                </a:gridCol>
                <a:gridCol w="2133580">
                  <a:extLst>
                    <a:ext uri="{9D8B030D-6E8A-4147-A177-3AD203B41FA5}">
                      <a16:colId xmlns:a16="http://schemas.microsoft.com/office/drawing/2014/main" val="20002"/>
                    </a:ext>
                  </a:extLst>
                </a:gridCol>
                <a:gridCol w="2521001">
                  <a:extLst>
                    <a:ext uri="{9D8B030D-6E8A-4147-A177-3AD203B41FA5}">
                      <a16:colId xmlns:a16="http://schemas.microsoft.com/office/drawing/2014/main" val="20003"/>
                    </a:ext>
                  </a:extLst>
                </a:gridCol>
              </a:tblGrid>
              <a:tr h="420605">
                <a:tc rowSpan="2" gridSpan="2">
                  <a:txBody>
                    <a:bodyPr/>
                    <a:lstStyle>
                      <a:lvl1pPr marL="285750" indent="-285750">
                        <a:lnSpc>
                          <a:spcPct val="110000"/>
                        </a:lnSpc>
                        <a:spcBef>
                          <a:spcPct val="20000"/>
                        </a:spcBef>
                        <a:buClr>
                          <a:schemeClr val="folHlink"/>
                        </a:buClr>
                        <a:buSzPct val="80000"/>
                        <a:buFont typeface="Wingdings" panose="05000000000000000000" pitchFamily="2" charset="2"/>
                        <a:defRPr kumimoji="1" sz="2400" b="1">
                          <a:solidFill>
                            <a:schemeClr val="tx2"/>
                          </a:solidFill>
                          <a:latin typeface="Times New Roman" panose="02020603050405020304" pitchFamily="18" charset="0"/>
                          <a:ea typeface="隶书" panose="02010509060101010101" pitchFamily="49" charset="-122"/>
                        </a:defRPr>
                      </a:lvl1pPr>
                      <a:lvl2pPr marL="762000" indent="-304800">
                        <a:lnSpc>
                          <a:spcPct val="110000"/>
                        </a:lnSpc>
                        <a:spcBef>
                          <a:spcPct val="20000"/>
                        </a:spcBef>
                        <a:buClr>
                          <a:srgbClr val="FFFF99"/>
                        </a:buClr>
                        <a:buFont typeface="Wingdings" panose="05000000000000000000" pitchFamily="2" charset="2"/>
                        <a:defRPr kumimoji="1" sz="2000" b="1">
                          <a:solidFill>
                            <a:srgbClr val="FFFF99"/>
                          </a:solidFill>
                          <a:latin typeface="Times New Roman" panose="02020603050405020304" pitchFamily="18" charset="0"/>
                          <a:ea typeface="楷体_GB2312" pitchFamily="49" charset="-122"/>
                        </a:defRPr>
                      </a:lvl2pPr>
                      <a:lvl3pPr marL="1238250" indent="-323850">
                        <a:lnSpc>
                          <a:spcPct val="150000"/>
                        </a:lnSpc>
                        <a:spcBef>
                          <a:spcPct val="20000"/>
                        </a:spcBef>
                        <a:buClr>
                          <a:schemeClr val="accent1"/>
                        </a:buClr>
                        <a:buSzPct val="90000"/>
                        <a:buFont typeface="Wingdings" panose="05000000000000000000" pitchFamily="2" charset="2"/>
                        <a:defRPr kumimoji="1" b="1">
                          <a:solidFill>
                            <a:schemeClr val="folHlink"/>
                          </a:solidFill>
                          <a:latin typeface="Times New Roman" panose="02020603050405020304" pitchFamily="18" charset="0"/>
                          <a:ea typeface="宋体" panose="02010600030101010101" pitchFamily="2" charset="-122"/>
                        </a:defRPr>
                      </a:lvl3pPr>
                      <a:lvl4pPr marL="1562100" indent="-190500">
                        <a:lnSpc>
                          <a:spcPct val="140000"/>
                        </a:lnSpc>
                        <a:spcBef>
                          <a:spcPct val="20000"/>
                        </a:spcBef>
                        <a:buClr>
                          <a:schemeClr val="tx1"/>
                        </a:buClr>
                        <a:defRPr kumimoji="1" b="1">
                          <a:solidFill>
                            <a:schemeClr val="tx1"/>
                          </a:solidFill>
                          <a:latin typeface="Times New Roman" panose="02020603050405020304" pitchFamily="18" charset="0"/>
                          <a:ea typeface="宋体" panose="02010600030101010101" pitchFamily="2" charset="-122"/>
                        </a:defRPr>
                      </a:lvl4pPr>
                      <a:lvl5pPr marL="1752600" indent="76200">
                        <a:lnSpc>
                          <a:spcPct val="110000"/>
                        </a:lnSpc>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2098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6670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1242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5814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285750" marR="0" lvl="0" indent="-285750" algn="ctr" defTabSz="914400" rtl="0" eaLnBrk="0" fontAlgn="base" latinLnBrk="0" hangingPunct="0">
                        <a:lnSpc>
                          <a:spcPct val="110000"/>
                        </a:lnSpc>
                        <a:spcBef>
                          <a:spcPct val="20000"/>
                        </a:spcBef>
                        <a:spcAft>
                          <a:spcPct val="0"/>
                        </a:spcAft>
                        <a:buClr>
                          <a:schemeClr val="folHlink"/>
                        </a:buClr>
                        <a:buSzPct val="80000"/>
                        <a:buFont typeface="Wingdings" panose="05000000000000000000" pitchFamily="2" charset="2"/>
                        <a:buNone/>
                        <a:tabLst/>
                      </a:pPr>
                      <a:endParaRPr kumimoji="1" lang="en-GB" altLang="zh-CN" sz="2100" b="1"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endParaRPr>
                    </a:p>
                  </a:txBody>
                  <a:tcPr marL="91439" marR="91439" marT="34280" marB="34280" anchor="ctr" horzOverflow="overflow">
                    <a:lnL>
                      <a:noFill/>
                    </a:lnL>
                    <a:lnR w="38100" cap="flat" cmpd="sng" algn="ctr">
                      <a:solidFill>
                        <a:srgbClr val="CCCC00"/>
                      </a:solidFill>
                      <a:prstDash val="solid"/>
                      <a:round/>
                      <a:headEnd type="none" w="med" len="med"/>
                      <a:tailEnd type="none" w="med" len="med"/>
                    </a:lnR>
                    <a:lnT>
                      <a:noFill/>
                    </a:lnT>
                    <a:lnB w="38100" cap="flat" cmpd="sng" algn="ctr">
                      <a:solidFill>
                        <a:srgbClr val="CCCC00"/>
                      </a:solidFill>
                      <a:prstDash val="solid"/>
                      <a:round/>
                      <a:headEnd type="none" w="med" len="med"/>
                      <a:tailEnd type="none" w="med" len="med"/>
                    </a:lnB>
                    <a:lnTlToBr>
                      <a:noFill/>
                    </a:lnTlToBr>
                    <a:lnBlToTr>
                      <a:noFill/>
                    </a:lnBlToTr>
                    <a:noFill/>
                  </a:tcPr>
                </a:tc>
                <a:tc rowSpan="2" hMerge="1">
                  <a:txBody>
                    <a:bodyPr/>
                    <a:lstStyle/>
                    <a:p>
                      <a:endParaRPr lang="zh-CN" altLang="en-US"/>
                    </a:p>
                  </a:txBody>
                  <a:tcPr/>
                </a:tc>
                <a:tc gridSpan="2">
                  <a:txBody>
                    <a:bodyPr/>
                    <a:lstStyle>
                      <a:lvl1pPr marL="285750" indent="-285750">
                        <a:lnSpc>
                          <a:spcPct val="110000"/>
                        </a:lnSpc>
                        <a:spcBef>
                          <a:spcPct val="20000"/>
                        </a:spcBef>
                        <a:buClr>
                          <a:schemeClr val="folHlink"/>
                        </a:buClr>
                        <a:buSzPct val="80000"/>
                        <a:buFont typeface="Wingdings" panose="05000000000000000000" pitchFamily="2" charset="2"/>
                        <a:defRPr kumimoji="1" sz="2400" b="1">
                          <a:solidFill>
                            <a:schemeClr val="tx2"/>
                          </a:solidFill>
                          <a:latin typeface="Times New Roman" panose="02020603050405020304" pitchFamily="18" charset="0"/>
                          <a:ea typeface="隶书" panose="02010509060101010101" pitchFamily="49" charset="-122"/>
                        </a:defRPr>
                      </a:lvl1pPr>
                      <a:lvl2pPr marL="762000" indent="-304800">
                        <a:lnSpc>
                          <a:spcPct val="110000"/>
                        </a:lnSpc>
                        <a:spcBef>
                          <a:spcPct val="20000"/>
                        </a:spcBef>
                        <a:buClr>
                          <a:srgbClr val="FFFF99"/>
                        </a:buClr>
                        <a:buFont typeface="Wingdings" panose="05000000000000000000" pitchFamily="2" charset="2"/>
                        <a:defRPr kumimoji="1" sz="2000" b="1">
                          <a:solidFill>
                            <a:srgbClr val="FFFF99"/>
                          </a:solidFill>
                          <a:latin typeface="Times New Roman" panose="02020603050405020304" pitchFamily="18" charset="0"/>
                          <a:ea typeface="楷体_GB2312" pitchFamily="49" charset="-122"/>
                        </a:defRPr>
                      </a:lvl2pPr>
                      <a:lvl3pPr marL="1238250" indent="-323850">
                        <a:lnSpc>
                          <a:spcPct val="150000"/>
                        </a:lnSpc>
                        <a:spcBef>
                          <a:spcPct val="20000"/>
                        </a:spcBef>
                        <a:buClr>
                          <a:schemeClr val="accent1"/>
                        </a:buClr>
                        <a:buSzPct val="90000"/>
                        <a:buFont typeface="Wingdings" panose="05000000000000000000" pitchFamily="2" charset="2"/>
                        <a:defRPr kumimoji="1" b="1">
                          <a:solidFill>
                            <a:schemeClr val="folHlink"/>
                          </a:solidFill>
                          <a:latin typeface="Times New Roman" panose="02020603050405020304" pitchFamily="18" charset="0"/>
                          <a:ea typeface="宋体" panose="02010600030101010101" pitchFamily="2" charset="-122"/>
                        </a:defRPr>
                      </a:lvl3pPr>
                      <a:lvl4pPr marL="1562100" indent="-190500">
                        <a:lnSpc>
                          <a:spcPct val="140000"/>
                        </a:lnSpc>
                        <a:spcBef>
                          <a:spcPct val="20000"/>
                        </a:spcBef>
                        <a:buClr>
                          <a:schemeClr val="tx1"/>
                        </a:buClr>
                        <a:defRPr kumimoji="1" b="1">
                          <a:solidFill>
                            <a:schemeClr val="tx1"/>
                          </a:solidFill>
                          <a:latin typeface="Times New Roman" panose="02020603050405020304" pitchFamily="18" charset="0"/>
                          <a:ea typeface="宋体" panose="02010600030101010101" pitchFamily="2" charset="-122"/>
                        </a:defRPr>
                      </a:lvl4pPr>
                      <a:lvl5pPr marL="1752600" indent="76200">
                        <a:lnSpc>
                          <a:spcPct val="110000"/>
                        </a:lnSpc>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2098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6670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1242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5814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285750" marR="0" lvl="0" indent="-285750" algn="ctr" defTabSz="914400" rtl="0" eaLnBrk="0" fontAlgn="base" latinLnBrk="0" hangingPunct="0">
                        <a:lnSpc>
                          <a:spcPct val="110000"/>
                        </a:lnSpc>
                        <a:spcBef>
                          <a:spcPct val="20000"/>
                        </a:spcBef>
                        <a:spcAft>
                          <a:spcPct val="0"/>
                        </a:spcAft>
                        <a:buClr>
                          <a:schemeClr val="folHlink"/>
                        </a:buClr>
                        <a:buSzPct val="80000"/>
                        <a:buFont typeface="Wingdings" panose="05000000000000000000" pitchFamily="2" charset="2"/>
                        <a:buNone/>
                        <a:tabLst/>
                      </a:pPr>
                      <a:r>
                        <a:rPr kumimoji="1" lang="en-US" altLang="zh-CN" sz="21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B </a:t>
                      </a:r>
                    </a:p>
                  </a:txBody>
                  <a:tcPr marL="91439" marR="91439" marT="34280" marB="34280" anchor="ctr" horzOverflow="overflow">
                    <a:lnL w="38100" cap="flat" cmpd="sng" algn="ctr">
                      <a:solidFill>
                        <a:srgbClr val="CCCC00"/>
                      </a:solidFill>
                      <a:prstDash val="solid"/>
                      <a:round/>
                      <a:headEnd type="none" w="med" len="med"/>
                      <a:tailEnd type="none" w="med" len="med"/>
                    </a:lnL>
                    <a:lnR w="38100" cap="flat" cmpd="sng" algn="ctr">
                      <a:solidFill>
                        <a:srgbClr val="CCCC00"/>
                      </a:solidFill>
                      <a:prstDash val="solid"/>
                      <a:round/>
                      <a:headEnd type="none" w="med" len="med"/>
                      <a:tailEnd type="none" w="med" len="med"/>
                    </a:lnR>
                    <a:lnT w="38100" cap="flat" cmpd="sng" algn="ctr">
                      <a:solidFill>
                        <a:srgbClr val="CCCC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420605">
                <a:tc gridSpan="2" vMerge="1">
                  <a:txBody>
                    <a:bodyPr/>
                    <a:lstStyle/>
                    <a:p>
                      <a:endParaRPr lang="zh-CN" altLang="en-US"/>
                    </a:p>
                  </a:txBody>
                  <a:tcPr/>
                </a:tc>
                <a:tc hMerge="1" vMerge="1">
                  <a:txBody>
                    <a:bodyPr/>
                    <a:lstStyle/>
                    <a:p>
                      <a:endParaRPr lang="zh-CN" altLang="en-US"/>
                    </a:p>
                  </a:txBody>
                  <a:tcPr/>
                </a:tc>
                <a:tc>
                  <a:txBody>
                    <a:bodyPr/>
                    <a:lstStyle>
                      <a:lvl1pPr marL="285750" indent="-285750">
                        <a:lnSpc>
                          <a:spcPct val="110000"/>
                        </a:lnSpc>
                        <a:spcBef>
                          <a:spcPct val="20000"/>
                        </a:spcBef>
                        <a:buClr>
                          <a:schemeClr val="folHlink"/>
                        </a:buClr>
                        <a:buSzPct val="80000"/>
                        <a:buFont typeface="Wingdings" panose="05000000000000000000" pitchFamily="2" charset="2"/>
                        <a:defRPr kumimoji="1" sz="2400" b="1">
                          <a:solidFill>
                            <a:schemeClr val="tx2"/>
                          </a:solidFill>
                          <a:latin typeface="Times New Roman" panose="02020603050405020304" pitchFamily="18" charset="0"/>
                          <a:ea typeface="隶书" panose="02010509060101010101" pitchFamily="49" charset="-122"/>
                        </a:defRPr>
                      </a:lvl1pPr>
                      <a:lvl2pPr marL="762000" indent="-304800">
                        <a:lnSpc>
                          <a:spcPct val="110000"/>
                        </a:lnSpc>
                        <a:spcBef>
                          <a:spcPct val="20000"/>
                        </a:spcBef>
                        <a:buClr>
                          <a:srgbClr val="FFFF99"/>
                        </a:buClr>
                        <a:buFont typeface="Wingdings" panose="05000000000000000000" pitchFamily="2" charset="2"/>
                        <a:defRPr kumimoji="1" sz="2000" b="1">
                          <a:solidFill>
                            <a:srgbClr val="FFFF99"/>
                          </a:solidFill>
                          <a:latin typeface="Times New Roman" panose="02020603050405020304" pitchFamily="18" charset="0"/>
                          <a:ea typeface="楷体_GB2312" pitchFamily="49" charset="-122"/>
                        </a:defRPr>
                      </a:lvl2pPr>
                      <a:lvl3pPr marL="1238250" indent="-323850">
                        <a:lnSpc>
                          <a:spcPct val="150000"/>
                        </a:lnSpc>
                        <a:spcBef>
                          <a:spcPct val="20000"/>
                        </a:spcBef>
                        <a:buClr>
                          <a:schemeClr val="accent1"/>
                        </a:buClr>
                        <a:buSzPct val="90000"/>
                        <a:buFont typeface="Wingdings" panose="05000000000000000000" pitchFamily="2" charset="2"/>
                        <a:defRPr kumimoji="1" b="1">
                          <a:solidFill>
                            <a:schemeClr val="folHlink"/>
                          </a:solidFill>
                          <a:latin typeface="Times New Roman" panose="02020603050405020304" pitchFamily="18" charset="0"/>
                          <a:ea typeface="宋体" panose="02010600030101010101" pitchFamily="2" charset="-122"/>
                        </a:defRPr>
                      </a:lvl3pPr>
                      <a:lvl4pPr marL="1562100" indent="-190500">
                        <a:lnSpc>
                          <a:spcPct val="140000"/>
                        </a:lnSpc>
                        <a:spcBef>
                          <a:spcPct val="20000"/>
                        </a:spcBef>
                        <a:buClr>
                          <a:schemeClr val="tx1"/>
                        </a:buClr>
                        <a:defRPr kumimoji="1" b="1">
                          <a:solidFill>
                            <a:schemeClr val="tx1"/>
                          </a:solidFill>
                          <a:latin typeface="Times New Roman" panose="02020603050405020304" pitchFamily="18" charset="0"/>
                          <a:ea typeface="宋体" panose="02010600030101010101" pitchFamily="2" charset="-122"/>
                        </a:defRPr>
                      </a:lvl4pPr>
                      <a:lvl5pPr marL="1752600" indent="76200">
                        <a:lnSpc>
                          <a:spcPct val="110000"/>
                        </a:lnSpc>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2098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6670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1242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5814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285750" marR="0" lvl="0" indent="-285750" algn="ctr" defTabSz="914400" rtl="0" eaLnBrk="0" fontAlgn="base" latinLnBrk="0" hangingPunct="0">
                        <a:lnSpc>
                          <a:spcPct val="110000"/>
                        </a:lnSpc>
                        <a:spcBef>
                          <a:spcPct val="20000"/>
                        </a:spcBef>
                        <a:spcAft>
                          <a:spcPct val="0"/>
                        </a:spcAft>
                        <a:buClr>
                          <a:schemeClr val="folHlink"/>
                        </a:buClr>
                        <a:buSzPct val="80000"/>
                        <a:buFont typeface="Wingdings" panose="05000000000000000000" pitchFamily="2" charset="2"/>
                        <a:buNone/>
                        <a:tabLst/>
                      </a:pPr>
                      <a:r>
                        <a:rPr kumimoji="1" lang="zh-CN" altLang="en-US" sz="21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rPr>
                        <a:t>坦白</a:t>
                      </a:r>
                    </a:p>
                  </a:txBody>
                  <a:tcPr marL="91439" marR="91439" marT="34280" marB="34280" anchor="ctr" horzOverflow="overflow">
                    <a:lnL w="38100" cap="flat" cmpd="sng" algn="ctr">
                      <a:solidFill>
                        <a:srgbClr val="CCCC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285750" indent="-285750">
                        <a:lnSpc>
                          <a:spcPct val="110000"/>
                        </a:lnSpc>
                        <a:spcBef>
                          <a:spcPct val="20000"/>
                        </a:spcBef>
                        <a:buClr>
                          <a:schemeClr val="folHlink"/>
                        </a:buClr>
                        <a:buSzPct val="80000"/>
                        <a:buFont typeface="Wingdings" panose="05000000000000000000" pitchFamily="2" charset="2"/>
                        <a:defRPr kumimoji="1" sz="2400" b="1">
                          <a:solidFill>
                            <a:schemeClr val="tx2"/>
                          </a:solidFill>
                          <a:latin typeface="Times New Roman" panose="02020603050405020304" pitchFamily="18" charset="0"/>
                          <a:ea typeface="隶书" panose="02010509060101010101" pitchFamily="49" charset="-122"/>
                        </a:defRPr>
                      </a:lvl1pPr>
                      <a:lvl2pPr marL="762000" indent="-304800">
                        <a:lnSpc>
                          <a:spcPct val="110000"/>
                        </a:lnSpc>
                        <a:spcBef>
                          <a:spcPct val="20000"/>
                        </a:spcBef>
                        <a:buClr>
                          <a:srgbClr val="FFFF99"/>
                        </a:buClr>
                        <a:buFont typeface="Wingdings" panose="05000000000000000000" pitchFamily="2" charset="2"/>
                        <a:defRPr kumimoji="1" sz="2000" b="1">
                          <a:solidFill>
                            <a:srgbClr val="FFFF99"/>
                          </a:solidFill>
                          <a:latin typeface="Times New Roman" panose="02020603050405020304" pitchFamily="18" charset="0"/>
                          <a:ea typeface="楷体_GB2312" pitchFamily="49" charset="-122"/>
                        </a:defRPr>
                      </a:lvl2pPr>
                      <a:lvl3pPr marL="1238250" indent="-323850">
                        <a:lnSpc>
                          <a:spcPct val="150000"/>
                        </a:lnSpc>
                        <a:spcBef>
                          <a:spcPct val="20000"/>
                        </a:spcBef>
                        <a:buClr>
                          <a:schemeClr val="accent1"/>
                        </a:buClr>
                        <a:buSzPct val="90000"/>
                        <a:buFont typeface="Wingdings" panose="05000000000000000000" pitchFamily="2" charset="2"/>
                        <a:defRPr kumimoji="1" b="1">
                          <a:solidFill>
                            <a:schemeClr val="folHlink"/>
                          </a:solidFill>
                          <a:latin typeface="Times New Roman" panose="02020603050405020304" pitchFamily="18" charset="0"/>
                          <a:ea typeface="宋体" panose="02010600030101010101" pitchFamily="2" charset="-122"/>
                        </a:defRPr>
                      </a:lvl3pPr>
                      <a:lvl4pPr marL="1562100" indent="-190500">
                        <a:lnSpc>
                          <a:spcPct val="140000"/>
                        </a:lnSpc>
                        <a:spcBef>
                          <a:spcPct val="20000"/>
                        </a:spcBef>
                        <a:buClr>
                          <a:schemeClr val="tx1"/>
                        </a:buClr>
                        <a:defRPr kumimoji="1" b="1">
                          <a:solidFill>
                            <a:schemeClr val="tx1"/>
                          </a:solidFill>
                          <a:latin typeface="Times New Roman" panose="02020603050405020304" pitchFamily="18" charset="0"/>
                          <a:ea typeface="宋体" panose="02010600030101010101" pitchFamily="2" charset="-122"/>
                        </a:defRPr>
                      </a:lvl4pPr>
                      <a:lvl5pPr marL="1752600" indent="76200">
                        <a:lnSpc>
                          <a:spcPct val="110000"/>
                        </a:lnSpc>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2098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6670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1242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5814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285750" marR="0" lvl="0" indent="-285750" algn="ctr" defTabSz="914400" rtl="0" eaLnBrk="0" fontAlgn="base" latinLnBrk="0" hangingPunct="0">
                        <a:lnSpc>
                          <a:spcPct val="110000"/>
                        </a:lnSpc>
                        <a:spcBef>
                          <a:spcPct val="20000"/>
                        </a:spcBef>
                        <a:spcAft>
                          <a:spcPct val="0"/>
                        </a:spcAft>
                        <a:buClr>
                          <a:schemeClr val="folHlink"/>
                        </a:buClr>
                        <a:buSzPct val="80000"/>
                        <a:buFont typeface="Wingdings" panose="05000000000000000000" pitchFamily="2" charset="2"/>
                        <a:buNone/>
                        <a:tabLst/>
                      </a:pPr>
                      <a:r>
                        <a:rPr kumimoji="1" lang="zh-CN" altLang="en-US" sz="21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rPr>
                        <a:t>抗拒</a:t>
                      </a:r>
                    </a:p>
                  </a:txBody>
                  <a:tcPr marL="91439" marR="91439" marT="34280" marB="34280" anchor="ctr" horzOverflow="overflow">
                    <a:lnL w="12700" cap="flat" cmpd="sng" algn="ctr">
                      <a:solidFill>
                        <a:schemeClr val="tx1"/>
                      </a:solidFill>
                      <a:prstDash val="solid"/>
                      <a:round/>
                      <a:headEnd type="none" w="med" len="med"/>
                      <a:tailEnd type="none" w="med" len="med"/>
                    </a:lnL>
                    <a:lnR w="38100" cap="flat" cmpd="sng" algn="ctr">
                      <a:solidFill>
                        <a:srgbClr val="CCCC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1189">
                <a:tc rowSpan="2">
                  <a:txBody>
                    <a:bodyPr/>
                    <a:lstStyle>
                      <a:lvl1pPr marL="285750" indent="-285750">
                        <a:lnSpc>
                          <a:spcPct val="110000"/>
                        </a:lnSpc>
                        <a:spcBef>
                          <a:spcPct val="20000"/>
                        </a:spcBef>
                        <a:buClr>
                          <a:schemeClr val="folHlink"/>
                        </a:buClr>
                        <a:buSzPct val="80000"/>
                        <a:buFont typeface="Wingdings" panose="05000000000000000000" pitchFamily="2" charset="2"/>
                        <a:defRPr kumimoji="1" sz="2400" b="1">
                          <a:solidFill>
                            <a:schemeClr val="tx2"/>
                          </a:solidFill>
                          <a:latin typeface="Times New Roman" panose="02020603050405020304" pitchFamily="18" charset="0"/>
                          <a:ea typeface="隶书" panose="02010509060101010101" pitchFamily="49" charset="-122"/>
                        </a:defRPr>
                      </a:lvl1pPr>
                      <a:lvl2pPr marL="762000" indent="-304800">
                        <a:lnSpc>
                          <a:spcPct val="110000"/>
                        </a:lnSpc>
                        <a:spcBef>
                          <a:spcPct val="20000"/>
                        </a:spcBef>
                        <a:buClr>
                          <a:srgbClr val="FFFF99"/>
                        </a:buClr>
                        <a:buFont typeface="Wingdings" panose="05000000000000000000" pitchFamily="2" charset="2"/>
                        <a:defRPr kumimoji="1" sz="2000" b="1">
                          <a:solidFill>
                            <a:srgbClr val="FFFF99"/>
                          </a:solidFill>
                          <a:latin typeface="Times New Roman" panose="02020603050405020304" pitchFamily="18" charset="0"/>
                          <a:ea typeface="楷体_GB2312" pitchFamily="49" charset="-122"/>
                        </a:defRPr>
                      </a:lvl2pPr>
                      <a:lvl3pPr marL="1238250" indent="-323850">
                        <a:lnSpc>
                          <a:spcPct val="150000"/>
                        </a:lnSpc>
                        <a:spcBef>
                          <a:spcPct val="20000"/>
                        </a:spcBef>
                        <a:buClr>
                          <a:schemeClr val="accent1"/>
                        </a:buClr>
                        <a:buSzPct val="90000"/>
                        <a:buFont typeface="Wingdings" panose="05000000000000000000" pitchFamily="2" charset="2"/>
                        <a:defRPr kumimoji="1" b="1">
                          <a:solidFill>
                            <a:schemeClr val="folHlink"/>
                          </a:solidFill>
                          <a:latin typeface="Times New Roman" panose="02020603050405020304" pitchFamily="18" charset="0"/>
                          <a:ea typeface="宋体" panose="02010600030101010101" pitchFamily="2" charset="-122"/>
                        </a:defRPr>
                      </a:lvl3pPr>
                      <a:lvl4pPr marL="1562100" indent="-190500">
                        <a:lnSpc>
                          <a:spcPct val="140000"/>
                        </a:lnSpc>
                        <a:spcBef>
                          <a:spcPct val="20000"/>
                        </a:spcBef>
                        <a:buClr>
                          <a:schemeClr val="tx1"/>
                        </a:buClr>
                        <a:defRPr kumimoji="1" b="1">
                          <a:solidFill>
                            <a:schemeClr val="tx1"/>
                          </a:solidFill>
                          <a:latin typeface="Times New Roman" panose="02020603050405020304" pitchFamily="18" charset="0"/>
                          <a:ea typeface="宋体" panose="02010600030101010101" pitchFamily="2" charset="-122"/>
                        </a:defRPr>
                      </a:lvl4pPr>
                      <a:lvl5pPr marL="1752600" indent="76200">
                        <a:lnSpc>
                          <a:spcPct val="110000"/>
                        </a:lnSpc>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2098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6670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1242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5814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285750" marR="0" lvl="0" indent="-285750" algn="ctr" defTabSz="914400" rtl="0" eaLnBrk="0" fontAlgn="base" latinLnBrk="0" hangingPunct="0">
                        <a:lnSpc>
                          <a:spcPct val="110000"/>
                        </a:lnSpc>
                        <a:spcBef>
                          <a:spcPct val="20000"/>
                        </a:spcBef>
                        <a:spcAft>
                          <a:spcPct val="0"/>
                        </a:spcAft>
                        <a:buClr>
                          <a:schemeClr val="folHlink"/>
                        </a:buClr>
                        <a:buSzPct val="80000"/>
                        <a:buFont typeface="Wingdings" panose="05000000000000000000" pitchFamily="2" charset="2"/>
                        <a:buNone/>
                        <a:tabLst/>
                      </a:pPr>
                      <a:r>
                        <a:rPr kumimoji="1" lang="en-US" altLang="zh-CN" sz="21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A </a:t>
                      </a:r>
                    </a:p>
                  </a:txBody>
                  <a:tcPr marL="91439" marR="91439" marT="34280" marB="34280" anchor="ctr" horzOverflow="overflow">
                    <a:lnL w="38100" cap="flat" cmpd="sng" algn="ctr">
                      <a:solidFill>
                        <a:srgbClr val="CCCC00"/>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CCCC00"/>
                      </a:solidFill>
                      <a:prstDash val="solid"/>
                      <a:round/>
                      <a:headEnd type="none" w="med" len="med"/>
                      <a:tailEnd type="none" w="med" len="med"/>
                    </a:lnT>
                    <a:lnB w="38100" cap="flat" cmpd="sng" algn="ctr">
                      <a:solidFill>
                        <a:srgbClr val="CCCC00"/>
                      </a:solidFill>
                      <a:prstDash val="solid"/>
                      <a:round/>
                      <a:headEnd type="none" w="med" len="med"/>
                      <a:tailEnd type="none" w="med" len="med"/>
                    </a:lnB>
                    <a:lnTlToBr>
                      <a:noFill/>
                    </a:lnTlToBr>
                    <a:lnBlToTr>
                      <a:noFill/>
                    </a:lnBlToTr>
                    <a:noFill/>
                  </a:tcPr>
                </a:tc>
                <a:tc>
                  <a:txBody>
                    <a:bodyPr/>
                    <a:lstStyle>
                      <a:lvl1pPr marL="285750" indent="-285750">
                        <a:lnSpc>
                          <a:spcPct val="110000"/>
                        </a:lnSpc>
                        <a:spcBef>
                          <a:spcPct val="20000"/>
                        </a:spcBef>
                        <a:buClr>
                          <a:schemeClr val="folHlink"/>
                        </a:buClr>
                        <a:buSzPct val="80000"/>
                        <a:buFont typeface="Wingdings" panose="05000000000000000000" pitchFamily="2" charset="2"/>
                        <a:defRPr kumimoji="1" sz="2400" b="1">
                          <a:solidFill>
                            <a:schemeClr val="tx2"/>
                          </a:solidFill>
                          <a:latin typeface="Times New Roman" panose="02020603050405020304" pitchFamily="18" charset="0"/>
                          <a:ea typeface="隶书" panose="02010509060101010101" pitchFamily="49" charset="-122"/>
                        </a:defRPr>
                      </a:lvl1pPr>
                      <a:lvl2pPr marL="762000" indent="-304800">
                        <a:lnSpc>
                          <a:spcPct val="110000"/>
                        </a:lnSpc>
                        <a:spcBef>
                          <a:spcPct val="20000"/>
                        </a:spcBef>
                        <a:buClr>
                          <a:srgbClr val="FFFF99"/>
                        </a:buClr>
                        <a:buFont typeface="Wingdings" panose="05000000000000000000" pitchFamily="2" charset="2"/>
                        <a:defRPr kumimoji="1" sz="2000" b="1">
                          <a:solidFill>
                            <a:srgbClr val="FFFF99"/>
                          </a:solidFill>
                          <a:latin typeface="Times New Roman" panose="02020603050405020304" pitchFamily="18" charset="0"/>
                          <a:ea typeface="楷体_GB2312" pitchFamily="49" charset="-122"/>
                        </a:defRPr>
                      </a:lvl2pPr>
                      <a:lvl3pPr marL="1238250" indent="-323850">
                        <a:lnSpc>
                          <a:spcPct val="150000"/>
                        </a:lnSpc>
                        <a:spcBef>
                          <a:spcPct val="20000"/>
                        </a:spcBef>
                        <a:buClr>
                          <a:schemeClr val="accent1"/>
                        </a:buClr>
                        <a:buSzPct val="90000"/>
                        <a:buFont typeface="Wingdings" panose="05000000000000000000" pitchFamily="2" charset="2"/>
                        <a:defRPr kumimoji="1" b="1">
                          <a:solidFill>
                            <a:schemeClr val="folHlink"/>
                          </a:solidFill>
                          <a:latin typeface="Times New Roman" panose="02020603050405020304" pitchFamily="18" charset="0"/>
                          <a:ea typeface="宋体" panose="02010600030101010101" pitchFamily="2" charset="-122"/>
                        </a:defRPr>
                      </a:lvl3pPr>
                      <a:lvl4pPr marL="1562100" indent="-190500">
                        <a:lnSpc>
                          <a:spcPct val="140000"/>
                        </a:lnSpc>
                        <a:spcBef>
                          <a:spcPct val="20000"/>
                        </a:spcBef>
                        <a:buClr>
                          <a:schemeClr val="tx1"/>
                        </a:buClr>
                        <a:defRPr kumimoji="1" b="1">
                          <a:solidFill>
                            <a:schemeClr val="tx1"/>
                          </a:solidFill>
                          <a:latin typeface="Times New Roman" panose="02020603050405020304" pitchFamily="18" charset="0"/>
                          <a:ea typeface="宋体" panose="02010600030101010101" pitchFamily="2" charset="-122"/>
                        </a:defRPr>
                      </a:lvl4pPr>
                      <a:lvl5pPr marL="1752600" indent="76200">
                        <a:lnSpc>
                          <a:spcPct val="110000"/>
                        </a:lnSpc>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2098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6670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1242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5814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285750" marR="0" lvl="0" indent="-285750" algn="ctr" defTabSz="914400" rtl="0" eaLnBrk="0" fontAlgn="base" latinLnBrk="0" hangingPunct="0">
                        <a:lnSpc>
                          <a:spcPct val="110000"/>
                        </a:lnSpc>
                        <a:spcBef>
                          <a:spcPct val="20000"/>
                        </a:spcBef>
                        <a:spcAft>
                          <a:spcPct val="0"/>
                        </a:spcAft>
                        <a:buClr>
                          <a:schemeClr val="folHlink"/>
                        </a:buClr>
                        <a:buSzPct val="80000"/>
                        <a:buFont typeface="Wingdings" panose="05000000000000000000" pitchFamily="2" charset="2"/>
                        <a:buNone/>
                        <a:tabLst/>
                      </a:pPr>
                      <a:r>
                        <a:rPr kumimoji="1" lang="zh-CN" altLang="en-US" sz="2100" b="1"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rPr>
                        <a:t>坦白</a:t>
                      </a:r>
                    </a:p>
                  </a:txBody>
                  <a:tcPr marL="91439" marR="91439" marT="34280" marB="342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CCCC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285750" indent="-285750">
                        <a:lnSpc>
                          <a:spcPct val="110000"/>
                        </a:lnSpc>
                        <a:spcBef>
                          <a:spcPct val="20000"/>
                        </a:spcBef>
                        <a:buClr>
                          <a:schemeClr val="folHlink"/>
                        </a:buClr>
                        <a:buSzPct val="80000"/>
                        <a:buFont typeface="Wingdings" panose="05000000000000000000" pitchFamily="2" charset="2"/>
                        <a:defRPr kumimoji="1" sz="2400" b="1">
                          <a:solidFill>
                            <a:schemeClr val="tx2"/>
                          </a:solidFill>
                          <a:latin typeface="Times New Roman" panose="02020603050405020304" pitchFamily="18" charset="0"/>
                          <a:ea typeface="隶书" panose="02010509060101010101" pitchFamily="49" charset="-122"/>
                        </a:defRPr>
                      </a:lvl1pPr>
                      <a:lvl2pPr marL="762000" indent="-304800">
                        <a:lnSpc>
                          <a:spcPct val="110000"/>
                        </a:lnSpc>
                        <a:spcBef>
                          <a:spcPct val="20000"/>
                        </a:spcBef>
                        <a:buClr>
                          <a:srgbClr val="FFFF99"/>
                        </a:buClr>
                        <a:buFont typeface="Wingdings" panose="05000000000000000000" pitchFamily="2" charset="2"/>
                        <a:defRPr kumimoji="1" sz="2000" b="1">
                          <a:solidFill>
                            <a:srgbClr val="FFFF99"/>
                          </a:solidFill>
                          <a:latin typeface="Times New Roman" panose="02020603050405020304" pitchFamily="18" charset="0"/>
                          <a:ea typeface="楷体_GB2312" pitchFamily="49" charset="-122"/>
                        </a:defRPr>
                      </a:lvl2pPr>
                      <a:lvl3pPr marL="1238250" indent="-323850">
                        <a:lnSpc>
                          <a:spcPct val="150000"/>
                        </a:lnSpc>
                        <a:spcBef>
                          <a:spcPct val="20000"/>
                        </a:spcBef>
                        <a:buClr>
                          <a:schemeClr val="accent1"/>
                        </a:buClr>
                        <a:buSzPct val="90000"/>
                        <a:buFont typeface="Wingdings" panose="05000000000000000000" pitchFamily="2" charset="2"/>
                        <a:defRPr kumimoji="1" b="1">
                          <a:solidFill>
                            <a:schemeClr val="folHlink"/>
                          </a:solidFill>
                          <a:latin typeface="Times New Roman" panose="02020603050405020304" pitchFamily="18" charset="0"/>
                          <a:ea typeface="宋体" panose="02010600030101010101" pitchFamily="2" charset="-122"/>
                        </a:defRPr>
                      </a:lvl3pPr>
                      <a:lvl4pPr marL="1562100" indent="-190500">
                        <a:lnSpc>
                          <a:spcPct val="140000"/>
                        </a:lnSpc>
                        <a:spcBef>
                          <a:spcPct val="20000"/>
                        </a:spcBef>
                        <a:buClr>
                          <a:schemeClr val="tx1"/>
                        </a:buClr>
                        <a:defRPr kumimoji="1" b="1">
                          <a:solidFill>
                            <a:schemeClr val="tx1"/>
                          </a:solidFill>
                          <a:latin typeface="Times New Roman" panose="02020603050405020304" pitchFamily="18" charset="0"/>
                          <a:ea typeface="宋体" panose="02010600030101010101" pitchFamily="2" charset="-122"/>
                        </a:defRPr>
                      </a:lvl4pPr>
                      <a:lvl5pPr marL="1752600" indent="76200">
                        <a:lnSpc>
                          <a:spcPct val="110000"/>
                        </a:lnSpc>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2098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6670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1242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5814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285750" marR="0" lvl="0" indent="-285750" algn="ctr" defTabSz="914400" rtl="0" eaLnBrk="0" fontAlgn="base" latinLnBrk="0" hangingPunct="0">
                        <a:lnSpc>
                          <a:spcPct val="110000"/>
                        </a:lnSpc>
                        <a:spcBef>
                          <a:spcPct val="20000"/>
                        </a:spcBef>
                        <a:spcAft>
                          <a:spcPct val="0"/>
                        </a:spcAft>
                        <a:buClr>
                          <a:schemeClr val="folHlink"/>
                        </a:buClr>
                        <a:buSzPct val="80000"/>
                        <a:buFont typeface="Wingdings" panose="05000000000000000000" pitchFamily="2" charset="2"/>
                        <a:buNone/>
                        <a:tabLst/>
                      </a:pPr>
                      <a:r>
                        <a:rPr kumimoji="1" lang="en-US" altLang="zh-CN" sz="2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-0.5</a:t>
                      </a:r>
                      <a:r>
                        <a:rPr kumimoji="1" lang="en-US" altLang="zh-CN" sz="27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-0.5</a:t>
                      </a:r>
                      <a:endParaRPr kumimoji="1" lang="en-US" altLang="zh-CN" sz="24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txBody>
                  <a:tcPr marL="91439" marR="91439" marT="34280" marB="342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285750" indent="-285750">
                        <a:lnSpc>
                          <a:spcPct val="110000"/>
                        </a:lnSpc>
                        <a:spcBef>
                          <a:spcPct val="20000"/>
                        </a:spcBef>
                        <a:buClr>
                          <a:schemeClr val="folHlink"/>
                        </a:buClr>
                        <a:buSzPct val="80000"/>
                        <a:buFont typeface="Wingdings" panose="05000000000000000000" pitchFamily="2" charset="2"/>
                        <a:defRPr kumimoji="1" sz="2400" b="1">
                          <a:solidFill>
                            <a:schemeClr val="tx2"/>
                          </a:solidFill>
                          <a:latin typeface="Times New Roman" panose="02020603050405020304" pitchFamily="18" charset="0"/>
                          <a:ea typeface="隶书" panose="02010509060101010101" pitchFamily="49" charset="-122"/>
                        </a:defRPr>
                      </a:lvl1pPr>
                      <a:lvl2pPr marL="762000" indent="-304800">
                        <a:lnSpc>
                          <a:spcPct val="110000"/>
                        </a:lnSpc>
                        <a:spcBef>
                          <a:spcPct val="20000"/>
                        </a:spcBef>
                        <a:buClr>
                          <a:srgbClr val="FFFF99"/>
                        </a:buClr>
                        <a:buFont typeface="Wingdings" panose="05000000000000000000" pitchFamily="2" charset="2"/>
                        <a:defRPr kumimoji="1" sz="2000" b="1">
                          <a:solidFill>
                            <a:srgbClr val="FFFF99"/>
                          </a:solidFill>
                          <a:latin typeface="Times New Roman" panose="02020603050405020304" pitchFamily="18" charset="0"/>
                          <a:ea typeface="楷体_GB2312" pitchFamily="49" charset="-122"/>
                        </a:defRPr>
                      </a:lvl2pPr>
                      <a:lvl3pPr marL="1238250" indent="-323850">
                        <a:lnSpc>
                          <a:spcPct val="150000"/>
                        </a:lnSpc>
                        <a:spcBef>
                          <a:spcPct val="20000"/>
                        </a:spcBef>
                        <a:buClr>
                          <a:schemeClr val="accent1"/>
                        </a:buClr>
                        <a:buSzPct val="90000"/>
                        <a:buFont typeface="Wingdings" panose="05000000000000000000" pitchFamily="2" charset="2"/>
                        <a:defRPr kumimoji="1" b="1">
                          <a:solidFill>
                            <a:schemeClr val="folHlink"/>
                          </a:solidFill>
                          <a:latin typeface="Times New Roman" panose="02020603050405020304" pitchFamily="18" charset="0"/>
                          <a:ea typeface="宋体" panose="02010600030101010101" pitchFamily="2" charset="-122"/>
                        </a:defRPr>
                      </a:lvl3pPr>
                      <a:lvl4pPr marL="1562100" indent="-190500">
                        <a:lnSpc>
                          <a:spcPct val="140000"/>
                        </a:lnSpc>
                        <a:spcBef>
                          <a:spcPct val="20000"/>
                        </a:spcBef>
                        <a:buClr>
                          <a:schemeClr val="tx1"/>
                        </a:buClr>
                        <a:defRPr kumimoji="1" b="1">
                          <a:solidFill>
                            <a:schemeClr val="tx1"/>
                          </a:solidFill>
                          <a:latin typeface="Times New Roman" panose="02020603050405020304" pitchFamily="18" charset="0"/>
                          <a:ea typeface="宋体" panose="02010600030101010101" pitchFamily="2" charset="-122"/>
                        </a:defRPr>
                      </a:lvl4pPr>
                      <a:lvl5pPr marL="1752600" indent="76200">
                        <a:lnSpc>
                          <a:spcPct val="110000"/>
                        </a:lnSpc>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2098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6670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1242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5814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285750" marR="0" lvl="0" indent="-285750" algn="ctr" defTabSz="914400" rtl="0" eaLnBrk="0" fontAlgn="base" latinLnBrk="0" hangingPunct="0">
                        <a:lnSpc>
                          <a:spcPct val="110000"/>
                        </a:lnSpc>
                        <a:spcBef>
                          <a:spcPct val="20000"/>
                        </a:spcBef>
                        <a:spcAft>
                          <a:spcPct val="0"/>
                        </a:spcAft>
                        <a:buClr>
                          <a:schemeClr val="folHlink"/>
                        </a:buClr>
                        <a:buSzPct val="80000"/>
                        <a:buFont typeface="Wingdings" panose="05000000000000000000" pitchFamily="2" charset="2"/>
                        <a:buNone/>
                        <a:tabLst/>
                      </a:pPr>
                      <a:r>
                        <a:rPr kumimoji="1" lang="zh-CN" altLang="en-US" sz="27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r>
                        <a:rPr kumimoji="1" lang="en-US" altLang="zh-CN" sz="27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0,  -5</a:t>
                      </a:r>
                      <a:r>
                        <a:rPr kumimoji="1" lang="en-US" altLang="zh-CN" sz="24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p>
                  </a:txBody>
                  <a:tcPr marL="91439" marR="91439" marT="34280" marB="34280" anchor="ctr" horzOverflow="overflow">
                    <a:lnL w="12700" cap="flat" cmpd="sng" algn="ctr">
                      <a:solidFill>
                        <a:schemeClr val="tx1"/>
                      </a:solidFill>
                      <a:prstDash val="solid"/>
                      <a:round/>
                      <a:headEnd type="none" w="med" len="med"/>
                      <a:tailEnd type="none" w="med" len="med"/>
                    </a:lnL>
                    <a:lnR w="38100" cap="flat" cmpd="sng" algn="ctr">
                      <a:solidFill>
                        <a:srgbClr val="CCCC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1189">
                <a:tc vMerge="1">
                  <a:txBody>
                    <a:bodyPr/>
                    <a:lstStyle/>
                    <a:p>
                      <a:endParaRPr lang="zh-CN" altLang="en-US"/>
                    </a:p>
                  </a:txBody>
                  <a:tcPr/>
                </a:tc>
                <a:tc>
                  <a:txBody>
                    <a:bodyPr/>
                    <a:lstStyle>
                      <a:lvl1pPr marL="285750" indent="-285750">
                        <a:lnSpc>
                          <a:spcPct val="110000"/>
                        </a:lnSpc>
                        <a:spcBef>
                          <a:spcPct val="20000"/>
                        </a:spcBef>
                        <a:buClr>
                          <a:schemeClr val="folHlink"/>
                        </a:buClr>
                        <a:buSzPct val="80000"/>
                        <a:buFont typeface="Wingdings" panose="05000000000000000000" pitchFamily="2" charset="2"/>
                        <a:defRPr kumimoji="1" sz="2400" b="1">
                          <a:solidFill>
                            <a:schemeClr val="tx2"/>
                          </a:solidFill>
                          <a:latin typeface="Times New Roman" panose="02020603050405020304" pitchFamily="18" charset="0"/>
                          <a:ea typeface="隶书" panose="02010509060101010101" pitchFamily="49" charset="-122"/>
                        </a:defRPr>
                      </a:lvl1pPr>
                      <a:lvl2pPr marL="762000" indent="-304800">
                        <a:lnSpc>
                          <a:spcPct val="110000"/>
                        </a:lnSpc>
                        <a:spcBef>
                          <a:spcPct val="20000"/>
                        </a:spcBef>
                        <a:buClr>
                          <a:srgbClr val="FFFF99"/>
                        </a:buClr>
                        <a:buFont typeface="Wingdings" panose="05000000000000000000" pitchFamily="2" charset="2"/>
                        <a:defRPr kumimoji="1" sz="2000" b="1">
                          <a:solidFill>
                            <a:srgbClr val="FFFF99"/>
                          </a:solidFill>
                          <a:latin typeface="Times New Roman" panose="02020603050405020304" pitchFamily="18" charset="0"/>
                          <a:ea typeface="楷体_GB2312" pitchFamily="49" charset="-122"/>
                        </a:defRPr>
                      </a:lvl2pPr>
                      <a:lvl3pPr marL="1238250" indent="-323850">
                        <a:lnSpc>
                          <a:spcPct val="150000"/>
                        </a:lnSpc>
                        <a:spcBef>
                          <a:spcPct val="20000"/>
                        </a:spcBef>
                        <a:buClr>
                          <a:schemeClr val="accent1"/>
                        </a:buClr>
                        <a:buSzPct val="90000"/>
                        <a:buFont typeface="Wingdings" panose="05000000000000000000" pitchFamily="2" charset="2"/>
                        <a:defRPr kumimoji="1" b="1">
                          <a:solidFill>
                            <a:schemeClr val="folHlink"/>
                          </a:solidFill>
                          <a:latin typeface="Times New Roman" panose="02020603050405020304" pitchFamily="18" charset="0"/>
                          <a:ea typeface="宋体" panose="02010600030101010101" pitchFamily="2" charset="-122"/>
                        </a:defRPr>
                      </a:lvl3pPr>
                      <a:lvl4pPr marL="1562100" indent="-190500">
                        <a:lnSpc>
                          <a:spcPct val="140000"/>
                        </a:lnSpc>
                        <a:spcBef>
                          <a:spcPct val="20000"/>
                        </a:spcBef>
                        <a:buClr>
                          <a:schemeClr val="tx1"/>
                        </a:buClr>
                        <a:defRPr kumimoji="1" b="1">
                          <a:solidFill>
                            <a:schemeClr val="tx1"/>
                          </a:solidFill>
                          <a:latin typeface="Times New Roman" panose="02020603050405020304" pitchFamily="18" charset="0"/>
                          <a:ea typeface="宋体" panose="02010600030101010101" pitchFamily="2" charset="-122"/>
                        </a:defRPr>
                      </a:lvl4pPr>
                      <a:lvl5pPr marL="1752600" indent="76200">
                        <a:lnSpc>
                          <a:spcPct val="110000"/>
                        </a:lnSpc>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2098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6670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1242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5814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285750" marR="0" lvl="0" indent="-285750" algn="ctr" defTabSz="914400" rtl="0" eaLnBrk="0" fontAlgn="base" latinLnBrk="0" hangingPunct="0">
                        <a:lnSpc>
                          <a:spcPct val="110000"/>
                        </a:lnSpc>
                        <a:spcBef>
                          <a:spcPct val="20000"/>
                        </a:spcBef>
                        <a:spcAft>
                          <a:spcPct val="0"/>
                        </a:spcAft>
                        <a:buClr>
                          <a:schemeClr val="folHlink"/>
                        </a:buClr>
                        <a:buSzPct val="80000"/>
                        <a:buFont typeface="Wingdings" panose="05000000000000000000" pitchFamily="2" charset="2"/>
                        <a:buNone/>
                        <a:tabLst/>
                      </a:pPr>
                      <a:r>
                        <a:rPr kumimoji="1" lang="zh-CN" altLang="en-US" sz="21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rPr>
                        <a:t>抗拒</a:t>
                      </a:r>
                    </a:p>
                  </a:txBody>
                  <a:tcPr marL="91439" marR="91439" marT="34280" marB="342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rgbClr val="CCCC00"/>
                      </a:solidFill>
                      <a:prstDash val="solid"/>
                      <a:round/>
                      <a:headEnd type="none" w="med" len="med"/>
                      <a:tailEnd type="none" w="med" len="med"/>
                    </a:lnB>
                    <a:lnTlToBr>
                      <a:noFill/>
                    </a:lnTlToBr>
                    <a:lnBlToTr>
                      <a:noFill/>
                    </a:lnBlToTr>
                    <a:noFill/>
                  </a:tcPr>
                </a:tc>
                <a:tc>
                  <a:txBody>
                    <a:bodyPr/>
                    <a:lstStyle>
                      <a:lvl1pPr marL="285750" indent="-285750">
                        <a:lnSpc>
                          <a:spcPct val="110000"/>
                        </a:lnSpc>
                        <a:spcBef>
                          <a:spcPct val="20000"/>
                        </a:spcBef>
                        <a:buClr>
                          <a:schemeClr val="folHlink"/>
                        </a:buClr>
                        <a:buSzPct val="80000"/>
                        <a:buFont typeface="Wingdings" panose="05000000000000000000" pitchFamily="2" charset="2"/>
                        <a:defRPr kumimoji="1" sz="2400" b="1">
                          <a:solidFill>
                            <a:schemeClr val="tx2"/>
                          </a:solidFill>
                          <a:latin typeface="Times New Roman" panose="02020603050405020304" pitchFamily="18" charset="0"/>
                          <a:ea typeface="隶书" panose="02010509060101010101" pitchFamily="49" charset="-122"/>
                        </a:defRPr>
                      </a:lvl1pPr>
                      <a:lvl2pPr marL="762000" indent="-304800">
                        <a:lnSpc>
                          <a:spcPct val="110000"/>
                        </a:lnSpc>
                        <a:spcBef>
                          <a:spcPct val="20000"/>
                        </a:spcBef>
                        <a:buClr>
                          <a:srgbClr val="FFFF99"/>
                        </a:buClr>
                        <a:buFont typeface="Wingdings" panose="05000000000000000000" pitchFamily="2" charset="2"/>
                        <a:defRPr kumimoji="1" sz="2000" b="1">
                          <a:solidFill>
                            <a:srgbClr val="FFFF99"/>
                          </a:solidFill>
                          <a:latin typeface="Times New Roman" panose="02020603050405020304" pitchFamily="18" charset="0"/>
                          <a:ea typeface="楷体_GB2312" pitchFamily="49" charset="-122"/>
                        </a:defRPr>
                      </a:lvl2pPr>
                      <a:lvl3pPr marL="1238250" indent="-323850">
                        <a:lnSpc>
                          <a:spcPct val="150000"/>
                        </a:lnSpc>
                        <a:spcBef>
                          <a:spcPct val="20000"/>
                        </a:spcBef>
                        <a:buClr>
                          <a:schemeClr val="accent1"/>
                        </a:buClr>
                        <a:buSzPct val="90000"/>
                        <a:buFont typeface="Wingdings" panose="05000000000000000000" pitchFamily="2" charset="2"/>
                        <a:defRPr kumimoji="1" b="1">
                          <a:solidFill>
                            <a:schemeClr val="folHlink"/>
                          </a:solidFill>
                          <a:latin typeface="Times New Roman" panose="02020603050405020304" pitchFamily="18" charset="0"/>
                          <a:ea typeface="宋体" panose="02010600030101010101" pitchFamily="2" charset="-122"/>
                        </a:defRPr>
                      </a:lvl3pPr>
                      <a:lvl4pPr marL="1562100" indent="-190500">
                        <a:lnSpc>
                          <a:spcPct val="140000"/>
                        </a:lnSpc>
                        <a:spcBef>
                          <a:spcPct val="20000"/>
                        </a:spcBef>
                        <a:buClr>
                          <a:schemeClr val="tx1"/>
                        </a:buClr>
                        <a:defRPr kumimoji="1" b="1">
                          <a:solidFill>
                            <a:schemeClr val="tx1"/>
                          </a:solidFill>
                          <a:latin typeface="Times New Roman" panose="02020603050405020304" pitchFamily="18" charset="0"/>
                          <a:ea typeface="宋体" panose="02010600030101010101" pitchFamily="2" charset="-122"/>
                        </a:defRPr>
                      </a:lvl4pPr>
                      <a:lvl5pPr marL="1752600" indent="76200">
                        <a:lnSpc>
                          <a:spcPct val="110000"/>
                        </a:lnSpc>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2098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6670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1242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5814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285750" marR="0" lvl="0" indent="-285750" algn="ctr" defTabSz="914400" rtl="0" eaLnBrk="0" fontAlgn="base" latinLnBrk="0" hangingPunct="0">
                        <a:lnSpc>
                          <a:spcPct val="110000"/>
                        </a:lnSpc>
                        <a:spcBef>
                          <a:spcPct val="20000"/>
                        </a:spcBef>
                        <a:spcAft>
                          <a:spcPct val="0"/>
                        </a:spcAft>
                        <a:buClr>
                          <a:schemeClr val="folHlink"/>
                        </a:buClr>
                        <a:buSzPct val="80000"/>
                        <a:buFont typeface="Wingdings" panose="05000000000000000000" pitchFamily="2" charset="2"/>
                        <a:buNone/>
                        <a:tabLst/>
                      </a:pPr>
                      <a:r>
                        <a:rPr kumimoji="1" lang="en-US" altLang="zh-CN" sz="27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-5 ,  0</a:t>
                      </a:r>
                      <a:r>
                        <a:rPr kumimoji="1" lang="en-US" altLang="zh-CN" sz="24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p>
                  </a:txBody>
                  <a:tcPr marL="91439" marR="91439" marT="34280" marB="342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rgbClr val="CCCC00"/>
                      </a:solidFill>
                      <a:prstDash val="solid"/>
                      <a:round/>
                      <a:headEnd type="none" w="med" len="med"/>
                      <a:tailEnd type="none" w="med" len="med"/>
                    </a:lnB>
                    <a:lnTlToBr>
                      <a:noFill/>
                    </a:lnTlToBr>
                    <a:lnBlToTr>
                      <a:noFill/>
                    </a:lnBlToTr>
                    <a:noFill/>
                  </a:tcPr>
                </a:tc>
                <a:tc>
                  <a:txBody>
                    <a:bodyPr/>
                    <a:lstStyle>
                      <a:lvl1pPr marL="285750" indent="-285750">
                        <a:lnSpc>
                          <a:spcPct val="110000"/>
                        </a:lnSpc>
                        <a:spcBef>
                          <a:spcPct val="20000"/>
                        </a:spcBef>
                        <a:buClr>
                          <a:schemeClr val="folHlink"/>
                        </a:buClr>
                        <a:buSzPct val="80000"/>
                        <a:buFont typeface="Wingdings" panose="05000000000000000000" pitchFamily="2" charset="2"/>
                        <a:defRPr kumimoji="1" sz="2400" b="1">
                          <a:solidFill>
                            <a:schemeClr val="tx2"/>
                          </a:solidFill>
                          <a:latin typeface="Times New Roman" panose="02020603050405020304" pitchFamily="18" charset="0"/>
                          <a:ea typeface="隶书" panose="02010509060101010101" pitchFamily="49" charset="-122"/>
                        </a:defRPr>
                      </a:lvl1pPr>
                      <a:lvl2pPr marL="762000" indent="-304800">
                        <a:lnSpc>
                          <a:spcPct val="110000"/>
                        </a:lnSpc>
                        <a:spcBef>
                          <a:spcPct val="20000"/>
                        </a:spcBef>
                        <a:buClr>
                          <a:srgbClr val="FFFF99"/>
                        </a:buClr>
                        <a:buFont typeface="Wingdings" panose="05000000000000000000" pitchFamily="2" charset="2"/>
                        <a:defRPr kumimoji="1" sz="2000" b="1">
                          <a:solidFill>
                            <a:srgbClr val="FFFF99"/>
                          </a:solidFill>
                          <a:latin typeface="Times New Roman" panose="02020603050405020304" pitchFamily="18" charset="0"/>
                          <a:ea typeface="楷体_GB2312" pitchFamily="49" charset="-122"/>
                        </a:defRPr>
                      </a:lvl2pPr>
                      <a:lvl3pPr marL="1238250" indent="-323850">
                        <a:lnSpc>
                          <a:spcPct val="150000"/>
                        </a:lnSpc>
                        <a:spcBef>
                          <a:spcPct val="20000"/>
                        </a:spcBef>
                        <a:buClr>
                          <a:schemeClr val="accent1"/>
                        </a:buClr>
                        <a:buSzPct val="90000"/>
                        <a:buFont typeface="Wingdings" panose="05000000000000000000" pitchFamily="2" charset="2"/>
                        <a:defRPr kumimoji="1" b="1">
                          <a:solidFill>
                            <a:schemeClr val="folHlink"/>
                          </a:solidFill>
                          <a:latin typeface="Times New Roman" panose="02020603050405020304" pitchFamily="18" charset="0"/>
                          <a:ea typeface="宋体" panose="02010600030101010101" pitchFamily="2" charset="-122"/>
                        </a:defRPr>
                      </a:lvl3pPr>
                      <a:lvl4pPr marL="1562100" indent="-190500">
                        <a:lnSpc>
                          <a:spcPct val="140000"/>
                        </a:lnSpc>
                        <a:spcBef>
                          <a:spcPct val="20000"/>
                        </a:spcBef>
                        <a:buClr>
                          <a:schemeClr val="tx1"/>
                        </a:buClr>
                        <a:defRPr kumimoji="1" b="1">
                          <a:solidFill>
                            <a:schemeClr val="tx1"/>
                          </a:solidFill>
                          <a:latin typeface="Times New Roman" panose="02020603050405020304" pitchFamily="18" charset="0"/>
                          <a:ea typeface="宋体" panose="02010600030101010101" pitchFamily="2" charset="-122"/>
                        </a:defRPr>
                      </a:lvl4pPr>
                      <a:lvl5pPr marL="1752600" indent="76200">
                        <a:lnSpc>
                          <a:spcPct val="110000"/>
                        </a:lnSpc>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2098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6670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1242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5814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285750" marR="0" lvl="0" indent="-285750" algn="ctr" defTabSz="914400" rtl="0" eaLnBrk="0" fontAlgn="base" latinLnBrk="0" hangingPunct="0">
                        <a:lnSpc>
                          <a:spcPct val="110000"/>
                        </a:lnSpc>
                        <a:spcBef>
                          <a:spcPct val="20000"/>
                        </a:spcBef>
                        <a:spcAft>
                          <a:spcPct val="0"/>
                        </a:spcAft>
                        <a:buClr>
                          <a:schemeClr val="folHlink"/>
                        </a:buClr>
                        <a:buSzPct val="80000"/>
                        <a:buFont typeface="Wingdings" panose="05000000000000000000" pitchFamily="2" charset="2"/>
                        <a:buNone/>
                        <a:tabLst/>
                      </a:pPr>
                      <a:r>
                        <a:rPr kumimoji="1" lang="en-US" altLang="zh-CN" sz="2700" b="1"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-3 , -3</a:t>
                      </a:r>
                      <a:endParaRPr kumimoji="1" lang="en-US" altLang="zh-CN" sz="2400" b="1"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txBody>
                  <a:tcPr marL="91439" marR="91439" marT="34280" marB="34280" anchor="ctr" horzOverflow="overflow">
                    <a:lnL w="12700" cap="flat" cmpd="sng" algn="ctr">
                      <a:solidFill>
                        <a:schemeClr val="tx1"/>
                      </a:solidFill>
                      <a:prstDash val="solid"/>
                      <a:round/>
                      <a:headEnd type="none" w="med" len="med"/>
                      <a:tailEnd type="none" w="med" len="med"/>
                    </a:lnL>
                    <a:lnR w="38100" cap="flat" cmpd="sng" algn="ctr">
                      <a:solidFill>
                        <a:srgbClr val="CCCC00"/>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rgbClr val="CCCC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3603" name="Rectangle 3083"/>
          <p:cNvSpPr>
            <a:spLocks noChangeArrowheads="1"/>
          </p:cNvSpPr>
          <p:nvPr/>
        </p:nvSpPr>
        <p:spPr bwMode="auto">
          <a:xfrm>
            <a:off x="395536" y="915566"/>
            <a:ext cx="30572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fontAlgn="t" hangingPunct="1"/>
            <a:r>
              <a:rPr lang="zh-CN" altLang="en-US" sz="3200" baseline="0" dirty="0">
                <a:ea typeface="黑体" pitchFamily="49" charset="-122"/>
                <a:sym typeface="Symbol" pitchFamily="18" charset="2"/>
              </a:rPr>
              <a:t>囚犯困境的原因</a:t>
            </a:r>
          </a:p>
        </p:txBody>
      </p:sp>
    </p:spTree>
    <p:extLst>
      <p:ext uri="{BB962C8B-B14F-4D97-AF65-F5344CB8AC3E}">
        <p14:creationId xmlns:p14="http://schemas.microsoft.com/office/powerpoint/2010/main" val="1655269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3058" name="Rectangle 2" descr="wp511f"/>
          <p:cNvSpPr>
            <a:spLocks noChangeArrowheads="1"/>
          </p:cNvSpPr>
          <p:nvPr/>
        </p:nvSpPr>
        <p:spPr bwMode="auto">
          <a:xfrm>
            <a:off x="329467" y="195486"/>
            <a:ext cx="8382000" cy="3834896"/>
          </a:xfrm>
          <a:prstGeom prst="rect">
            <a:avLst/>
          </a:prstGeom>
          <a:noFill/>
          <a:ln>
            <a:noFill/>
          </a:ln>
          <a:effectLst/>
        </p:spPr>
        <p:txBody>
          <a:bodyPr>
            <a:spAutoFit/>
          </a:bodyPr>
          <a:lstStyle/>
          <a:p>
            <a:pPr marL="666750" lvl="1" eaLnBrk="1" hangingPunct="1">
              <a:lnSpc>
                <a:spcPct val="200000"/>
              </a:lnSpc>
              <a:spcBef>
                <a:spcPct val="20000"/>
              </a:spcBef>
              <a:buClr>
                <a:schemeClr val="accent1"/>
              </a:buClr>
              <a:defRPr/>
            </a:pPr>
            <a:r>
              <a:rPr kumimoji="1" lang="zh-CN" altLang="en-US" sz="3200" b="1" baseline="0" dirty="0">
                <a:latin typeface="楷体" pitchFamily="49" charset="-122"/>
                <a:ea typeface="楷体" pitchFamily="49" charset="-122"/>
              </a:rPr>
              <a:t>特别提示：</a:t>
            </a:r>
          </a:p>
          <a:p>
            <a:pPr marL="19050" indent="-19050" eaLnBrk="1" hangingPunct="1">
              <a:lnSpc>
                <a:spcPct val="160000"/>
              </a:lnSpc>
              <a:buFontTx/>
              <a:buNone/>
              <a:defRPr/>
            </a:pPr>
            <a:r>
              <a:rPr kumimoji="1" lang="zh-CN" altLang="en-US" sz="2800" b="1" dirty="0">
                <a:latin typeface="楷体" pitchFamily="49" charset="-122"/>
                <a:ea typeface="楷体" pitchFamily="49" charset="-122"/>
              </a:rPr>
              <a:t>表面上看囚犯对自身利益的追求是导致囚犯困境的原因。然而，真正的原因是：囚犯们在追求自身利益的同时，是以更多地损害他人利益为代价。</a:t>
            </a:r>
            <a:endParaRPr kumimoji="1" lang="en-US" altLang="zh-CN" sz="2800" b="1" dirty="0">
              <a:latin typeface="楷体" pitchFamily="49" charset="-122"/>
              <a:ea typeface="楷体" pitchFamily="49" charset="-122"/>
            </a:endParaRPr>
          </a:p>
          <a:p>
            <a:pPr marL="19050" indent="-19050" eaLnBrk="1" hangingPunct="1">
              <a:lnSpc>
                <a:spcPct val="160000"/>
              </a:lnSpc>
              <a:buFontTx/>
              <a:buNone/>
              <a:defRPr/>
            </a:pPr>
            <a:r>
              <a:rPr kumimoji="1" lang="zh-CN" altLang="en-US" sz="2800" b="1" dirty="0">
                <a:latin typeface="楷体" pitchFamily="49" charset="-122"/>
                <a:ea typeface="楷体" pitchFamily="49" charset="-122"/>
              </a:rPr>
              <a:t>（君子爱财，取之以道）</a:t>
            </a:r>
          </a:p>
        </p:txBody>
      </p:sp>
      <p:sp>
        <p:nvSpPr>
          <p:cNvPr id="2093059" name="Line 3"/>
          <p:cNvSpPr>
            <a:spLocks noChangeShapeType="1"/>
          </p:cNvSpPr>
          <p:nvPr/>
        </p:nvSpPr>
        <p:spPr bwMode="auto">
          <a:xfrm>
            <a:off x="536636" y="1275606"/>
            <a:ext cx="7967662" cy="2381"/>
          </a:xfrm>
          <a:prstGeom prst="line">
            <a:avLst/>
          </a:prstGeom>
          <a:noFill/>
          <a:ln w="38100">
            <a:solidFill>
              <a:srgbClr val="777777"/>
            </a:solidFill>
            <a:round/>
            <a:headEnd/>
            <a:tailEnd/>
          </a:ln>
          <a:effectLst/>
        </p:spPr>
        <p:txBody>
          <a:bodyPr wrap="none"/>
          <a:lstStyle/>
          <a:p>
            <a:pPr algn="ctr" eaLnBrk="1" fontAlgn="t" hangingPunct="1">
              <a:defRPr/>
            </a:pPr>
            <a:endParaRPr lang="zh-CN" altLang="en-US">
              <a:solidFill>
                <a:schemeClr val="bg1"/>
              </a:solidFill>
              <a:effectLst>
                <a:outerShdw blurRad="38100" dist="38100" dir="2700000" algn="tl">
                  <a:srgbClr val="000000">
                    <a:alpha val="43137"/>
                  </a:srgbClr>
                </a:outerShdw>
              </a:effectLst>
              <a:ea typeface="宋体" pitchFamily="2" charset="-122"/>
            </a:endParaRPr>
          </a:p>
        </p:txBody>
      </p:sp>
    </p:spTree>
    <p:extLst>
      <p:ext uri="{BB962C8B-B14F-4D97-AF65-F5344CB8AC3E}">
        <p14:creationId xmlns:p14="http://schemas.microsoft.com/office/powerpoint/2010/main" val="2823997630"/>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3058" name="Rectangle 2" descr="wp511f"/>
          <p:cNvSpPr>
            <a:spLocks noChangeArrowheads="1"/>
          </p:cNvSpPr>
          <p:nvPr/>
        </p:nvSpPr>
        <p:spPr bwMode="auto">
          <a:xfrm>
            <a:off x="323850" y="679848"/>
            <a:ext cx="8382000" cy="2993127"/>
          </a:xfrm>
          <a:prstGeom prst="rect">
            <a:avLst/>
          </a:prstGeom>
          <a:noFill/>
          <a:ln>
            <a:noFill/>
          </a:ln>
          <a:effectLst/>
        </p:spPr>
        <p:txBody>
          <a:bodyPr>
            <a:spAutoFit/>
          </a:bodyPr>
          <a:lstStyle>
            <a:lvl1pPr marL="288925">
              <a:defRPr kumimoji="1" sz="2400" baseline="-25000">
                <a:solidFill>
                  <a:schemeClr val="tx1"/>
                </a:solidFill>
                <a:latin typeface="Times New Roman" panose="02020603050405020304" pitchFamily="18" charset="0"/>
                <a:ea typeface="幼圆" panose="02010509060101010101" pitchFamily="49" charset="-122"/>
              </a:defRPr>
            </a:lvl1pPr>
            <a:lvl2pPr marL="666750">
              <a:defRPr kumimoji="1" sz="2400" baseline="-25000">
                <a:solidFill>
                  <a:schemeClr val="tx1"/>
                </a:solidFill>
                <a:latin typeface="Times New Roman" panose="02020603050405020304" pitchFamily="18" charset="0"/>
                <a:ea typeface="幼圆" panose="02010509060101010101" pitchFamily="49" charset="-122"/>
              </a:defRPr>
            </a:lvl2pPr>
            <a:lvl3pPr marL="1143000" indent="-228600">
              <a:defRPr kumimoji="1" sz="2400" baseline="-25000">
                <a:solidFill>
                  <a:schemeClr val="tx1"/>
                </a:solidFill>
                <a:latin typeface="Times New Roman" panose="02020603050405020304" pitchFamily="18" charset="0"/>
                <a:ea typeface="幼圆" panose="02010509060101010101" pitchFamily="49" charset="-122"/>
              </a:defRPr>
            </a:lvl3pPr>
            <a:lvl4pPr marL="1600200" indent="-228600">
              <a:defRPr kumimoji="1" sz="2400" baseline="-25000">
                <a:solidFill>
                  <a:schemeClr val="tx1"/>
                </a:solidFill>
                <a:latin typeface="Times New Roman" panose="02020603050405020304" pitchFamily="18" charset="0"/>
                <a:ea typeface="幼圆" panose="02010509060101010101" pitchFamily="49" charset="-122"/>
              </a:defRPr>
            </a:lvl4pPr>
            <a:lvl5pPr marL="2057400" indent="-228600">
              <a:defRPr kumimoji="1" sz="2400" baseline="-25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400" baseline="-25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400" baseline="-25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400" baseline="-25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400" baseline="-25000">
                <a:solidFill>
                  <a:schemeClr val="tx1"/>
                </a:solidFill>
                <a:latin typeface="Times New Roman" panose="02020603050405020304" pitchFamily="18" charset="0"/>
                <a:ea typeface="幼圆" panose="02010509060101010101" pitchFamily="49" charset="-122"/>
              </a:defRPr>
            </a:lvl9pPr>
          </a:lstStyle>
          <a:p>
            <a:pPr lvl="1" eaLnBrk="1" hangingPunct="1">
              <a:lnSpc>
                <a:spcPct val="200000"/>
              </a:lnSpc>
              <a:spcBef>
                <a:spcPct val="20000"/>
              </a:spcBef>
              <a:buClr>
                <a:schemeClr val="accent1"/>
              </a:buClr>
              <a:defRPr/>
            </a:pPr>
            <a:r>
              <a:rPr lang="zh-CN" altLang="en-US" sz="3600" b="1" baseline="0" dirty="0">
                <a:latin typeface="楷体" panose="02010609060101010101" pitchFamily="49" charset="-122"/>
                <a:ea typeface="楷体" panose="02010609060101010101" pitchFamily="49" charset="-122"/>
              </a:rPr>
              <a:t>特别提示：</a:t>
            </a:r>
          </a:p>
          <a:p>
            <a:pPr eaLnBrk="1" hangingPunct="1">
              <a:lnSpc>
                <a:spcPct val="200000"/>
              </a:lnSpc>
              <a:defRPr/>
            </a:pPr>
            <a:r>
              <a:rPr lang="zh-CN" altLang="en-US" sz="3200" b="1" baseline="0" dirty="0">
                <a:latin typeface="楷体" panose="02010609060101010101" pitchFamily="49" charset="-122"/>
                <a:ea typeface="楷体" panose="02010609060101010101" pitchFamily="49" charset="-122"/>
              </a:rPr>
              <a:t>囚犯困境的根本原因在于：私人成本与社会成本的差异，即个人行为的负外部性。</a:t>
            </a:r>
          </a:p>
        </p:txBody>
      </p:sp>
      <p:sp>
        <p:nvSpPr>
          <p:cNvPr id="2093059" name="Line 3"/>
          <p:cNvSpPr>
            <a:spLocks noChangeShapeType="1"/>
          </p:cNvSpPr>
          <p:nvPr/>
        </p:nvSpPr>
        <p:spPr bwMode="auto">
          <a:xfrm>
            <a:off x="828675" y="1779662"/>
            <a:ext cx="7488238" cy="2381"/>
          </a:xfrm>
          <a:prstGeom prst="line">
            <a:avLst/>
          </a:prstGeom>
          <a:noFill/>
          <a:ln w="38100">
            <a:solidFill>
              <a:srgbClr val="777777"/>
            </a:solidFill>
            <a:round/>
            <a:headEnd/>
            <a:tailEnd/>
          </a:ln>
          <a:effectLst/>
        </p:spPr>
        <p:txBody>
          <a:bodyPr wrap="none"/>
          <a:lstStyle/>
          <a:p>
            <a:pPr algn="ctr" eaLnBrk="1" fontAlgn="t" hangingPunct="1">
              <a:defRPr/>
            </a:pPr>
            <a:endParaRPr lang="zh-CN" altLang="en-US">
              <a:solidFill>
                <a:schemeClr val="bg1"/>
              </a:solidFill>
              <a:effectLst>
                <a:outerShdw blurRad="38100" dist="38100" dir="2700000" algn="tl">
                  <a:srgbClr val="000000">
                    <a:alpha val="43137"/>
                  </a:srgbClr>
                </a:outerShdw>
              </a:effectLst>
              <a:ea typeface="宋体" pitchFamily="2" charset="-122"/>
            </a:endParaRPr>
          </a:p>
        </p:txBody>
      </p:sp>
    </p:spTree>
    <p:extLst>
      <p:ext uri="{BB962C8B-B14F-4D97-AF65-F5344CB8AC3E}">
        <p14:creationId xmlns:p14="http://schemas.microsoft.com/office/powerpoint/2010/main" val="3147028175"/>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a:xfrm>
            <a:off x="515938" y="3123010"/>
            <a:ext cx="8343900" cy="1588294"/>
          </a:xfrm>
        </p:spPr>
        <p:txBody>
          <a:bodyPr>
            <a:normAutofit/>
          </a:bodyPr>
          <a:lstStyle/>
          <a:p>
            <a:pPr marL="26988" indent="-26988">
              <a:lnSpc>
                <a:spcPct val="150000"/>
              </a:lnSpc>
              <a:buFontTx/>
              <a:buNone/>
            </a:pPr>
            <a:r>
              <a:rPr lang="zh-CN" altLang="en-US" sz="2000" b="1" dirty="0">
                <a:latin typeface="楷体" pitchFamily="49" charset="-122"/>
              </a:rPr>
              <a:t>条件：</a:t>
            </a:r>
            <a:r>
              <a:rPr lang="zh-CN" altLang="zh-CN" sz="2000" b="1" dirty="0">
                <a:latin typeface="楷体" pitchFamily="49" charset="-122"/>
              </a:rPr>
              <a:t>T</a:t>
            </a:r>
            <a:r>
              <a:rPr lang="zh-CN" altLang="en-US" sz="2000" b="1" dirty="0">
                <a:latin typeface="楷体" pitchFamily="49" charset="-122"/>
              </a:rPr>
              <a:t>（</a:t>
            </a:r>
            <a:r>
              <a:rPr lang="en-US" altLang="zh-CN" sz="2000" b="1" dirty="0">
                <a:solidFill>
                  <a:srgbClr val="FF0000"/>
                </a:solidFill>
                <a:latin typeface="楷体" pitchFamily="49" charset="-122"/>
              </a:rPr>
              <a:t>temptation</a:t>
            </a:r>
            <a:r>
              <a:rPr lang="zh-CN" altLang="en-US" sz="2000" b="1" dirty="0">
                <a:latin typeface="楷体" pitchFamily="49" charset="-122"/>
              </a:rPr>
              <a:t>）</a:t>
            </a:r>
            <a:r>
              <a:rPr lang="zh-CN" altLang="zh-CN" sz="2000" b="1" dirty="0">
                <a:latin typeface="楷体" pitchFamily="49" charset="-122"/>
              </a:rPr>
              <a:t>R</a:t>
            </a:r>
            <a:r>
              <a:rPr lang="zh-CN" altLang="en-US" sz="2000" b="1" dirty="0">
                <a:latin typeface="楷体" pitchFamily="49" charset="-122"/>
              </a:rPr>
              <a:t>（</a:t>
            </a:r>
            <a:r>
              <a:rPr lang="en-US" altLang="zh-CN" sz="2000" b="1" dirty="0">
                <a:solidFill>
                  <a:srgbClr val="FF0000"/>
                </a:solidFill>
                <a:latin typeface="楷体" pitchFamily="49" charset="-122"/>
              </a:rPr>
              <a:t>revolt</a:t>
            </a:r>
            <a:r>
              <a:rPr lang="zh-CN" altLang="en-US" sz="2000" b="1" dirty="0">
                <a:latin typeface="楷体" pitchFamily="49" charset="-122"/>
              </a:rPr>
              <a:t>）</a:t>
            </a:r>
            <a:r>
              <a:rPr lang="zh-CN" altLang="zh-CN" sz="2000" b="1" dirty="0">
                <a:latin typeface="楷体" pitchFamily="49" charset="-122"/>
              </a:rPr>
              <a:t>&gt;P</a:t>
            </a:r>
            <a:r>
              <a:rPr lang="zh-CN" altLang="en-US" sz="2000" b="1" dirty="0">
                <a:latin typeface="楷体" pitchFamily="49" charset="-122"/>
              </a:rPr>
              <a:t>（</a:t>
            </a:r>
            <a:r>
              <a:rPr lang="en-US" altLang="zh-CN" sz="2000" b="1" dirty="0">
                <a:solidFill>
                  <a:srgbClr val="FF0000"/>
                </a:solidFill>
                <a:latin typeface="楷体" pitchFamily="49" charset="-122"/>
              </a:rPr>
              <a:t>punishment</a:t>
            </a:r>
            <a:r>
              <a:rPr lang="zh-CN" altLang="en-US" sz="2000" b="1" dirty="0">
                <a:latin typeface="楷体" pitchFamily="49" charset="-122"/>
              </a:rPr>
              <a:t>）</a:t>
            </a:r>
            <a:r>
              <a:rPr lang="zh-CN" altLang="zh-CN" sz="2000" b="1" dirty="0">
                <a:latin typeface="楷体" pitchFamily="49" charset="-122"/>
              </a:rPr>
              <a:t>&gt;S</a:t>
            </a:r>
            <a:r>
              <a:rPr lang="zh-CN" altLang="en-US" sz="2000" b="1" dirty="0">
                <a:latin typeface="楷体" pitchFamily="49" charset="-122"/>
              </a:rPr>
              <a:t>（</a:t>
            </a:r>
            <a:r>
              <a:rPr lang="en-US" altLang="zh-CN" sz="2000" b="1" dirty="0">
                <a:solidFill>
                  <a:srgbClr val="FF0000"/>
                </a:solidFill>
                <a:latin typeface="楷体" pitchFamily="49" charset="-122"/>
              </a:rPr>
              <a:t>sucker</a:t>
            </a:r>
            <a:r>
              <a:rPr lang="zh-CN" altLang="en-US" sz="2000" b="1" dirty="0">
                <a:latin typeface="楷体" pitchFamily="49" charset="-122"/>
              </a:rPr>
              <a:t>）</a:t>
            </a:r>
            <a:endParaRPr lang="en-US" altLang="zh-CN" sz="2000" b="1" dirty="0">
              <a:latin typeface="楷体" pitchFamily="49" charset="-122"/>
            </a:endParaRPr>
          </a:p>
          <a:p>
            <a:pPr marL="26988" indent="-26988">
              <a:lnSpc>
                <a:spcPct val="150000"/>
              </a:lnSpc>
              <a:buFontTx/>
              <a:buNone/>
            </a:pPr>
            <a:r>
              <a:rPr lang="zh-CN" altLang="en-US" sz="2000" b="1" dirty="0">
                <a:latin typeface="楷体" pitchFamily="49" charset="-122"/>
              </a:rPr>
              <a:t>每个参与者抵挡不了诱惑</a:t>
            </a:r>
            <a:r>
              <a:rPr lang="en-US" altLang="zh-CN" sz="2000" b="1" dirty="0">
                <a:latin typeface="楷体" pitchFamily="49" charset="-122"/>
              </a:rPr>
              <a:t>T</a:t>
            </a:r>
            <a:r>
              <a:rPr lang="zh-CN" altLang="en-US" sz="2000" b="1" dirty="0">
                <a:latin typeface="楷体" pitchFamily="49" charset="-122"/>
              </a:rPr>
              <a:t>，背叛</a:t>
            </a:r>
            <a:r>
              <a:rPr lang="en-US" altLang="zh-CN" sz="2000" b="1" dirty="0">
                <a:latin typeface="楷体" pitchFamily="49" charset="-122"/>
              </a:rPr>
              <a:t>R</a:t>
            </a:r>
            <a:r>
              <a:rPr lang="zh-CN" altLang="en-US" sz="2000" b="1" dirty="0">
                <a:latin typeface="楷体" pitchFamily="49" charset="-122"/>
              </a:rPr>
              <a:t>了对方，让对方成为受骗者</a:t>
            </a:r>
            <a:r>
              <a:rPr lang="en-US" altLang="zh-CN" sz="2000" b="1" dirty="0">
                <a:latin typeface="楷体" pitchFamily="49" charset="-122"/>
              </a:rPr>
              <a:t>S</a:t>
            </a:r>
            <a:r>
              <a:rPr lang="zh-CN" altLang="en-US" sz="2000" b="1" dirty="0">
                <a:latin typeface="楷体" pitchFamily="49" charset="-122"/>
              </a:rPr>
              <a:t>。在（</a:t>
            </a:r>
            <a:r>
              <a:rPr lang="en-US" altLang="zh-CN" sz="2000" b="1" dirty="0">
                <a:latin typeface="楷体" pitchFamily="49" charset="-122"/>
              </a:rPr>
              <a:t>R-S</a:t>
            </a:r>
            <a:r>
              <a:rPr lang="zh-CN" altLang="en-US" sz="2000" b="1" dirty="0">
                <a:latin typeface="楷体" pitchFamily="49" charset="-122"/>
              </a:rPr>
              <a:t>）</a:t>
            </a:r>
            <a:r>
              <a:rPr lang="zh-CN" altLang="zh-CN" sz="2000" b="1" dirty="0">
                <a:latin typeface="楷体" pitchFamily="49" charset="-122"/>
              </a:rPr>
              <a:t>&gt;</a:t>
            </a:r>
            <a:r>
              <a:rPr lang="zh-CN" altLang="en-US" sz="2000" b="1" dirty="0">
                <a:latin typeface="楷体" pitchFamily="49" charset="-122"/>
              </a:rPr>
              <a:t>（</a:t>
            </a:r>
            <a:r>
              <a:rPr lang="en-US" altLang="zh-CN" sz="2000" b="1" dirty="0">
                <a:latin typeface="楷体" pitchFamily="49" charset="-122"/>
              </a:rPr>
              <a:t>T-R</a:t>
            </a:r>
            <a:r>
              <a:rPr lang="zh-CN" altLang="en-US" sz="2000" b="1" dirty="0">
                <a:latin typeface="楷体" pitchFamily="49" charset="-122"/>
              </a:rPr>
              <a:t>）（等同于</a:t>
            </a:r>
            <a:r>
              <a:rPr lang="en-US" altLang="zh-CN" sz="2000" b="1" dirty="0">
                <a:latin typeface="楷体" pitchFamily="49" charset="-122"/>
              </a:rPr>
              <a:t>2R</a:t>
            </a:r>
            <a:r>
              <a:rPr lang="zh-CN" altLang="zh-CN" sz="2000" b="1" dirty="0">
                <a:latin typeface="楷体" pitchFamily="49" charset="-122"/>
              </a:rPr>
              <a:t>&gt;</a:t>
            </a:r>
            <a:r>
              <a:rPr lang="en-US" altLang="zh-CN" sz="2000" b="1" dirty="0">
                <a:latin typeface="楷体" pitchFamily="49" charset="-122"/>
              </a:rPr>
              <a:t>T+S</a:t>
            </a:r>
            <a:r>
              <a:rPr lang="zh-CN" altLang="en-US" sz="2000" b="1" dirty="0">
                <a:latin typeface="楷体" pitchFamily="49" charset="-122"/>
              </a:rPr>
              <a:t>）的情况下，每个人都收到了惩罚</a:t>
            </a:r>
            <a:r>
              <a:rPr lang="en-US" altLang="zh-CN" sz="2000" b="1" dirty="0">
                <a:latin typeface="楷体" pitchFamily="49" charset="-122"/>
              </a:rPr>
              <a:t>P</a:t>
            </a:r>
            <a:r>
              <a:rPr lang="zh-CN" altLang="en-US" sz="2000" b="1" dirty="0">
                <a:latin typeface="楷体" pitchFamily="49" charset="-122"/>
              </a:rPr>
              <a:t>。</a:t>
            </a:r>
          </a:p>
        </p:txBody>
      </p:sp>
      <p:sp>
        <p:nvSpPr>
          <p:cNvPr id="22532" name="Text Box 4"/>
          <p:cNvSpPr txBox="1">
            <a:spLocks noChangeArrowheads="1"/>
          </p:cNvSpPr>
          <p:nvPr/>
        </p:nvSpPr>
        <p:spPr bwMode="auto">
          <a:xfrm>
            <a:off x="180975" y="133350"/>
            <a:ext cx="4446588" cy="543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baseline="-25000">
                <a:solidFill>
                  <a:schemeClr val="tx1"/>
                </a:solidFill>
                <a:latin typeface="Times New Roman" pitchFamily="18" charset="0"/>
                <a:ea typeface="宋体" charset="-122"/>
              </a:defRPr>
            </a:lvl1pPr>
            <a:lvl2pPr marL="742950" indent="-285750">
              <a:defRPr sz="2400" b="1" baseline="-25000">
                <a:solidFill>
                  <a:schemeClr val="tx1"/>
                </a:solidFill>
                <a:latin typeface="Times New Roman" pitchFamily="18" charset="0"/>
                <a:ea typeface="宋体" charset="-122"/>
              </a:defRPr>
            </a:lvl2pPr>
            <a:lvl3pPr marL="1143000" indent="-228600">
              <a:defRPr sz="2400" b="1" baseline="-25000">
                <a:solidFill>
                  <a:schemeClr val="tx1"/>
                </a:solidFill>
                <a:latin typeface="Times New Roman" pitchFamily="18" charset="0"/>
                <a:ea typeface="宋体" charset="-122"/>
              </a:defRPr>
            </a:lvl3pPr>
            <a:lvl4pPr marL="1600200" indent="-228600">
              <a:defRPr sz="2400" b="1" baseline="-25000">
                <a:solidFill>
                  <a:schemeClr val="tx1"/>
                </a:solidFill>
                <a:latin typeface="Times New Roman" pitchFamily="18" charset="0"/>
                <a:ea typeface="宋体" charset="-122"/>
              </a:defRPr>
            </a:lvl4pPr>
            <a:lvl5pPr marL="2057400" indent="-228600">
              <a:defRPr sz="2400" b="1" baseline="-25000">
                <a:solidFill>
                  <a:schemeClr val="tx1"/>
                </a:solidFill>
                <a:latin typeface="Times New Roman" pitchFamily="18" charset="0"/>
                <a:ea typeface="宋体" charset="-122"/>
              </a:defRPr>
            </a:lvl5pPr>
            <a:lvl6pPr marL="25146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6pPr>
            <a:lvl7pPr marL="29718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7pPr>
            <a:lvl8pPr marL="34290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8pPr>
            <a:lvl9pPr marL="38862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9pPr>
          </a:lstStyle>
          <a:p>
            <a:pPr algn="ctr"/>
            <a:r>
              <a:rPr lang="zh-CN" altLang="en-US" sz="4400"/>
              <a:t>对称条件下的囚犯困境</a:t>
            </a:r>
          </a:p>
        </p:txBody>
      </p:sp>
      <p:graphicFrame>
        <p:nvGraphicFramePr>
          <p:cNvPr id="2" name="Group 2">
            <a:extLst>
              <a:ext uri="{FF2B5EF4-FFF2-40B4-BE49-F238E27FC236}">
                <a16:creationId xmlns:a16="http://schemas.microsoft.com/office/drawing/2014/main" id="{7B80DBEB-C5AB-7239-1E12-7813E7CBD34F}"/>
              </a:ext>
            </a:extLst>
          </p:cNvPr>
          <p:cNvGraphicFramePr>
            <a:graphicFrameLocks noGrp="1"/>
          </p:cNvGraphicFramePr>
          <p:nvPr/>
        </p:nvGraphicFramePr>
        <p:xfrm>
          <a:off x="420617" y="1067114"/>
          <a:ext cx="8077200" cy="1883588"/>
        </p:xfrm>
        <a:graphic>
          <a:graphicData uri="http://schemas.openxmlformats.org/drawingml/2006/table">
            <a:tbl>
              <a:tblPr/>
              <a:tblGrid>
                <a:gridCol w="2019300">
                  <a:extLst>
                    <a:ext uri="{9D8B030D-6E8A-4147-A177-3AD203B41FA5}">
                      <a16:colId xmlns:a16="http://schemas.microsoft.com/office/drawing/2014/main" val="20000"/>
                    </a:ext>
                  </a:extLst>
                </a:gridCol>
                <a:gridCol w="1409700">
                  <a:extLst>
                    <a:ext uri="{9D8B030D-6E8A-4147-A177-3AD203B41FA5}">
                      <a16:colId xmlns:a16="http://schemas.microsoft.com/office/drawing/2014/main" val="20001"/>
                    </a:ext>
                  </a:extLst>
                </a:gridCol>
                <a:gridCol w="2133600">
                  <a:extLst>
                    <a:ext uri="{9D8B030D-6E8A-4147-A177-3AD203B41FA5}">
                      <a16:colId xmlns:a16="http://schemas.microsoft.com/office/drawing/2014/main" val="20002"/>
                    </a:ext>
                  </a:extLst>
                </a:gridCol>
                <a:gridCol w="2514600">
                  <a:extLst>
                    <a:ext uri="{9D8B030D-6E8A-4147-A177-3AD203B41FA5}">
                      <a16:colId xmlns:a16="http://schemas.microsoft.com/office/drawing/2014/main" val="20003"/>
                    </a:ext>
                  </a:extLst>
                </a:gridCol>
              </a:tblGrid>
              <a:tr h="420605">
                <a:tc rowSpan="2" gridSpan="2">
                  <a:txBody>
                    <a:bodyPr/>
                    <a:lstStyle>
                      <a:lvl1pPr marL="285750" indent="-285750">
                        <a:lnSpc>
                          <a:spcPct val="110000"/>
                        </a:lnSpc>
                        <a:spcBef>
                          <a:spcPct val="20000"/>
                        </a:spcBef>
                        <a:buClr>
                          <a:schemeClr val="folHlink"/>
                        </a:buClr>
                        <a:buSzPct val="80000"/>
                        <a:buFont typeface="Wingdings" panose="05000000000000000000" pitchFamily="2" charset="2"/>
                        <a:defRPr kumimoji="1" sz="2400" b="1">
                          <a:solidFill>
                            <a:schemeClr val="tx2"/>
                          </a:solidFill>
                          <a:latin typeface="Times New Roman" panose="02020603050405020304" pitchFamily="18" charset="0"/>
                          <a:ea typeface="隶书" panose="02010509060101010101" pitchFamily="49" charset="-122"/>
                        </a:defRPr>
                      </a:lvl1pPr>
                      <a:lvl2pPr marL="762000" indent="-304800">
                        <a:lnSpc>
                          <a:spcPct val="110000"/>
                        </a:lnSpc>
                        <a:spcBef>
                          <a:spcPct val="20000"/>
                        </a:spcBef>
                        <a:buClr>
                          <a:srgbClr val="FFFF99"/>
                        </a:buClr>
                        <a:buFont typeface="Wingdings" panose="05000000000000000000" pitchFamily="2" charset="2"/>
                        <a:defRPr kumimoji="1" sz="2000" b="1">
                          <a:solidFill>
                            <a:srgbClr val="FFFF99"/>
                          </a:solidFill>
                          <a:latin typeface="Times New Roman" panose="02020603050405020304" pitchFamily="18" charset="0"/>
                          <a:ea typeface="楷体_GB2312" pitchFamily="49" charset="-122"/>
                        </a:defRPr>
                      </a:lvl2pPr>
                      <a:lvl3pPr marL="1238250" indent="-323850">
                        <a:lnSpc>
                          <a:spcPct val="150000"/>
                        </a:lnSpc>
                        <a:spcBef>
                          <a:spcPct val="20000"/>
                        </a:spcBef>
                        <a:buClr>
                          <a:schemeClr val="accent1"/>
                        </a:buClr>
                        <a:buSzPct val="90000"/>
                        <a:buFont typeface="Wingdings" panose="05000000000000000000" pitchFamily="2" charset="2"/>
                        <a:defRPr kumimoji="1" b="1">
                          <a:solidFill>
                            <a:schemeClr val="folHlink"/>
                          </a:solidFill>
                          <a:latin typeface="Times New Roman" panose="02020603050405020304" pitchFamily="18" charset="0"/>
                          <a:ea typeface="宋体" panose="02010600030101010101" pitchFamily="2" charset="-122"/>
                        </a:defRPr>
                      </a:lvl3pPr>
                      <a:lvl4pPr marL="1562100" indent="-190500">
                        <a:lnSpc>
                          <a:spcPct val="140000"/>
                        </a:lnSpc>
                        <a:spcBef>
                          <a:spcPct val="20000"/>
                        </a:spcBef>
                        <a:buClr>
                          <a:schemeClr val="tx1"/>
                        </a:buClr>
                        <a:defRPr kumimoji="1" b="1">
                          <a:solidFill>
                            <a:schemeClr val="tx1"/>
                          </a:solidFill>
                          <a:latin typeface="Times New Roman" panose="02020603050405020304" pitchFamily="18" charset="0"/>
                          <a:ea typeface="宋体" panose="02010600030101010101" pitchFamily="2" charset="-122"/>
                        </a:defRPr>
                      </a:lvl4pPr>
                      <a:lvl5pPr marL="1752600" indent="76200">
                        <a:lnSpc>
                          <a:spcPct val="110000"/>
                        </a:lnSpc>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2098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6670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1242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5814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285750" marR="0" lvl="0" indent="-285750" algn="ctr" defTabSz="914400" rtl="0" eaLnBrk="0" fontAlgn="base" latinLnBrk="0" hangingPunct="0">
                        <a:lnSpc>
                          <a:spcPct val="110000"/>
                        </a:lnSpc>
                        <a:spcBef>
                          <a:spcPct val="20000"/>
                        </a:spcBef>
                        <a:spcAft>
                          <a:spcPct val="0"/>
                        </a:spcAft>
                        <a:buClr>
                          <a:schemeClr val="folHlink"/>
                        </a:buClr>
                        <a:buSzPct val="80000"/>
                        <a:buFont typeface="Wingdings" panose="05000000000000000000" pitchFamily="2" charset="2"/>
                        <a:buNone/>
                        <a:tabLst/>
                      </a:pPr>
                      <a:endParaRPr kumimoji="1" lang="en-GB" altLang="zh-CN" sz="2100" b="1"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endParaRPr>
                    </a:p>
                  </a:txBody>
                  <a:tcPr marT="34280" marB="34280" anchor="ctr" horzOverflow="overflow">
                    <a:lnL>
                      <a:noFill/>
                    </a:lnL>
                    <a:lnR w="38100" cap="flat" cmpd="sng" algn="ctr">
                      <a:solidFill>
                        <a:srgbClr val="CCCC00"/>
                      </a:solidFill>
                      <a:prstDash val="solid"/>
                      <a:round/>
                      <a:headEnd type="none" w="med" len="med"/>
                      <a:tailEnd type="none" w="med" len="med"/>
                    </a:lnR>
                    <a:lnT>
                      <a:noFill/>
                    </a:lnT>
                    <a:lnB w="38100" cap="flat" cmpd="sng" algn="ctr">
                      <a:solidFill>
                        <a:srgbClr val="CCCC00"/>
                      </a:solidFill>
                      <a:prstDash val="solid"/>
                      <a:round/>
                      <a:headEnd type="none" w="med" len="med"/>
                      <a:tailEnd type="none" w="med" len="med"/>
                    </a:lnB>
                    <a:lnTlToBr>
                      <a:noFill/>
                    </a:lnTlToBr>
                    <a:lnBlToTr>
                      <a:noFill/>
                    </a:lnBlToTr>
                    <a:noFill/>
                  </a:tcPr>
                </a:tc>
                <a:tc rowSpan="2" hMerge="1">
                  <a:txBody>
                    <a:bodyPr/>
                    <a:lstStyle/>
                    <a:p>
                      <a:endParaRPr lang="zh-CN" altLang="en-US"/>
                    </a:p>
                  </a:txBody>
                  <a:tcPr/>
                </a:tc>
                <a:tc gridSpan="2">
                  <a:txBody>
                    <a:bodyPr/>
                    <a:lstStyle>
                      <a:lvl1pPr marL="285750" indent="-285750">
                        <a:lnSpc>
                          <a:spcPct val="110000"/>
                        </a:lnSpc>
                        <a:spcBef>
                          <a:spcPct val="20000"/>
                        </a:spcBef>
                        <a:buClr>
                          <a:schemeClr val="folHlink"/>
                        </a:buClr>
                        <a:buSzPct val="80000"/>
                        <a:buFont typeface="Wingdings" panose="05000000000000000000" pitchFamily="2" charset="2"/>
                        <a:defRPr kumimoji="1" sz="2400" b="1">
                          <a:solidFill>
                            <a:schemeClr val="tx2"/>
                          </a:solidFill>
                          <a:latin typeface="Times New Roman" panose="02020603050405020304" pitchFamily="18" charset="0"/>
                          <a:ea typeface="隶书" panose="02010509060101010101" pitchFamily="49" charset="-122"/>
                        </a:defRPr>
                      </a:lvl1pPr>
                      <a:lvl2pPr marL="762000" indent="-304800">
                        <a:lnSpc>
                          <a:spcPct val="110000"/>
                        </a:lnSpc>
                        <a:spcBef>
                          <a:spcPct val="20000"/>
                        </a:spcBef>
                        <a:buClr>
                          <a:srgbClr val="FFFF99"/>
                        </a:buClr>
                        <a:buFont typeface="Wingdings" panose="05000000000000000000" pitchFamily="2" charset="2"/>
                        <a:defRPr kumimoji="1" sz="2000" b="1">
                          <a:solidFill>
                            <a:srgbClr val="FFFF99"/>
                          </a:solidFill>
                          <a:latin typeface="Times New Roman" panose="02020603050405020304" pitchFamily="18" charset="0"/>
                          <a:ea typeface="楷体_GB2312" pitchFamily="49" charset="-122"/>
                        </a:defRPr>
                      </a:lvl2pPr>
                      <a:lvl3pPr marL="1238250" indent="-323850">
                        <a:lnSpc>
                          <a:spcPct val="150000"/>
                        </a:lnSpc>
                        <a:spcBef>
                          <a:spcPct val="20000"/>
                        </a:spcBef>
                        <a:buClr>
                          <a:schemeClr val="accent1"/>
                        </a:buClr>
                        <a:buSzPct val="90000"/>
                        <a:buFont typeface="Wingdings" panose="05000000000000000000" pitchFamily="2" charset="2"/>
                        <a:defRPr kumimoji="1" b="1">
                          <a:solidFill>
                            <a:schemeClr val="folHlink"/>
                          </a:solidFill>
                          <a:latin typeface="Times New Roman" panose="02020603050405020304" pitchFamily="18" charset="0"/>
                          <a:ea typeface="宋体" panose="02010600030101010101" pitchFamily="2" charset="-122"/>
                        </a:defRPr>
                      </a:lvl3pPr>
                      <a:lvl4pPr marL="1562100" indent="-190500">
                        <a:lnSpc>
                          <a:spcPct val="140000"/>
                        </a:lnSpc>
                        <a:spcBef>
                          <a:spcPct val="20000"/>
                        </a:spcBef>
                        <a:buClr>
                          <a:schemeClr val="tx1"/>
                        </a:buClr>
                        <a:defRPr kumimoji="1" b="1">
                          <a:solidFill>
                            <a:schemeClr val="tx1"/>
                          </a:solidFill>
                          <a:latin typeface="Times New Roman" panose="02020603050405020304" pitchFamily="18" charset="0"/>
                          <a:ea typeface="宋体" panose="02010600030101010101" pitchFamily="2" charset="-122"/>
                        </a:defRPr>
                      </a:lvl4pPr>
                      <a:lvl5pPr marL="1752600" indent="76200">
                        <a:lnSpc>
                          <a:spcPct val="110000"/>
                        </a:lnSpc>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2098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6670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1242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5814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285750" marR="0" lvl="0" indent="-285750" algn="ctr" defTabSz="914400" rtl="0" eaLnBrk="0" fontAlgn="base" latinLnBrk="0" hangingPunct="0">
                        <a:lnSpc>
                          <a:spcPct val="110000"/>
                        </a:lnSpc>
                        <a:spcBef>
                          <a:spcPct val="20000"/>
                        </a:spcBef>
                        <a:spcAft>
                          <a:spcPct val="0"/>
                        </a:spcAft>
                        <a:buClr>
                          <a:schemeClr val="folHlink"/>
                        </a:buClr>
                        <a:buSzPct val="80000"/>
                        <a:buFont typeface="Wingdings" panose="05000000000000000000" pitchFamily="2" charset="2"/>
                        <a:buNone/>
                        <a:tabLst/>
                      </a:pPr>
                      <a:r>
                        <a:rPr kumimoji="1" lang="en-US" altLang="zh-CN" sz="21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B </a:t>
                      </a:r>
                    </a:p>
                  </a:txBody>
                  <a:tcPr marT="34280" marB="34280" anchor="ctr" horzOverflow="overflow">
                    <a:lnL w="38100" cap="flat" cmpd="sng" algn="ctr">
                      <a:solidFill>
                        <a:srgbClr val="CCCC00"/>
                      </a:solidFill>
                      <a:prstDash val="solid"/>
                      <a:round/>
                      <a:headEnd type="none" w="med" len="med"/>
                      <a:tailEnd type="none" w="med" len="med"/>
                    </a:lnL>
                    <a:lnR w="38100" cap="flat" cmpd="sng" algn="ctr">
                      <a:solidFill>
                        <a:srgbClr val="CCCC00"/>
                      </a:solidFill>
                      <a:prstDash val="solid"/>
                      <a:round/>
                      <a:headEnd type="none" w="med" len="med"/>
                      <a:tailEnd type="none" w="med" len="med"/>
                    </a:lnR>
                    <a:lnT w="38100" cap="flat" cmpd="sng" algn="ctr">
                      <a:solidFill>
                        <a:srgbClr val="CCCC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420605">
                <a:tc gridSpan="2" vMerge="1">
                  <a:txBody>
                    <a:bodyPr/>
                    <a:lstStyle/>
                    <a:p>
                      <a:endParaRPr lang="zh-CN" altLang="en-US"/>
                    </a:p>
                  </a:txBody>
                  <a:tcPr/>
                </a:tc>
                <a:tc hMerge="1" vMerge="1">
                  <a:txBody>
                    <a:bodyPr/>
                    <a:lstStyle/>
                    <a:p>
                      <a:endParaRPr lang="zh-CN" altLang="en-US"/>
                    </a:p>
                  </a:txBody>
                  <a:tcPr/>
                </a:tc>
                <a:tc>
                  <a:txBody>
                    <a:bodyPr/>
                    <a:lstStyle>
                      <a:lvl1pPr marL="285750" indent="-285750">
                        <a:lnSpc>
                          <a:spcPct val="110000"/>
                        </a:lnSpc>
                        <a:spcBef>
                          <a:spcPct val="20000"/>
                        </a:spcBef>
                        <a:buClr>
                          <a:schemeClr val="folHlink"/>
                        </a:buClr>
                        <a:buSzPct val="80000"/>
                        <a:buFont typeface="Wingdings" panose="05000000000000000000" pitchFamily="2" charset="2"/>
                        <a:defRPr kumimoji="1" sz="2400" b="1">
                          <a:solidFill>
                            <a:schemeClr val="tx2"/>
                          </a:solidFill>
                          <a:latin typeface="Times New Roman" panose="02020603050405020304" pitchFamily="18" charset="0"/>
                          <a:ea typeface="隶书" panose="02010509060101010101" pitchFamily="49" charset="-122"/>
                        </a:defRPr>
                      </a:lvl1pPr>
                      <a:lvl2pPr marL="762000" indent="-304800">
                        <a:lnSpc>
                          <a:spcPct val="110000"/>
                        </a:lnSpc>
                        <a:spcBef>
                          <a:spcPct val="20000"/>
                        </a:spcBef>
                        <a:buClr>
                          <a:srgbClr val="FFFF99"/>
                        </a:buClr>
                        <a:buFont typeface="Wingdings" panose="05000000000000000000" pitchFamily="2" charset="2"/>
                        <a:defRPr kumimoji="1" sz="2000" b="1">
                          <a:solidFill>
                            <a:srgbClr val="FFFF99"/>
                          </a:solidFill>
                          <a:latin typeface="Times New Roman" panose="02020603050405020304" pitchFamily="18" charset="0"/>
                          <a:ea typeface="楷体_GB2312" pitchFamily="49" charset="-122"/>
                        </a:defRPr>
                      </a:lvl2pPr>
                      <a:lvl3pPr marL="1238250" indent="-323850">
                        <a:lnSpc>
                          <a:spcPct val="150000"/>
                        </a:lnSpc>
                        <a:spcBef>
                          <a:spcPct val="20000"/>
                        </a:spcBef>
                        <a:buClr>
                          <a:schemeClr val="accent1"/>
                        </a:buClr>
                        <a:buSzPct val="90000"/>
                        <a:buFont typeface="Wingdings" panose="05000000000000000000" pitchFamily="2" charset="2"/>
                        <a:defRPr kumimoji="1" b="1">
                          <a:solidFill>
                            <a:schemeClr val="folHlink"/>
                          </a:solidFill>
                          <a:latin typeface="Times New Roman" panose="02020603050405020304" pitchFamily="18" charset="0"/>
                          <a:ea typeface="宋体" panose="02010600030101010101" pitchFamily="2" charset="-122"/>
                        </a:defRPr>
                      </a:lvl3pPr>
                      <a:lvl4pPr marL="1562100" indent="-190500">
                        <a:lnSpc>
                          <a:spcPct val="140000"/>
                        </a:lnSpc>
                        <a:spcBef>
                          <a:spcPct val="20000"/>
                        </a:spcBef>
                        <a:buClr>
                          <a:schemeClr val="tx1"/>
                        </a:buClr>
                        <a:defRPr kumimoji="1" b="1">
                          <a:solidFill>
                            <a:schemeClr val="tx1"/>
                          </a:solidFill>
                          <a:latin typeface="Times New Roman" panose="02020603050405020304" pitchFamily="18" charset="0"/>
                          <a:ea typeface="宋体" panose="02010600030101010101" pitchFamily="2" charset="-122"/>
                        </a:defRPr>
                      </a:lvl4pPr>
                      <a:lvl5pPr marL="1752600" indent="76200">
                        <a:lnSpc>
                          <a:spcPct val="110000"/>
                        </a:lnSpc>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2098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6670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1242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5814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285750" marR="0" lvl="0" indent="-285750" algn="ctr" defTabSz="914400" rtl="0" eaLnBrk="0" fontAlgn="base" latinLnBrk="0" hangingPunct="0">
                        <a:lnSpc>
                          <a:spcPct val="110000"/>
                        </a:lnSpc>
                        <a:spcBef>
                          <a:spcPct val="20000"/>
                        </a:spcBef>
                        <a:spcAft>
                          <a:spcPct val="0"/>
                        </a:spcAft>
                        <a:buClr>
                          <a:schemeClr val="folHlink"/>
                        </a:buClr>
                        <a:buSzPct val="80000"/>
                        <a:buFont typeface="Wingdings" panose="05000000000000000000" pitchFamily="2" charset="2"/>
                        <a:buNone/>
                        <a:tabLst/>
                      </a:pPr>
                      <a:r>
                        <a:rPr kumimoji="1" lang="zh-CN" altLang="en-US" sz="21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rPr>
                        <a:t>坦白</a:t>
                      </a:r>
                    </a:p>
                  </a:txBody>
                  <a:tcPr marT="34280" marB="34280" anchor="ctr" horzOverflow="overflow">
                    <a:lnL w="38100" cap="flat" cmpd="sng" algn="ctr">
                      <a:solidFill>
                        <a:srgbClr val="CCCC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285750" indent="-285750">
                        <a:lnSpc>
                          <a:spcPct val="110000"/>
                        </a:lnSpc>
                        <a:spcBef>
                          <a:spcPct val="20000"/>
                        </a:spcBef>
                        <a:buClr>
                          <a:schemeClr val="folHlink"/>
                        </a:buClr>
                        <a:buSzPct val="80000"/>
                        <a:buFont typeface="Wingdings" panose="05000000000000000000" pitchFamily="2" charset="2"/>
                        <a:defRPr kumimoji="1" sz="2400" b="1">
                          <a:solidFill>
                            <a:schemeClr val="tx2"/>
                          </a:solidFill>
                          <a:latin typeface="Times New Roman" panose="02020603050405020304" pitchFamily="18" charset="0"/>
                          <a:ea typeface="隶书" panose="02010509060101010101" pitchFamily="49" charset="-122"/>
                        </a:defRPr>
                      </a:lvl1pPr>
                      <a:lvl2pPr marL="762000" indent="-304800">
                        <a:lnSpc>
                          <a:spcPct val="110000"/>
                        </a:lnSpc>
                        <a:spcBef>
                          <a:spcPct val="20000"/>
                        </a:spcBef>
                        <a:buClr>
                          <a:srgbClr val="FFFF99"/>
                        </a:buClr>
                        <a:buFont typeface="Wingdings" panose="05000000000000000000" pitchFamily="2" charset="2"/>
                        <a:defRPr kumimoji="1" sz="2000" b="1">
                          <a:solidFill>
                            <a:srgbClr val="FFFF99"/>
                          </a:solidFill>
                          <a:latin typeface="Times New Roman" panose="02020603050405020304" pitchFamily="18" charset="0"/>
                          <a:ea typeface="楷体_GB2312" pitchFamily="49" charset="-122"/>
                        </a:defRPr>
                      </a:lvl2pPr>
                      <a:lvl3pPr marL="1238250" indent="-323850">
                        <a:lnSpc>
                          <a:spcPct val="150000"/>
                        </a:lnSpc>
                        <a:spcBef>
                          <a:spcPct val="20000"/>
                        </a:spcBef>
                        <a:buClr>
                          <a:schemeClr val="accent1"/>
                        </a:buClr>
                        <a:buSzPct val="90000"/>
                        <a:buFont typeface="Wingdings" panose="05000000000000000000" pitchFamily="2" charset="2"/>
                        <a:defRPr kumimoji="1" b="1">
                          <a:solidFill>
                            <a:schemeClr val="folHlink"/>
                          </a:solidFill>
                          <a:latin typeface="Times New Roman" panose="02020603050405020304" pitchFamily="18" charset="0"/>
                          <a:ea typeface="宋体" panose="02010600030101010101" pitchFamily="2" charset="-122"/>
                        </a:defRPr>
                      </a:lvl3pPr>
                      <a:lvl4pPr marL="1562100" indent="-190500">
                        <a:lnSpc>
                          <a:spcPct val="140000"/>
                        </a:lnSpc>
                        <a:spcBef>
                          <a:spcPct val="20000"/>
                        </a:spcBef>
                        <a:buClr>
                          <a:schemeClr val="tx1"/>
                        </a:buClr>
                        <a:defRPr kumimoji="1" b="1">
                          <a:solidFill>
                            <a:schemeClr val="tx1"/>
                          </a:solidFill>
                          <a:latin typeface="Times New Roman" panose="02020603050405020304" pitchFamily="18" charset="0"/>
                          <a:ea typeface="宋体" panose="02010600030101010101" pitchFamily="2" charset="-122"/>
                        </a:defRPr>
                      </a:lvl4pPr>
                      <a:lvl5pPr marL="1752600" indent="76200">
                        <a:lnSpc>
                          <a:spcPct val="110000"/>
                        </a:lnSpc>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2098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6670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1242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5814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285750" marR="0" lvl="0" indent="-285750" algn="ctr" defTabSz="914400" rtl="0" eaLnBrk="0" fontAlgn="base" latinLnBrk="0" hangingPunct="0">
                        <a:lnSpc>
                          <a:spcPct val="110000"/>
                        </a:lnSpc>
                        <a:spcBef>
                          <a:spcPct val="20000"/>
                        </a:spcBef>
                        <a:spcAft>
                          <a:spcPct val="0"/>
                        </a:spcAft>
                        <a:buClr>
                          <a:schemeClr val="folHlink"/>
                        </a:buClr>
                        <a:buSzPct val="80000"/>
                        <a:buFont typeface="Wingdings" panose="05000000000000000000" pitchFamily="2" charset="2"/>
                        <a:buNone/>
                        <a:tabLst/>
                      </a:pPr>
                      <a:r>
                        <a:rPr kumimoji="1" lang="zh-CN" altLang="en-US" sz="21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rPr>
                        <a:t>抗拒</a:t>
                      </a:r>
                    </a:p>
                  </a:txBody>
                  <a:tcPr marT="34280" marB="34280" anchor="ctr" horzOverflow="overflow">
                    <a:lnL w="12700" cap="flat" cmpd="sng" algn="ctr">
                      <a:solidFill>
                        <a:schemeClr val="tx1"/>
                      </a:solidFill>
                      <a:prstDash val="solid"/>
                      <a:round/>
                      <a:headEnd type="none" w="med" len="med"/>
                      <a:tailEnd type="none" w="med" len="med"/>
                    </a:lnL>
                    <a:lnR w="38100" cap="flat" cmpd="sng" algn="ctr">
                      <a:solidFill>
                        <a:srgbClr val="CCCC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1189">
                <a:tc rowSpan="2">
                  <a:txBody>
                    <a:bodyPr/>
                    <a:lstStyle>
                      <a:lvl1pPr marL="285750" indent="-285750">
                        <a:lnSpc>
                          <a:spcPct val="110000"/>
                        </a:lnSpc>
                        <a:spcBef>
                          <a:spcPct val="20000"/>
                        </a:spcBef>
                        <a:buClr>
                          <a:schemeClr val="folHlink"/>
                        </a:buClr>
                        <a:buSzPct val="80000"/>
                        <a:buFont typeface="Wingdings" panose="05000000000000000000" pitchFamily="2" charset="2"/>
                        <a:defRPr kumimoji="1" sz="2400" b="1">
                          <a:solidFill>
                            <a:schemeClr val="tx2"/>
                          </a:solidFill>
                          <a:latin typeface="Times New Roman" panose="02020603050405020304" pitchFamily="18" charset="0"/>
                          <a:ea typeface="隶书" panose="02010509060101010101" pitchFamily="49" charset="-122"/>
                        </a:defRPr>
                      </a:lvl1pPr>
                      <a:lvl2pPr marL="762000" indent="-304800">
                        <a:lnSpc>
                          <a:spcPct val="110000"/>
                        </a:lnSpc>
                        <a:spcBef>
                          <a:spcPct val="20000"/>
                        </a:spcBef>
                        <a:buClr>
                          <a:srgbClr val="FFFF99"/>
                        </a:buClr>
                        <a:buFont typeface="Wingdings" panose="05000000000000000000" pitchFamily="2" charset="2"/>
                        <a:defRPr kumimoji="1" sz="2000" b="1">
                          <a:solidFill>
                            <a:srgbClr val="FFFF99"/>
                          </a:solidFill>
                          <a:latin typeface="Times New Roman" panose="02020603050405020304" pitchFamily="18" charset="0"/>
                          <a:ea typeface="楷体_GB2312" pitchFamily="49" charset="-122"/>
                        </a:defRPr>
                      </a:lvl2pPr>
                      <a:lvl3pPr marL="1238250" indent="-323850">
                        <a:lnSpc>
                          <a:spcPct val="150000"/>
                        </a:lnSpc>
                        <a:spcBef>
                          <a:spcPct val="20000"/>
                        </a:spcBef>
                        <a:buClr>
                          <a:schemeClr val="accent1"/>
                        </a:buClr>
                        <a:buSzPct val="90000"/>
                        <a:buFont typeface="Wingdings" panose="05000000000000000000" pitchFamily="2" charset="2"/>
                        <a:defRPr kumimoji="1" b="1">
                          <a:solidFill>
                            <a:schemeClr val="folHlink"/>
                          </a:solidFill>
                          <a:latin typeface="Times New Roman" panose="02020603050405020304" pitchFamily="18" charset="0"/>
                          <a:ea typeface="宋体" panose="02010600030101010101" pitchFamily="2" charset="-122"/>
                        </a:defRPr>
                      </a:lvl3pPr>
                      <a:lvl4pPr marL="1562100" indent="-190500">
                        <a:lnSpc>
                          <a:spcPct val="140000"/>
                        </a:lnSpc>
                        <a:spcBef>
                          <a:spcPct val="20000"/>
                        </a:spcBef>
                        <a:buClr>
                          <a:schemeClr val="tx1"/>
                        </a:buClr>
                        <a:defRPr kumimoji="1" b="1">
                          <a:solidFill>
                            <a:schemeClr val="tx1"/>
                          </a:solidFill>
                          <a:latin typeface="Times New Roman" panose="02020603050405020304" pitchFamily="18" charset="0"/>
                          <a:ea typeface="宋体" panose="02010600030101010101" pitchFamily="2" charset="-122"/>
                        </a:defRPr>
                      </a:lvl4pPr>
                      <a:lvl5pPr marL="1752600" indent="76200">
                        <a:lnSpc>
                          <a:spcPct val="110000"/>
                        </a:lnSpc>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2098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6670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1242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5814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285750" marR="0" lvl="0" indent="-285750" algn="ctr" defTabSz="914400" rtl="0" eaLnBrk="0" fontAlgn="base" latinLnBrk="0" hangingPunct="0">
                        <a:lnSpc>
                          <a:spcPct val="110000"/>
                        </a:lnSpc>
                        <a:spcBef>
                          <a:spcPct val="20000"/>
                        </a:spcBef>
                        <a:spcAft>
                          <a:spcPct val="0"/>
                        </a:spcAft>
                        <a:buClr>
                          <a:schemeClr val="folHlink"/>
                        </a:buClr>
                        <a:buSzPct val="80000"/>
                        <a:buFont typeface="Wingdings" panose="05000000000000000000" pitchFamily="2" charset="2"/>
                        <a:buNone/>
                        <a:tabLst/>
                      </a:pPr>
                      <a:r>
                        <a:rPr kumimoji="1" lang="en-US" altLang="zh-CN" sz="21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A </a:t>
                      </a:r>
                    </a:p>
                  </a:txBody>
                  <a:tcPr marT="34280" marB="34280" anchor="ctr" horzOverflow="overflow">
                    <a:lnL w="38100" cap="flat" cmpd="sng" algn="ctr">
                      <a:solidFill>
                        <a:srgbClr val="CCCC00"/>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CCCC00"/>
                      </a:solidFill>
                      <a:prstDash val="solid"/>
                      <a:round/>
                      <a:headEnd type="none" w="med" len="med"/>
                      <a:tailEnd type="none" w="med" len="med"/>
                    </a:lnT>
                    <a:lnB w="38100" cap="flat" cmpd="sng" algn="ctr">
                      <a:solidFill>
                        <a:srgbClr val="CCCC00"/>
                      </a:solidFill>
                      <a:prstDash val="solid"/>
                      <a:round/>
                      <a:headEnd type="none" w="med" len="med"/>
                      <a:tailEnd type="none" w="med" len="med"/>
                    </a:lnB>
                    <a:lnTlToBr>
                      <a:noFill/>
                    </a:lnTlToBr>
                    <a:lnBlToTr>
                      <a:noFill/>
                    </a:lnBlToTr>
                    <a:noFill/>
                  </a:tcPr>
                </a:tc>
                <a:tc>
                  <a:txBody>
                    <a:bodyPr/>
                    <a:lstStyle>
                      <a:lvl1pPr marL="285750" indent="-285750">
                        <a:lnSpc>
                          <a:spcPct val="110000"/>
                        </a:lnSpc>
                        <a:spcBef>
                          <a:spcPct val="20000"/>
                        </a:spcBef>
                        <a:buClr>
                          <a:schemeClr val="folHlink"/>
                        </a:buClr>
                        <a:buSzPct val="80000"/>
                        <a:buFont typeface="Wingdings" panose="05000000000000000000" pitchFamily="2" charset="2"/>
                        <a:defRPr kumimoji="1" sz="2400" b="1">
                          <a:solidFill>
                            <a:schemeClr val="tx2"/>
                          </a:solidFill>
                          <a:latin typeface="Times New Roman" panose="02020603050405020304" pitchFamily="18" charset="0"/>
                          <a:ea typeface="隶书" panose="02010509060101010101" pitchFamily="49" charset="-122"/>
                        </a:defRPr>
                      </a:lvl1pPr>
                      <a:lvl2pPr marL="762000" indent="-304800">
                        <a:lnSpc>
                          <a:spcPct val="110000"/>
                        </a:lnSpc>
                        <a:spcBef>
                          <a:spcPct val="20000"/>
                        </a:spcBef>
                        <a:buClr>
                          <a:srgbClr val="FFFF99"/>
                        </a:buClr>
                        <a:buFont typeface="Wingdings" panose="05000000000000000000" pitchFamily="2" charset="2"/>
                        <a:defRPr kumimoji="1" sz="2000" b="1">
                          <a:solidFill>
                            <a:srgbClr val="FFFF99"/>
                          </a:solidFill>
                          <a:latin typeface="Times New Roman" panose="02020603050405020304" pitchFamily="18" charset="0"/>
                          <a:ea typeface="楷体_GB2312" pitchFamily="49" charset="-122"/>
                        </a:defRPr>
                      </a:lvl2pPr>
                      <a:lvl3pPr marL="1238250" indent="-323850">
                        <a:lnSpc>
                          <a:spcPct val="150000"/>
                        </a:lnSpc>
                        <a:spcBef>
                          <a:spcPct val="20000"/>
                        </a:spcBef>
                        <a:buClr>
                          <a:schemeClr val="accent1"/>
                        </a:buClr>
                        <a:buSzPct val="90000"/>
                        <a:buFont typeface="Wingdings" panose="05000000000000000000" pitchFamily="2" charset="2"/>
                        <a:defRPr kumimoji="1" b="1">
                          <a:solidFill>
                            <a:schemeClr val="folHlink"/>
                          </a:solidFill>
                          <a:latin typeface="Times New Roman" panose="02020603050405020304" pitchFamily="18" charset="0"/>
                          <a:ea typeface="宋体" panose="02010600030101010101" pitchFamily="2" charset="-122"/>
                        </a:defRPr>
                      </a:lvl3pPr>
                      <a:lvl4pPr marL="1562100" indent="-190500">
                        <a:lnSpc>
                          <a:spcPct val="140000"/>
                        </a:lnSpc>
                        <a:spcBef>
                          <a:spcPct val="20000"/>
                        </a:spcBef>
                        <a:buClr>
                          <a:schemeClr val="tx1"/>
                        </a:buClr>
                        <a:defRPr kumimoji="1" b="1">
                          <a:solidFill>
                            <a:schemeClr val="tx1"/>
                          </a:solidFill>
                          <a:latin typeface="Times New Roman" panose="02020603050405020304" pitchFamily="18" charset="0"/>
                          <a:ea typeface="宋体" panose="02010600030101010101" pitchFamily="2" charset="-122"/>
                        </a:defRPr>
                      </a:lvl4pPr>
                      <a:lvl5pPr marL="1752600" indent="76200">
                        <a:lnSpc>
                          <a:spcPct val="110000"/>
                        </a:lnSpc>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2098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6670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1242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5814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285750" marR="0" lvl="0" indent="-285750" algn="ctr" defTabSz="914400" rtl="0" eaLnBrk="0" fontAlgn="base" latinLnBrk="0" hangingPunct="0">
                        <a:lnSpc>
                          <a:spcPct val="110000"/>
                        </a:lnSpc>
                        <a:spcBef>
                          <a:spcPct val="20000"/>
                        </a:spcBef>
                        <a:spcAft>
                          <a:spcPct val="0"/>
                        </a:spcAft>
                        <a:buClr>
                          <a:schemeClr val="folHlink"/>
                        </a:buClr>
                        <a:buSzPct val="80000"/>
                        <a:buFont typeface="Wingdings" panose="05000000000000000000" pitchFamily="2" charset="2"/>
                        <a:buNone/>
                        <a:tabLst/>
                      </a:pPr>
                      <a:r>
                        <a:rPr kumimoji="1" lang="zh-CN" altLang="en-US" sz="2100" b="1" i="0" u="none" strike="noStrike" kern="1200" cap="none" normalizeH="0" baseline="0" dirty="0">
                          <a:ln>
                            <a:noFill/>
                          </a:ln>
                          <a:solidFill>
                            <a:schemeClr val="tx1"/>
                          </a:solidFill>
                          <a:effectLst/>
                          <a:latin typeface="Times New Roman" panose="02020603050405020304" pitchFamily="18" charset="0"/>
                          <a:ea typeface="隶书" panose="02010509060101010101" pitchFamily="49" charset="-122"/>
                          <a:cs typeface="+mn-cs"/>
                        </a:rPr>
                        <a:t>坦白</a:t>
                      </a:r>
                    </a:p>
                  </a:txBody>
                  <a:tcPr marT="34280" marB="342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CCCC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285750" indent="-285750">
                        <a:lnSpc>
                          <a:spcPct val="110000"/>
                        </a:lnSpc>
                        <a:spcBef>
                          <a:spcPct val="20000"/>
                        </a:spcBef>
                        <a:buClr>
                          <a:schemeClr val="folHlink"/>
                        </a:buClr>
                        <a:buSzPct val="80000"/>
                        <a:buFont typeface="Wingdings" panose="05000000000000000000" pitchFamily="2" charset="2"/>
                        <a:defRPr kumimoji="1" sz="2400" b="1">
                          <a:solidFill>
                            <a:schemeClr val="tx2"/>
                          </a:solidFill>
                          <a:latin typeface="Times New Roman" panose="02020603050405020304" pitchFamily="18" charset="0"/>
                          <a:ea typeface="隶书" panose="02010509060101010101" pitchFamily="49" charset="-122"/>
                        </a:defRPr>
                      </a:lvl1pPr>
                      <a:lvl2pPr marL="762000" indent="-304800">
                        <a:lnSpc>
                          <a:spcPct val="110000"/>
                        </a:lnSpc>
                        <a:spcBef>
                          <a:spcPct val="20000"/>
                        </a:spcBef>
                        <a:buClr>
                          <a:srgbClr val="FFFF99"/>
                        </a:buClr>
                        <a:buFont typeface="Wingdings" panose="05000000000000000000" pitchFamily="2" charset="2"/>
                        <a:defRPr kumimoji="1" sz="2000" b="1">
                          <a:solidFill>
                            <a:srgbClr val="FFFF99"/>
                          </a:solidFill>
                          <a:latin typeface="Times New Roman" panose="02020603050405020304" pitchFamily="18" charset="0"/>
                          <a:ea typeface="楷体_GB2312" pitchFamily="49" charset="-122"/>
                        </a:defRPr>
                      </a:lvl2pPr>
                      <a:lvl3pPr marL="1238250" indent="-323850">
                        <a:lnSpc>
                          <a:spcPct val="150000"/>
                        </a:lnSpc>
                        <a:spcBef>
                          <a:spcPct val="20000"/>
                        </a:spcBef>
                        <a:buClr>
                          <a:schemeClr val="accent1"/>
                        </a:buClr>
                        <a:buSzPct val="90000"/>
                        <a:buFont typeface="Wingdings" panose="05000000000000000000" pitchFamily="2" charset="2"/>
                        <a:defRPr kumimoji="1" b="1">
                          <a:solidFill>
                            <a:schemeClr val="folHlink"/>
                          </a:solidFill>
                          <a:latin typeface="Times New Roman" panose="02020603050405020304" pitchFamily="18" charset="0"/>
                          <a:ea typeface="宋体" panose="02010600030101010101" pitchFamily="2" charset="-122"/>
                        </a:defRPr>
                      </a:lvl3pPr>
                      <a:lvl4pPr marL="1562100" indent="-190500">
                        <a:lnSpc>
                          <a:spcPct val="140000"/>
                        </a:lnSpc>
                        <a:spcBef>
                          <a:spcPct val="20000"/>
                        </a:spcBef>
                        <a:buClr>
                          <a:schemeClr val="tx1"/>
                        </a:buClr>
                        <a:defRPr kumimoji="1" b="1">
                          <a:solidFill>
                            <a:schemeClr val="tx1"/>
                          </a:solidFill>
                          <a:latin typeface="Times New Roman" panose="02020603050405020304" pitchFamily="18" charset="0"/>
                          <a:ea typeface="宋体" panose="02010600030101010101" pitchFamily="2" charset="-122"/>
                        </a:defRPr>
                      </a:lvl4pPr>
                      <a:lvl5pPr marL="1752600" indent="76200">
                        <a:lnSpc>
                          <a:spcPct val="110000"/>
                        </a:lnSpc>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2098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6670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1242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5814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285750" marR="0" lvl="0" indent="-285750" algn="ctr" defTabSz="914400" rtl="0" eaLnBrk="0" fontAlgn="base" latinLnBrk="0" hangingPunct="0">
                        <a:lnSpc>
                          <a:spcPct val="110000"/>
                        </a:lnSpc>
                        <a:spcBef>
                          <a:spcPct val="20000"/>
                        </a:spcBef>
                        <a:spcAft>
                          <a:spcPct val="0"/>
                        </a:spcAft>
                        <a:buClr>
                          <a:schemeClr val="folHlink"/>
                        </a:buClr>
                        <a:buSzPct val="80000"/>
                        <a:buFont typeface="Wingdings" panose="05000000000000000000" pitchFamily="2" charset="2"/>
                        <a:buNone/>
                        <a:tabLst/>
                      </a:pPr>
                      <a:r>
                        <a:rPr kumimoji="1" lang="en-US" altLang="zh-CN" sz="2400" b="1" i="0" u="none" strike="noStrike" kern="1200" cap="none" normalizeH="0" baseline="0" dirty="0">
                          <a:ln>
                            <a:noFill/>
                          </a:ln>
                          <a:solidFill>
                            <a:schemeClr val="tx1"/>
                          </a:solidFill>
                          <a:effectLst/>
                          <a:latin typeface="Times New Roman" panose="02020603050405020304" pitchFamily="18" charset="0"/>
                          <a:ea typeface="隶书" panose="02010509060101010101" pitchFamily="49" charset="-122"/>
                          <a:cs typeface="+mn-cs"/>
                        </a:rPr>
                        <a:t>P, P </a:t>
                      </a:r>
                    </a:p>
                  </a:txBody>
                  <a:tcPr marT="34280" marB="342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285750" indent="-285750">
                        <a:lnSpc>
                          <a:spcPct val="110000"/>
                        </a:lnSpc>
                        <a:spcBef>
                          <a:spcPct val="20000"/>
                        </a:spcBef>
                        <a:buClr>
                          <a:schemeClr val="folHlink"/>
                        </a:buClr>
                        <a:buSzPct val="80000"/>
                        <a:buFont typeface="Wingdings" panose="05000000000000000000" pitchFamily="2" charset="2"/>
                        <a:defRPr kumimoji="1" sz="2400" b="1">
                          <a:solidFill>
                            <a:schemeClr val="tx2"/>
                          </a:solidFill>
                          <a:latin typeface="Times New Roman" panose="02020603050405020304" pitchFamily="18" charset="0"/>
                          <a:ea typeface="隶书" panose="02010509060101010101" pitchFamily="49" charset="-122"/>
                        </a:defRPr>
                      </a:lvl1pPr>
                      <a:lvl2pPr marL="762000" indent="-304800">
                        <a:lnSpc>
                          <a:spcPct val="110000"/>
                        </a:lnSpc>
                        <a:spcBef>
                          <a:spcPct val="20000"/>
                        </a:spcBef>
                        <a:buClr>
                          <a:srgbClr val="FFFF99"/>
                        </a:buClr>
                        <a:buFont typeface="Wingdings" panose="05000000000000000000" pitchFamily="2" charset="2"/>
                        <a:defRPr kumimoji="1" sz="2000" b="1">
                          <a:solidFill>
                            <a:srgbClr val="FFFF99"/>
                          </a:solidFill>
                          <a:latin typeface="Times New Roman" panose="02020603050405020304" pitchFamily="18" charset="0"/>
                          <a:ea typeface="楷体_GB2312" pitchFamily="49" charset="-122"/>
                        </a:defRPr>
                      </a:lvl2pPr>
                      <a:lvl3pPr marL="1238250" indent="-323850">
                        <a:lnSpc>
                          <a:spcPct val="150000"/>
                        </a:lnSpc>
                        <a:spcBef>
                          <a:spcPct val="20000"/>
                        </a:spcBef>
                        <a:buClr>
                          <a:schemeClr val="accent1"/>
                        </a:buClr>
                        <a:buSzPct val="90000"/>
                        <a:buFont typeface="Wingdings" panose="05000000000000000000" pitchFamily="2" charset="2"/>
                        <a:defRPr kumimoji="1" b="1">
                          <a:solidFill>
                            <a:schemeClr val="folHlink"/>
                          </a:solidFill>
                          <a:latin typeface="Times New Roman" panose="02020603050405020304" pitchFamily="18" charset="0"/>
                          <a:ea typeface="宋体" panose="02010600030101010101" pitchFamily="2" charset="-122"/>
                        </a:defRPr>
                      </a:lvl3pPr>
                      <a:lvl4pPr marL="1562100" indent="-190500">
                        <a:lnSpc>
                          <a:spcPct val="140000"/>
                        </a:lnSpc>
                        <a:spcBef>
                          <a:spcPct val="20000"/>
                        </a:spcBef>
                        <a:buClr>
                          <a:schemeClr val="tx1"/>
                        </a:buClr>
                        <a:defRPr kumimoji="1" b="1">
                          <a:solidFill>
                            <a:schemeClr val="tx1"/>
                          </a:solidFill>
                          <a:latin typeface="Times New Roman" panose="02020603050405020304" pitchFamily="18" charset="0"/>
                          <a:ea typeface="宋体" panose="02010600030101010101" pitchFamily="2" charset="-122"/>
                        </a:defRPr>
                      </a:lvl4pPr>
                      <a:lvl5pPr marL="1752600" indent="76200">
                        <a:lnSpc>
                          <a:spcPct val="110000"/>
                        </a:lnSpc>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2098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6670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1242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5814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285750" marR="0" lvl="0" indent="-285750" algn="ctr" defTabSz="914400" rtl="0" eaLnBrk="0" fontAlgn="base" latinLnBrk="0" hangingPunct="0">
                        <a:lnSpc>
                          <a:spcPct val="110000"/>
                        </a:lnSpc>
                        <a:spcBef>
                          <a:spcPct val="20000"/>
                        </a:spcBef>
                        <a:spcAft>
                          <a:spcPct val="0"/>
                        </a:spcAft>
                        <a:buClr>
                          <a:schemeClr val="folHlink"/>
                        </a:buClr>
                        <a:buSzPct val="80000"/>
                        <a:buFont typeface="Wingdings" panose="05000000000000000000" pitchFamily="2" charset="2"/>
                        <a:buNone/>
                        <a:tabLst/>
                      </a:pPr>
                      <a:r>
                        <a:rPr kumimoji="1" lang="en-US" altLang="zh-CN" sz="2400" b="1" i="0" u="none" strike="noStrike" kern="1200" cap="none" normalizeH="0" baseline="0" dirty="0">
                          <a:ln>
                            <a:noFill/>
                          </a:ln>
                          <a:solidFill>
                            <a:schemeClr val="tx1"/>
                          </a:solidFill>
                          <a:effectLst/>
                          <a:latin typeface="Times New Roman" panose="02020603050405020304" pitchFamily="18" charset="0"/>
                          <a:ea typeface="隶书" panose="02010509060101010101" pitchFamily="49" charset="-122"/>
                          <a:cs typeface="+mn-cs"/>
                        </a:rPr>
                        <a:t>T, S </a:t>
                      </a:r>
                    </a:p>
                  </a:txBody>
                  <a:tcPr marT="34280" marB="34280" anchor="ctr" horzOverflow="overflow">
                    <a:lnL w="12700" cap="flat" cmpd="sng" algn="ctr">
                      <a:solidFill>
                        <a:schemeClr val="tx1"/>
                      </a:solidFill>
                      <a:prstDash val="solid"/>
                      <a:round/>
                      <a:headEnd type="none" w="med" len="med"/>
                      <a:tailEnd type="none" w="med" len="med"/>
                    </a:lnL>
                    <a:lnR w="38100" cap="flat" cmpd="sng" algn="ctr">
                      <a:solidFill>
                        <a:srgbClr val="CCCC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1189">
                <a:tc vMerge="1">
                  <a:txBody>
                    <a:bodyPr/>
                    <a:lstStyle/>
                    <a:p>
                      <a:endParaRPr lang="zh-CN" altLang="en-US"/>
                    </a:p>
                  </a:txBody>
                  <a:tcPr/>
                </a:tc>
                <a:tc>
                  <a:txBody>
                    <a:bodyPr/>
                    <a:lstStyle>
                      <a:lvl1pPr marL="285750" indent="-285750">
                        <a:lnSpc>
                          <a:spcPct val="110000"/>
                        </a:lnSpc>
                        <a:spcBef>
                          <a:spcPct val="20000"/>
                        </a:spcBef>
                        <a:buClr>
                          <a:schemeClr val="folHlink"/>
                        </a:buClr>
                        <a:buSzPct val="80000"/>
                        <a:buFont typeface="Wingdings" panose="05000000000000000000" pitchFamily="2" charset="2"/>
                        <a:defRPr kumimoji="1" sz="2400" b="1">
                          <a:solidFill>
                            <a:schemeClr val="tx2"/>
                          </a:solidFill>
                          <a:latin typeface="Times New Roman" panose="02020603050405020304" pitchFamily="18" charset="0"/>
                          <a:ea typeface="隶书" panose="02010509060101010101" pitchFamily="49" charset="-122"/>
                        </a:defRPr>
                      </a:lvl1pPr>
                      <a:lvl2pPr marL="762000" indent="-304800">
                        <a:lnSpc>
                          <a:spcPct val="110000"/>
                        </a:lnSpc>
                        <a:spcBef>
                          <a:spcPct val="20000"/>
                        </a:spcBef>
                        <a:buClr>
                          <a:srgbClr val="FFFF99"/>
                        </a:buClr>
                        <a:buFont typeface="Wingdings" panose="05000000000000000000" pitchFamily="2" charset="2"/>
                        <a:defRPr kumimoji="1" sz="2000" b="1">
                          <a:solidFill>
                            <a:srgbClr val="FFFF99"/>
                          </a:solidFill>
                          <a:latin typeface="Times New Roman" panose="02020603050405020304" pitchFamily="18" charset="0"/>
                          <a:ea typeface="楷体_GB2312" pitchFamily="49" charset="-122"/>
                        </a:defRPr>
                      </a:lvl2pPr>
                      <a:lvl3pPr marL="1238250" indent="-323850">
                        <a:lnSpc>
                          <a:spcPct val="150000"/>
                        </a:lnSpc>
                        <a:spcBef>
                          <a:spcPct val="20000"/>
                        </a:spcBef>
                        <a:buClr>
                          <a:schemeClr val="accent1"/>
                        </a:buClr>
                        <a:buSzPct val="90000"/>
                        <a:buFont typeface="Wingdings" panose="05000000000000000000" pitchFamily="2" charset="2"/>
                        <a:defRPr kumimoji="1" b="1">
                          <a:solidFill>
                            <a:schemeClr val="folHlink"/>
                          </a:solidFill>
                          <a:latin typeface="Times New Roman" panose="02020603050405020304" pitchFamily="18" charset="0"/>
                          <a:ea typeface="宋体" panose="02010600030101010101" pitchFamily="2" charset="-122"/>
                        </a:defRPr>
                      </a:lvl3pPr>
                      <a:lvl4pPr marL="1562100" indent="-190500">
                        <a:lnSpc>
                          <a:spcPct val="140000"/>
                        </a:lnSpc>
                        <a:spcBef>
                          <a:spcPct val="20000"/>
                        </a:spcBef>
                        <a:buClr>
                          <a:schemeClr val="tx1"/>
                        </a:buClr>
                        <a:defRPr kumimoji="1" b="1">
                          <a:solidFill>
                            <a:schemeClr val="tx1"/>
                          </a:solidFill>
                          <a:latin typeface="Times New Roman" panose="02020603050405020304" pitchFamily="18" charset="0"/>
                          <a:ea typeface="宋体" panose="02010600030101010101" pitchFamily="2" charset="-122"/>
                        </a:defRPr>
                      </a:lvl4pPr>
                      <a:lvl5pPr marL="1752600" indent="76200">
                        <a:lnSpc>
                          <a:spcPct val="110000"/>
                        </a:lnSpc>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2098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6670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1242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5814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285750" marR="0" lvl="0" indent="-285750" algn="ctr" defTabSz="914400" rtl="0" eaLnBrk="0" fontAlgn="base" latinLnBrk="0" hangingPunct="0">
                        <a:lnSpc>
                          <a:spcPct val="110000"/>
                        </a:lnSpc>
                        <a:spcBef>
                          <a:spcPct val="20000"/>
                        </a:spcBef>
                        <a:spcAft>
                          <a:spcPct val="0"/>
                        </a:spcAft>
                        <a:buClr>
                          <a:schemeClr val="folHlink"/>
                        </a:buClr>
                        <a:buSzPct val="80000"/>
                        <a:buFont typeface="Wingdings" panose="05000000000000000000" pitchFamily="2" charset="2"/>
                        <a:buNone/>
                        <a:tabLst/>
                      </a:pPr>
                      <a:r>
                        <a:rPr kumimoji="1" lang="zh-CN" altLang="en-US" sz="2100" b="1" i="0" u="none" strike="noStrike" kern="1200" cap="none" normalizeH="0" baseline="0" dirty="0">
                          <a:ln>
                            <a:noFill/>
                          </a:ln>
                          <a:solidFill>
                            <a:schemeClr val="tx1"/>
                          </a:solidFill>
                          <a:effectLst/>
                          <a:latin typeface="Times New Roman" panose="02020603050405020304" pitchFamily="18" charset="0"/>
                          <a:ea typeface="隶书" panose="02010509060101010101" pitchFamily="49" charset="-122"/>
                          <a:cs typeface="+mn-cs"/>
                        </a:rPr>
                        <a:t>抗拒</a:t>
                      </a:r>
                    </a:p>
                  </a:txBody>
                  <a:tcPr marT="34280" marB="342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rgbClr val="CCCC00"/>
                      </a:solidFill>
                      <a:prstDash val="solid"/>
                      <a:round/>
                      <a:headEnd type="none" w="med" len="med"/>
                      <a:tailEnd type="none" w="med" len="med"/>
                    </a:lnB>
                    <a:lnTlToBr>
                      <a:noFill/>
                    </a:lnTlToBr>
                    <a:lnBlToTr>
                      <a:noFill/>
                    </a:lnBlToTr>
                    <a:noFill/>
                  </a:tcPr>
                </a:tc>
                <a:tc>
                  <a:txBody>
                    <a:bodyPr/>
                    <a:lstStyle>
                      <a:lvl1pPr marL="285750" indent="-285750">
                        <a:lnSpc>
                          <a:spcPct val="110000"/>
                        </a:lnSpc>
                        <a:spcBef>
                          <a:spcPct val="20000"/>
                        </a:spcBef>
                        <a:buClr>
                          <a:schemeClr val="folHlink"/>
                        </a:buClr>
                        <a:buSzPct val="80000"/>
                        <a:buFont typeface="Wingdings" panose="05000000000000000000" pitchFamily="2" charset="2"/>
                        <a:defRPr kumimoji="1" sz="2400" b="1">
                          <a:solidFill>
                            <a:schemeClr val="tx2"/>
                          </a:solidFill>
                          <a:latin typeface="Times New Roman" panose="02020603050405020304" pitchFamily="18" charset="0"/>
                          <a:ea typeface="隶书" panose="02010509060101010101" pitchFamily="49" charset="-122"/>
                        </a:defRPr>
                      </a:lvl1pPr>
                      <a:lvl2pPr marL="762000" indent="-304800">
                        <a:lnSpc>
                          <a:spcPct val="110000"/>
                        </a:lnSpc>
                        <a:spcBef>
                          <a:spcPct val="20000"/>
                        </a:spcBef>
                        <a:buClr>
                          <a:srgbClr val="FFFF99"/>
                        </a:buClr>
                        <a:buFont typeface="Wingdings" panose="05000000000000000000" pitchFamily="2" charset="2"/>
                        <a:defRPr kumimoji="1" sz="2000" b="1">
                          <a:solidFill>
                            <a:srgbClr val="FFFF99"/>
                          </a:solidFill>
                          <a:latin typeface="Times New Roman" panose="02020603050405020304" pitchFamily="18" charset="0"/>
                          <a:ea typeface="楷体_GB2312" pitchFamily="49" charset="-122"/>
                        </a:defRPr>
                      </a:lvl2pPr>
                      <a:lvl3pPr marL="1238250" indent="-323850">
                        <a:lnSpc>
                          <a:spcPct val="150000"/>
                        </a:lnSpc>
                        <a:spcBef>
                          <a:spcPct val="20000"/>
                        </a:spcBef>
                        <a:buClr>
                          <a:schemeClr val="accent1"/>
                        </a:buClr>
                        <a:buSzPct val="90000"/>
                        <a:buFont typeface="Wingdings" panose="05000000000000000000" pitchFamily="2" charset="2"/>
                        <a:defRPr kumimoji="1" b="1">
                          <a:solidFill>
                            <a:schemeClr val="folHlink"/>
                          </a:solidFill>
                          <a:latin typeface="Times New Roman" panose="02020603050405020304" pitchFamily="18" charset="0"/>
                          <a:ea typeface="宋体" panose="02010600030101010101" pitchFamily="2" charset="-122"/>
                        </a:defRPr>
                      </a:lvl3pPr>
                      <a:lvl4pPr marL="1562100" indent="-190500">
                        <a:lnSpc>
                          <a:spcPct val="140000"/>
                        </a:lnSpc>
                        <a:spcBef>
                          <a:spcPct val="20000"/>
                        </a:spcBef>
                        <a:buClr>
                          <a:schemeClr val="tx1"/>
                        </a:buClr>
                        <a:defRPr kumimoji="1" b="1">
                          <a:solidFill>
                            <a:schemeClr val="tx1"/>
                          </a:solidFill>
                          <a:latin typeface="Times New Roman" panose="02020603050405020304" pitchFamily="18" charset="0"/>
                          <a:ea typeface="宋体" panose="02010600030101010101" pitchFamily="2" charset="-122"/>
                        </a:defRPr>
                      </a:lvl4pPr>
                      <a:lvl5pPr marL="1752600" indent="76200">
                        <a:lnSpc>
                          <a:spcPct val="110000"/>
                        </a:lnSpc>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2098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6670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1242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5814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285750" marR="0" lvl="0" indent="-285750" algn="ctr" defTabSz="914400" rtl="0" eaLnBrk="0" fontAlgn="base" latinLnBrk="0" hangingPunct="0">
                        <a:lnSpc>
                          <a:spcPct val="110000"/>
                        </a:lnSpc>
                        <a:spcBef>
                          <a:spcPct val="20000"/>
                        </a:spcBef>
                        <a:spcAft>
                          <a:spcPct val="0"/>
                        </a:spcAft>
                        <a:buClr>
                          <a:schemeClr val="folHlink"/>
                        </a:buClr>
                        <a:buSzPct val="80000"/>
                        <a:buFont typeface="Wingdings" panose="05000000000000000000" pitchFamily="2" charset="2"/>
                        <a:buNone/>
                        <a:tabLst/>
                      </a:pPr>
                      <a:r>
                        <a:rPr kumimoji="1" lang="en-US" altLang="zh-CN" sz="2400" b="1" i="0" u="none" strike="noStrike" kern="1200" cap="none" normalizeH="0" baseline="0" dirty="0">
                          <a:ln>
                            <a:noFill/>
                          </a:ln>
                          <a:solidFill>
                            <a:schemeClr val="tx1"/>
                          </a:solidFill>
                          <a:effectLst/>
                          <a:latin typeface="Times New Roman" panose="02020603050405020304" pitchFamily="18" charset="0"/>
                          <a:ea typeface="隶书" panose="02010509060101010101" pitchFamily="49" charset="-122"/>
                          <a:cs typeface="+mn-cs"/>
                        </a:rPr>
                        <a:t>S, T </a:t>
                      </a:r>
                    </a:p>
                  </a:txBody>
                  <a:tcPr marT="34280" marB="342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rgbClr val="CCCC00"/>
                      </a:solidFill>
                      <a:prstDash val="solid"/>
                      <a:round/>
                      <a:headEnd type="none" w="med" len="med"/>
                      <a:tailEnd type="none" w="med" len="med"/>
                    </a:lnB>
                    <a:lnTlToBr>
                      <a:noFill/>
                    </a:lnTlToBr>
                    <a:lnBlToTr>
                      <a:noFill/>
                    </a:lnBlToTr>
                    <a:noFill/>
                  </a:tcPr>
                </a:tc>
                <a:tc>
                  <a:txBody>
                    <a:bodyPr/>
                    <a:lstStyle>
                      <a:lvl1pPr marL="285750" indent="-285750">
                        <a:lnSpc>
                          <a:spcPct val="110000"/>
                        </a:lnSpc>
                        <a:spcBef>
                          <a:spcPct val="20000"/>
                        </a:spcBef>
                        <a:buClr>
                          <a:schemeClr val="folHlink"/>
                        </a:buClr>
                        <a:buSzPct val="80000"/>
                        <a:buFont typeface="Wingdings" panose="05000000000000000000" pitchFamily="2" charset="2"/>
                        <a:defRPr kumimoji="1" sz="2400" b="1">
                          <a:solidFill>
                            <a:schemeClr val="tx2"/>
                          </a:solidFill>
                          <a:latin typeface="Times New Roman" panose="02020603050405020304" pitchFamily="18" charset="0"/>
                          <a:ea typeface="隶书" panose="02010509060101010101" pitchFamily="49" charset="-122"/>
                        </a:defRPr>
                      </a:lvl1pPr>
                      <a:lvl2pPr marL="762000" indent="-304800">
                        <a:lnSpc>
                          <a:spcPct val="110000"/>
                        </a:lnSpc>
                        <a:spcBef>
                          <a:spcPct val="20000"/>
                        </a:spcBef>
                        <a:buClr>
                          <a:srgbClr val="FFFF99"/>
                        </a:buClr>
                        <a:buFont typeface="Wingdings" panose="05000000000000000000" pitchFamily="2" charset="2"/>
                        <a:defRPr kumimoji="1" sz="2000" b="1">
                          <a:solidFill>
                            <a:srgbClr val="FFFF99"/>
                          </a:solidFill>
                          <a:latin typeface="Times New Roman" panose="02020603050405020304" pitchFamily="18" charset="0"/>
                          <a:ea typeface="楷体_GB2312" pitchFamily="49" charset="-122"/>
                        </a:defRPr>
                      </a:lvl2pPr>
                      <a:lvl3pPr marL="1238250" indent="-323850">
                        <a:lnSpc>
                          <a:spcPct val="150000"/>
                        </a:lnSpc>
                        <a:spcBef>
                          <a:spcPct val="20000"/>
                        </a:spcBef>
                        <a:buClr>
                          <a:schemeClr val="accent1"/>
                        </a:buClr>
                        <a:buSzPct val="90000"/>
                        <a:buFont typeface="Wingdings" panose="05000000000000000000" pitchFamily="2" charset="2"/>
                        <a:defRPr kumimoji="1" b="1">
                          <a:solidFill>
                            <a:schemeClr val="folHlink"/>
                          </a:solidFill>
                          <a:latin typeface="Times New Roman" panose="02020603050405020304" pitchFamily="18" charset="0"/>
                          <a:ea typeface="宋体" panose="02010600030101010101" pitchFamily="2" charset="-122"/>
                        </a:defRPr>
                      </a:lvl3pPr>
                      <a:lvl4pPr marL="1562100" indent="-190500">
                        <a:lnSpc>
                          <a:spcPct val="140000"/>
                        </a:lnSpc>
                        <a:spcBef>
                          <a:spcPct val="20000"/>
                        </a:spcBef>
                        <a:buClr>
                          <a:schemeClr val="tx1"/>
                        </a:buClr>
                        <a:defRPr kumimoji="1" b="1">
                          <a:solidFill>
                            <a:schemeClr val="tx1"/>
                          </a:solidFill>
                          <a:latin typeface="Times New Roman" panose="02020603050405020304" pitchFamily="18" charset="0"/>
                          <a:ea typeface="宋体" panose="02010600030101010101" pitchFamily="2" charset="-122"/>
                        </a:defRPr>
                      </a:lvl4pPr>
                      <a:lvl5pPr marL="1752600" indent="76200">
                        <a:lnSpc>
                          <a:spcPct val="110000"/>
                        </a:lnSpc>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2098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6670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1242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581400" indent="76200" eaLnBrk="0" fontAlgn="base" hangingPunct="0">
                        <a:lnSpc>
                          <a:spcPct val="110000"/>
                        </a:lnSpc>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285750" marR="0" lvl="0" indent="-285750" algn="ctr" defTabSz="914400" rtl="0" eaLnBrk="0" fontAlgn="base" latinLnBrk="0" hangingPunct="0">
                        <a:lnSpc>
                          <a:spcPct val="110000"/>
                        </a:lnSpc>
                        <a:spcBef>
                          <a:spcPct val="20000"/>
                        </a:spcBef>
                        <a:spcAft>
                          <a:spcPct val="0"/>
                        </a:spcAft>
                        <a:buClr>
                          <a:schemeClr val="folHlink"/>
                        </a:buClr>
                        <a:buSzPct val="80000"/>
                        <a:buFont typeface="Wingdings" panose="05000000000000000000" pitchFamily="2" charset="2"/>
                        <a:buNone/>
                        <a:tabLst/>
                      </a:pPr>
                      <a:r>
                        <a:rPr kumimoji="1" lang="en-US" altLang="zh-CN" sz="2400" b="1" i="0" u="none" strike="noStrike" kern="1200" cap="none" normalizeH="0" baseline="0" dirty="0">
                          <a:ln>
                            <a:noFill/>
                          </a:ln>
                          <a:solidFill>
                            <a:schemeClr val="tx1"/>
                          </a:solidFill>
                          <a:effectLst/>
                          <a:latin typeface="Times New Roman" panose="02020603050405020304" pitchFamily="18" charset="0"/>
                          <a:ea typeface="隶书" panose="02010509060101010101" pitchFamily="49" charset="-122"/>
                          <a:cs typeface="+mn-cs"/>
                        </a:rPr>
                        <a:t>R, R</a:t>
                      </a:r>
                    </a:p>
                  </a:txBody>
                  <a:tcPr marT="34280" marB="34280" anchor="ctr" horzOverflow="overflow">
                    <a:lnL w="12700" cap="flat" cmpd="sng" algn="ctr">
                      <a:solidFill>
                        <a:schemeClr val="tx1"/>
                      </a:solidFill>
                      <a:prstDash val="solid"/>
                      <a:round/>
                      <a:headEnd type="none" w="med" len="med"/>
                      <a:tailEnd type="none" w="med" len="med"/>
                    </a:lnL>
                    <a:lnR w="38100" cap="flat" cmpd="sng" algn="ctr">
                      <a:solidFill>
                        <a:srgbClr val="CCCC00"/>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rgbClr val="CCCC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950461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85625" name="Group 57"/>
          <p:cNvGraphicFramePr>
            <a:graphicFrameLocks noGrp="1"/>
          </p:cNvGraphicFramePr>
          <p:nvPr>
            <p:extLst>
              <p:ext uri="{D42A27DB-BD31-4B8C-83A1-F6EECF244321}">
                <p14:modId xmlns:p14="http://schemas.microsoft.com/office/powerpoint/2010/main" val="964652627"/>
              </p:ext>
            </p:extLst>
          </p:nvPr>
        </p:nvGraphicFramePr>
        <p:xfrm>
          <a:off x="827088" y="2409826"/>
          <a:ext cx="7345362" cy="1812132"/>
        </p:xfrm>
        <a:graphic>
          <a:graphicData uri="http://schemas.openxmlformats.org/drawingml/2006/table">
            <a:tbl>
              <a:tblPr/>
              <a:tblGrid>
                <a:gridCol w="1385887">
                  <a:extLst>
                    <a:ext uri="{9D8B030D-6E8A-4147-A177-3AD203B41FA5}">
                      <a16:colId xmlns:a16="http://schemas.microsoft.com/office/drawing/2014/main" val="20000"/>
                    </a:ext>
                  </a:extLst>
                </a:gridCol>
                <a:gridCol w="1731963">
                  <a:extLst>
                    <a:ext uri="{9D8B030D-6E8A-4147-A177-3AD203B41FA5}">
                      <a16:colId xmlns:a16="http://schemas.microsoft.com/office/drawing/2014/main" val="20001"/>
                    </a:ext>
                  </a:extLst>
                </a:gridCol>
                <a:gridCol w="1941512">
                  <a:extLst>
                    <a:ext uri="{9D8B030D-6E8A-4147-A177-3AD203B41FA5}">
                      <a16:colId xmlns:a16="http://schemas.microsoft.com/office/drawing/2014/main" val="20002"/>
                    </a:ext>
                  </a:extLst>
                </a:gridCol>
                <a:gridCol w="2286000">
                  <a:extLst>
                    <a:ext uri="{9D8B030D-6E8A-4147-A177-3AD203B41FA5}">
                      <a16:colId xmlns:a16="http://schemas.microsoft.com/office/drawing/2014/main" val="20003"/>
                    </a:ext>
                  </a:extLst>
                </a:gridCol>
              </a:tblGrid>
              <a:tr h="420746">
                <a:tc rowSpan="2" gridSpan="2">
                  <a:txBody>
                    <a:bodyPr/>
                    <a:lstStyle/>
                    <a:p>
                      <a:pPr marL="285750" marR="0" lvl="0" indent="-285750" algn="ctr" defTabSz="914400" rtl="0" eaLnBrk="1" fontAlgn="base" latinLnBrk="0" hangingPunct="1">
                        <a:lnSpc>
                          <a:spcPct val="110000"/>
                        </a:lnSpc>
                        <a:spcBef>
                          <a:spcPct val="20000"/>
                        </a:spcBef>
                        <a:spcAft>
                          <a:spcPct val="0"/>
                        </a:spcAft>
                        <a:buClr>
                          <a:schemeClr val="folHlink"/>
                        </a:buClr>
                        <a:buSzPct val="80000"/>
                        <a:buFont typeface="Wingdings" pitchFamily="2" charset="2"/>
                        <a:buNone/>
                        <a:tabLst/>
                      </a:pPr>
                      <a:endParaRPr kumimoji="1" lang="en-GB" altLang="zh-CN" sz="2100" b="1" i="0" u="none" strike="noStrike" cap="none" normalizeH="0" baseline="0" dirty="0">
                        <a:ln>
                          <a:noFill/>
                        </a:ln>
                        <a:solidFill>
                          <a:schemeClr val="tx1"/>
                        </a:solidFill>
                        <a:effectLst/>
                        <a:latin typeface="Times New Roman" pitchFamily="18" charset="0"/>
                        <a:ea typeface="隶书" pitchFamily="49" charset="-122"/>
                      </a:endParaRPr>
                    </a:p>
                  </a:txBody>
                  <a:tcPr marT="34300" marB="34300" anchor="ctr" horzOverflow="overflow">
                    <a:lnL>
                      <a:noFill/>
                    </a:lnL>
                    <a:lnR w="38100" cap="flat" cmpd="sng" algn="ctr">
                      <a:solidFill>
                        <a:srgbClr val="CCCC00"/>
                      </a:solidFill>
                      <a:prstDash val="solid"/>
                      <a:round/>
                      <a:headEnd type="none" w="med" len="med"/>
                      <a:tailEnd type="none" w="med" len="med"/>
                    </a:lnR>
                    <a:lnT>
                      <a:noFill/>
                    </a:lnT>
                    <a:lnB w="38100" cap="flat" cmpd="sng" algn="ctr">
                      <a:solidFill>
                        <a:srgbClr val="CCCC00"/>
                      </a:solidFill>
                      <a:prstDash val="solid"/>
                      <a:round/>
                      <a:headEnd type="none" w="med" len="med"/>
                      <a:tailEnd type="none" w="med" len="med"/>
                    </a:lnB>
                    <a:lnTlToBr>
                      <a:noFill/>
                    </a:lnTlToBr>
                    <a:lnBlToTr>
                      <a:noFill/>
                    </a:lnBlToTr>
                    <a:noFill/>
                  </a:tcPr>
                </a:tc>
                <a:tc rowSpan="2" hMerge="1">
                  <a:txBody>
                    <a:bodyPr/>
                    <a:lstStyle/>
                    <a:p>
                      <a:endParaRPr lang="zh-CN" altLang="en-US"/>
                    </a:p>
                  </a:txBody>
                  <a:tcPr/>
                </a:tc>
                <a:tc gridSpan="2">
                  <a:txBody>
                    <a:bodyPr/>
                    <a:lstStyle/>
                    <a:p>
                      <a:pPr marL="285750" marR="0" lvl="0" indent="-285750" algn="ctr" defTabSz="914400" rtl="0" eaLnBrk="1" fontAlgn="base" latinLnBrk="0" hangingPunct="1">
                        <a:lnSpc>
                          <a:spcPct val="110000"/>
                        </a:lnSpc>
                        <a:spcBef>
                          <a:spcPct val="20000"/>
                        </a:spcBef>
                        <a:spcAft>
                          <a:spcPct val="0"/>
                        </a:spcAft>
                        <a:buClr>
                          <a:schemeClr val="folHlink"/>
                        </a:buClr>
                        <a:buSzPct val="80000"/>
                        <a:buFont typeface="Wingdings" pitchFamily="2" charset="2"/>
                        <a:buNone/>
                        <a:tabLst/>
                      </a:pPr>
                      <a:r>
                        <a:rPr kumimoji="1" lang="en-US" altLang="zh-CN" sz="2100" b="1" i="0" u="none" strike="noStrike" cap="none" normalizeH="0" baseline="0">
                          <a:ln>
                            <a:noFill/>
                          </a:ln>
                          <a:solidFill>
                            <a:schemeClr val="tx1"/>
                          </a:solidFill>
                          <a:effectLst/>
                          <a:latin typeface="Times New Roman" pitchFamily="18" charset="0"/>
                          <a:ea typeface="隶书" pitchFamily="49" charset="-122"/>
                          <a:cs typeface="Times New Roman" pitchFamily="18" charset="0"/>
                        </a:rPr>
                        <a:t>B </a:t>
                      </a:r>
                    </a:p>
                  </a:txBody>
                  <a:tcPr marT="34300" marB="34300" anchor="ctr" horzOverflow="overflow">
                    <a:lnL w="38100" cap="flat" cmpd="sng" algn="ctr">
                      <a:solidFill>
                        <a:srgbClr val="CCCC00"/>
                      </a:solidFill>
                      <a:prstDash val="solid"/>
                      <a:round/>
                      <a:headEnd type="none" w="med" len="med"/>
                      <a:tailEnd type="none" w="med" len="med"/>
                    </a:lnL>
                    <a:lnR w="38100" cap="flat" cmpd="sng" algn="ctr">
                      <a:solidFill>
                        <a:srgbClr val="CCCC00"/>
                      </a:solidFill>
                      <a:prstDash val="solid"/>
                      <a:round/>
                      <a:headEnd type="none" w="med" len="med"/>
                      <a:tailEnd type="none" w="med" len="med"/>
                    </a:lnR>
                    <a:lnT w="38100" cap="flat" cmpd="sng" algn="ctr">
                      <a:solidFill>
                        <a:srgbClr val="CCCC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420746">
                <a:tc gridSpan="2" vMerge="1">
                  <a:txBody>
                    <a:bodyPr/>
                    <a:lstStyle/>
                    <a:p>
                      <a:endParaRPr lang="zh-CN" altLang="en-US"/>
                    </a:p>
                  </a:txBody>
                  <a:tcPr/>
                </a:tc>
                <a:tc hMerge="1" vMerge="1">
                  <a:txBody>
                    <a:bodyPr/>
                    <a:lstStyle/>
                    <a:p>
                      <a:endParaRPr lang="zh-CN" altLang="en-US"/>
                    </a:p>
                  </a:txBody>
                  <a:tcPr/>
                </a:tc>
                <a:tc>
                  <a:txBody>
                    <a:bodyPr/>
                    <a:lstStyle/>
                    <a:p>
                      <a:pPr marL="285750" marR="0" lvl="0" indent="-285750" algn="ctr" defTabSz="914400" rtl="0" eaLnBrk="1" fontAlgn="base" latinLnBrk="0" hangingPunct="1">
                        <a:lnSpc>
                          <a:spcPct val="110000"/>
                        </a:lnSpc>
                        <a:spcBef>
                          <a:spcPct val="20000"/>
                        </a:spcBef>
                        <a:spcAft>
                          <a:spcPct val="0"/>
                        </a:spcAft>
                        <a:buClr>
                          <a:schemeClr val="folHlink"/>
                        </a:buClr>
                        <a:buSzPct val="80000"/>
                        <a:buFont typeface="Wingdings" pitchFamily="2" charset="2"/>
                        <a:buNone/>
                        <a:tabLst/>
                      </a:pPr>
                      <a:r>
                        <a:rPr kumimoji="1" lang="zh-CN" altLang="en-US" sz="2100" b="1" i="0" u="none" strike="noStrike" cap="none" normalizeH="0" baseline="0">
                          <a:ln>
                            <a:noFill/>
                          </a:ln>
                          <a:solidFill>
                            <a:schemeClr val="tx1"/>
                          </a:solidFill>
                          <a:effectLst/>
                          <a:latin typeface="Times New Roman" pitchFamily="18" charset="0"/>
                          <a:ea typeface="隶书" pitchFamily="49" charset="-122"/>
                        </a:rPr>
                        <a:t>损人利己</a:t>
                      </a:r>
                    </a:p>
                  </a:txBody>
                  <a:tcPr marT="34300" marB="34300" anchor="ctr" horzOverflow="overflow">
                    <a:lnL w="38100" cap="flat" cmpd="sng" algn="ctr">
                      <a:solidFill>
                        <a:srgbClr val="CCCC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85750" marR="0" lvl="0" indent="-285750" algn="ctr" defTabSz="914400" rtl="0" eaLnBrk="1" fontAlgn="base" latinLnBrk="0" hangingPunct="1">
                        <a:lnSpc>
                          <a:spcPct val="110000"/>
                        </a:lnSpc>
                        <a:spcBef>
                          <a:spcPct val="20000"/>
                        </a:spcBef>
                        <a:spcAft>
                          <a:spcPct val="0"/>
                        </a:spcAft>
                        <a:buClr>
                          <a:schemeClr val="folHlink"/>
                        </a:buClr>
                        <a:buSzPct val="80000"/>
                        <a:buFont typeface="Wingdings" pitchFamily="2" charset="2"/>
                        <a:buNone/>
                        <a:tabLst/>
                      </a:pPr>
                      <a:r>
                        <a:rPr kumimoji="1" lang="zh-CN" altLang="en-US" sz="2100" b="1" i="0" u="none" strike="noStrike" cap="none" normalizeH="0" baseline="0">
                          <a:ln>
                            <a:noFill/>
                          </a:ln>
                          <a:solidFill>
                            <a:schemeClr val="tx1"/>
                          </a:solidFill>
                          <a:effectLst/>
                          <a:latin typeface="Times New Roman" pitchFamily="18" charset="0"/>
                          <a:ea typeface="隶书" pitchFamily="49" charset="-122"/>
                        </a:rPr>
                        <a:t>损己利人</a:t>
                      </a:r>
                    </a:p>
                  </a:txBody>
                  <a:tcPr marT="34300" marB="34300" anchor="ctr" horzOverflow="overflow">
                    <a:lnL w="12700" cap="flat" cmpd="sng" algn="ctr">
                      <a:solidFill>
                        <a:schemeClr val="tx1"/>
                      </a:solidFill>
                      <a:prstDash val="solid"/>
                      <a:round/>
                      <a:headEnd type="none" w="med" len="med"/>
                      <a:tailEnd type="none" w="med" len="med"/>
                    </a:lnL>
                    <a:lnR w="38100" cap="flat" cmpd="sng" algn="ctr">
                      <a:solidFill>
                        <a:srgbClr val="CCCC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4725">
                <a:tc rowSpan="2">
                  <a:txBody>
                    <a:bodyPr/>
                    <a:lstStyle/>
                    <a:p>
                      <a:pPr marL="285750" marR="0" lvl="0" indent="-285750" algn="ctr" defTabSz="914400" rtl="0" eaLnBrk="1" fontAlgn="base" latinLnBrk="0" hangingPunct="1">
                        <a:lnSpc>
                          <a:spcPct val="110000"/>
                        </a:lnSpc>
                        <a:spcBef>
                          <a:spcPct val="20000"/>
                        </a:spcBef>
                        <a:spcAft>
                          <a:spcPct val="0"/>
                        </a:spcAft>
                        <a:buClr>
                          <a:schemeClr val="folHlink"/>
                        </a:buClr>
                        <a:buSzPct val="80000"/>
                        <a:buFont typeface="Wingdings" pitchFamily="2" charset="2"/>
                        <a:buNone/>
                        <a:tabLst/>
                      </a:pPr>
                      <a:r>
                        <a:rPr kumimoji="1" lang="en-US" altLang="zh-CN" sz="2100" b="1" i="0" u="none" strike="noStrike" cap="none" normalizeH="0" baseline="0">
                          <a:ln>
                            <a:noFill/>
                          </a:ln>
                          <a:solidFill>
                            <a:schemeClr val="tx1"/>
                          </a:solidFill>
                          <a:effectLst/>
                          <a:latin typeface="Times New Roman" pitchFamily="18" charset="0"/>
                          <a:ea typeface="隶书" pitchFamily="49" charset="-122"/>
                          <a:cs typeface="Times New Roman" pitchFamily="18" charset="0"/>
                        </a:rPr>
                        <a:t>A </a:t>
                      </a:r>
                    </a:p>
                  </a:txBody>
                  <a:tcPr marT="34300" marB="34300" anchor="ctr" horzOverflow="overflow">
                    <a:lnL w="38100" cap="flat" cmpd="sng" algn="ctr">
                      <a:solidFill>
                        <a:srgbClr val="CCCC00"/>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CCCC00"/>
                      </a:solidFill>
                      <a:prstDash val="solid"/>
                      <a:round/>
                      <a:headEnd type="none" w="med" len="med"/>
                      <a:tailEnd type="none" w="med" len="med"/>
                    </a:lnT>
                    <a:lnB w="38100" cap="flat" cmpd="sng" algn="ctr">
                      <a:solidFill>
                        <a:srgbClr val="CCCC00"/>
                      </a:solidFill>
                      <a:prstDash val="solid"/>
                      <a:round/>
                      <a:headEnd type="none" w="med" len="med"/>
                      <a:tailEnd type="none" w="med" len="med"/>
                    </a:lnB>
                    <a:lnTlToBr>
                      <a:noFill/>
                    </a:lnTlToBr>
                    <a:lnBlToTr>
                      <a:noFill/>
                    </a:lnBlToTr>
                    <a:noFill/>
                  </a:tcPr>
                </a:tc>
                <a:tc>
                  <a:txBody>
                    <a:bodyPr/>
                    <a:lstStyle/>
                    <a:p>
                      <a:pPr marL="285750" marR="0" lvl="0" indent="-285750" algn="ctr" defTabSz="914400" rtl="0" eaLnBrk="1" fontAlgn="base" latinLnBrk="0" hangingPunct="1">
                        <a:lnSpc>
                          <a:spcPct val="110000"/>
                        </a:lnSpc>
                        <a:spcBef>
                          <a:spcPct val="20000"/>
                        </a:spcBef>
                        <a:spcAft>
                          <a:spcPct val="0"/>
                        </a:spcAft>
                        <a:buClr>
                          <a:schemeClr val="folHlink"/>
                        </a:buClr>
                        <a:buSzPct val="80000"/>
                        <a:buFont typeface="Wingdings" pitchFamily="2" charset="2"/>
                        <a:buNone/>
                        <a:tabLst/>
                      </a:pPr>
                      <a:r>
                        <a:rPr kumimoji="1" lang="zh-CN" altLang="en-US" sz="2100" b="1" i="0" u="none" strike="noStrike" cap="none" normalizeH="0" baseline="0">
                          <a:ln>
                            <a:noFill/>
                          </a:ln>
                          <a:solidFill>
                            <a:schemeClr val="tx1"/>
                          </a:solidFill>
                          <a:effectLst/>
                          <a:latin typeface="Times New Roman" pitchFamily="18" charset="0"/>
                          <a:ea typeface="隶书" pitchFamily="49" charset="-122"/>
                        </a:rPr>
                        <a:t>损人利己</a:t>
                      </a:r>
                    </a:p>
                  </a:txBody>
                  <a:tcPr marT="34300" marB="343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CCCC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85750" marR="0" lvl="0" indent="-285750" algn="ctr" defTabSz="914400" rtl="0" eaLnBrk="1" fontAlgn="base" latinLnBrk="0" hangingPunct="1">
                        <a:lnSpc>
                          <a:spcPct val="110000"/>
                        </a:lnSpc>
                        <a:spcBef>
                          <a:spcPct val="20000"/>
                        </a:spcBef>
                        <a:spcAft>
                          <a:spcPct val="0"/>
                        </a:spcAft>
                        <a:buClr>
                          <a:schemeClr val="folHlink"/>
                        </a:buClr>
                        <a:buSzPct val="80000"/>
                        <a:buFont typeface="Wingdings" pitchFamily="2" charset="2"/>
                        <a:buNone/>
                        <a:tabLst/>
                      </a:pPr>
                      <a:r>
                        <a:rPr kumimoji="1" lang="en-US" altLang="zh-CN" sz="2400" b="1" i="0" u="none" strike="noStrike" cap="none" normalizeH="0" baseline="0" dirty="0">
                          <a:ln>
                            <a:noFill/>
                          </a:ln>
                          <a:solidFill>
                            <a:schemeClr val="tx1"/>
                          </a:solidFill>
                          <a:effectLst/>
                          <a:latin typeface="Times New Roman" pitchFamily="18" charset="0"/>
                          <a:ea typeface="宋体" pitchFamily="2" charset="-122"/>
                        </a:rPr>
                        <a:t>-0.5</a:t>
                      </a:r>
                      <a:r>
                        <a:rPr kumimoji="1" lang="en-US" altLang="zh-CN" sz="2400" b="1" i="0" u="none" strike="noStrike" cap="none" normalizeH="0" baseline="0" dirty="0">
                          <a:ln>
                            <a:noFill/>
                          </a:ln>
                          <a:solidFill>
                            <a:schemeClr val="tx1"/>
                          </a:solidFill>
                          <a:effectLst/>
                          <a:latin typeface="Times New Roman" pitchFamily="18" charset="0"/>
                          <a:ea typeface="隶书" pitchFamily="49" charset="-122"/>
                          <a:cs typeface="Times New Roman" pitchFamily="18" charset="0"/>
                        </a:rPr>
                        <a:t>,  -0.5</a:t>
                      </a:r>
                      <a:endParaRPr kumimoji="1" lang="en-US" altLang="zh-CN" sz="2100" b="1" i="0" u="none" strike="noStrike" cap="none" normalizeH="0" baseline="0" dirty="0">
                        <a:ln>
                          <a:noFill/>
                        </a:ln>
                        <a:solidFill>
                          <a:schemeClr val="tx1"/>
                        </a:solidFill>
                        <a:effectLst/>
                        <a:latin typeface="Times New Roman" pitchFamily="18" charset="0"/>
                        <a:ea typeface="隶书" pitchFamily="49" charset="-122"/>
                        <a:cs typeface="Times New Roman" pitchFamily="18" charset="0"/>
                      </a:endParaRPr>
                    </a:p>
                  </a:txBody>
                  <a:tcPr marT="34300" marB="343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85750" marR="0" lvl="0" indent="-285750" algn="ctr" defTabSz="914400" rtl="0" eaLnBrk="1" fontAlgn="base" latinLnBrk="0" hangingPunct="1">
                        <a:lnSpc>
                          <a:spcPct val="110000"/>
                        </a:lnSpc>
                        <a:spcBef>
                          <a:spcPct val="20000"/>
                        </a:spcBef>
                        <a:spcAft>
                          <a:spcPct val="0"/>
                        </a:spcAft>
                        <a:buClr>
                          <a:schemeClr val="folHlink"/>
                        </a:buClr>
                        <a:buSzPct val="80000"/>
                        <a:buFont typeface="Wingdings" pitchFamily="2" charset="2"/>
                        <a:buNone/>
                        <a:tabLst/>
                      </a:pPr>
                      <a:r>
                        <a:rPr kumimoji="1" lang="en-US" altLang="zh-CN" sz="2400" b="1" i="0" u="none" strike="noStrike" cap="none" normalizeH="0" baseline="0" dirty="0">
                          <a:ln>
                            <a:noFill/>
                          </a:ln>
                          <a:solidFill>
                            <a:schemeClr val="tx1"/>
                          </a:solidFill>
                          <a:effectLst/>
                          <a:latin typeface="Times New Roman" pitchFamily="18" charset="0"/>
                          <a:ea typeface="隶书" pitchFamily="49" charset="-122"/>
                          <a:cs typeface="Times New Roman" pitchFamily="18" charset="0"/>
                        </a:rPr>
                        <a:t> 0,  -5</a:t>
                      </a:r>
                      <a:r>
                        <a:rPr kumimoji="1" lang="en-US" altLang="zh-CN" sz="2100" b="1" i="0" u="none" strike="noStrike" cap="none" normalizeH="0" baseline="0" dirty="0">
                          <a:ln>
                            <a:noFill/>
                          </a:ln>
                          <a:solidFill>
                            <a:schemeClr val="tx1"/>
                          </a:solidFill>
                          <a:effectLst/>
                          <a:latin typeface="Times New Roman" pitchFamily="18" charset="0"/>
                          <a:ea typeface="隶书" pitchFamily="49" charset="-122"/>
                          <a:cs typeface="Times New Roman" pitchFamily="18" charset="0"/>
                        </a:rPr>
                        <a:t> </a:t>
                      </a:r>
                    </a:p>
                  </a:txBody>
                  <a:tcPr marT="34300" marB="34300" anchor="ctr" horzOverflow="overflow">
                    <a:lnL w="12700" cap="flat" cmpd="sng" algn="ctr">
                      <a:solidFill>
                        <a:schemeClr val="tx1"/>
                      </a:solidFill>
                      <a:prstDash val="solid"/>
                      <a:round/>
                      <a:headEnd type="none" w="med" len="med"/>
                      <a:tailEnd type="none" w="med" len="med"/>
                    </a:lnL>
                    <a:lnR w="38100" cap="flat" cmpd="sng" algn="ctr">
                      <a:solidFill>
                        <a:srgbClr val="CCCC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5915">
                <a:tc vMerge="1">
                  <a:txBody>
                    <a:bodyPr/>
                    <a:lstStyle/>
                    <a:p>
                      <a:endParaRPr lang="zh-CN" altLang="en-US"/>
                    </a:p>
                  </a:txBody>
                  <a:tcPr/>
                </a:tc>
                <a:tc>
                  <a:txBody>
                    <a:bodyPr/>
                    <a:lstStyle/>
                    <a:p>
                      <a:pPr marL="285750" marR="0" lvl="0" indent="-285750" algn="ctr" defTabSz="914400" rtl="0" eaLnBrk="1" fontAlgn="base" latinLnBrk="0" hangingPunct="1">
                        <a:lnSpc>
                          <a:spcPct val="110000"/>
                        </a:lnSpc>
                        <a:spcBef>
                          <a:spcPct val="20000"/>
                        </a:spcBef>
                        <a:spcAft>
                          <a:spcPct val="0"/>
                        </a:spcAft>
                        <a:buClr>
                          <a:schemeClr val="folHlink"/>
                        </a:buClr>
                        <a:buSzPct val="80000"/>
                        <a:buFont typeface="Wingdings" pitchFamily="2" charset="2"/>
                        <a:buNone/>
                        <a:tabLst/>
                      </a:pPr>
                      <a:r>
                        <a:rPr kumimoji="1" lang="zh-CN" altLang="en-US" sz="2100" b="1" i="0" u="none" strike="noStrike" cap="none" normalizeH="0" baseline="0">
                          <a:ln>
                            <a:noFill/>
                          </a:ln>
                          <a:solidFill>
                            <a:schemeClr val="tx1"/>
                          </a:solidFill>
                          <a:effectLst/>
                          <a:latin typeface="Times New Roman" pitchFamily="18" charset="0"/>
                          <a:ea typeface="隶书" pitchFamily="49" charset="-122"/>
                        </a:rPr>
                        <a:t>损己利人</a:t>
                      </a:r>
                    </a:p>
                  </a:txBody>
                  <a:tcPr marT="34300" marB="343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rgbClr val="CCCC00"/>
                      </a:solidFill>
                      <a:prstDash val="solid"/>
                      <a:round/>
                      <a:headEnd type="none" w="med" len="med"/>
                      <a:tailEnd type="none" w="med" len="med"/>
                    </a:lnB>
                    <a:lnTlToBr>
                      <a:noFill/>
                    </a:lnTlToBr>
                    <a:lnBlToTr>
                      <a:noFill/>
                    </a:lnBlToTr>
                    <a:noFill/>
                  </a:tcPr>
                </a:tc>
                <a:tc>
                  <a:txBody>
                    <a:bodyPr/>
                    <a:lstStyle/>
                    <a:p>
                      <a:pPr marL="285750" marR="0" lvl="0" indent="-285750" algn="ctr" defTabSz="914400" rtl="0" eaLnBrk="1" fontAlgn="base" latinLnBrk="0" hangingPunct="1">
                        <a:lnSpc>
                          <a:spcPct val="110000"/>
                        </a:lnSpc>
                        <a:spcBef>
                          <a:spcPct val="20000"/>
                        </a:spcBef>
                        <a:spcAft>
                          <a:spcPct val="0"/>
                        </a:spcAft>
                        <a:buClr>
                          <a:schemeClr val="folHlink"/>
                        </a:buClr>
                        <a:buSzPct val="80000"/>
                        <a:buFont typeface="Wingdings" pitchFamily="2" charset="2"/>
                        <a:buNone/>
                        <a:tabLst/>
                      </a:pPr>
                      <a:r>
                        <a:rPr kumimoji="1" lang="en-US" altLang="zh-CN" sz="2400" b="1" i="0" u="none" strike="noStrike" cap="none" normalizeH="0" baseline="0" dirty="0">
                          <a:ln>
                            <a:noFill/>
                          </a:ln>
                          <a:solidFill>
                            <a:schemeClr val="tx1"/>
                          </a:solidFill>
                          <a:effectLst/>
                          <a:latin typeface="Times New Roman" pitchFamily="18" charset="0"/>
                          <a:ea typeface="隶书" pitchFamily="49" charset="-122"/>
                          <a:cs typeface="Times New Roman" pitchFamily="18" charset="0"/>
                        </a:rPr>
                        <a:t>-5 ,  0</a:t>
                      </a:r>
                      <a:r>
                        <a:rPr kumimoji="1" lang="en-US" altLang="zh-CN" sz="2100" b="1" i="0" u="none" strike="noStrike" cap="none" normalizeH="0" baseline="0" dirty="0">
                          <a:ln>
                            <a:noFill/>
                          </a:ln>
                          <a:solidFill>
                            <a:schemeClr val="tx1"/>
                          </a:solidFill>
                          <a:effectLst/>
                          <a:latin typeface="Times New Roman" pitchFamily="18" charset="0"/>
                          <a:ea typeface="隶书" pitchFamily="49" charset="-122"/>
                          <a:cs typeface="Times New Roman" pitchFamily="18" charset="0"/>
                        </a:rPr>
                        <a:t> </a:t>
                      </a:r>
                    </a:p>
                  </a:txBody>
                  <a:tcPr marT="34300" marB="343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rgbClr val="CCCC00"/>
                      </a:solidFill>
                      <a:prstDash val="solid"/>
                      <a:round/>
                      <a:headEnd type="none" w="med" len="med"/>
                      <a:tailEnd type="none" w="med" len="med"/>
                    </a:lnB>
                    <a:lnTlToBr>
                      <a:noFill/>
                    </a:lnTlToBr>
                    <a:lnBlToTr>
                      <a:noFill/>
                    </a:lnBlToTr>
                    <a:noFill/>
                  </a:tcPr>
                </a:tc>
                <a:tc>
                  <a:txBody>
                    <a:bodyPr/>
                    <a:lstStyle/>
                    <a:p>
                      <a:pPr marL="285750" marR="0" lvl="0" indent="-285750" algn="ctr" defTabSz="914400" rtl="0" eaLnBrk="1" fontAlgn="base" latinLnBrk="0" hangingPunct="1">
                        <a:lnSpc>
                          <a:spcPct val="110000"/>
                        </a:lnSpc>
                        <a:spcBef>
                          <a:spcPct val="20000"/>
                        </a:spcBef>
                        <a:spcAft>
                          <a:spcPct val="0"/>
                        </a:spcAft>
                        <a:buClr>
                          <a:schemeClr val="folHlink"/>
                        </a:buClr>
                        <a:buSzPct val="80000"/>
                        <a:buFont typeface="Wingdings" pitchFamily="2" charset="2"/>
                        <a:buNone/>
                        <a:tabLst/>
                      </a:pPr>
                      <a:r>
                        <a:rPr kumimoji="1" lang="en-US" altLang="zh-CN" sz="2400" b="1" i="0" u="none" strike="noStrike" cap="none" normalizeH="0" baseline="0" dirty="0">
                          <a:ln>
                            <a:noFill/>
                          </a:ln>
                          <a:solidFill>
                            <a:schemeClr val="tx1"/>
                          </a:solidFill>
                          <a:effectLst/>
                          <a:latin typeface="Times New Roman" pitchFamily="18" charset="0"/>
                          <a:ea typeface="隶书" pitchFamily="49" charset="-122"/>
                          <a:cs typeface="Times New Roman" pitchFamily="18" charset="0"/>
                        </a:rPr>
                        <a:t>-3 , -3</a:t>
                      </a:r>
                      <a:endParaRPr kumimoji="1" lang="en-US" altLang="zh-CN" sz="2100" b="1" i="0" u="none" strike="noStrike" cap="none" normalizeH="0" baseline="0" dirty="0">
                        <a:ln>
                          <a:noFill/>
                        </a:ln>
                        <a:solidFill>
                          <a:schemeClr val="tx1"/>
                        </a:solidFill>
                        <a:effectLst/>
                        <a:latin typeface="Times New Roman" pitchFamily="18" charset="0"/>
                        <a:ea typeface="隶书" pitchFamily="49" charset="-122"/>
                        <a:cs typeface="Times New Roman" pitchFamily="18" charset="0"/>
                      </a:endParaRPr>
                    </a:p>
                  </a:txBody>
                  <a:tcPr marT="34300" marB="34300" anchor="ctr" horzOverflow="overflow">
                    <a:lnL w="12700" cap="flat" cmpd="sng" algn="ctr">
                      <a:solidFill>
                        <a:schemeClr val="tx1"/>
                      </a:solidFill>
                      <a:prstDash val="solid"/>
                      <a:round/>
                      <a:headEnd type="none" w="med" len="med"/>
                      <a:tailEnd type="none" w="med" len="med"/>
                    </a:lnL>
                    <a:lnR w="38100" cap="flat" cmpd="sng" algn="ctr">
                      <a:solidFill>
                        <a:srgbClr val="CCCC00"/>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rgbClr val="CCCC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2285624" name="Group 56"/>
          <p:cNvGraphicFramePr>
            <a:graphicFrameLocks noGrp="1"/>
          </p:cNvGraphicFramePr>
          <p:nvPr>
            <p:ph sz="half" idx="2"/>
            <p:extLst>
              <p:ext uri="{D42A27DB-BD31-4B8C-83A1-F6EECF244321}">
                <p14:modId xmlns:p14="http://schemas.microsoft.com/office/powerpoint/2010/main" val="2872481479"/>
              </p:ext>
            </p:extLst>
          </p:nvPr>
        </p:nvGraphicFramePr>
        <p:xfrm>
          <a:off x="827088" y="411956"/>
          <a:ext cx="7250112" cy="1883612"/>
        </p:xfrm>
        <a:graphic>
          <a:graphicData uri="http://schemas.openxmlformats.org/drawingml/2006/table">
            <a:tbl>
              <a:tblPr/>
              <a:tblGrid>
                <a:gridCol w="1298575">
                  <a:extLst>
                    <a:ext uri="{9D8B030D-6E8A-4147-A177-3AD203B41FA5}">
                      <a16:colId xmlns:a16="http://schemas.microsoft.com/office/drawing/2014/main" val="20000"/>
                    </a:ext>
                  </a:extLst>
                </a:gridCol>
                <a:gridCol w="1711325">
                  <a:extLst>
                    <a:ext uri="{9D8B030D-6E8A-4147-A177-3AD203B41FA5}">
                      <a16:colId xmlns:a16="http://schemas.microsoft.com/office/drawing/2014/main" val="20001"/>
                    </a:ext>
                  </a:extLst>
                </a:gridCol>
                <a:gridCol w="1914525">
                  <a:extLst>
                    <a:ext uri="{9D8B030D-6E8A-4147-A177-3AD203B41FA5}">
                      <a16:colId xmlns:a16="http://schemas.microsoft.com/office/drawing/2014/main" val="20002"/>
                    </a:ext>
                  </a:extLst>
                </a:gridCol>
                <a:gridCol w="2325687">
                  <a:extLst>
                    <a:ext uri="{9D8B030D-6E8A-4147-A177-3AD203B41FA5}">
                      <a16:colId xmlns:a16="http://schemas.microsoft.com/office/drawing/2014/main" val="20003"/>
                    </a:ext>
                  </a:extLst>
                </a:gridCol>
              </a:tblGrid>
              <a:tr h="420611">
                <a:tc rowSpan="2" gridSpan="2">
                  <a:txBody>
                    <a:bodyPr/>
                    <a:lstStyle/>
                    <a:p>
                      <a:pPr marL="285750" marR="0" lvl="0" indent="-285750" algn="ctr" defTabSz="914400" rtl="0" eaLnBrk="1" fontAlgn="base" latinLnBrk="0" hangingPunct="1">
                        <a:lnSpc>
                          <a:spcPct val="110000"/>
                        </a:lnSpc>
                        <a:spcBef>
                          <a:spcPct val="20000"/>
                        </a:spcBef>
                        <a:spcAft>
                          <a:spcPct val="0"/>
                        </a:spcAft>
                        <a:buClr>
                          <a:schemeClr val="folHlink"/>
                        </a:buClr>
                        <a:buSzPct val="80000"/>
                        <a:buFont typeface="Wingdings" pitchFamily="2" charset="2"/>
                        <a:buNone/>
                        <a:tabLst/>
                      </a:pPr>
                      <a:endParaRPr kumimoji="1" lang="en-GB" altLang="zh-CN" sz="2100" b="1" i="0" u="none" strike="noStrike" cap="none" normalizeH="0" baseline="0" dirty="0">
                        <a:ln>
                          <a:noFill/>
                        </a:ln>
                        <a:solidFill>
                          <a:schemeClr val="tx1"/>
                        </a:solidFill>
                        <a:effectLst/>
                        <a:latin typeface="Times New Roman" pitchFamily="18" charset="0"/>
                        <a:ea typeface="隶书" pitchFamily="49" charset="-122"/>
                      </a:endParaRPr>
                    </a:p>
                  </a:txBody>
                  <a:tcPr marT="34283" marB="34283" anchor="ctr" horzOverflow="overflow">
                    <a:lnL>
                      <a:noFill/>
                    </a:lnL>
                    <a:lnR w="38100" cap="flat" cmpd="sng" algn="ctr">
                      <a:solidFill>
                        <a:srgbClr val="CCCC00"/>
                      </a:solidFill>
                      <a:prstDash val="solid"/>
                      <a:round/>
                      <a:headEnd type="none" w="med" len="med"/>
                      <a:tailEnd type="none" w="med" len="med"/>
                    </a:lnR>
                    <a:lnT>
                      <a:noFill/>
                    </a:lnT>
                    <a:lnB w="38100" cap="flat" cmpd="sng" algn="ctr">
                      <a:solidFill>
                        <a:srgbClr val="CCCC00"/>
                      </a:solidFill>
                      <a:prstDash val="solid"/>
                      <a:round/>
                      <a:headEnd type="none" w="med" len="med"/>
                      <a:tailEnd type="none" w="med" len="med"/>
                    </a:lnB>
                    <a:lnTlToBr>
                      <a:noFill/>
                    </a:lnTlToBr>
                    <a:lnBlToTr>
                      <a:noFill/>
                    </a:lnBlToTr>
                    <a:noFill/>
                  </a:tcPr>
                </a:tc>
                <a:tc rowSpan="2" hMerge="1">
                  <a:txBody>
                    <a:bodyPr/>
                    <a:lstStyle/>
                    <a:p>
                      <a:endParaRPr lang="zh-CN" altLang="en-US"/>
                    </a:p>
                  </a:txBody>
                  <a:tcPr/>
                </a:tc>
                <a:tc gridSpan="2">
                  <a:txBody>
                    <a:bodyPr/>
                    <a:lstStyle/>
                    <a:p>
                      <a:pPr marL="285750" marR="0" lvl="0" indent="-285750" algn="ctr" defTabSz="914400" rtl="0" eaLnBrk="1" fontAlgn="base" latinLnBrk="0" hangingPunct="1">
                        <a:lnSpc>
                          <a:spcPct val="110000"/>
                        </a:lnSpc>
                        <a:spcBef>
                          <a:spcPct val="20000"/>
                        </a:spcBef>
                        <a:spcAft>
                          <a:spcPct val="0"/>
                        </a:spcAft>
                        <a:buClr>
                          <a:schemeClr val="folHlink"/>
                        </a:buClr>
                        <a:buSzPct val="80000"/>
                        <a:buFont typeface="Wingdings" pitchFamily="2" charset="2"/>
                        <a:buNone/>
                        <a:tabLst/>
                      </a:pPr>
                      <a:r>
                        <a:rPr kumimoji="1" lang="en-US" altLang="zh-CN" sz="2100" b="1" i="0" u="none" strike="noStrike" cap="none" normalizeH="0" baseline="0">
                          <a:ln>
                            <a:noFill/>
                          </a:ln>
                          <a:solidFill>
                            <a:schemeClr val="tx1"/>
                          </a:solidFill>
                          <a:effectLst/>
                          <a:latin typeface="Times New Roman" pitchFamily="18" charset="0"/>
                          <a:ea typeface="隶书" pitchFamily="49" charset="-122"/>
                          <a:cs typeface="Times New Roman" pitchFamily="18" charset="0"/>
                        </a:rPr>
                        <a:t>B </a:t>
                      </a:r>
                    </a:p>
                  </a:txBody>
                  <a:tcPr marT="34283" marB="34283" anchor="ctr" horzOverflow="overflow">
                    <a:lnL w="38100" cap="flat" cmpd="sng" algn="ctr">
                      <a:solidFill>
                        <a:srgbClr val="CCCC00"/>
                      </a:solidFill>
                      <a:prstDash val="solid"/>
                      <a:round/>
                      <a:headEnd type="none" w="med" len="med"/>
                      <a:tailEnd type="none" w="med" len="med"/>
                    </a:lnL>
                    <a:lnR w="38100" cap="flat" cmpd="sng" algn="ctr">
                      <a:solidFill>
                        <a:srgbClr val="CCCC00"/>
                      </a:solidFill>
                      <a:prstDash val="solid"/>
                      <a:round/>
                      <a:headEnd type="none" w="med" len="med"/>
                      <a:tailEnd type="none" w="med" len="med"/>
                    </a:lnR>
                    <a:lnT w="38100" cap="flat" cmpd="sng" algn="ctr">
                      <a:solidFill>
                        <a:srgbClr val="CCCC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420611">
                <a:tc gridSpan="2" vMerge="1">
                  <a:txBody>
                    <a:bodyPr/>
                    <a:lstStyle/>
                    <a:p>
                      <a:endParaRPr lang="zh-CN" altLang="en-US"/>
                    </a:p>
                  </a:txBody>
                  <a:tcPr/>
                </a:tc>
                <a:tc hMerge="1" vMerge="1">
                  <a:txBody>
                    <a:bodyPr/>
                    <a:lstStyle/>
                    <a:p>
                      <a:endParaRPr lang="zh-CN" altLang="en-US"/>
                    </a:p>
                  </a:txBody>
                  <a:tcPr/>
                </a:tc>
                <a:tc>
                  <a:txBody>
                    <a:bodyPr/>
                    <a:lstStyle/>
                    <a:p>
                      <a:pPr marL="285750" marR="0" lvl="0" indent="-285750" algn="ctr" defTabSz="914400" rtl="0" eaLnBrk="1" fontAlgn="base" latinLnBrk="0" hangingPunct="1">
                        <a:lnSpc>
                          <a:spcPct val="110000"/>
                        </a:lnSpc>
                        <a:spcBef>
                          <a:spcPct val="20000"/>
                        </a:spcBef>
                        <a:spcAft>
                          <a:spcPct val="0"/>
                        </a:spcAft>
                        <a:buClr>
                          <a:schemeClr val="folHlink"/>
                        </a:buClr>
                        <a:buSzPct val="80000"/>
                        <a:buFont typeface="Wingdings" pitchFamily="2" charset="2"/>
                        <a:buNone/>
                        <a:tabLst/>
                      </a:pPr>
                      <a:r>
                        <a:rPr kumimoji="1" lang="zh-CN" altLang="en-US" sz="2100" b="1" i="0" u="none" strike="noStrike" cap="none" normalizeH="0" baseline="0">
                          <a:ln>
                            <a:noFill/>
                          </a:ln>
                          <a:solidFill>
                            <a:schemeClr val="tx1"/>
                          </a:solidFill>
                          <a:effectLst/>
                          <a:latin typeface="Times New Roman" pitchFamily="18" charset="0"/>
                          <a:ea typeface="隶书" pitchFamily="49" charset="-122"/>
                        </a:rPr>
                        <a:t>损人利己</a:t>
                      </a:r>
                    </a:p>
                  </a:txBody>
                  <a:tcPr marT="34283" marB="34283" anchor="ctr" horzOverflow="overflow">
                    <a:lnL w="38100" cap="flat" cmpd="sng" algn="ctr">
                      <a:solidFill>
                        <a:srgbClr val="CCCC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85750" marR="0" lvl="0" indent="-285750" algn="ctr" defTabSz="914400" rtl="0" eaLnBrk="1" fontAlgn="base" latinLnBrk="0" hangingPunct="1">
                        <a:lnSpc>
                          <a:spcPct val="110000"/>
                        </a:lnSpc>
                        <a:spcBef>
                          <a:spcPct val="20000"/>
                        </a:spcBef>
                        <a:spcAft>
                          <a:spcPct val="0"/>
                        </a:spcAft>
                        <a:buClr>
                          <a:schemeClr val="folHlink"/>
                        </a:buClr>
                        <a:buSzPct val="80000"/>
                        <a:buFont typeface="Wingdings" pitchFamily="2" charset="2"/>
                        <a:buNone/>
                        <a:tabLst/>
                      </a:pPr>
                      <a:r>
                        <a:rPr kumimoji="1" lang="zh-CN" altLang="en-US" sz="2100" b="1" i="0" u="none" strike="noStrike" cap="none" normalizeH="0" baseline="0">
                          <a:ln>
                            <a:noFill/>
                          </a:ln>
                          <a:solidFill>
                            <a:schemeClr val="tx1"/>
                          </a:solidFill>
                          <a:effectLst/>
                          <a:latin typeface="Times New Roman" pitchFamily="18" charset="0"/>
                          <a:ea typeface="隶书" pitchFamily="49" charset="-122"/>
                        </a:rPr>
                        <a:t>损己利人</a:t>
                      </a:r>
                    </a:p>
                  </a:txBody>
                  <a:tcPr marT="34283" marB="34283" anchor="ctr" horzOverflow="overflow">
                    <a:lnL w="12700" cap="flat" cmpd="sng" algn="ctr">
                      <a:solidFill>
                        <a:schemeClr val="tx1"/>
                      </a:solidFill>
                      <a:prstDash val="solid"/>
                      <a:round/>
                      <a:headEnd type="none" w="med" len="med"/>
                      <a:tailEnd type="none" w="med" len="med"/>
                    </a:lnL>
                    <a:lnR w="38100" cap="flat" cmpd="sng" algn="ctr">
                      <a:solidFill>
                        <a:srgbClr val="CCCC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1195">
                <a:tc rowSpan="2">
                  <a:txBody>
                    <a:bodyPr/>
                    <a:lstStyle/>
                    <a:p>
                      <a:pPr marL="285750" marR="0" lvl="0" indent="-285750" algn="ctr" defTabSz="914400" rtl="0" eaLnBrk="1" fontAlgn="base" latinLnBrk="0" hangingPunct="1">
                        <a:lnSpc>
                          <a:spcPct val="110000"/>
                        </a:lnSpc>
                        <a:spcBef>
                          <a:spcPct val="20000"/>
                        </a:spcBef>
                        <a:spcAft>
                          <a:spcPct val="0"/>
                        </a:spcAft>
                        <a:buClr>
                          <a:schemeClr val="folHlink"/>
                        </a:buClr>
                        <a:buSzPct val="80000"/>
                        <a:buFont typeface="Wingdings" pitchFamily="2" charset="2"/>
                        <a:buNone/>
                        <a:tabLst/>
                      </a:pPr>
                      <a:r>
                        <a:rPr kumimoji="1" lang="en-US" altLang="zh-CN" sz="2100" b="1" i="0" u="none" strike="noStrike" cap="none" normalizeH="0" baseline="0">
                          <a:ln>
                            <a:noFill/>
                          </a:ln>
                          <a:solidFill>
                            <a:schemeClr val="tx1"/>
                          </a:solidFill>
                          <a:effectLst/>
                          <a:latin typeface="Times New Roman" pitchFamily="18" charset="0"/>
                          <a:ea typeface="隶书" pitchFamily="49" charset="-122"/>
                          <a:cs typeface="Times New Roman" pitchFamily="18" charset="0"/>
                        </a:rPr>
                        <a:t>A </a:t>
                      </a:r>
                    </a:p>
                  </a:txBody>
                  <a:tcPr marT="34283" marB="34283" anchor="ctr" horzOverflow="overflow">
                    <a:lnL w="38100" cap="flat" cmpd="sng" algn="ctr">
                      <a:solidFill>
                        <a:srgbClr val="CCCC00"/>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CCCC00"/>
                      </a:solidFill>
                      <a:prstDash val="solid"/>
                      <a:round/>
                      <a:headEnd type="none" w="med" len="med"/>
                      <a:tailEnd type="none" w="med" len="med"/>
                    </a:lnT>
                    <a:lnB w="38100" cap="flat" cmpd="sng" algn="ctr">
                      <a:solidFill>
                        <a:srgbClr val="CCCC00"/>
                      </a:solidFill>
                      <a:prstDash val="solid"/>
                      <a:round/>
                      <a:headEnd type="none" w="med" len="med"/>
                      <a:tailEnd type="none" w="med" len="med"/>
                    </a:lnB>
                    <a:lnTlToBr>
                      <a:noFill/>
                    </a:lnTlToBr>
                    <a:lnBlToTr>
                      <a:noFill/>
                    </a:lnBlToTr>
                    <a:noFill/>
                  </a:tcPr>
                </a:tc>
                <a:tc>
                  <a:txBody>
                    <a:bodyPr/>
                    <a:lstStyle/>
                    <a:p>
                      <a:pPr marL="285750" marR="0" lvl="0" indent="-285750" algn="ctr" defTabSz="914400" rtl="0" eaLnBrk="1" fontAlgn="base" latinLnBrk="0" hangingPunct="1">
                        <a:lnSpc>
                          <a:spcPct val="110000"/>
                        </a:lnSpc>
                        <a:spcBef>
                          <a:spcPct val="20000"/>
                        </a:spcBef>
                        <a:spcAft>
                          <a:spcPct val="0"/>
                        </a:spcAft>
                        <a:buClr>
                          <a:schemeClr val="folHlink"/>
                        </a:buClr>
                        <a:buSzPct val="80000"/>
                        <a:buFont typeface="Wingdings" pitchFamily="2" charset="2"/>
                        <a:buNone/>
                        <a:tabLst/>
                      </a:pPr>
                      <a:r>
                        <a:rPr kumimoji="1" lang="zh-CN" altLang="en-US" sz="2100" b="1" i="0" u="none" strike="noStrike" cap="none" normalizeH="0" baseline="0">
                          <a:ln>
                            <a:noFill/>
                          </a:ln>
                          <a:solidFill>
                            <a:schemeClr val="tx1"/>
                          </a:solidFill>
                          <a:effectLst/>
                          <a:latin typeface="Times New Roman" pitchFamily="18" charset="0"/>
                          <a:ea typeface="隶书" pitchFamily="49" charset="-122"/>
                        </a:rPr>
                        <a:t>损人利己</a:t>
                      </a:r>
                    </a:p>
                  </a:txBody>
                  <a:tcPr marT="34283" marB="3428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CCCC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85750" marR="0" lvl="0" indent="-285750" algn="ctr" defTabSz="914400" rtl="0" eaLnBrk="1" fontAlgn="base" latinLnBrk="0" hangingPunct="1">
                        <a:lnSpc>
                          <a:spcPct val="110000"/>
                        </a:lnSpc>
                        <a:spcBef>
                          <a:spcPct val="20000"/>
                        </a:spcBef>
                        <a:spcAft>
                          <a:spcPct val="0"/>
                        </a:spcAft>
                        <a:buClr>
                          <a:schemeClr val="folHlink"/>
                        </a:buClr>
                        <a:buSzPct val="80000"/>
                        <a:buFont typeface="Wingdings" pitchFamily="2" charset="2"/>
                        <a:buNone/>
                        <a:tabLst/>
                      </a:pPr>
                      <a:r>
                        <a:rPr kumimoji="1" lang="en-US" altLang="zh-CN" sz="2700" b="1" i="0" u="none" strike="noStrike" cap="none" normalizeH="0" baseline="0">
                          <a:ln>
                            <a:noFill/>
                          </a:ln>
                          <a:solidFill>
                            <a:schemeClr val="tx1"/>
                          </a:solidFill>
                          <a:effectLst/>
                          <a:latin typeface="Times New Roman" pitchFamily="18" charset="0"/>
                          <a:ea typeface="隶书" pitchFamily="49" charset="-122"/>
                          <a:cs typeface="Times New Roman" pitchFamily="18" charset="0"/>
                        </a:rPr>
                        <a:t>-3 , -3</a:t>
                      </a:r>
                      <a:r>
                        <a:rPr kumimoji="1" lang="en-US" altLang="zh-CN" sz="2400" b="1" i="0" u="none" strike="noStrike" cap="none" normalizeH="0" baseline="0">
                          <a:ln>
                            <a:noFill/>
                          </a:ln>
                          <a:solidFill>
                            <a:schemeClr val="tx1"/>
                          </a:solidFill>
                          <a:effectLst/>
                          <a:latin typeface="Times New Roman" pitchFamily="18" charset="0"/>
                          <a:ea typeface="隶书" pitchFamily="49" charset="-122"/>
                          <a:cs typeface="Times New Roman" pitchFamily="18" charset="0"/>
                        </a:rPr>
                        <a:t> </a:t>
                      </a:r>
                    </a:p>
                  </a:txBody>
                  <a:tcPr marT="34283" marB="3428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85750" marR="0" lvl="0" indent="-285750" algn="ctr" defTabSz="914400" rtl="0" eaLnBrk="1" fontAlgn="base" latinLnBrk="0" hangingPunct="1">
                        <a:lnSpc>
                          <a:spcPct val="110000"/>
                        </a:lnSpc>
                        <a:spcBef>
                          <a:spcPct val="20000"/>
                        </a:spcBef>
                        <a:spcAft>
                          <a:spcPct val="0"/>
                        </a:spcAft>
                        <a:buClr>
                          <a:schemeClr val="folHlink"/>
                        </a:buClr>
                        <a:buSzPct val="80000"/>
                        <a:buFont typeface="Wingdings" pitchFamily="2" charset="2"/>
                        <a:buNone/>
                        <a:tabLst/>
                      </a:pPr>
                      <a:r>
                        <a:rPr kumimoji="1" lang="en-US" altLang="zh-CN" sz="2700" b="1" i="0" u="none" strike="noStrike" cap="none" normalizeH="0" baseline="0">
                          <a:ln>
                            <a:noFill/>
                          </a:ln>
                          <a:solidFill>
                            <a:schemeClr val="tx1"/>
                          </a:solidFill>
                          <a:effectLst/>
                          <a:latin typeface="Times New Roman" pitchFamily="18" charset="0"/>
                          <a:ea typeface="隶书" pitchFamily="49" charset="-122"/>
                          <a:cs typeface="Times New Roman" pitchFamily="18" charset="0"/>
                        </a:rPr>
                        <a:t> 0,     -5</a:t>
                      </a:r>
                      <a:r>
                        <a:rPr kumimoji="1" lang="en-US" altLang="zh-CN" sz="2400" b="1" i="0" u="none" strike="noStrike" cap="none" normalizeH="0" baseline="0">
                          <a:ln>
                            <a:noFill/>
                          </a:ln>
                          <a:solidFill>
                            <a:schemeClr val="tx1"/>
                          </a:solidFill>
                          <a:effectLst/>
                          <a:latin typeface="Times New Roman" pitchFamily="18" charset="0"/>
                          <a:ea typeface="隶书" pitchFamily="49" charset="-122"/>
                          <a:cs typeface="Times New Roman" pitchFamily="18" charset="0"/>
                        </a:rPr>
                        <a:t> </a:t>
                      </a:r>
                    </a:p>
                  </a:txBody>
                  <a:tcPr marT="34283" marB="34283" anchor="ctr" horzOverflow="overflow">
                    <a:lnL w="12700" cap="flat" cmpd="sng" algn="ctr">
                      <a:solidFill>
                        <a:schemeClr val="tx1"/>
                      </a:solidFill>
                      <a:prstDash val="solid"/>
                      <a:round/>
                      <a:headEnd type="none" w="med" len="med"/>
                      <a:tailEnd type="none" w="med" len="med"/>
                    </a:lnL>
                    <a:lnR w="38100" cap="flat" cmpd="sng" algn="ctr">
                      <a:solidFill>
                        <a:srgbClr val="CCCC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1195">
                <a:tc vMerge="1">
                  <a:txBody>
                    <a:bodyPr/>
                    <a:lstStyle/>
                    <a:p>
                      <a:endParaRPr lang="zh-CN" altLang="en-US"/>
                    </a:p>
                  </a:txBody>
                  <a:tcPr/>
                </a:tc>
                <a:tc>
                  <a:txBody>
                    <a:bodyPr/>
                    <a:lstStyle/>
                    <a:p>
                      <a:pPr marL="285750" marR="0" lvl="0" indent="-285750" algn="ctr" defTabSz="914400" rtl="0" eaLnBrk="1" fontAlgn="base" latinLnBrk="0" hangingPunct="1">
                        <a:lnSpc>
                          <a:spcPct val="110000"/>
                        </a:lnSpc>
                        <a:spcBef>
                          <a:spcPct val="20000"/>
                        </a:spcBef>
                        <a:spcAft>
                          <a:spcPct val="0"/>
                        </a:spcAft>
                        <a:buClr>
                          <a:schemeClr val="folHlink"/>
                        </a:buClr>
                        <a:buSzPct val="80000"/>
                        <a:buFont typeface="Wingdings" pitchFamily="2" charset="2"/>
                        <a:buNone/>
                        <a:tabLst/>
                      </a:pPr>
                      <a:r>
                        <a:rPr kumimoji="1" lang="zh-CN" altLang="en-US" sz="2100" b="1" i="0" u="none" strike="noStrike" cap="none" normalizeH="0" baseline="0">
                          <a:ln>
                            <a:noFill/>
                          </a:ln>
                          <a:solidFill>
                            <a:schemeClr val="tx1"/>
                          </a:solidFill>
                          <a:effectLst/>
                          <a:latin typeface="Times New Roman" pitchFamily="18" charset="0"/>
                          <a:ea typeface="隶书" pitchFamily="49" charset="-122"/>
                        </a:rPr>
                        <a:t>损己利人</a:t>
                      </a:r>
                    </a:p>
                  </a:txBody>
                  <a:tcPr marT="34283" marB="3428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rgbClr val="CCCC00"/>
                      </a:solidFill>
                      <a:prstDash val="solid"/>
                      <a:round/>
                      <a:headEnd type="none" w="med" len="med"/>
                      <a:tailEnd type="none" w="med" len="med"/>
                    </a:lnB>
                    <a:lnTlToBr>
                      <a:noFill/>
                    </a:lnTlToBr>
                    <a:lnBlToTr>
                      <a:noFill/>
                    </a:lnBlToTr>
                    <a:noFill/>
                  </a:tcPr>
                </a:tc>
                <a:tc>
                  <a:txBody>
                    <a:bodyPr/>
                    <a:lstStyle/>
                    <a:p>
                      <a:pPr marL="285750" marR="0" lvl="0" indent="-285750" algn="ctr" defTabSz="914400" rtl="0" eaLnBrk="1" fontAlgn="base" latinLnBrk="0" hangingPunct="1">
                        <a:lnSpc>
                          <a:spcPct val="110000"/>
                        </a:lnSpc>
                        <a:spcBef>
                          <a:spcPct val="20000"/>
                        </a:spcBef>
                        <a:spcAft>
                          <a:spcPct val="0"/>
                        </a:spcAft>
                        <a:buClr>
                          <a:schemeClr val="folHlink"/>
                        </a:buClr>
                        <a:buSzPct val="80000"/>
                        <a:buFont typeface="Wingdings" pitchFamily="2" charset="2"/>
                        <a:buNone/>
                        <a:tabLst/>
                      </a:pPr>
                      <a:r>
                        <a:rPr kumimoji="1" lang="en-US" altLang="zh-CN" sz="2700" b="1" i="0" u="none" strike="noStrike" cap="none" normalizeH="0" baseline="0">
                          <a:ln>
                            <a:noFill/>
                          </a:ln>
                          <a:solidFill>
                            <a:schemeClr val="tx1"/>
                          </a:solidFill>
                          <a:effectLst/>
                          <a:latin typeface="Times New Roman" pitchFamily="18" charset="0"/>
                          <a:ea typeface="隶书" pitchFamily="49" charset="-122"/>
                          <a:cs typeface="Times New Roman" pitchFamily="18" charset="0"/>
                        </a:rPr>
                        <a:t>-5 ,  0</a:t>
                      </a:r>
                      <a:r>
                        <a:rPr kumimoji="1" lang="en-US" altLang="zh-CN" sz="2400" b="1" i="0" u="none" strike="noStrike" cap="none" normalizeH="0" baseline="0">
                          <a:ln>
                            <a:noFill/>
                          </a:ln>
                          <a:solidFill>
                            <a:schemeClr val="tx1"/>
                          </a:solidFill>
                          <a:effectLst/>
                          <a:latin typeface="Times New Roman" pitchFamily="18" charset="0"/>
                          <a:ea typeface="隶书" pitchFamily="49" charset="-122"/>
                          <a:cs typeface="Times New Roman" pitchFamily="18" charset="0"/>
                        </a:rPr>
                        <a:t> </a:t>
                      </a:r>
                    </a:p>
                  </a:txBody>
                  <a:tcPr marT="34283" marB="3428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rgbClr val="CCCC00"/>
                      </a:solidFill>
                      <a:prstDash val="solid"/>
                      <a:round/>
                      <a:headEnd type="none" w="med" len="med"/>
                      <a:tailEnd type="none" w="med" len="med"/>
                    </a:lnB>
                    <a:lnTlToBr>
                      <a:noFill/>
                    </a:lnTlToBr>
                    <a:lnBlToTr>
                      <a:noFill/>
                    </a:lnBlToTr>
                    <a:noFill/>
                  </a:tcPr>
                </a:tc>
                <a:tc>
                  <a:txBody>
                    <a:bodyPr/>
                    <a:lstStyle/>
                    <a:p>
                      <a:pPr marL="285750" marR="0" lvl="0" indent="-285750" algn="ctr" defTabSz="914400" rtl="0" eaLnBrk="1" fontAlgn="base" latinLnBrk="0" hangingPunct="1">
                        <a:lnSpc>
                          <a:spcPct val="110000"/>
                        </a:lnSpc>
                        <a:spcBef>
                          <a:spcPct val="20000"/>
                        </a:spcBef>
                        <a:spcAft>
                          <a:spcPct val="0"/>
                        </a:spcAft>
                        <a:buClr>
                          <a:schemeClr val="folHlink"/>
                        </a:buClr>
                        <a:buSzPct val="80000"/>
                        <a:buFont typeface="Wingdings" pitchFamily="2" charset="2"/>
                        <a:buNone/>
                        <a:tabLst/>
                      </a:pPr>
                      <a:r>
                        <a:rPr kumimoji="1" lang="en-US" altLang="zh-CN" sz="2700" b="1" i="0" u="none" strike="noStrike" cap="none" normalizeH="0" baseline="0" dirty="0">
                          <a:ln>
                            <a:noFill/>
                          </a:ln>
                          <a:solidFill>
                            <a:schemeClr val="tx1"/>
                          </a:solidFill>
                          <a:effectLst/>
                          <a:latin typeface="Times New Roman" pitchFamily="18" charset="0"/>
                          <a:ea typeface="宋体" pitchFamily="2" charset="-122"/>
                        </a:rPr>
                        <a:t>-0.5</a:t>
                      </a:r>
                      <a:r>
                        <a:rPr kumimoji="1" lang="en-US" altLang="zh-CN" sz="2700" b="1" i="0" u="none" strike="noStrike" cap="none" normalizeH="0" baseline="0" dirty="0">
                          <a:ln>
                            <a:noFill/>
                          </a:ln>
                          <a:solidFill>
                            <a:schemeClr val="tx1"/>
                          </a:solidFill>
                          <a:effectLst/>
                          <a:latin typeface="Times New Roman" pitchFamily="18" charset="0"/>
                          <a:ea typeface="隶书" pitchFamily="49" charset="-122"/>
                          <a:cs typeface="Times New Roman" pitchFamily="18" charset="0"/>
                        </a:rPr>
                        <a:t>,  -0.5</a:t>
                      </a:r>
                      <a:r>
                        <a:rPr kumimoji="1" lang="en-US" altLang="zh-CN" sz="2400" b="1" i="0" u="none" strike="noStrike" cap="none" normalizeH="0" baseline="0" dirty="0">
                          <a:ln>
                            <a:noFill/>
                          </a:ln>
                          <a:solidFill>
                            <a:schemeClr val="tx1"/>
                          </a:solidFill>
                          <a:effectLst/>
                          <a:latin typeface="Times New Roman" pitchFamily="18" charset="0"/>
                          <a:ea typeface="隶书" pitchFamily="49" charset="-122"/>
                          <a:cs typeface="Times New Roman" pitchFamily="18" charset="0"/>
                        </a:rPr>
                        <a:t> </a:t>
                      </a:r>
                    </a:p>
                  </a:txBody>
                  <a:tcPr marT="34283" marB="34283" anchor="ctr" horzOverflow="overflow">
                    <a:lnL w="12700" cap="flat" cmpd="sng" algn="ctr">
                      <a:solidFill>
                        <a:schemeClr val="tx1"/>
                      </a:solidFill>
                      <a:prstDash val="solid"/>
                      <a:round/>
                      <a:headEnd type="none" w="med" len="med"/>
                      <a:tailEnd type="none" w="med" len="med"/>
                    </a:lnL>
                    <a:lnR w="38100" cap="flat" cmpd="sng" algn="ctr">
                      <a:solidFill>
                        <a:srgbClr val="CCCC00"/>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rgbClr val="CCCC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28779192"/>
      </p:ext>
    </p:extLst>
  </p:cSld>
  <p:clrMapOvr>
    <a:masterClrMapping/>
  </p:clrMapOvr>
  <p:transition spd="slow">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3"/>
          <p:cNvSpPr txBox="1">
            <a:spLocks noChangeArrowheads="1"/>
          </p:cNvSpPr>
          <p:nvPr/>
        </p:nvSpPr>
        <p:spPr bwMode="auto">
          <a:xfrm>
            <a:off x="692665" y="267494"/>
            <a:ext cx="7850187" cy="477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1970088" algn="l"/>
              </a:tabLst>
              <a:defRPr sz="2400" b="1" baseline="-25000">
                <a:solidFill>
                  <a:schemeClr val="tx1"/>
                </a:solidFill>
                <a:latin typeface="Times New Roman" pitchFamily="18" charset="0"/>
                <a:ea typeface="宋体" charset="-122"/>
              </a:defRPr>
            </a:lvl1pPr>
            <a:lvl2pPr marL="742950" indent="-285750">
              <a:tabLst>
                <a:tab pos="1970088" algn="l"/>
              </a:tabLst>
              <a:defRPr sz="2400" b="1" baseline="-25000">
                <a:solidFill>
                  <a:schemeClr val="tx1"/>
                </a:solidFill>
                <a:latin typeface="Times New Roman" pitchFamily="18" charset="0"/>
                <a:ea typeface="宋体" charset="-122"/>
              </a:defRPr>
            </a:lvl2pPr>
            <a:lvl3pPr marL="1143000" indent="-228600">
              <a:tabLst>
                <a:tab pos="1970088" algn="l"/>
              </a:tabLst>
              <a:defRPr sz="2400" b="1" baseline="-25000">
                <a:solidFill>
                  <a:schemeClr val="tx1"/>
                </a:solidFill>
                <a:latin typeface="Times New Roman" pitchFamily="18" charset="0"/>
                <a:ea typeface="宋体" charset="-122"/>
              </a:defRPr>
            </a:lvl3pPr>
            <a:lvl4pPr marL="1600200" indent="-228600">
              <a:tabLst>
                <a:tab pos="1970088" algn="l"/>
              </a:tabLst>
              <a:defRPr sz="2400" b="1" baseline="-25000">
                <a:solidFill>
                  <a:schemeClr val="tx1"/>
                </a:solidFill>
                <a:latin typeface="Times New Roman" pitchFamily="18" charset="0"/>
                <a:ea typeface="宋体" charset="-122"/>
              </a:defRPr>
            </a:lvl4pPr>
            <a:lvl5pPr marL="2057400" indent="-228600">
              <a:tabLst>
                <a:tab pos="1970088" algn="l"/>
              </a:tabLst>
              <a:defRPr sz="2400" b="1" baseline="-25000">
                <a:solidFill>
                  <a:schemeClr val="tx1"/>
                </a:solidFill>
                <a:latin typeface="Times New Roman" pitchFamily="18" charset="0"/>
                <a:ea typeface="宋体" charset="-122"/>
              </a:defRPr>
            </a:lvl5pPr>
            <a:lvl6pPr marL="2514600" indent="-228600" eaLnBrk="0" fontAlgn="base" hangingPunct="0">
              <a:spcBef>
                <a:spcPct val="0"/>
              </a:spcBef>
              <a:spcAft>
                <a:spcPct val="0"/>
              </a:spcAft>
              <a:buFont typeface="Arial" charset="0"/>
              <a:tabLst>
                <a:tab pos="1970088" algn="l"/>
              </a:tabLst>
              <a:defRPr sz="2400" b="1" baseline="-25000">
                <a:solidFill>
                  <a:schemeClr val="tx1"/>
                </a:solidFill>
                <a:latin typeface="Times New Roman" pitchFamily="18" charset="0"/>
                <a:ea typeface="宋体" charset="-122"/>
              </a:defRPr>
            </a:lvl6pPr>
            <a:lvl7pPr marL="2971800" indent="-228600" eaLnBrk="0" fontAlgn="base" hangingPunct="0">
              <a:spcBef>
                <a:spcPct val="0"/>
              </a:spcBef>
              <a:spcAft>
                <a:spcPct val="0"/>
              </a:spcAft>
              <a:buFont typeface="Arial" charset="0"/>
              <a:tabLst>
                <a:tab pos="1970088" algn="l"/>
              </a:tabLst>
              <a:defRPr sz="2400" b="1" baseline="-25000">
                <a:solidFill>
                  <a:schemeClr val="tx1"/>
                </a:solidFill>
                <a:latin typeface="Times New Roman" pitchFamily="18" charset="0"/>
                <a:ea typeface="宋体" charset="-122"/>
              </a:defRPr>
            </a:lvl7pPr>
            <a:lvl8pPr marL="3429000" indent="-228600" eaLnBrk="0" fontAlgn="base" hangingPunct="0">
              <a:spcBef>
                <a:spcPct val="0"/>
              </a:spcBef>
              <a:spcAft>
                <a:spcPct val="0"/>
              </a:spcAft>
              <a:buFont typeface="Arial" charset="0"/>
              <a:tabLst>
                <a:tab pos="1970088" algn="l"/>
              </a:tabLst>
              <a:defRPr sz="2400" b="1" baseline="-25000">
                <a:solidFill>
                  <a:schemeClr val="tx1"/>
                </a:solidFill>
                <a:latin typeface="Times New Roman" pitchFamily="18" charset="0"/>
                <a:ea typeface="宋体" charset="-122"/>
              </a:defRPr>
            </a:lvl8pPr>
            <a:lvl9pPr marL="3886200" indent="-228600" eaLnBrk="0" fontAlgn="base" hangingPunct="0">
              <a:spcBef>
                <a:spcPct val="0"/>
              </a:spcBef>
              <a:spcAft>
                <a:spcPct val="0"/>
              </a:spcAft>
              <a:buFont typeface="Arial" charset="0"/>
              <a:tabLst>
                <a:tab pos="1970088" algn="l"/>
              </a:tabLst>
              <a:defRPr sz="2400" b="1" baseline="-25000">
                <a:solidFill>
                  <a:schemeClr val="tx1"/>
                </a:solidFill>
                <a:latin typeface="Times New Roman" pitchFamily="18" charset="0"/>
                <a:ea typeface="宋体" charset="-122"/>
              </a:defRPr>
            </a:lvl9pPr>
          </a:lstStyle>
          <a:p>
            <a:pPr algn="ctr" eaLnBrk="1" hangingPunct="1">
              <a:lnSpc>
                <a:spcPct val="200000"/>
              </a:lnSpc>
            </a:pPr>
            <a:r>
              <a:rPr lang="zh-CN" altLang="en-US" sz="4400" baseline="0" dirty="0">
                <a:latin typeface="黑体" pitchFamily="49" charset="-122"/>
                <a:ea typeface="黑体" pitchFamily="49" charset="-122"/>
                <a:sym typeface="Arial" charset="0"/>
              </a:rPr>
              <a:t>第三讲 囚犯困境和破解之道</a:t>
            </a:r>
            <a:endParaRPr lang="en-US" altLang="zh-CN" sz="4400" baseline="0" dirty="0">
              <a:latin typeface="黑体" pitchFamily="49" charset="-122"/>
              <a:ea typeface="黑体" pitchFamily="49" charset="-122"/>
              <a:sym typeface="Arial" charset="0"/>
            </a:endParaRPr>
          </a:p>
          <a:p>
            <a:pPr algn="ctr" eaLnBrk="1" hangingPunct="1">
              <a:lnSpc>
                <a:spcPct val="200000"/>
              </a:lnSpc>
            </a:pPr>
            <a:r>
              <a:rPr lang="zh-CN" altLang="en-US" sz="3600" baseline="0" dirty="0">
                <a:latin typeface="黑体" pitchFamily="49" charset="-122"/>
                <a:ea typeface="黑体" pitchFamily="49" charset="-122"/>
                <a:sym typeface="Arial" charset="0"/>
              </a:rPr>
              <a:t>第五章  囚犯困境及原因</a:t>
            </a:r>
            <a:endParaRPr lang="en-US" altLang="zh-CN" sz="3600" baseline="0" dirty="0">
              <a:latin typeface="黑体" pitchFamily="49" charset="-122"/>
              <a:ea typeface="黑体" pitchFamily="49" charset="-122"/>
              <a:sym typeface="Arial" charset="0"/>
            </a:endParaRPr>
          </a:p>
          <a:p>
            <a:pPr algn="ctr" eaLnBrk="1" hangingPunct="1">
              <a:lnSpc>
                <a:spcPct val="200000"/>
              </a:lnSpc>
            </a:pPr>
            <a:r>
              <a:rPr lang="zh-CN" altLang="en-US" sz="3600" baseline="0" dirty="0">
                <a:latin typeface="黑体" pitchFamily="49" charset="-122"/>
                <a:ea typeface="黑体" pitchFamily="49" charset="-122"/>
                <a:sym typeface="Arial" charset="0"/>
              </a:rPr>
              <a:t>第六章 真实世界的囚犯困境</a:t>
            </a:r>
            <a:endParaRPr lang="en-US" altLang="zh-CN" sz="3600" baseline="0" dirty="0">
              <a:latin typeface="黑体" pitchFamily="49" charset="-122"/>
              <a:ea typeface="黑体" pitchFamily="49" charset="-122"/>
              <a:sym typeface="Arial" charset="0"/>
            </a:endParaRPr>
          </a:p>
          <a:p>
            <a:pPr algn="ctr" eaLnBrk="1" hangingPunct="1">
              <a:lnSpc>
                <a:spcPct val="200000"/>
              </a:lnSpc>
            </a:pPr>
            <a:r>
              <a:rPr lang="zh-CN" altLang="en-US" sz="3600" baseline="0" dirty="0">
                <a:latin typeface="黑体" pitchFamily="49" charset="-122"/>
                <a:ea typeface="黑体" pitchFamily="49" charset="-122"/>
                <a:sym typeface="Arial" charset="0"/>
              </a:rPr>
              <a:t>第七章 如何走出囚犯困境</a:t>
            </a:r>
          </a:p>
        </p:txBody>
      </p:sp>
    </p:spTree>
    <p:extLst>
      <p:ext uri="{BB962C8B-B14F-4D97-AF65-F5344CB8AC3E}">
        <p14:creationId xmlns:p14="http://schemas.microsoft.com/office/powerpoint/2010/main" val="2514700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3058" name="Rectangle 2" descr="wp511f"/>
          <p:cNvSpPr>
            <a:spLocks noChangeArrowheads="1"/>
          </p:cNvSpPr>
          <p:nvPr/>
        </p:nvSpPr>
        <p:spPr bwMode="auto">
          <a:xfrm>
            <a:off x="342228" y="195486"/>
            <a:ext cx="8190212" cy="4031873"/>
          </a:xfrm>
          <a:prstGeom prst="rect">
            <a:avLst/>
          </a:prstGeom>
          <a:noFill/>
          <a:ln>
            <a:noFill/>
          </a:ln>
          <a:effectLst/>
        </p:spPr>
        <p:txBody>
          <a:bodyPr wrap="square">
            <a:spAutoFit/>
          </a:bodyPr>
          <a:lstStyle>
            <a:lvl1pPr marL="288925">
              <a:defRPr kumimoji="1" sz="2400" baseline="-25000">
                <a:solidFill>
                  <a:schemeClr val="tx1"/>
                </a:solidFill>
                <a:latin typeface="Times New Roman" panose="02020603050405020304" pitchFamily="18" charset="0"/>
                <a:ea typeface="幼圆" panose="02010509060101010101" pitchFamily="49" charset="-122"/>
              </a:defRPr>
            </a:lvl1pPr>
            <a:lvl2pPr marL="666750">
              <a:defRPr kumimoji="1" sz="2400" baseline="-25000">
                <a:solidFill>
                  <a:schemeClr val="tx1"/>
                </a:solidFill>
                <a:latin typeface="Times New Roman" panose="02020603050405020304" pitchFamily="18" charset="0"/>
                <a:ea typeface="幼圆" panose="02010509060101010101" pitchFamily="49" charset="-122"/>
              </a:defRPr>
            </a:lvl2pPr>
            <a:lvl3pPr marL="1143000" indent="-228600">
              <a:defRPr kumimoji="1" sz="2400" baseline="-25000">
                <a:solidFill>
                  <a:schemeClr val="tx1"/>
                </a:solidFill>
                <a:latin typeface="Times New Roman" panose="02020603050405020304" pitchFamily="18" charset="0"/>
                <a:ea typeface="幼圆" panose="02010509060101010101" pitchFamily="49" charset="-122"/>
              </a:defRPr>
            </a:lvl3pPr>
            <a:lvl4pPr marL="1600200" indent="-228600">
              <a:defRPr kumimoji="1" sz="2400" baseline="-25000">
                <a:solidFill>
                  <a:schemeClr val="tx1"/>
                </a:solidFill>
                <a:latin typeface="Times New Roman" panose="02020603050405020304" pitchFamily="18" charset="0"/>
                <a:ea typeface="幼圆" panose="02010509060101010101" pitchFamily="49" charset="-122"/>
              </a:defRPr>
            </a:lvl4pPr>
            <a:lvl5pPr marL="2057400" indent="-228600">
              <a:defRPr kumimoji="1" sz="2400" baseline="-25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400" baseline="-25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400" baseline="-25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400" baseline="-25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400" baseline="-25000">
                <a:solidFill>
                  <a:schemeClr val="tx1"/>
                </a:solidFill>
                <a:latin typeface="Times New Roman" panose="02020603050405020304" pitchFamily="18" charset="0"/>
                <a:ea typeface="幼圆" panose="02010509060101010101" pitchFamily="49" charset="-122"/>
              </a:defRPr>
            </a:lvl9pPr>
          </a:lstStyle>
          <a:p>
            <a:pPr lvl="1" eaLnBrk="1" hangingPunct="1">
              <a:lnSpc>
                <a:spcPct val="200000"/>
              </a:lnSpc>
              <a:spcBef>
                <a:spcPct val="20000"/>
              </a:spcBef>
              <a:buClr>
                <a:schemeClr val="accent1"/>
              </a:buClr>
              <a:defRPr/>
            </a:pPr>
            <a:r>
              <a:rPr lang="zh-CN" altLang="en-US" sz="3200" b="1" baseline="0" dirty="0">
                <a:latin typeface="楷体" panose="02010609060101010101" pitchFamily="49" charset="-122"/>
                <a:ea typeface="楷体" panose="02010609060101010101" pitchFamily="49" charset="-122"/>
              </a:rPr>
              <a:t>特别提示：</a:t>
            </a:r>
          </a:p>
          <a:p>
            <a:pPr marL="46038" indent="-46038" eaLnBrk="1" hangingPunct="1">
              <a:lnSpc>
                <a:spcPct val="200000"/>
              </a:lnSpc>
              <a:buFontTx/>
              <a:buNone/>
              <a:defRPr/>
            </a:pPr>
            <a:r>
              <a:rPr lang="zh-CN" altLang="en-US" sz="3600" b="1" dirty="0">
                <a:latin typeface="+mn-ea"/>
                <a:ea typeface="+mn-ea"/>
              </a:rPr>
              <a:t>损人利己和损己利人本质上是一样的，是一个硬币的正反两面；从一方来看是损己利人的行为，在另一方来看是损人利己的行为，问题的关键是所损（失）的部分和所利（得）的部分哪个更多。（盗窃与抢劫）</a:t>
            </a:r>
          </a:p>
        </p:txBody>
      </p:sp>
      <p:sp>
        <p:nvSpPr>
          <p:cNvPr id="2093059" name="Line 3"/>
          <p:cNvSpPr>
            <a:spLocks noChangeShapeType="1"/>
          </p:cNvSpPr>
          <p:nvPr/>
        </p:nvSpPr>
        <p:spPr bwMode="auto">
          <a:xfrm>
            <a:off x="521809" y="1347615"/>
            <a:ext cx="7794607" cy="0"/>
          </a:xfrm>
          <a:prstGeom prst="line">
            <a:avLst/>
          </a:prstGeom>
          <a:noFill/>
          <a:ln w="38100">
            <a:solidFill>
              <a:srgbClr val="777777"/>
            </a:solidFill>
            <a:round/>
            <a:headEnd/>
            <a:tailEnd/>
          </a:ln>
          <a:effectLst/>
        </p:spPr>
        <p:txBody>
          <a:bodyPr wrap="none"/>
          <a:lstStyle/>
          <a:p>
            <a:pPr algn="ctr" eaLnBrk="1" fontAlgn="t" hangingPunct="1">
              <a:defRPr/>
            </a:pPr>
            <a:endParaRPr lang="zh-CN" altLang="en-US">
              <a:solidFill>
                <a:schemeClr val="bg1"/>
              </a:solidFill>
              <a:ea typeface="宋体" pitchFamily="2" charset="-122"/>
            </a:endParaRPr>
          </a:p>
        </p:txBody>
      </p:sp>
    </p:spTree>
    <p:extLst>
      <p:ext uri="{BB962C8B-B14F-4D97-AF65-F5344CB8AC3E}">
        <p14:creationId xmlns:p14="http://schemas.microsoft.com/office/powerpoint/2010/main" val="1637799721"/>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3058" name="Rectangle 2" descr="wp511f"/>
          <p:cNvSpPr>
            <a:spLocks noChangeArrowheads="1"/>
          </p:cNvSpPr>
          <p:nvPr/>
        </p:nvSpPr>
        <p:spPr bwMode="auto">
          <a:xfrm>
            <a:off x="654496" y="679848"/>
            <a:ext cx="8382000" cy="3787575"/>
          </a:xfrm>
          <a:prstGeom prst="rect">
            <a:avLst/>
          </a:prstGeom>
          <a:noFill/>
          <a:ln>
            <a:noFill/>
          </a:ln>
          <a:effectLst/>
        </p:spPr>
        <p:txBody>
          <a:bodyPr>
            <a:spAutoFit/>
          </a:bodyPr>
          <a:lstStyle>
            <a:lvl1pPr marL="288925">
              <a:defRPr kumimoji="1" sz="2400" baseline="-25000">
                <a:solidFill>
                  <a:schemeClr val="tx1"/>
                </a:solidFill>
                <a:latin typeface="Times New Roman" panose="02020603050405020304" pitchFamily="18" charset="0"/>
                <a:ea typeface="幼圆" panose="02010509060101010101" pitchFamily="49" charset="-122"/>
              </a:defRPr>
            </a:lvl1pPr>
            <a:lvl2pPr marL="666750">
              <a:defRPr kumimoji="1" sz="2400" baseline="-25000">
                <a:solidFill>
                  <a:schemeClr val="tx1"/>
                </a:solidFill>
                <a:latin typeface="Times New Roman" panose="02020603050405020304" pitchFamily="18" charset="0"/>
                <a:ea typeface="幼圆" panose="02010509060101010101" pitchFamily="49" charset="-122"/>
              </a:defRPr>
            </a:lvl2pPr>
            <a:lvl3pPr marL="1143000" indent="-228600">
              <a:defRPr kumimoji="1" sz="2400" baseline="-25000">
                <a:solidFill>
                  <a:schemeClr val="tx1"/>
                </a:solidFill>
                <a:latin typeface="Times New Roman" panose="02020603050405020304" pitchFamily="18" charset="0"/>
                <a:ea typeface="幼圆" panose="02010509060101010101" pitchFamily="49" charset="-122"/>
              </a:defRPr>
            </a:lvl3pPr>
            <a:lvl4pPr marL="1600200" indent="-228600">
              <a:defRPr kumimoji="1" sz="2400" baseline="-25000">
                <a:solidFill>
                  <a:schemeClr val="tx1"/>
                </a:solidFill>
                <a:latin typeface="Times New Roman" panose="02020603050405020304" pitchFamily="18" charset="0"/>
                <a:ea typeface="幼圆" panose="02010509060101010101" pitchFamily="49" charset="-122"/>
              </a:defRPr>
            </a:lvl4pPr>
            <a:lvl5pPr marL="2057400" indent="-228600">
              <a:defRPr kumimoji="1" sz="2400" baseline="-25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400" baseline="-25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400" baseline="-25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400" baseline="-25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400" baseline="-25000">
                <a:solidFill>
                  <a:schemeClr val="tx1"/>
                </a:solidFill>
                <a:latin typeface="Times New Roman" panose="02020603050405020304" pitchFamily="18" charset="0"/>
                <a:ea typeface="幼圆" panose="02010509060101010101" pitchFamily="49" charset="-122"/>
              </a:defRPr>
            </a:lvl9pPr>
          </a:lstStyle>
          <a:p>
            <a:pPr lvl="1" eaLnBrk="1" hangingPunct="1">
              <a:lnSpc>
                <a:spcPct val="200000"/>
              </a:lnSpc>
              <a:spcBef>
                <a:spcPct val="20000"/>
              </a:spcBef>
              <a:buClr>
                <a:schemeClr val="accent1"/>
              </a:buClr>
              <a:defRPr/>
            </a:pPr>
            <a:r>
              <a:rPr lang="zh-CN" altLang="en-US" sz="3200" b="1" baseline="0" dirty="0">
                <a:latin typeface="+mj-ea"/>
                <a:ea typeface="+mj-ea"/>
              </a:rPr>
              <a:t>特别提示：</a:t>
            </a:r>
          </a:p>
          <a:p>
            <a:pPr marL="46038" indent="-46038" eaLnBrk="1" hangingPunct="1">
              <a:lnSpc>
                <a:spcPct val="200000"/>
              </a:lnSpc>
              <a:buFont typeface="Arial" pitchFamily="34" charset="0"/>
              <a:buNone/>
              <a:defRPr/>
            </a:pPr>
            <a:r>
              <a:rPr lang="zh-CN" altLang="en-US" sz="4400" b="1" dirty="0">
                <a:latin typeface="+mj-ea"/>
                <a:ea typeface="+mj-ea"/>
              </a:rPr>
              <a:t>   </a:t>
            </a:r>
            <a:r>
              <a:rPr lang="zh-CN" altLang="en-US" sz="4800" b="1" dirty="0">
                <a:latin typeface="+mj-ea"/>
                <a:ea typeface="+mj-ea"/>
              </a:rPr>
              <a:t>宁偷不抢！</a:t>
            </a:r>
            <a:endParaRPr lang="en-US" altLang="zh-CN" sz="4800" b="1" dirty="0">
              <a:latin typeface="+mj-ea"/>
              <a:ea typeface="+mj-ea"/>
            </a:endParaRPr>
          </a:p>
          <a:p>
            <a:pPr marL="46038" indent="-46038" eaLnBrk="1" hangingPunct="1">
              <a:lnSpc>
                <a:spcPct val="200000"/>
              </a:lnSpc>
              <a:buFont typeface="Arial" pitchFamily="34" charset="0"/>
              <a:buNone/>
              <a:defRPr/>
            </a:pPr>
            <a:r>
              <a:rPr lang="en-US" altLang="zh-CN" sz="4800" b="1" dirty="0">
                <a:latin typeface="+mj-ea"/>
                <a:ea typeface="+mj-ea"/>
              </a:rPr>
              <a:t>   </a:t>
            </a:r>
            <a:r>
              <a:rPr lang="zh-CN" altLang="en-US" sz="4800" b="1" dirty="0">
                <a:latin typeface="+mj-ea"/>
                <a:ea typeface="+mj-ea"/>
              </a:rPr>
              <a:t>让自己获利时尽量减少伤害他人！</a:t>
            </a:r>
            <a:endParaRPr lang="en-US" altLang="zh-CN" sz="4800" b="1" dirty="0">
              <a:latin typeface="+mj-ea"/>
              <a:ea typeface="+mj-ea"/>
            </a:endParaRPr>
          </a:p>
          <a:p>
            <a:pPr marL="46038" indent="-46038" eaLnBrk="1" hangingPunct="1">
              <a:lnSpc>
                <a:spcPct val="200000"/>
              </a:lnSpc>
              <a:buFont typeface="Arial" pitchFamily="34" charset="0"/>
              <a:buNone/>
              <a:defRPr/>
            </a:pPr>
            <a:endParaRPr lang="zh-CN" altLang="en-US" sz="4400" b="1" dirty="0">
              <a:latin typeface="+mj-ea"/>
              <a:ea typeface="+mj-ea"/>
            </a:endParaRPr>
          </a:p>
        </p:txBody>
      </p:sp>
      <p:sp>
        <p:nvSpPr>
          <p:cNvPr id="2093059" name="Line 3"/>
          <p:cNvSpPr>
            <a:spLocks noChangeShapeType="1"/>
          </p:cNvSpPr>
          <p:nvPr/>
        </p:nvSpPr>
        <p:spPr bwMode="auto">
          <a:xfrm>
            <a:off x="1331639" y="1851670"/>
            <a:ext cx="6480721" cy="2926"/>
          </a:xfrm>
          <a:prstGeom prst="line">
            <a:avLst/>
          </a:prstGeom>
          <a:noFill/>
          <a:ln w="38100">
            <a:solidFill>
              <a:srgbClr val="777777"/>
            </a:solidFill>
            <a:round/>
            <a:headEnd/>
            <a:tailEnd/>
          </a:ln>
          <a:effectLst/>
        </p:spPr>
        <p:txBody>
          <a:bodyPr wrap="none"/>
          <a:lstStyle/>
          <a:p>
            <a:pPr algn="ctr" eaLnBrk="1" fontAlgn="t" hangingPunct="1">
              <a:defRPr/>
            </a:pPr>
            <a:endParaRPr lang="zh-CN" altLang="en-US">
              <a:solidFill>
                <a:schemeClr val="bg1"/>
              </a:solidFill>
              <a:effectLst>
                <a:outerShdw blurRad="38100" dist="38100" dir="2700000" algn="tl">
                  <a:srgbClr val="000000">
                    <a:alpha val="43137"/>
                  </a:srgbClr>
                </a:outerShdw>
              </a:effectLst>
              <a:ea typeface="宋体" pitchFamily="2" charset="-122"/>
            </a:endParaRPr>
          </a:p>
        </p:txBody>
      </p:sp>
      <p:sp>
        <p:nvSpPr>
          <p:cNvPr id="2" name="矩形 1">
            <a:hlinkClick r:id="" action="ppaction://noaction"/>
          </p:cNvPr>
          <p:cNvSpPr/>
          <p:nvPr/>
        </p:nvSpPr>
        <p:spPr>
          <a:xfrm>
            <a:off x="8527688" y="17997"/>
            <a:ext cx="598265" cy="307777"/>
          </a:xfrm>
          <a:prstGeom prst="rect">
            <a:avLst/>
          </a:prstGeom>
        </p:spPr>
        <p:txBody>
          <a:bodyPr wrap="square">
            <a:spAutoFit/>
          </a:bodyPr>
          <a:lstStyle/>
          <a:p>
            <a:pPr marL="46038" indent="-46038">
              <a:defRPr/>
            </a:pPr>
            <a:r>
              <a:rPr lang="zh-CN" altLang="en-US" sz="1400" dirty="0">
                <a:latin typeface="+mj-ea"/>
              </a:rPr>
              <a:t>陈静</a:t>
            </a:r>
          </a:p>
        </p:txBody>
      </p:sp>
      <p:sp>
        <p:nvSpPr>
          <p:cNvPr id="3" name="AutoShape 4">
            <a:extLst>
              <a:ext uri="{FF2B5EF4-FFF2-40B4-BE49-F238E27FC236}">
                <a16:creationId xmlns:a16="http://schemas.microsoft.com/office/drawing/2014/main" id="{53EBA563-C69F-CEBD-6A7F-5C324D79F853}"/>
              </a:ext>
            </a:extLst>
          </p:cNvPr>
          <p:cNvSpPr>
            <a:spLocks noChangeArrowheads="1"/>
          </p:cNvSpPr>
          <p:nvPr/>
        </p:nvSpPr>
        <p:spPr bwMode="auto">
          <a:xfrm>
            <a:off x="2699792" y="4362297"/>
            <a:ext cx="5616624" cy="459200"/>
          </a:xfrm>
          <a:prstGeom prst="wedgeRoundRectCallout">
            <a:avLst>
              <a:gd name="adj1" fmla="val -17893"/>
              <a:gd name="adj2" fmla="val -191603"/>
              <a:gd name="adj3" fmla="val 16667"/>
            </a:avLst>
          </a:prstGeom>
          <a:solidFill>
            <a:srgbClr val="FF3300"/>
          </a:solidFill>
          <a:ln w="9525">
            <a:solidFill>
              <a:schemeClr val="tx1"/>
            </a:solidFill>
            <a:miter lim="800000"/>
            <a:headEnd/>
            <a:tailEnd/>
          </a:ln>
        </p:spPr>
        <p:txBody>
          <a:bodyPr/>
          <a:lstStyle/>
          <a:p>
            <a:pPr eaLnBrk="1" fontAlgn="t" hangingPunct="1"/>
            <a:r>
              <a:rPr lang="zh-CN" altLang="en-US" sz="2800" b="1" dirty="0">
                <a:solidFill>
                  <a:schemeClr val="bg1"/>
                </a:solidFill>
                <a:latin typeface="Tahoma" pitchFamily="34" charset="0"/>
              </a:rPr>
              <a:t>否则，很容易最终伤害到你自己！</a:t>
            </a:r>
            <a:endParaRPr lang="zh-CN" altLang="en-US" sz="2800" b="1" baseline="0" dirty="0">
              <a:solidFill>
                <a:schemeClr val="bg1"/>
              </a:solidFill>
              <a:latin typeface="Tahoma" pitchFamily="34" charset="0"/>
            </a:endParaRPr>
          </a:p>
        </p:txBody>
      </p:sp>
      <p:sp>
        <p:nvSpPr>
          <p:cNvPr id="4" name="AutoShape 4">
            <a:extLst>
              <a:ext uri="{FF2B5EF4-FFF2-40B4-BE49-F238E27FC236}">
                <a16:creationId xmlns:a16="http://schemas.microsoft.com/office/drawing/2014/main" id="{208F3929-EA5F-99D3-526E-00536B9E72EC}"/>
              </a:ext>
            </a:extLst>
          </p:cNvPr>
          <p:cNvSpPr>
            <a:spLocks noChangeArrowheads="1"/>
          </p:cNvSpPr>
          <p:nvPr/>
        </p:nvSpPr>
        <p:spPr bwMode="auto">
          <a:xfrm>
            <a:off x="4427984" y="985833"/>
            <a:ext cx="4608512" cy="459200"/>
          </a:xfrm>
          <a:prstGeom prst="wedgeRoundRectCallout">
            <a:avLst>
              <a:gd name="adj1" fmla="val -22764"/>
              <a:gd name="adj2" fmla="val 391672"/>
              <a:gd name="adj3" fmla="val 16667"/>
            </a:avLst>
          </a:prstGeom>
          <a:solidFill>
            <a:srgbClr val="FF3300"/>
          </a:solidFill>
          <a:ln w="9525">
            <a:solidFill>
              <a:schemeClr val="tx1"/>
            </a:solidFill>
            <a:miter lim="800000"/>
            <a:headEnd/>
            <a:tailEnd/>
          </a:ln>
        </p:spPr>
        <p:txBody>
          <a:bodyPr/>
          <a:lstStyle/>
          <a:p>
            <a:pPr eaLnBrk="1" fontAlgn="t" hangingPunct="1"/>
            <a:r>
              <a:rPr lang="zh-CN" altLang="en-US" sz="2800" b="1" dirty="0">
                <a:solidFill>
                  <a:schemeClr val="bg1"/>
                </a:solidFill>
                <a:latin typeface="Tahoma" pitchFamily="34" charset="0"/>
              </a:rPr>
              <a:t>连新冠病毒都懂这个道理！</a:t>
            </a:r>
            <a:endParaRPr lang="zh-CN" altLang="en-US" sz="2800" b="1" baseline="0" dirty="0">
              <a:solidFill>
                <a:schemeClr val="bg1"/>
              </a:solidFill>
              <a:latin typeface="Tahoma" pitchFamily="34" charset="0"/>
            </a:endParaRPr>
          </a:p>
        </p:txBody>
      </p:sp>
    </p:spTree>
    <p:extLst>
      <p:ext uri="{BB962C8B-B14F-4D97-AF65-F5344CB8AC3E}">
        <p14:creationId xmlns:p14="http://schemas.microsoft.com/office/powerpoint/2010/main" val="5885039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amond(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amond(in)">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3058" name="Rectangle 2" descr="wp511f"/>
          <p:cNvSpPr>
            <a:spLocks noChangeArrowheads="1"/>
          </p:cNvSpPr>
          <p:nvPr/>
        </p:nvSpPr>
        <p:spPr bwMode="auto">
          <a:xfrm>
            <a:off x="654496" y="679848"/>
            <a:ext cx="8309992" cy="1885131"/>
          </a:xfrm>
          <a:prstGeom prst="rect">
            <a:avLst/>
          </a:prstGeom>
          <a:noFill/>
          <a:ln>
            <a:noFill/>
          </a:ln>
          <a:effectLst/>
        </p:spPr>
        <p:txBody>
          <a:bodyPr wrap="square">
            <a:spAutoFit/>
          </a:bodyPr>
          <a:lstStyle>
            <a:lvl1pPr marL="288925">
              <a:defRPr kumimoji="1" sz="2400" baseline="-25000">
                <a:solidFill>
                  <a:schemeClr val="tx1"/>
                </a:solidFill>
                <a:latin typeface="Times New Roman" panose="02020603050405020304" pitchFamily="18" charset="0"/>
                <a:ea typeface="幼圆" panose="02010509060101010101" pitchFamily="49" charset="-122"/>
              </a:defRPr>
            </a:lvl1pPr>
            <a:lvl2pPr marL="666750">
              <a:defRPr kumimoji="1" sz="2400" baseline="-25000">
                <a:solidFill>
                  <a:schemeClr val="tx1"/>
                </a:solidFill>
                <a:latin typeface="Times New Roman" panose="02020603050405020304" pitchFamily="18" charset="0"/>
                <a:ea typeface="幼圆" panose="02010509060101010101" pitchFamily="49" charset="-122"/>
              </a:defRPr>
            </a:lvl2pPr>
            <a:lvl3pPr marL="1143000" indent="-228600">
              <a:defRPr kumimoji="1" sz="2400" baseline="-25000">
                <a:solidFill>
                  <a:schemeClr val="tx1"/>
                </a:solidFill>
                <a:latin typeface="Times New Roman" panose="02020603050405020304" pitchFamily="18" charset="0"/>
                <a:ea typeface="幼圆" panose="02010509060101010101" pitchFamily="49" charset="-122"/>
              </a:defRPr>
            </a:lvl3pPr>
            <a:lvl4pPr marL="1600200" indent="-228600">
              <a:defRPr kumimoji="1" sz="2400" baseline="-25000">
                <a:solidFill>
                  <a:schemeClr val="tx1"/>
                </a:solidFill>
                <a:latin typeface="Times New Roman" panose="02020603050405020304" pitchFamily="18" charset="0"/>
                <a:ea typeface="幼圆" panose="02010509060101010101" pitchFamily="49" charset="-122"/>
              </a:defRPr>
            </a:lvl4pPr>
            <a:lvl5pPr marL="2057400" indent="-228600">
              <a:defRPr kumimoji="1" sz="2400" baseline="-25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400" baseline="-25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400" baseline="-25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400" baseline="-25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400" baseline="-25000">
                <a:solidFill>
                  <a:schemeClr val="tx1"/>
                </a:solidFill>
                <a:latin typeface="Times New Roman" panose="02020603050405020304" pitchFamily="18" charset="0"/>
                <a:ea typeface="幼圆" panose="02010509060101010101" pitchFamily="49" charset="-122"/>
              </a:defRPr>
            </a:lvl9pPr>
          </a:lstStyle>
          <a:p>
            <a:pPr lvl="1" eaLnBrk="1" hangingPunct="1">
              <a:lnSpc>
                <a:spcPct val="200000"/>
              </a:lnSpc>
              <a:spcBef>
                <a:spcPct val="20000"/>
              </a:spcBef>
              <a:buClr>
                <a:schemeClr val="accent1"/>
              </a:buClr>
              <a:defRPr/>
            </a:pPr>
            <a:r>
              <a:rPr lang="zh-CN" altLang="en-US" sz="3200" b="1" baseline="0" dirty="0">
                <a:latin typeface="+mj-ea"/>
                <a:ea typeface="+mj-ea"/>
              </a:rPr>
              <a:t>特别提示：</a:t>
            </a:r>
          </a:p>
          <a:p>
            <a:pPr marL="46038" indent="-46038" eaLnBrk="1" hangingPunct="1">
              <a:lnSpc>
                <a:spcPct val="200000"/>
              </a:lnSpc>
              <a:buFont typeface="Arial" pitchFamily="34" charset="0"/>
              <a:buNone/>
              <a:defRPr/>
            </a:pPr>
            <a:r>
              <a:rPr lang="zh-CN" altLang="en-US" sz="4400" b="1" dirty="0">
                <a:latin typeface="+mj-ea"/>
                <a:ea typeface="+mj-ea"/>
              </a:rPr>
              <a:t>   </a:t>
            </a:r>
            <a:r>
              <a:rPr lang="zh-CN" altLang="en-US" sz="4800" b="1" dirty="0">
                <a:latin typeface="+mj-ea"/>
                <a:ea typeface="+mj-ea"/>
              </a:rPr>
              <a:t>道德自律：不做害人大于利己的事！</a:t>
            </a:r>
            <a:endParaRPr lang="zh-CN" altLang="en-US" sz="4400" b="1" dirty="0">
              <a:latin typeface="+mj-ea"/>
              <a:ea typeface="+mj-ea"/>
            </a:endParaRPr>
          </a:p>
        </p:txBody>
      </p:sp>
      <p:sp>
        <p:nvSpPr>
          <p:cNvPr id="2093059" name="Line 3"/>
          <p:cNvSpPr>
            <a:spLocks noChangeShapeType="1"/>
          </p:cNvSpPr>
          <p:nvPr/>
        </p:nvSpPr>
        <p:spPr bwMode="auto">
          <a:xfrm>
            <a:off x="1331639" y="1851670"/>
            <a:ext cx="6480721" cy="2926"/>
          </a:xfrm>
          <a:prstGeom prst="line">
            <a:avLst/>
          </a:prstGeom>
          <a:noFill/>
          <a:ln w="38100">
            <a:solidFill>
              <a:srgbClr val="777777"/>
            </a:solidFill>
            <a:round/>
            <a:headEnd/>
            <a:tailEnd/>
          </a:ln>
          <a:effectLst/>
        </p:spPr>
        <p:txBody>
          <a:bodyPr wrap="none"/>
          <a:lstStyle/>
          <a:p>
            <a:pPr algn="ctr" eaLnBrk="1" fontAlgn="t" hangingPunct="1">
              <a:defRPr/>
            </a:pPr>
            <a:endParaRPr lang="zh-CN" altLang="en-US">
              <a:solidFill>
                <a:schemeClr val="bg1"/>
              </a:solidFill>
              <a:effectLst>
                <a:outerShdw blurRad="38100" dist="38100" dir="2700000" algn="tl">
                  <a:srgbClr val="000000">
                    <a:alpha val="43137"/>
                  </a:srgbClr>
                </a:outerShdw>
              </a:effectLst>
              <a:ea typeface="宋体" pitchFamily="2" charset="-122"/>
            </a:endParaRPr>
          </a:p>
        </p:txBody>
      </p:sp>
      <p:sp>
        <p:nvSpPr>
          <p:cNvPr id="3" name="AutoShape 4">
            <a:extLst>
              <a:ext uri="{FF2B5EF4-FFF2-40B4-BE49-F238E27FC236}">
                <a16:creationId xmlns:a16="http://schemas.microsoft.com/office/drawing/2014/main" id="{E0AB06BA-4EC8-25CF-873C-C4963F903EA3}"/>
              </a:ext>
            </a:extLst>
          </p:cNvPr>
          <p:cNvSpPr>
            <a:spLocks noChangeArrowheads="1"/>
          </p:cNvSpPr>
          <p:nvPr/>
        </p:nvSpPr>
        <p:spPr bwMode="auto">
          <a:xfrm>
            <a:off x="3059832" y="3435846"/>
            <a:ext cx="3744416" cy="459200"/>
          </a:xfrm>
          <a:prstGeom prst="wedgeRoundRectCallout">
            <a:avLst>
              <a:gd name="adj1" fmla="val -23400"/>
              <a:gd name="adj2" fmla="val -197875"/>
              <a:gd name="adj3" fmla="val 16667"/>
            </a:avLst>
          </a:prstGeom>
          <a:solidFill>
            <a:srgbClr val="FF3300"/>
          </a:solidFill>
          <a:ln w="9525">
            <a:solidFill>
              <a:schemeClr val="tx1"/>
            </a:solidFill>
            <a:miter lim="800000"/>
            <a:headEnd/>
            <a:tailEnd/>
          </a:ln>
        </p:spPr>
        <p:txBody>
          <a:bodyPr/>
          <a:lstStyle/>
          <a:p>
            <a:pPr eaLnBrk="1" fontAlgn="t" hangingPunct="1"/>
            <a:r>
              <a:rPr lang="zh-CN" altLang="en-US" sz="2800" b="1" dirty="0">
                <a:solidFill>
                  <a:schemeClr val="bg1"/>
                </a:solidFill>
                <a:latin typeface="Tahoma" pitchFamily="34" charset="0"/>
              </a:rPr>
              <a:t>己所不欲，勿施于人！</a:t>
            </a:r>
            <a:endParaRPr lang="zh-CN" altLang="en-US" sz="2800" b="1" baseline="0" dirty="0">
              <a:solidFill>
                <a:schemeClr val="bg1"/>
              </a:solidFill>
              <a:latin typeface="Tahoma" pitchFamily="34" charset="0"/>
            </a:endParaRPr>
          </a:p>
        </p:txBody>
      </p:sp>
      <p:sp>
        <p:nvSpPr>
          <p:cNvPr id="5" name="文本框 4">
            <a:extLst>
              <a:ext uri="{FF2B5EF4-FFF2-40B4-BE49-F238E27FC236}">
                <a16:creationId xmlns:a16="http://schemas.microsoft.com/office/drawing/2014/main" id="{FFE82BAA-AB23-8577-A0EE-CF23875E15B6}"/>
              </a:ext>
            </a:extLst>
          </p:cNvPr>
          <p:cNvSpPr txBox="1"/>
          <p:nvPr/>
        </p:nvSpPr>
        <p:spPr>
          <a:xfrm>
            <a:off x="6900684" y="66276"/>
            <a:ext cx="2207644" cy="923330"/>
          </a:xfrm>
          <a:prstGeom prst="rect">
            <a:avLst/>
          </a:prstGeom>
          <a:noFill/>
        </p:spPr>
        <p:txBody>
          <a:bodyPr wrap="square">
            <a:spAutoFit/>
          </a:bodyPr>
          <a:lstStyle/>
          <a:p>
            <a:pPr algn="just"/>
            <a:r>
              <a:rPr lang="zh-CN" altLang="en-US" b="1" i="0" dirty="0">
                <a:solidFill>
                  <a:srgbClr val="000000"/>
                </a:solidFill>
                <a:effectLst/>
                <a:latin typeface="Simsun" panose="02010600030101010101" pitchFamily="2" charset="-122"/>
                <a:ea typeface="Simsun" panose="02010600030101010101" pitchFamily="2" charset="-122"/>
              </a:rPr>
              <a:t>第一、不偷学生</a:t>
            </a:r>
          </a:p>
          <a:p>
            <a:pPr algn="just"/>
            <a:r>
              <a:rPr lang="zh-CN" altLang="en-US" b="1" i="0" dirty="0">
                <a:solidFill>
                  <a:srgbClr val="000000"/>
                </a:solidFill>
                <a:effectLst/>
                <a:latin typeface="Simsun" panose="02010600030101010101" pitchFamily="2" charset="-122"/>
                <a:ea typeface="Simsun" panose="02010600030101010101" pitchFamily="2" charset="-122"/>
              </a:rPr>
              <a:t>第二、不偷证件</a:t>
            </a:r>
          </a:p>
          <a:p>
            <a:pPr algn="just"/>
            <a:r>
              <a:rPr lang="zh-CN" altLang="en-US" b="1" i="0" dirty="0">
                <a:solidFill>
                  <a:srgbClr val="000000"/>
                </a:solidFill>
                <a:effectLst/>
                <a:latin typeface="Simsun" panose="02010600030101010101" pitchFamily="2" charset="-122"/>
                <a:ea typeface="Simsun" panose="02010600030101010101" pitchFamily="2" charset="-122"/>
              </a:rPr>
              <a:t>第三、不偷救命钱</a:t>
            </a:r>
          </a:p>
        </p:txBody>
      </p:sp>
    </p:spTree>
    <p:extLst>
      <p:ext uri="{BB962C8B-B14F-4D97-AF65-F5344CB8AC3E}">
        <p14:creationId xmlns:p14="http://schemas.microsoft.com/office/powerpoint/2010/main" val="266335189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amond(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Text Box 3"/>
          <p:cNvSpPr txBox="1">
            <a:spLocks noChangeArrowheads="1"/>
          </p:cNvSpPr>
          <p:nvPr/>
        </p:nvSpPr>
        <p:spPr bwMode="auto">
          <a:xfrm>
            <a:off x="971600" y="555526"/>
            <a:ext cx="67818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1970088" algn="l"/>
              </a:tabLst>
              <a:defRPr sz="2400" b="1" baseline="-25000">
                <a:solidFill>
                  <a:schemeClr val="tx1"/>
                </a:solidFill>
                <a:latin typeface="Times New Roman" pitchFamily="18" charset="0"/>
                <a:ea typeface="宋体" charset="-122"/>
              </a:defRPr>
            </a:lvl1pPr>
            <a:lvl2pPr marL="742950" indent="-285750">
              <a:tabLst>
                <a:tab pos="1970088" algn="l"/>
              </a:tabLst>
              <a:defRPr sz="2400" b="1" baseline="-25000">
                <a:solidFill>
                  <a:schemeClr val="tx1"/>
                </a:solidFill>
                <a:latin typeface="Times New Roman" pitchFamily="18" charset="0"/>
                <a:ea typeface="宋体" charset="-122"/>
              </a:defRPr>
            </a:lvl2pPr>
            <a:lvl3pPr marL="1143000" indent="-228600">
              <a:tabLst>
                <a:tab pos="1970088" algn="l"/>
              </a:tabLst>
              <a:defRPr sz="2400" b="1" baseline="-25000">
                <a:solidFill>
                  <a:schemeClr val="tx1"/>
                </a:solidFill>
                <a:latin typeface="Times New Roman" pitchFamily="18" charset="0"/>
                <a:ea typeface="宋体" charset="-122"/>
              </a:defRPr>
            </a:lvl3pPr>
            <a:lvl4pPr marL="1600200" indent="-228600">
              <a:tabLst>
                <a:tab pos="1970088" algn="l"/>
              </a:tabLst>
              <a:defRPr sz="2400" b="1" baseline="-25000">
                <a:solidFill>
                  <a:schemeClr val="tx1"/>
                </a:solidFill>
                <a:latin typeface="Times New Roman" pitchFamily="18" charset="0"/>
                <a:ea typeface="宋体" charset="-122"/>
              </a:defRPr>
            </a:lvl4pPr>
            <a:lvl5pPr marL="2057400" indent="-228600">
              <a:tabLst>
                <a:tab pos="1970088" algn="l"/>
              </a:tabLst>
              <a:defRPr sz="2400" b="1" baseline="-25000">
                <a:solidFill>
                  <a:schemeClr val="tx1"/>
                </a:solidFill>
                <a:latin typeface="Times New Roman" pitchFamily="18" charset="0"/>
                <a:ea typeface="宋体" charset="-122"/>
              </a:defRPr>
            </a:lvl5pPr>
            <a:lvl6pPr marL="2514600" indent="-228600" eaLnBrk="0" fontAlgn="base" hangingPunct="0">
              <a:spcBef>
                <a:spcPct val="0"/>
              </a:spcBef>
              <a:spcAft>
                <a:spcPct val="0"/>
              </a:spcAft>
              <a:buFont typeface="Arial" charset="0"/>
              <a:tabLst>
                <a:tab pos="1970088" algn="l"/>
              </a:tabLst>
              <a:defRPr sz="2400" b="1" baseline="-25000">
                <a:solidFill>
                  <a:schemeClr val="tx1"/>
                </a:solidFill>
                <a:latin typeface="Times New Roman" pitchFamily="18" charset="0"/>
                <a:ea typeface="宋体" charset="-122"/>
              </a:defRPr>
            </a:lvl6pPr>
            <a:lvl7pPr marL="2971800" indent="-228600" eaLnBrk="0" fontAlgn="base" hangingPunct="0">
              <a:spcBef>
                <a:spcPct val="0"/>
              </a:spcBef>
              <a:spcAft>
                <a:spcPct val="0"/>
              </a:spcAft>
              <a:buFont typeface="Arial" charset="0"/>
              <a:tabLst>
                <a:tab pos="1970088" algn="l"/>
              </a:tabLst>
              <a:defRPr sz="2400" b="1" baseline="-25000">
                <a:solidFill>
                  <a:schemeClr val="tx1"/>
                </a:solidFill>
                <a:latin typeface="Times New Roman" pitchFamily="18" charset="0"/>
                <a:ea typeface="宋体" charset="-122"/>
              </a:defRPr>
            </a:lvl7pPr>
            <a:lvl8pPr marL="3429000" indent="-228600" eaLnBrk="0" fontAlgn="base" hangingPunct="0">
              <a:spcBef>
                <a:spcPct val="0"/>
              </a:spcBef>
              <a:spcAft>
                <a:spcPct val="0"/>
              </a:spcAft>
              <a:buFont typeface="Arial" charset="0"/>
              <a:tabLst>
                <a:tab pos="1970088" algn="l"/>
              </a:tabLst>
              <a:defRPr sz="2400" b="1" baseline="-25000">
                <a:solidFill>
                  <a:schemeClr val="tx1"/>
                </a:solidFill>
                <a:latin typeface="Times New Roman" pitchFamily="18" charset="0"/>
                <a:ea typeface="宋体" charset="-122"/>
              </a:defRPr>
            </a:lvl8pPr>
            <a:lvl9pPr marL="3886200" indent="-228600" eaLnBrk="0" fontAlgn="base" hangingPunct="0">
              <a:spcBef>
                <a:spcPct val="0"/>
              </a:spcBef>
              <a:spcAft>
                <a:spcPct val="0"/>
              </a:spcAft>
              <a:buFont typeface="Arial" charset="0"/>
              <a:tabLst>
                <a:tab pos="1970088" algn="l"/>
              </a:tabLst>
              <a:defRPr sz="2400" b="1" baseline="-25000">
                <a:solidFill>
                  <a:schemeClr val="tx1"/>
                </a:solidFill>
                <a:latin typeface="Times New Roman" pitchFamily="18" charset="0"/>
                <a:ea typeface="宋体" charset="-122"/>
              </a:defRPr>
            </a:lvl9pPr>
          </a:lstStyle>
          <a:p>
            <a:pPr algn="ctr" eaLnBrk="1" hangingPunct="1">
              <a:lnSpc>
                <a:spcPct val="150000"/>
              </a:lnSpc>
            </a:pPr>
            <a:r>
              <a:rPr lang="zh-CN" altLang="en-US" sz="5400" baseline="0" dirty="0">
                <a:latin typeface="黑体" pitchFamily="49" charset="-122"/>
                <a:ea typeface="黑体" pitchFamily="49" charset="-122"/>
                <a:sym typeface="Arial" charset="0"/>
              </a:rPr>
              <a:t>第六章</a:t>
            </a:r>
          </a:p>
          <a:p>
            <a:pPr algn="ctr" eaLnBrk="1" hangingPunct="1">
              <a:lnSpc>
                <a:spcPct val="150000"/>
              </a:lnSpc>
            </a:pPr>
            <a:r>
              <a:rPr lang="zh-CN" altLang="en-US" sz="5400" baseline="0" dirty="0">
                <a:latin typeface="黑体" pitchFamily="49" charset="-122"/>
                <a:ea typeface="黑体" pitchFamily="49" charset="-122"/>
                <a:sym typeface="Arial" charset="0"/>
              </a:rPr>
              <a:t>真实世界的囚犯困境</a:t>
            </a:r>
          </a:p>
        </p:txBody>
      </p:sp>
    </p:spTree>
    <p:extLst>
      <p:ext uri="{BB962C8B-B14F-4D97-AF65-F5344CB8AC3E}">
        <p14:creationId xmlns:p14="http://schemas.microsoft.com/office/powerpoint/2010/main" val="38725477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205979"/>
            <a:ext cx="1954560" cy="781595"/>
          </a:xfrm>
        </p:spPr>
        <p:txBody>
          <a:bodyPr>
            <a:normAutofit/>
          </a:bodyPr>
          <a:lstStyle/>
          <a:p>
            <a:pPr eaLnBrk="1" hangingPunct="1"/>
            <a:r>
              <a:rPr lang="zh-CN" altLang="en-US" sz="4000" b="1" dirty="0"/>
              <a:t>价格战</a:t>
            </a:r>
          </a:p>
        </p:txBody>
      </p:sp>
      <p:pic>
        <p:nvPicPr>
          <p:cNvPr id="378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1234679"/>
            <a:ext cx="7818438" cy="2887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17585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251520" y="267494"/>
            <a:ext cx="3672408" cy="540544"/>
          </a:xfrm>
        </p:spPr>
        <p:txBody>
          <a:bodyPr>
            <a:normAutofit/>
          </a:bodyPr>
          <a:lstStyle/>
          <a:p>
            <a:pPr eaLnBrk="1" hangingPunct="1"/>
            <a:r>
              <a:rPr lang="zh-CN" altLang="en-US" sz="2800" b="1" dirty="0"/>
              <a:t>独裁与多数人的懦弱</a:t>
            </a:r>
          </a:p>
        </p:txBody>
      </p:sp>
      <p:sp>
        <p:nvSpPr>
          <p:cNvPr id="3" name="Rectangle 3"/>
          <p:cNvSpPr>
            <a:spLocks noChangeArrowheads="1"/>
          </p:cNvSpPr>
          <p:nvPr/>
        </p:nvSpPr>
        <p:spPr bwMode="auto">
          <a:xfrm>
            <a:off x="384354" y="915566"/>
            <a:ext cx="8577263" cy="3675045"/>
          </a:xfrm>
          <a:prstGeom prst="rect">
            <a:avLst/>
          </a:prstGeom>
          <a:noFill/>
          <a:ln>
            <a:noFill/>
          </a:ln>
          <a:effectLst/>
        </p:spPr>
        <p:txBody>
          <a:bodyPr anchor="ctr">
            <a:spAutoFit/>
          </a:bodyPr>
          <a:lstStyle/>
          <a:p>
            <a:pPr>
              <a:lnSpc>
                <a:spcPct val="200000"/>
              </a:lnSpc>
              <a:defRPr/>
            </a:pPr>
            <a:r>
              <a:rPr lang="zh-CN" altLang="zh-CN" sz="2000" b="1" dirty="0">
                <a:latin typeface="+mn-ea"/>
                <a:ea typeface="+mn-ea"/>
              </a:rPr>
              <a:t>在美国波士顿犹太人屠杀纪念碑上</a:t>
            </a:r>
            <a:r>
              <a:rPr lang="zh-CN" altLang="en-US" sz="2000" b="1" dirty="0">
                <a:latin typeface="+mn-ea"/>
                <a:ea typeface="+mn-ea"/>
              </a:rPr>
              <a:t>，</a:t>
            </a:r>
            <a:r>
              <a:rPr lang="zh-CN" altLang="zh-CN" sz="2000" b="1" dirty="0">
                <a:latin typeface="+mn-ea"/>
                <a:ea typeface="+mn-ea"/>
              </a:rPr>
              <a:t>刻</a:t>
            </a:r>
            <a:r>
              <a:rPr lang="zh-CN" altLang="en-US" sz="2000" b="1" dirty="0">
                <a:latin typeface="+mn-ea"/>
                <a:ea typeface="+mn-ea"/>
              </a:rPr>
              <a:t>着</a:t>
            </a:r>
            <a:r>
              <a:rPr lang="zh-CN" altLang="zh-CN" sz="2000" b="1" dirty="0">
                <a:latin typeface="+mn-ea"/>
                <a:ea typeface="+mn-ea"/>
              </a:rPr>
              <a:t>德国新教牧师马丁·尼莫拉的一段忏悔：“他们先是来抓共产党人，我没有说话，因为我不是共产党人。他们接着来抓犹太人，我没有说话，因为我不是犹太人。他们又来抓工会会员，我没有说话，因为我不是工会会员。他们再来抓天主教徒，我没有说话，因为我是新教教徒。他们最后来抓我，这时再没有人站出来为我说话了。”</a:t>
            </a:r>
          </a:p>
        </p:txBody>
      </p:sp>
    </p:spTree>
    <p:extLst>
      <p:ext uri="{BB962C8B-B14F-4D97-AF65-F5344CB8AC3E}">
        <p14:creationId xmlns:p14="http://schemas.microsoft.com/office/powerpoint/2010/main" val="13390751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673100" y="339502"/>
            <a:ext cx="3970908" cy="432048"/>
          </a:xfrm>
        </p:spPr>
        <p:txBody>
          <a:bodyPr>
            <a:noAutofit/>
          </a:bodyPr>
          <a:lstStyle/>
          <a:p>
            <a:pPr eaLnBrk="1" hangingPunct="1"/>
            <a:r>
              <a:rPr lang="zh-CN" altLang="en-US" sz="3200" b="1" dirty="0"/>
              <a:t>民主与多数人的暴政</a:t>
            </a:r>
          </a:p>
        </p:txBody>
      </p:sp>
      <p:sp>
        <p:nvSpPr>
          <p:cNvPr id="2" name="Rectangle 3"/>
          <p:cNvSpPr>
            <a:spLocks noChangeArrowheads="1"/>
          </p:cNvSpPr>
          <p:nvPr/>
        </p:nvSpPr>
        <p:spPr bwMode="auto">
          <a:xfrm>
            <a:off x="755576" y="1163557"/>
            <a:ext cx="7626350" cy="2333331"/>
          </a:xfrm>
          <a:prstGeom prst="rect">
            <a:avLst/>
          </a:prstGeom>
          <a:noFill/>
          <a:ln>
            <a:noFill/>
          </a:ln>
          <a:effectLst/>
        </p:spPr>
        <p:txBody>
          <a:bodyPr anchor="ctr">
            <a:spAutoFit/>
          </a:bodyPr>
          <a:lstStyle/>
          <a:p>
            <a:pPr>
              <a:lnSpc>
                <a:spcPct val="200000"/>
              </a:lnSpc>
              <a:defRPr/>
            </a:pPr>
            <a:r>
              <a:rPr lang="zh-CN" altLang="en-US" sz="4000" b="1" dirty="0">
                <a:latin typeface="+mn-ea"/>
                <a:ea typeface="+mn-ea"/>
              </a:rPr>
              <a:t>思想实验：</a:t>
            </a:r>
            <a:endParaRPr lang="en-US" altLang="zh-CN" sz="4000" b="1" dirty="0">
              <a:latin typeface="+mn-ea"/>
              <a:ea typeface="+mn-ea"/>
            </a:endParaRPr>
          </a:p>
          <a:p>
            <a:pPr>
              <a:lnSpc>
                <a:spcPct val="200000"/>
              </a:lnSpc>
              <a:defRPr/>
            </a:pPr>
            <a:r>
              <a:rPr lang="en-US" altLang="zh-CN" sz="4000" b="1" dirty="0">
                <a:latin typeface="+mn-ea"/>
                <a:ea typeface="+mn-ea"/>
              </a:rPr>
              <a:t>100</a:t>
            </a:r>
            <a:r>
              <a:rPr lang="zh-CN" altLang="en-US" sz="4000" b="1" dirty="0">
                <a:latin typeface="+mn-ea"/>
                <a:ea typeface="+mn-ea"/>
              </a:rPr>
              <a:t>个同学来分</a:t>
            </a:r>
            <a:r>
              <a:rPr lang="en-US" altLang="zh-CN" sz="4000" b="1" dirty="0">
                <a:latin typeface="+mn-ea"/>
                <a:ea typeface="+mn-ea"/>
              </a:rPr>
              <a:t>100</a:t>
            </a:r>
            <a:r>
              <a:rPr lang="zh-CN" altLang="en-US" sz="4000" b="1" dirty="0">
                <a:latin typeface="+mn-ea"/>
                <a:ea typeface="+mn-ea"/>
              </a:rPr>
              <a:t>万奖学金</a:t>
            </a:r>
            <a:endParaRPr lang="zh-CN" altLang="zh-CN" sz="4000" b="1" dirty="0">
              <a:latin typeface="+mn-ea"/>
              <a:ea typeface="+mn-ea"/>
            </a:endParaRPr>
          </a:p>
        </p:txBody>
      </p:sp>
    </p:spTree>
    <p:extLst>
      <p:ext uri="{BB962C8B-B14F-4D97-AF65-F5344CB8AC3E}">
        <p14:creationId xmlns:p14="http://schemas.microsoft.com/office/powerpoint/2010/main" val="27304712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descr="wp511f"/>
          <p:cNvSpPr>
            <a:spLocks noChangeArrowheads="1"/>
          </p:cNvSpPr>
          <p:nvPr/>
        </p:nvSpPr>
        <p:spPr bwMode="auto">
          <a:xfrm>
            <a:off x="323850" y="679848"/>
            <a:ext cx="8382000" cy="2993127"/>
          </a:xfrm>
          <a:prstGeom prst="rect">
            <a:avLst/>
          </a:prstGeom>
          <a:noFill/>
          <a:ln>
            <a:noFill/>
          </a:ln>
          <a:effectLst/>
        </p:spPr>
        <p:txBody>
          <a:bodyPr>
            <a:spAutoFit/>
          </a:bodyPr>
          <a:lstStyle>
            <a:lvl1pPr marL="288925">
              <a:defRPr kumimoji="1" sz="2400" baseline="-25000">
                <a:solidFill>
                  <a:schemeClr val="tx1"/>
                </a:solidFill>
                <a:latin typeface="Times New Roman" panose="02020603050405020304" pitchFamily="18" charset="0"/>
                <a:ea typeface="幼圆" panose="02010509060101010101" pitchFamily="49" charset="-122"/>
              </a:defRPr>
            </a:lvl1pPr>
            <a:lvl2pPr marL="666750">
              <a:defRPr kumimoji="1" sz="2400" baseline="-25000">
                <a:solidFill>
                  <a:schemeClr val="tx1"/>
                </a:solidFill>
                <a:latin typeface="Times New Roman" panose="02020603050405020304" pitchFamily="18" charset="0"/>
                <a:ea typeface="幼圆" panose="02010509060101010101" pitchFamily="49" charset="-122"/>
              </a:defRPr>
            </a:lvl2pPr>
            <a:lvl3pPr marL="1143000" indent="-228600">
              <a:defRPr kumimoji="1" sz="2400" baseline="-25000">
                <a:solidFill>
                  <a:schemeClr val="tx1"/>
                </a:solidFill>
                <a:latin typeface="Times New Roman" panose="02020603050405020304" pitchFamily="18" charset="0"/>
                <a:ea typeface="幼圆" panose="02010509060101010101" pitchFamily="49" charset="-122"/>
              </a:defRPr>
            </a:lvl3pPr>
            <a:lvl4pPr marL="1600200" indent="-228600">
              <a:defRPr kumimoji="1" sz="2400" baseline="-25000">
                <a:solidFill>
                  <a:schemeClr val="tx1"/>
                </a:solidFill>
                <a:latin typeface="Times New Roman" panose="02020603050405020304" pitchFamily="18" charset="0"/>
                <a:ea typeface="幼圆" panose="02010509060101010101" pitchFamily="49" charset="-122"/>
              </a:defRPr>
            </a:lvl4pPr>
            <a:lvl5pPr marL="2057400" indent="-228600">
              <a:defRPr kumimoji="1" sz="2400" baseline="-25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400" baseline="-25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400" baseline="-25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400" baseline="-25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400" baseline="-25000">
                <a:solidFill>
                  <a:schemeClr val="tx1"/>
                </a:solidFill>
                <a:latin typeface="Times New Roman" panose="02020603050405020304" pitchFamily="18" charset="0"/>
                <a:ea typeface="幼圆" panose="02010509060101010101" pitchFamily="49" charset="-122"/>
              </a:defRPr>
            </a:lvl9pPr>
          </a:lstStyle>
          <a:p>
            <a:pPr lvl="1" eaLnBrk="1" hangingPunct="1">
              <a:lnSpc>
                <a:spcPct val="200000"/>
              </a:lnSpc>
              <a:spcBef>
                <a:spcPct val="20000"/>
              </a:spcBef>
              <a:buClr>
                <a:schemeClr val="accent1"/>
              </a:buClr>
              <a:defRPr/>
            </a:pPr>
            <a:r>
              <a:rPr lang="zh-CN" altLang="en-US" sz="3600" b="1" baseline="0" dirty="0">
                <a:latin typeface="楷体" panose="02010609060101010101" pitchFamily="49" charset="-122"/>
                <a:ea typeface="楷体" panose="02010609060101010101" pitchFamily="49" charset="-122"/>
              </a:rPr>
              <a:t>特别提示：</a:t>
            </a:r>
          </a:p>
          <a:p>
            <a:pPr eaLnBrk="1" hangingPunct="1">
              <a:lnSpc>
                <a:spcPct val="200000"/>
              </a:lnSpc>
              <a:defRPr/>
            </a:pPr>
            <a:r>
              <a:rPr lang="zh-CN" altLang="en-US" sz="3200" b="1" baseline="0" dirty="0">
                <a:latin typeface="楷体" panose="02010609060101010101" pitchFamily="49" charset="-122"/>
                <a:ea typeface="楷体" panose="02010609060101010101" pitchFamily="49" charset="-122"/>
              </a:rPr>
              <a:t>民主必须与法治（不是法制）相辅相成，才能避免多数人的暴政。</a:t>
            </a:r>
          </a:p>
        </p:txBody>
      </p:sp>
      <p:sp>
        <p:nvSpPr>
          <p:cNvPr id="6" name="Line 3"/>
          <p:cNvSpPr>
            <a:spLocks noChangeShapeType="1"/>
          </p:cNvSpPr>
          <p:nvPr/>
        </p:nvSpPr>
        <p:spPr bwMode="auto">
          <a:xfrm>
            <a:off x="822639" y="1779662"/>
            <a:ext cx="7488238" cy="2381"/>
          </a:xfrm>
          <a:prstGeom prst="line">
            <a:avLst/>
          </a:prstGeom>
          <a:noFill/>
          <a:ln w="38100">
            <a:solidFill>
              <a:srgbClr val="777777"/>
            </a:solidFill>
            <a:round/>
            <a:headEnd/>
            <a:tailEnd/>
          </a:ln>
          <a:effectLst/>
        </p:spPr>
        <p:txBody>
          <a:bodyPr wrap="none"/>
          <a:lstStyle/>
          <a:p>
            <a:pPr algn="ctr" eaLnBrk="1" fontAlgn="t" hangingPunct="1">
              <a:defRPr/>
            </a:pPr>
            <a:endParaRPr lang="zh-CN" altLang="en-US">
              <a:solidFill>
                <a:schemeClr val="bg1"/>
              </a:solidFill>
              <a:ea typeface="宋体" pitchFamily="2" charset="-122"/>
            </a:endParaRPr>
          </a:p>
        </p:txBody>
      </p:sp>
    </p:spTree>
    <p:extLst>
      <p:ext uri="{BB962C8B-B14F-4D97-AF65-F5344CB8AC3E}">
        <p14:creationId xmlns:p14="http://schemas.microsoft.com/office/powerpoint/2010/main" val="36085009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descr="78109868990979694-f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85293"/>
            <a:ext cx="3397845" cy="496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1" name="Rectangle 2"/>
          <p:cNvSpPr txBox="1">
            <a:spLocks noChangeArrowheads="1"/>
          </p:cNvSpPr>
          <p:nvPr/>
        </p:nvSpPr>
        <p:spPr bwMode="auto">
          <a:xfrm>
            <a:off x="179512" y="195486"/>
            <a:ext cx="3528392" cy="72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baseline="-25000">
                <a:solidFill>
                  <a:schemeClr val="tx1"/>
                </a:solidFill>
                <a:latin typeface="Times New Roman" pitchFamily="18" charset="0"/>
                <a:ea typeface="宋体" charset="-122"/>
              </a:defRPr>
            </a:lvl1pPr>
            <a:lvl2pPr marL="742950" indent="-285750">
              <a:defRPr sz="2400" b="1" baseline="-25000">
                <a:solidFill>
                  <a:schemeClr val="tx1"/>
                </a:solidFill>
                <a:latin typeface="Times New Roman" pitchFamily="18" charset="0"/>
                <a:ea typeface="宋体" charset="-122"/>
              </a:defRPr>
            </a:lvl2pPr>
            <a:lvl3pPr marL="1143000" indent="-228600">
              <a:defRPr sz="2400" b="1" baseline="-25000">
                <a:solidFill>
                  <a:schemeClr val="tx1"/>
                </a:solidFill>
                <a:latin typeface="Times New Roman" pitchFamily="18" charset="0"/>
                <a:ea typeface="宋体" charset="-122"/>
              </a:defRPr>
            </a:lvl3pPr>
            <a:lvl4pPr marL="1600200" indent="-228600">
              <a:defRPr sz="2400" b="1" baseline="-25000">
                <a:solidFill>
                  <a:schemeClr val="tx1"/>
                </a:solidFill>
                <a:latin typeface="Times New Roman" pitchFamily="18" charset="0"/>
                <a:ea typeface="宋体" charset="-122"/>
              </a:defRPr>
            </a:lvl4pPr>
            <a:lvl5pPr marL="2057400" indent="-228600">
              <a:defRPr sz="2400" b="1" baseline="-25000">
                <a:solidFill>
                  <a:schemeClr val="tx1"/>
                </a:solidFill>
                <a:latin typeface="Times New Roman" pitchFamily="18" charset="0"/>
                <a:ea typeface="宋体" charset="-122"/>
              </a:defRPr>
            </a:lvl5pPr>
            <a:lvl6pPr marL="25146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6pPr>
            <a:lvl7pPr marL="29718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7pPr>
            <a:lvl8pPr marL="34290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8pPr>
            <a:lvl9pPr marL="38862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9pPr>
          </a:lstStyle>
          <a:p>
            <a:pPr algn="ctr"/>
            <a:r>
              <a:rPr lang="en-US" altLang="zh-CN" sz="4800" dirty="0">
                <a:latin typeface="黑体" pitchFamily="49" charset="-122"/>
                <a:ea typeface="黑体" pitchFamily="49" charset="-122"/>
                <a:sym typeface="Arial" charset="0"/>
              </a:rPr>
              <a:t>《</a:t>
            </a:r>
            <a:r>
              <a:rPr lang="zh-CN" altLang="en-US" sz="4800" dirty="0">
                <a:latin typeface="黑体" pitchFamily="49" charset="-122"/>
                <a:ea typeface="黑体" pitchFamily="49" charset="-122"/>
                <a:sym typeface="Arial" charset="0"/>
              </a:rPr>
              <a:t>国家理论</a:t>
            </a:r>
            <a:r>
              <a:rPr lang="en-US" altLang="zh-CN" sz="4800" dirty="0">
                <a:latin typeface="黑体" pitchFamily="49" charset="-122"/>
                <a:ea typeface="黑体" pitchFamily="49" charset="-122"/>
                <a:sym typeface="Arial" charset="0"/>
              </a:rPr>
              <a:t>》</a:t>
            </a:r>
            <a:endParaRPr lang="zh-CN" altLang="en-US" sz="4800" dirty="0">
              <a:latin typeface="黑体" pitchFamily="49" charset="-122"/>
              <a:ea typeface="黑体" pitchFamily="49" charset="-122"/>
              <a:sym typeface="Arial" charset="0"/>
            </a:endParaRPr>
          </a:p>
        </p:txBody>
      </p:sp>
      <p:sp>
        <p:nvSpPr>
          <p:cNvPr id="2" name="矩形 1"/>
          <p:cNvSpPr/>
          <p:nvPr/>
        </p:nvSpPr>
        <p:spPr>
          <a:xfrm>
            <a:off x="400797" y="1131590"/>
            <a:ext cx="4320480" cy="2123658"/>
          </a:xfrm>
          <a:prstGeom prst="rect">
            <a:avLst/>
          </a:prstGeom>
        </p:spPr>
        <p:txBody>
          <a:bodyPr wrap="square">
            <a:spAutoFit/>
          </a:bodyPr>
          <a:lstStyle/>
          <a:p>
            <a:pPr>
              <a:lnSpc>
                <a:spcPct val="150000"/>
              </a:lnSpc>
            </a:pPr>
            <a:r>
              <a:rPr lang="en-US" altLang="zh-CN" sz="2000" b="1" dirty="0">
                <a:latin typeface="+mj-ea"/>
                <a:ea typeface="+mj-ea"/>
              </a:rPr>
              <a:t>A Theory of the State</a:t>
            </a:r>
            <a:r>
              <a:rPr lang="zh-CN" altLang="en-US" sz="2000" b="1" dirty="0">
                <a:latin typeface="+mj-ea"/>
                <a:ea typeface="+mj-ea"/>
              </a:rPr>
              <a:t>：</a:t>
            </a:r>
            <a:r>
              <a:rPr lang="en-US" altLang="zh-CN" sz="2000" b="1" dirty="0">
                <a:latin typeface="+mj-ea"/>
                <a:ea typeface="+mj-ea"/>
              </a:rPr>
              <a:t>Economic </a:t>
            </a:r>
            <a:r>
              <a:rPr lang="en-US" altLang="zh-CN" sz="2000" b="1" dirty="0" err="1">
                <a:latin typeface="+mj-ea"/>
                <a:ea typeface="+mj-ea"/>
              </a:rPr>
              <a:t>Rights,Legal</a:t>
            </a:r>
            <a:r>
              <a:rPr lang="en-US" altLang="zh-CN" sz="2000" b="1" dirty="0">
                <a:latin typeface="+mj-ea"/>
                <a:ea typeface="+mj-ea"/>
              </a:rPr>
              <a:t> </a:t>
            </a:r>
            <a:r>
              <a:rPr lang="en-US" altLang="zh-CN" sz="2000" b="1" dirty="0" err="1">
                <a:latin typeface="+mj-ea"/>
                <a:ea typeface="+mj-ea"/>
              </a:rPr>
              <a:t>Rights,and</a:t>
            </a:r>
            <a:r>
              <a:rPr lang="en-US" altLang="zh-CN" sz="2000" b="1" dirty="0">
                <a:latin typeface="+mj-ea"/>
                <a:ea typeface="+mj-ea"/>
              </a:rPr>
              <a:t> the Scope of the State</a:t>
            </a:r>
          </a:p>
          <a:p>
            <a:pPr>
              <a:lnSpc>
                <a:spcPct val="150000"/>
              </a:lnSpc>
            </a:pPr>
            <a:r>
              <a:rPr lang="zh-CN" altLang="en-US" sz="2800" b="1" dirty="0">
                <a:latin typeface="+mj-ea"/>
                <a:ea typeface="+mj-ea"/>
              </a:rPr>
              <a:t>作者：约拉姆</a:t>
            </a:r>
            <a:r>
              <a:rPr lang="en-US" altLang="zh-CN" sz="2800" b="1" dirty="0">
                <a:latin typeface="+mj-ea"/>
                <a:ea typeface="+mj-ea"/>
              </a:rPr>
              <a:t>·</a:t>
            </a:r>
            <a:r>
              <a:rPr lang="zh-CN" altLang="en-US" sz="2800" b="1" dirty="0">
                <a:latin typeface="+mj-ea"/>
                <a:ea typeface="+mj-ea"/>
              </a:rPr>
              <a:t>巴泽尔</a:t>
            </a:r>
          </a:p>
        </p:txBody>
      </p:sp>
    </p:spTree>
    <p:extLst>
      <p:ext uri="{BB962C8B-B14F-4D97-AF65-F5344CB8AC3E}">
        <p14:creationId xmlns:p14="http://schemas.microsoft.com/office/powerpoint/2010/main" val="3518161120"/>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228600" y="308373"/>
            <a:ext cx="89154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baseline="-25000">
                <a:solidFill>
                  <a:schemeClr val="tx1"/>
                </a:solidFill>
                <a:latin typeface="Times New Roman" pitchFamily="18" charset="0"/>
                <a:ea typeface="宋体" charset="-122"/>
              </a:defRPr>
            </a:lvl1pPr>
            <a:lvl2pPr marL="742950" indent="-285750">
              <a:defRPr sz="2400" b="1" baseline="-25000">
                <a:solidFill>
                  <a:schemeClr val="tx1"/>
                </a:solidFill>
                <a:latin typeface="Times New Roman" pitchFamily="18" charset="0"/>
                <a:ea typeface="宋体" charset="-122"/>
              </a:defRPr>
            </a:lvl2pPr>
            <a:lvl3pPr marL="1143000" indent="-228600">
              <a:defRPr sz="2400" b="1" baseline="-25000">
                <a:solidFill>
                  <a:schemeClr val="tx1"/>
                </a:solidFill>
                <a:latin typeface="Times New Roman" pitchFamily="18" charset="0"/>
                <a:ea typeface="宋体" charset="-122"/>
              </a:defRPr>
            </a:lvl3pPr>
            <a:lvl4pPr marL="1600200" indent="-228600">
              <a:defRPr sz="2400" b="1" baseline="-25000">
                <a:solidFill>
                  <a:schemeClr val="tx1"/>
                </a:solidFill>
                <a:latin typeface="Times New Roman" pitchFamily="18" charset="0"/>
                <a:ea typeface="宋体" charset="-122"/>
              </a:defRPr>
            </a:lvl4pPr>
            <a:lvl5pPr marL="2057400" indent="-228600">
              <a:defRPr sz="2400" b="1" baseline="-25000">
                <a:solidFill>
                  <a:schemeClr val="tx1"/>
                </a:solidFill>
                <a:latin typeface="Times New Roman" pitchFamily="18" charset="0"/>
                <a:ea typeface="宋体" charset="-122"/>
              </a:defRPr>
            </a:lvl5pPr>
            <a:lvl6pPr marL="25146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6pPr>
            <a:lvl7pPr marL="29718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7pPr>
            <a:lvl8pPr marL="34290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8pPr>
            <a:lvl9pPr marL="38862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9pPr>
          </a:lstStyle>
          <a:p>
            <a:pPr>
              <a:lnSpc>
                <a:spcPct val="150000"/>
              </a:lnSpc>
            </a:pPr>
            <a:r>
              <a:rPr lang="en-US" altLang="zh-CN" sz="2000" baseline="0" dirty="0"/>
              <a:t>1</a:t>
            </a:r>
            <a:r>
              <a:rPr lang="zh-CN" altLang="en-US" sz="2000" baseline="0" dirty="0"/>
              <a:t>、人类成员散居于不同的生存环境内，具有相似的智力，故而积累了不同的技能与知识。</a:t>
            </a:r>
          </a:p>
          <a:p>
            <a:pPr>
              <a:lnSpc>
                <a:spcPct val="150000"/>
              </a:lnSpc>
            </a:pPr>
            <a:r>
              <a:rPr lang="en-US" altLang="zh-CN" sz="2000" baseline="0" dirty="0"/>
              <a:t>2</a:t>
            </a:r>
            <a:r>
              <a:rPr lang="zh-CN" altLang="en-US" sz="2000" baseline="0" dirty="0"/>
              <a:t>、当具有不同生活技能与生产知识的人类成员偶然相遇时，他们发现了各自的“比较优势”</a:t>
            </a:r>
            <a:r>
              <a:rPr lang="en-US" altLang="zh-CN" sz="2000" baseline="0" dirty="0"/>
              <a:t>——</a:t>
            </a:r>
            <a:r>
              <a:rPr lang="zh-CN" altLang="en-US" sz="2000" baseline="0" dirty="0"/>
              <a:t>以比他人更低的可比成本提供某种财货的能力（技能与知识）</a:t>
            </a:r>
          </a:p>
          <a:p>
            <a:pPr>
              <a:lnSpc>
                <a:spcPct val="150000"/>
              </a:lnSpc>
            </a:pPr>
            <a:r>
              <a:rPr lang="en-US" altLang="zh-CN" sz="2000" baseline="0" dirty="0"/>
              <a:t>3</a:t>
            </a:r>
            <a:r>
              <a:rPr lang="zh-CN" altLang="en-US" sz="2000" baseline="0" dirty="0"/>
              <a:t>、于是不同的人类成员之间存在着“交易”的潜在可能性。 （“交易”（</a:t>
            </a:r>
            <a:r>
              <a:rPr lang="en-US" altLang="zh-CN" sz="2000" baseline="0" dirty="0"/>
              <a:t>transactions</a:t>
            </a:r>
            <a:r>
              <a:rPr lang="zh-CN" altLang="en-US" sz="2000" baseline="0" dirty="0"/>
              <a:t>）不同于“贸易”（</a:t>
            </a:r>
            <a:r>
              <a:rPr lang="en-US" altLang="zh-CN" sz="2000" baseline="0" dirty="0"/>
              <a:t>trades</a:t>
            </a:r>
            <a:r>
              <a:rPr lang="zh-CN" altLang="en-US" sz="2000" baseline="0" dirty="0"/>
              <a:t>）。后者可以视为“临时性的交易”，前者则指称更长期和多次的互惠交换）</a:t>
            </a:r>
          </a:p>
        </p:txBody>
      </p:sp>
    </p:spTree>
    <p:extLst>
      <p:ext uri="{BB962C8B-B14F-4D97-AF65-F5344CB8AC3E}">
        <p14:creationId xmlns:p14="http://schemas.microsoft.com/office/powerpoint/2010/main" val="4210036698"/>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3"/>
          <p:cNvSpPr txBox="1">
            <a:spLocks noChangeArrowheads="1"/>
          </p:cNvSpPr>
          <p:nvPr/>
        </p:nvSpPr>
        <p:spPr bwMode="auto">
          <a:xfrm>
            <a:off x="1115616" y="771550"/>
            <a:ext cx="6791325"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1970088" algn="l"/>
              </a:tabLst>
              <a:defRPr sz="2400" b="1" baseline="-25000">
                <a:solidFill>
                  <a:schemeClr val="tx1"/>
                </a:solidFill>
                <a:latin typeface="Times New Roman" pitchFamily="18" charset="0"/>
                <a:ea typeface="宋体" charset="-122"/>
              </a:defRPr>
            </a:lvl1pPr>
            <a:lvl2pPr marL="742950" indent="-285750">
              <a:tabLst>
                <a:tab pos="1970088" algn="l"/>
              </a:tabLst>
              <a:defRPr sz="2400" b="1" baseline="-25000">
                <a:solidFill>
                  <a:schemeClr val="tx1"/>
                </a:solidFill>
                <a:latin typeface="Times New Roman" pitchFamily="18" charset="0"/>
                <a:ea typeface="宋体" charset="-122"/>
              </a:defRPr>
            </a:lvl2pPr>
            <a:lvl3pPr marL="1143000" indent="-228600">
              <a:tabLst>
                <a:tab pos="1970088" algn="l"/>
              </a:tabLst>
              <a:defRPr sz="2400" b="1" baseline="-25000">
                <a:solidFill>
                  <a:schemeClr val="tx1"/>
                </a:solidFill>
                <a:latin typeface="Times New Roman" pitchFamily="18" charset="0"/>
                <a:ea typeface="宋体" charset="-122"/>
              </a:defRPr>
            </a:lvl3pPr>
            <a:lvl4pPr marL="1600200" indent="-228600">
              <a:tabLst>
                <a:tab pos="1970088" algn="l"/>
              </a:tabLst>
              <a:defRPr sz="2400" b="1" baseline="-25000">
                <a:solidFill>
                  <a:schemeClr val="tx1"/>
                </a:solidFill>
                <a:latin typeface="Times New Roman" pitchFamily="18" charset="0"/>
                <a:ea typeface="宋体" charset="-122"/>
              </a:defRPr>
            </a:lvl4pPr>
            <a:lvl5pPr marL="2057400" indent="-228600">
              <a:tabLst>
                <a:tab pos="1970088" algn="l"/>
              </a:tabLst>
              <a:defRPr sz="2400" b="1" baseline="-25000">
                <a:solidFill>
                  <a:schemeClr val="tx1"/>
                </a:solidFill>
                <a:latin typeface="Times New Roman" pitchFamily="18" charset="0"/>
                <a:ea typeface="宋体" charset="-122"/>
              </a:defRPr>
            </a:lvl5pPr>
            <a:lvl6pPr marL="2514600" indent="-228600" eaLnBrk="0" fontAlgn="base" hangingPunct="0">
              <a:spcBef>
                <a:spcPct val="0"/>
              </a:spcBef>
              <a:spcAft>
                <a:spcPct val="0"/>
              </a:spcAft>
              <a:buFont typeface="Arial" charset="0"/>
              <a:tabLst>
                <a:tab pos="1970088" algn="l"/>
              </a:tabLst>
              <a:defRPr sz="2400" b="1" baseline="-25000">
                <a:solidFill>
                  <a:schemeClr val="tx1"/>
                </a:solidFill>
                <a:latin typeface="Times New Roman" pitchFamily="18" charset="0"/>
                <a:ea typeface="宋体" charset="-122"/>
              </a:defRPr>
            </a:lvl6pPr>
            <a:lvl7pPr marL="2971800" indent="-228600" eaLnBrk="0" fontAlgn="base" hangingPunct="0">
              <a:spcBef>
                <a:spcPct val="0"/>
              </a:spcBef>
              <a:spcAft>
                <a:spcPct val="0"/>
              </a:spcAft>
              <a:buFont typeface="Arial" charset="0"/>
              <a:tabLst>
                <a:tab pos="1970088" algn="l"/>
              </a:tabLst>
              <a:defRPr sz="2400" b="1" baseline="-25000">
                <a:solidFill>
                  <a:schemeClr val="tx1"/>
                </a:solidFill>
                <a:latin typeface="Times New Roman" pitchFamily="18" charset="0"/>
                <a:ea typeface="宋体" charset="-122"/>
              </a:defRPr>
            </a:lvl7pPr>
            <a:lvl8pPr marL="3429000" indent="-228600" eaLnBrk="0" fontAlgn="base" hangingPunct="0">
              <a:spcBef>
                <a:spcPct val="0"/>
              </a:spcBef>
              <a:spcAft>
                <a:spcPct val="0"/>
              </a:spcAft>
              <a:buFont typeface="Arial" charset="0"/>
              <a:tabLst>
                <a:tab pos="1970088" algn="l"/>
              </a:tabLst>
              <a:defRPr sz="2400" b="1" baseline="-25000">
                <a:solidFill>
                  <a:schemeClr val="tx1"/>
                </a:solidFill>
                <a:latin typeface="Times New Roman" pitchFamily="18" charset="0"/>
                <a:ea typeface="宋体" charset="-122"/>
              </a:defRPr>
            </a:lvl8pPr>
            <a:lvl9pPr marL="3886200" indent="-228600" eaLnBrk="0" fontAlgn="base" hangingPunct="0">
              <a:spcBef>
                <a:spcPct val="0"/>
              </a:spcBef>
              <a:spcAft>
                <a:spcPct val="0"/>
              </a:spcAft>
              <a:buFont typeface="Arial" charset="0"/>
              <a:tabLst>
                <a:tab pos="1970088" algn="l"/>
              </a:tabLst>
              <a:defRPr sz="2400" b="1" baseline="-25000">
                <a:solidFill>
                  <a:schemeClr val="tx1"/>
                </a:solidFill>
                <a:latin typeface="Times New Roman" pitchFamily="18" charset="0"/>
                <a:ea typeface="宋体" charset="-122"/>
              </a:defRPr>
            </a:lvl9pPr>
          </a:lstStyle>
          <a:p>
            <a:pPr algn="ctr" eaLnBrk="1" hangingPunct="1">
              <a:lnSpc>
                <a:spcPct val="200000"/>
              </a:lnSpc>
            </a:pPr>
            <a:r>
              <a:rPr lang="zh-CN" altLang="en-US" sz="4400" baseline="0" dirty="0">
                <a:latin typeface="黑体" pitchFamily="49" charset="-122"/>
                <a:ea typeface="黑体" pitchFamily="49" charset="-122"/>
                <a:sym typeface="Arial" charset="0"/>
              </a:rPr>
              <a:t>第五章 </a:t>
            </a:r>
            <a:endParaRPr lang="en-US" altLang="zh-CN" sz="4400" baseline="0" dirty="0">
              <a:latin typeface="黑体" pitchFamily="49" charset="-122"/>
              <a:ea typeface="黑体" pitchFamily="49" charset="-122"/>
              <a:sym typeface="Arial" charset="0"/>
            </a:endParaRPr>
          </a:p>
          <a:p>
            <a:pPr algn="ctr" eaLnBrk="1" hangingPunct="1">
              <a:lnSpc>
                <a:spcPct val="200000"/>
              </a:lnSpc>
            </a:pPr>
            <a:r>
              <a:rPr lang="zh-CN" altLang="en-US" sz="4400" baseline="0" dirty="0">
                <a:latin typeface="黑体" pitchFamily="49" charset="-122"/>
                <a:ea typeface="黑体" pitchFamily="49" charset="-122"/>
                <a:sym typeface="Arial" charset="0"/>
              </a:rPr>
              <a:t>囚犯困境及原因</a:t>
            </a:r>
            <a:endParaRPr lang="en-US" altLang="zh-CN" sz="4400" baseline="0" dirty="0">
              <a:latin typeface="黑体" pitchFamily="49" charset="-122"/>
              <a:ea typeface="黑体" pitchFamily="49" charset="-122"/>
              <a:sym typeface="Arial" charset="0"/>
            </a:endParaRPr>
          </a:p>
        </p:txBody>
      </p:sp>
      <p:sp>
        <p:nvSpPr>
          <p:cNvPr id="2" name="矩形 1">
            <a:hlinkClick r:id="" action="ppaction://noaction"/>
          </p:cNvPr>
          <p:cNvSpPr/>
          <p:nvPr/>
        </p:nvSpPr>
        <p:spPr>
          <a:xfrm>
            <a:off x="8362777" y="4371950"/>
            <a:ext cx="697627" cy="597279"/>
          </a:xfrm>
          <a:prstGeom prst="rect">
            <a:avLst/>
          </a:prstGeom>
        </p:spPr>
        <p:txBody>
          <a:bodyPr wrap="none">
            <a:spAutoFit/>
          </a:bodyPr>
          <a:lstStyle/>
          <a:p>
            <a:pPr algn="ctr">
              <a:lnSpc>
                <a:spcPct val="200000"/>
              </a:lnSpc>
            </a:pPr>
            <a:r>
              <a:rPr lang="zh-CN" altLang="en-US" sz="2000" dirty="0">
                <a:latin typeface="楷体" pitchFamily="49" charset="-122"/>
                <a:ea typeface="楷体" pitchFamily="49" charset="-122"/>
                <a:sym typeface="Arial" charset="0"/>
              </a:rPr>
              <a:t>游戏</a:t>
            </a:r>
            <a:endParaRPr lang="en-US" altLang="zh-CN" sz="2000" dirty="0">
              <a:latin typeface="楷体" pitchFamily="49" charset="-122"/>
              <a:ea typeface="楷体" pitchFamily="49" charset="-122"/>
              <a:sym typeface="Arial" charset="0"/>
            </a:endParaRPr>
          </a:p>
        </p:txBody>
      </p:sp>
    </p:spTree>
    <p:extLst>
      <p:ext uri="{BB962C8B-B14F-4D97-AF65-F5344CB8AC3E}">
        <p14:creationId xmlns:p14="http://schemas.microsoft.com/office/powerpoint/2010/main" val="29145244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228600" y="280988"/>
            <a:ext cx="8915400" cy="3484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baseline="-25000">
                <a:solidFill>
                  <a:schemeClr val="tx1"/>
                </a:solidFill>
                <a:latin typeface="Times New Roman" pitchFamily="18" charset="0"/>
                <a:ea typeface="宋体" charset="-122"/>
              </a:defRPr>
            </a:lvl1pPr>
            <a:lvl2pPr marL="742950" indent="-285750">
              <a:defRPr sz="2400" b="1" baseline="-25000">
                <a:solidFill>
                  <a:schemeClr val="tx1"/>
                </a:solidFill>
                <a:latin typeface="Times New Roman" pitchFamily="18" charset="0"/>
                <a:ea typeface="宋体" charset="-122"/>
              </a:defRPr>
            </a:lvl2pPr>
            <a:lvl3pPr marL="1143000" indent="-228600">
              <a:defRPr sz="2400" b="1" baseline="-25000">
                <a:solidFill>
                  <a:schemeClr val="tx1"/>
                </a:solidFill>
                <a:latin typeface="Times New Roman" pitchFamily="18" charset="0"/>
                <a:ea typeface="宋体" charset="-122"/>
              </a:defRPr>
            </a:lvl3pPr>
            <a:lvl4pPr marL="1600200" indent="-228600">
              <a:defRPr sz="2400" b="1" baseline="-25000">
                <a:solidFill>
                  <a:schemeClr val="tx1"/>
                </a:solidFill>
                <a:latin typeface="Times New Roman" pitchFamily="18" charset="0"/>
                <a:ea typeface="宋体" charset="-122"/>
              </a:defRPr>
            </a:lvl4pPr>
            <a:lvl5pPr marL="2057400" indent="-228600">
              <a:defRPr sz="2400" b="1" baseline="-25000">
                <a:solidFill>
                  <a:schemeClr val="tx1"/>
                </a:solidFill>
                <a:latin typeface="Times New Roman" pitchFamily="18" charset="0"/>
                <a:ea typeface="宋体" charset="-122"/>
              </a:defRPr>
            </a:lvl5pPr>
            <a:lvl6pPr marL="25146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6pPr>
            <a:lvl7pPr marL="29718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7pPr>
            <a:lvl8pPr marL="34290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8pPr>
            <a:lvl9pPr marL="38862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9pPr>
          </a:lstStyle>
          <a:p>
            <a:pPr>
              <a:lnSpc>
                <a:spcPct val="240000"/>
              </a:lnSpc>
            </a:pPr>
            <a:r>
              <a:rPr lang="en-US" altLang="zh-CN" baseline="0" dirty="0"/>
              <a:t>4</a:t>
            </a:r>
            <a:r>
              <a:rPr lang="zh-CN" altLang="en-US" baseline="0" dirty="0"/>
              <a:t>、交易的执行方式可以划分为三类：</a:t>
            </a:r>
          </a:p>
          <a:p>
            <a:pPr>
              <a:lnSpc>
                <a:spcPct val="240000"/>
              </a:lnSpc>
            </a:pPr>
            <a:r>
              <a:rPr lang="zh-CN" altLang="en-US" baseline="0" dirty="0"/>
              <a:t>（</a:t>
            </a:r>
            <a:r>
              <a:rPr lang="en-US" altLang="zh-CN" baseline="0" dirty="0"/>
              <a:t>1</a:t>
            </a:r>
            <a:r>
              <a:rPr lang="zh-CN" altLang="en-US" baseline="0" dirty="0"/>
              <a:t>）基于道德自律的</a:t>
            </a:r>
          </a:p>
          <a:p>
            <a:pPr>
              <a:lnSpc>
                <a:spcPct val="240000"/>
              </a:lnSpc>
            </a:pPr>
            <a:r>
              <a:rPr lang="zh-CN" altLang="en-US" baseline="0" dirty="0"/>
              <a:t>（</a:t>
            </a:r>
            <a:r>
              <a:rPr lang="en-US" altLang="zh-CN" baseline="0" dirty="0"/>
              <a:t>2</a:t>
            </a:r>
            <a:r>
              <a:rPr lang="zh-CN" altLang="en-US" baseline="0" dirty="0"/>
              <a:t>）基于交易各方相互制约的</a:t>
            </a:r>
          </a:p>
          <a:p>
            <a:pPr>
              <a:lnSpc>
                <a:spcPct val="240000"/>
              </a:lnSpc>
            </a:pPr>
            <a:r>
              <a:rPr lang="zh-CN" altLang="en-US" baseline="0" dirty="0"/>
              <a:t>（</a:t>
            </a:r>
            <a:r>
              <a:rPr lang="en-US" altLang="zh-CN" baseline="0" dirty="0"/>
              <a:t>3</a:t>
            </a:r>
            <a:r>
              <a:rPr lang="zh-CN" altLang="en-US" baseline="0" dirty="0"/>
              <a:t>）基于与交易无关的“第三方”监督的 </a:t>
            </a:r>
          </a:p>
        </p:txBody>
      </p:sp>
    </p:spTree>
    <p:extLst>
      <p:ext uri="{BB962C8B-B14F-4D97-AF65-F5344CB8AC3E}">
        <p14:creationId xmlns:p14="http://schemas.microsoft.com/office/powerpoint/2010/main" val="3904753836"/>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16290" name="Group 2"/>
          <p:cNvGraphicFramePr>
            <a:graphicFrameLocks noGrp="1"/>
          </p:cNvGraphicFramePr>
          <p:nvPr/>
        </p:nvGraphicFramePr>
        <p:xfrm>
          <a:off x="755650" y="3003947"/>
          <a:ext cx="7848600" cy="1714500"/>
        </p:xfrm>
        <a:graphic>
          <a:graphicData uri="http://schemas.openxmlformats.org/drawingml/2006/table">
            <a:tbl>
              <a:tblPr/>
              <a:tblGrid>
                <a:gridCol w="2616200">
                  <a:extLst>
                    <a:ext uri="{9D8B030D-6E8A-4147-A177-3AD203B41FA5}">
                      <a16:colId xmlns:a16="http://schemas.microsoft.com/office/drawing/2014/main" val="20000"/>
                    </a:ext>
                  </a:extLst>
                </a:gridCol>
                <a:gridCol w="2663825">
                  <a:extLst>
                    <a:ext uri="{9D8B030D-6E8A-4147-A177-3AD203B41FA5}">
                      <a16:colId xmlns:a16="http://schemas.microsoft.com/office/drawing/2014/main" val="20001"/>
                    </a:ext>
                  </a:extLst>
                </a:gridCol>
                <a:gridCol w="2568575">
                  <a:extLst>
                    <a:ext uri="{9D8B030D-6E8A-4147-A177-3AD203B41FA5}">
                      <a16:colId xmlns:a16="http://schemas.microsoft.com/office/drawing/2014/main" val="20002"/>
                    </a:ext>
                  </a:extLst>
                </a:gridCol>
              </a:tblGrid>
              <a:tr h="571500">
                <a:tc>
                  <a:txBody>
                    <a:bodyPr/>
                    <a:lstStyle/>
                    <a:p>
                      <a:pPr marL="0" marR="0" lvl="0" indent="0" algn="ctr" defTabSz="914400" rtl="0" eaLnBrk="1" fontAlgn="base" latinLnBrk="0" hangingPunct="1">
                        <a:lnSpc>
                          <a:spcPct val="110000"/>
                        </a:lnSpc>
                        <a:spcBef>
                          <a:spcPct val="20000"/>
                        </a:spcBef>
                        <a:spcAft>
                          <a:spcPct val="0"/>
                        </a:spcAft>
                        <a:buClr>
                          <a:schemeClr val="folHlink"/>
                        </a:buClr>
                        <a:buSzPct val="80000"/>
                        <a:buFont typeface="Wingdings" pitchFamily="2" charset="2"/>
                        <a:buNone/>
                        <a:tabLst>
                          <a:tab pos="762000" algn="l"/>
                          <a:tab pos="1428750" algn="l"/>
                        </a:tabLst>
                      </a:pPr>
                      <a:endParaRPr kumimoji="1" lang="en-GB" altLang="zh-CN" sz="3000" b="1" i="0" u="none" strike="noStrike" cap="none" normalizeH="0" baseline="0" dirty="0">
                        <a:ln>
                          <a:noFill/>
                        </a:ln>
                        <a:solidFill>
                          <a:schemeClr val="bg1"/>
                        </a:solidFill>
                        <a:effectLst/>
                        <a:latin typeface="Times New Roman" pitchFamily="18" charset="0"/>
                        <a:ea typeface="隶书" pitchFamily="49" charset="-122"/>
                      </a:endParaRPr>
                    </a:p>
                  </a:txBody>
                  <a:tcPr marT="34290" marB="34290"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10000"/>
                        </a:lnSpc>
                        <a:spcBef>
                          <a:spcPct val="20000"/>
                        </a:spcBef>
                        <a:spcAft>
                          <a:spcPct val="0"/>
                        </a:spcAft>
                        <a:buClr>
                          <a:schemeClr val="folHlink"/>
                        </a:buClr>
                        <a:buSzPct val="80000"/>
                        <a:buFont typeface="Wingdings" pitchFamily="2" charset="2"/>
                        <a:buNone/>
                        <a:tabLst>
                          <a:tab pos="762000" algn="l"/>
                          <a:tab pos="1428750" algn="l"/>
                        </a:tabLst>
                      </a:pPr>
                      <a:r>
                        <a:rPr kumimoji="1" lang="zh-CN" altLang="en-US" sz="3000" b="1" i="0" u="none" strike="noStrike" cap="none" normalizeH="0" baseline="0">
                          <a:ln>
                            <a:noFill/>
                          </a:ln>
                          <a:solidFill>
                            <a:schemeClr val="bg1"/>
                          </a:solidFill>
                          <a:effectLst/>
                          <a:latin typeface="Times New Roman" pitchFamily="18" charset="0"/>
                          <a:ea typeface="隶书" pitchFamily="49" charset="-122"/>
                        </a:rPr>
                        <a:t>欺诈</a:t>
                      </a:r>
                    </a:p>
                  </a:txBody>
                  <a:tcPr marT="34290" marB="3429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10000"/>
                        </a:lnSpc>
                        <a:spcBef>
                          <a:spcPct val="20000"/>
                        </a:spcBef>
                        <a:spcAft>
                          <a:spcPct val="0"/>
                        </a:spcAft>
                        <a:buClr>
                          <a:schemeClr val="folHlink"/>
                        </a:buClr>
                        <a:buSzPct val="80000"/>
                        <a:buFont typeface="Wingdings" pitchFamily="2" charset="2"/>
                        <a:buNone/>
                        <a:tabLst>
                          <a:tab pos="762000" algn="l"/>
                          <a:tab pos="1428750" algn="l"/>
                        </a:tabLst>
                      </a:pPr>
                      <a:r>
                        <a:rPr kumimoji="1" lang="zh-CN" altLang="en-US" sz="3000" b="1" i="0" u="none" strike="noStrike" cap="none" normalizeH="0" baseline="0">
                          <a:ln>
                            <a:noFill/>
                          </a:ln>
                          <a:solidFill>
                            <a:schemeClr val="bg1"/>
                          </a:solidFill>
                          <a:effectLst/>
                          <a:latin typeface="Times New Roman" pitchFamily="18" charset="0"/>
                          <a:ea typeface="隶书" pitchFamily="49" charset="-122"/>
                        </a:rPr>
                        <a:t>诚信</a:t>
                      </a:r>
                    </a:p>
                  </a:txBody>
                  <a:tcPr marT="34290" marB="34290"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10000"/>
                  </a:ext>
                </a:extLst>
              </a:tr>
              <a:tr h="571500">
                <a:tc>
                  <a:txBody>
                    <a:bodyPr/>
                    <a:lstStyle/>
                    <a:p>
                      <a:pPr marL="0" marR="0" lvl="0" indent="0" algn="ctr" defTabSz="914400" rtl="0" eaLnBrk="1" fontAlgn="base" latinLnBrk="0" hangingPunct="1">
                        <a:lnSpc>
                          <a:spcPct val="110000"/>
                        </a:lnSpc>
                        <a:spcBef>
                          <a:spcPct val="20000"/>
                        </a:spcBef>
                        <a:spcAft>
                          <a:spcPct val="0"/>
                        </a:spcAft>
                        <a:buClr>
                          <a:schemeClr val="folHlink"/>
                        </a:buClr>
                        <a:buSzPct val="80000"/>
                        <a:buFont typeface="Wingdings" pitchFamily="2" charset="2"/>
                        <a:buNone/>
                        <a:tabLst>
                          <a:tab pos="762000" algn="l"/>
                          <a:tab pos="1428750" algn="l"/>
                        </a:tabLst>
                      </a:pPr>
                      <a:r>
                        <a:rPr kumimoji="1" lang="zh-CN" altLang="en-US" sz="3000" b="1" i="0" u="none" strike="noStrike" cap="none" normalizeH="0" baseline="0">
                          <a:ln>
                            <a:noFill/>
                          </a:ln>
                          <a:solidFill>
                            <a:schemeClr val="bg1"/>
                          </a:solidFill>
                          <a:effectLst/>
                          <a:latin typeface="Times New Roman" pitchFamily="18" charset="0"/>
                          <a:ea typeface="隶书" pitchFamily="49" charset="-122"/>
                        </a:rPr>
                        <a:t>欺诈</a:t>
                      </a:r>
                    </a:p>
                  </a:txBody>
                  <a:tcPr marT="34290" marB="34290"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10000"/>
                        </a:lnSpc>
                        <a:spcBef>
                          <a:spcPct val="20000"/>
                        </a:spcBef>
                        <a:spcAft>
                          <a:spcPct val="0"/>
                        </a:spcAft>
                        <a:buClr>
                          <a:schemeClr val="folHlink"/>
                        </a:buClr>
                        <a:buSzPct val="80000"/>
                        <a:buFont typeface="Wingdings" pitchFamily="2" charset="2"/>
                        <a:buNone/>
                        <a:tabLst>
                          <a:tab pos="762000" algn="l"/>
                          <a:tab pos="1428750" algn="l"/>
                        </a:tabLst>
                      </a:pPr>
                      <a:r>
                        <a:rPr kumimoji="1" lang="en-US" altLang="zh-CN" sz="3000" b="1" i="0" u="none" strike="noStrike" cap="none" normalizeH="0" baseline="0">
                          <a:ln>
                            <a:noFill/>
                          </a:ln>
                          <a:solidFill>
                            <a:schemeClr val="bg1"/>
                          </a:solidFill>
                          <a:effectLst/>
                          <a:latin typeface="Times New Roman" pitchFamily="18" charset="0"/>
                          <a:ea typeface="隶书" pitchFamily="49" charset="-122"/>
                        </a:rPr>
                        <a:t>0</a:t>
                      </a:r>
                      <a:r>
                        <a:rPr kumimoji="1" lang="zh-CN" altLang="en-US" sz="3000" b="1" i="0" u="none" strike="noStrike" cap="none" normalizeH="0" baseline="0">
                          <a:ln>
                            <a:noFill/>
                          </a:ln>
                          <a:solidFill>
                            <a:schemeClr val="bg1"/>
                          </a:solidFill>
                          <a:effectLst/>
                          <a:latin typeface="Times New Roman" pitchFamily="18" charset="0"/>
                          <a:ea typeface="隶书" pitchFamily="49" charset="-122"/>
                        </a:rPr>
                        <a:t>，</a:t>
                      </a:r>
                      <a:r>
                        <a:rPr kumimoji="1" lang="en-US" altLang="zh-CN" sz="3000" b="1" i="0" u="none" strike="noStrike" cap="none" normalizeH="0" baseline="0">
                          <a:ln>
                            <a:noFill/>
                          </a:ln>
                          <a:solidFill>
                            <a:schemeClr val="bg1"/>
                          </a:solidFill>
                          <a:effectLst/>
                          <a:latin typeface="Times New Roman" pitchFamily="18" charset="0"/>
                          <a:ea typeface="隶书" pitchFamily="49" charset="-122"/>
                        </a:rPr>
                        <a:t>0</a:t>
                      </a:r>
                    </a:p>
                  </a:txBody>
                  <a:tcPr marT="34290" marB="3429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10000"/>
                        </a:lnSpc>
                        <a:spcBef>
                          <a:spcPct val="20000"/>
                        </a:spcBef>
                        <a:spcAft>
                          <a:spcPct val="0"/>
                        </a:spcAft>
                        <a:buClr>
                          <a:schemeClr val="folHlink"/>
                        </a:buClr>
                        <a:buSzPct val="80000"/>
                        <a:buFont typeface="Wingdings" pitchFamily="2" charset="2"/>
                        <a:buNone/>
                        <a:tabLst>
                          <a:tab pos="762000" algn="l"/>
                          <a:tab pos="1428750" algn="l"/>
                        </a:tabLst>
                      </a:pPr>
                      <a:r>
                        <a:rPr kumimoji="1" lang="en-US" altLang="zh-CN" sz="3000" b="1" i="0" u="none" strike="noStrike" cap="none" normalizeH="0" baseline="0">
                          <a:ln>
                            <a:noFill/>
                          </a:ln>
                          <a:solidFill>
                            <a:schemeClr val="bg1"/>
                          </a:solidFill>
                          <a:effectLst/>
                          <a:latin typeface="Times New Roman" pitchFamily="18" charset="0"/>
                          <a:ea typeface="隶书" pitchFamily="49" charset="-122"/>
                        </a:rPr>
                        <a:t>-5</a:t>
                      </a:r>
                      <a:r>
                        <a:rPr kumimoji="1" lang="zh-CN" altLang="en-US" sz="3000" b="1" i="0" u="none" strike="noStrike" cap="none" normalizeH="0" baseline="0">
                          <a:ln>
                            <a:noFill/>
                          </a:ln>
                          <a:solidFill>
                            <a:schemeClr val="bg1"/>
                          </a:solidFill>
                          <a:effectLst/>
                          <a:latin typeface="Times New Roman" pitchFamily="18" charset="0"/>
                          <a:ea typeface="隶书" pitchFamily="49" charset="-122"/>
                        </a:rPr>
                        <a:t>，</a:t>
                      </a:r>
                      <a:r>
                        <a:rPr kumimoji="1" lang="en-US" altLang="zh-CN" sz="3000" b="1" i="0" u="none" strike="noStrike" cap="none" normalizeH="0" baseline="0">
                          <a:ln>
                            <a:noFill/>
                          </a:ln>
                          <a:solidFill>
                            <a:schemeClr val="bg1"/>
                          </a:solidFill>
                          <a:effectLst/>
                          <a:latin typeface="Times New Roman" pitchFamily="18" charset="0"/>
                          <a:ea typeface="隶书" pitchFamily="49" charset="-122"/>
                        </a:rPr>
                        <a:t>5</a:t>
                      </a:r>
                    </a:p>
                  </a:txBody>
                  <a:tcPr marT="34290" marB="34290"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10001"/>
                  </a:ext>
                </a:extLst>
              </a:tr>
              <a:tr h="571500">
                <a:tc>
                  <a:txBody>
                    <a:bodyPr/>
                    <a:lstStyle/>
                    <a:p>
                      <a:pPr marL="0" marR="0" lvl="0" indent="0" algn="ctr" defTabSz="914400" rtl="0" eaLnBrk="1" fontAlgn="base" latinLnBrk="0" hangingPunct="1">
                        <a:lnSpc>
                          <a:spcPct val="110000"/>
                        </a:lnSpc>
                        <a:spcBef>
                          <a:spcPct val="20000"/>
                        </a:spcBef>
                        <a:spcAft>
                          <a:spcPct val="0"/>
                        </a:spcAft>
                        <a:buClr>
                          <a:schemeClr val="folHlink"/>
                        </a:buClr>
                        <a:buSzPct val="80000"/>
                        <a:buFont typeface="Wingdings" pitchFamily="2" charset="2"/>
                        <a:buNone/>
                        <a:tabLst>
                          <a:tab pos="762000" algn="l"/>
                          <a:tab pos="1428750" algn="l"/>
                        </a:tabLst>
                      </a:pPr>
                      <a:r>
                        <a:rPr kumimoji="1" lang="zh-CN" altLang="en-US" sz="3000" b="1" i="0" u="none" strike="noStrike" cap="none" normalizeH="0" baseline="0">
                          <a:ln>
                            <a:noFill/>
                          </a:ln>
                          <a:solidFill>
                            <a:schemeClr val="bg1"/>
                          </a:solidFill>
                          <a:effectLst/>
                          <a:latin typeface="Times New Roman" pitchFamily="18" charset="0"/>
                          <a:ea typeface="隶书" pitchFamily="49" charset="-122"/>
                        </a:rPr>
                        <a:t>诚信</a:t>
                      </a:r>
                    </a:p>
                  </a:txBody>
                  <a:tcPr marT="34290" marB="34290"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10000"/>
                        </a:lnSpc>
                        <a:spcBef>
                          <a:spcPct val="20000"/>
                        </a:spcBef>
                        <a:spcAft>
                          <a:spcPct val="0"/>
                        </a:spcAft>
                        <a:buClr>
                          <a:schemeClr val="folHlink"/>
                        </a:buClr>
                        <a:buSzPct val="80000"/>
                        <a:buFont typeface="Wingdings" pitchFamily="2" charset="2"/>
                        <a:buNone/>
                        <a:tabLst>
                          <a:tab pos="762000" algn="l"/>
                          <a:tab pos="1428750" algn="l"/>
                        </a:tabLst>
                      </a:pPr>
                      <a:r>
                        <a:rPr kumimoji="1" lang="en-US" altLang="zh-CN" sz="3000" b="1" i="0" u="none" strike="noStrike" cap="none" normalizeH="0" baseline="0">
                          <a:ln>
                            <a:noFill/>
                          </a:ln>
                          <a:solidFill>
                            <a:schemeClr val="bg1"/>
                          </a:solidFill>
                          <a:effectLst/>
                          <a:latin typeface="Times New Roman" pitchFamily="18" charset="0"/>
                          <a:ea typeface="隶书" pitchFamily="49" charset="-122"/>
                        </a:rPr>
                        <a:t>5</a:t>
                      </a:r>
                      <a:r>
                        <a:rPr kumimoji="1" lang="zh-CN" altLang="en-US" sz="3000" b="1" i="0" u="none" strike="noStrike" cap="none" normalizeH="0" baseline="0">
                          <a:ln>
                            <a:noFill/>
                          </a:ln>
                          <a:solidFill>
                            <a:schemeClr val="bg1"/>
                          </a:solidFill>
                          <a:effectLst/>
                          <a:latin typeface="Times New Roman" pitchFamily="18" charset="0"/>
                          <a:ea typeface="隶书" pitchFamily="49" charset="-122"/>
                        </a:rPr>
                        <a:t>，</a:t>
                      </a:r>
                      <a:r>
                        <a:rPr kumimoji="1" lang="en-US" altLang="zh-CN" sz="3000" b="1" i="0" u="none" strike="noStrike" cap="none" normalizeH="0" baseline="0">
                          <a:ln>
                            <a:noFill/>
                          </a:ln>
                          <a:solidFill>
                            <a:schemeClr val="bg1"/>
                          </a:solidFill>
                          <a:effectLst/>
                          <a:latin typeface="Times New Roman" pitchFamily="18" charset="0"/>
                          <a:ea typeface="隶书" pitchFamily="49" charset="-122"/>
                        </a:rPr>
                        <a:t>-5</a:t>
                      </a:r>
                    </a:p>
                  </a:txBody>
                  <a:tcPr marT="34290" marB="3429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10000"/>
                        </a:lnSpc>
                        <a:spcBef>
                          <a:spcPct val="20000"/>
                        </a:spcBef>
                        <a:spcAft>
                          <a:spcPct val="0"/>
                        </a:spcAft>
                        <a:buClr>
                          <a:schemeClr val="folHlink"/>
                        </a:buClr>
                        <a:buSzPct val="80000"/>
                        <a:buFont typeface="Wingdings" pitchFamily="2" charset="2"/>
                        <a:buNone/>
                        <a:tabLst>
                          <a:tab pos="762000" algn="l"/>
                          <a:tab pos="1428750" algn="l"/>
                        </a:tabLst>
                      </a:pPr>
                      <a:r>
                        <a:rPr kumimoji="1" lang="en-US" altLang="zh-CN" sz="3000" b="1" i="0" u="none" strike="noStrike" cap="none" normalizeH="0" baseline="0" dirty="0">
                          <a:ln>
                            <a:noFill/>
                          </a:ln>
                          <a:solidFill>
                            <a:schemeClr val="bg1"/>
                          </a:solidFill>
                          <a:effectLst/>
                          <a:latin typeface="Times New Roman" pitchFamily="18" charset="0"/>
                          <a:ea typeface="隶书" pitchFamily="49" charset="-122"/>
                        </a:rPr>
                        <a:t>3</a:t>
                      </a:r>
                      <a:r>
                        <a:rPr kumimoji="1" lang="zh-CN" altLang="en-US" sz="3000" b="1" i="0" u="none" strike="noStrike" cap="none" normalizeH="0" baseline="0" dirty="0">
                          <a:ln>
                            <a:noFill/>
                          </a:ln>
                          <a:solidFill>
                            <a:schemeClr val="bg1"/>
                          </a:solidFill>
                          <a:effectLst/>
                          <a:latin typeface="Times New Roman" pitchFamily="18" charset="0"/>
                          <a:ea typeface="隶书" pitchFamily="49" charset="-122"/>
                        </a:rPr>
                        <a:t>，</a:t>
                      </a:r>
                      <a:r>
                        <a:rPr kumimoji="1" lang="en-US" altLang="zh-CN" sz="3000" b="1" i="0" u="none" strike="noStrike" cap="none" normalizeH="0" baseline="0" dirty="0">
                          <a:ln>
                            <a:noFill/>
                          </a:ln>
                          <a:solidFill>
                            <a:schemeClr val="bg1"/>
                          </a:solidFill>
                          <a:effectLst/>
                          <a:latin typeface="Times New Roman" pitchFamily="18" charset="0"/>
                          <a:ea typeface="隶书" pitchFamily="49" charset="-122"/>
                        </a:rPr>
                        <a:t>3</a:t>
                      </a:r>
                    </a:p>
                  </a:txBody>
                  <a:tcPr marT="34290" marB="34290"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10002"/>
                  </a:ext>
                </a:extLst>
              </a:tr>
            </a:tbl>
          </a:graphicData>
        </a:graphic>
      </p:graphicFrame>
      <p:sp>
        <p:nvSpPr>
          <p:cNvPr id="56341" name="Text Box 21"/>
          <p:cNvSpPr txBox="1">
            <a:spLocks noChangeArrowheads="1"/>
          </p:cNvSpPr>
          <p:nvPr/>
        </p:nvSpPr>
        <p:spPr bwMode="auto">
          <a:xfrm>
            <a:off x="381000" y="0"/>
            <a:ext cx="512832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25000">
                <a:solidFill>
                  <a:schemeClr val="tx1"/>
                </a:solidFill>
                <a:latin typeface="Times New Roman" pitchFamily="18" charset="0"/>
                <a:ea typeface="宋体" charset="-122"/>
              </a:defRPr>
            </a:lvl1pPr>
            <a:lvl2pPr marL="742950" indent="-285750">
              <a:defRPr sz="2400" b="1" baseline="-25000">
                <a:solidFill>
                  <a:schemeClr val="tx1"/>
                </a:solidFill>
                <a:latin typeface="Times New Roman" pitchFamily="18" charset="0"/>
                <a:ea typeface="宋体" charset="-122"/>
              </a:defRPr>
            </a:lvl2pPr>
            <a:lvl3pPr marL="1143000" indent="-228600">
              <a:defRPr sz="2400" b="1" baseline="-25000">
                <a:solidFill>
                  <a:schemeClr val="tx1"/>
                </a:solidFill>
                <a:latin typeface="Times New Roman" pitchFamily="18" charset="0"/>
                <a:ea typeface="宋体" charset="-122"/>
              </a:defRPr>
            </a:lvl3pPr>
            <a:lvl4pPr marL="1600200" indent="-228600">
              <a:defRPr sz="2400" b="1" baseline="-25000">
                <a:solidFill>
                  <a:schemeClr val="tx1"/>
                </a:solidFill>
                <a:latin typeface="Times New Roman" pitchFamily="18" charset="0"/>
                <a:ea typeface="宋体" charset="-122"/>
              </a:defRPr>
            </a:lvl4pPr>
            <a:lvl5pPr marL="2057400" indent="-228600">
              <a:defRPr sz="2400" b="1" baseline="-25000">
                <a:solidFill>
                  <a:schemeClr val="tx1"/>
                </a:solidFill>
                <a:latin typeface="Times New Roman" pitchFamily="18" charset="0"/>
                <a:ea typeface="宋体" charset="-122"/>
              </a:defRPr>
            </a:lvl5pPr>
            <a:lvl6pPr marL="25146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6pPr>
            <a:lvl7pPr marL="29718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7pPr>
            <a:lvl8pPr marL="34290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8pPr>
            <a:lvl9pPr marL="38862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9pPr>
          </a:lstStyle>
          <a:p>
            <a:r>
              <a:rPr lang="zh-CN" altLang="en-US" sz="3200" baseline="0" dirty="0"/>
              <a:t>第三方强制（</a:t>
            </a:r>
            <a:r>
              <a:rPr lang="zh-CN" altLang="en-US" sz="3200" baseline="0" dirty="0">
                <a:solidFill>
                  <a:srgbClr val="FF0000"/>
                </a:solidFill>
              </a:rPr>
              <a:t>囚犯困境一</a:t>
            </a:r>
            <a:r>
              <a:rPr lang="zh-CN" altLang="en-US" sz="3200" baseline="0" dirty="0"/>
              <a:t>）</a:t>
            </a:r>
          </a:p>
        </p:txBody>
      </p:sp>
      <p:graphicFrame>
        <p:nvGraphicFramePr>
          <p:cNvPr id="2316310" name="Group 22"/>
          <p:cNvGraphicFramePr>
            <a:graphicFrameLocks noGrp="1"/>
          </p:cNvGraphicFramePr>
          <p:nvPr/>
        </p:nvGraphicFramePr>
        <p:xfrm>
          <a:off x="684213" y="735806"/>
          <a:ext cx="7848600" cy="1714500"/>
        </p:xfrm>
        <a:graphic>
          <a:graphicData uri="http://schemas.openxmlformats.org/drawingml/2006/table">
            <a:tbl>
              <a:tblPr/>
              <a:tblGrid>
                <a:gridCol w="2616200">
                  <a:extLst>
                    <a:ext uri="{9D8B030D-6E8A-4147-A177-3AD203B41FA5}">
                      <a16:colId xmlns:a16="http://schemas.microsoft.com/office/drawing/2014/main" val="20000"/>
                    </a:ext>
                  </a:extLst>
                </a:gridCol>
                <a:gridCol w="2663825">
                  <a:extLst>
                    <a:ext uri="{9D8B030D-6E8A-4147-A177-3AD203B41FA5}">
                      <a16:colId xmlns:a16="http://schemas.microsoft.com/office/drawing/2014/main" val="20001"/>
                    </a:ext>
                  </a:extLst>
                </a:gridCol>
                <a:gridCol w="2568575">
                  <a:extLst>
                    <a:ext uri="{9D8B030D-6E8A-4147-A177-3AD203B41FA5}">
                      <a16:colId xmlns:a16="http://schemas.microsoft.com/office/drawing/2014/main" val="20002"/>
                    </a:ext>
                  </a:extLst>
                </a:gridCol>
              </a:tblGrid>
              <a:tr h="571500">
                <a:tc>
                  <a:txBody>
                    <a:bodyPr/>
                    <a:lstStyle/>
                    <a:p>
                      <a:pPr marL="0" marR="0" lvl="0" indent="0" algn="ctr" defTabSz="914400" rtl="0" eaLnBrk="1" fontAlgn="base" latinLnBrk="0" hangingPunct="1">
                        <a:lnSpc>
                          <a:spcPct val="110000"/>
                        </a:lnSpc>
                        <a:spcBef>
                          <a:spcPct val="20000"/>
                        </a:spcBef>
                        <a:spcAft>
                          <a:spcPct val="0"/>
                        </a:spcAft>
                        <a:buClr>
                          <a:schemeClr val="folHlink"/>
                        </a:buClr>
                        <a:buSzPct val="80000"/>
                        <a:buFont typeface="Wingdings" pitchFamily="2" charset="2"/>
                        <a:buNone/>
                        <a:tabLst>
                          <a:tab pos="762000" algn="l"/>
                          <a:tab pos="1428750" algn="l"/>
                        </a:tabLst>
                      </a:pPr>
                      <a:endParaRPr kumimoji="1" lang="en-GB" altLang="zh-CN" sz="3000" b="1" i="0" u="none" strike="noStrike" cap="none" normalizeH="0" baseline="0" dirty="0">
                        <a:ln>
                          <a:noFill/>
                        </a:ln>
                        <a:solidFill>
                          <a:schemeClr val="bg1"/>
                        </a:solidFill>
                        <a:effectLst/>
                        <a:latin typeface="Times New Roman" pitchFamily="18" charset="0"/>
                        <a:ea typeface="隶书" pitchFamily="49" charset="-122"/>
                      </a:endParaRPr>
                    </a:p>
                  </a:txBody>
                  <a:tcPr marT="34290" marB="34290"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10000"/>
                        </a:lnSpc>
                        <a:spcBef>
                          <a:spcPct val="20000"/>
                        </a:spcBef>
                        <a:spcAft>
                          <a:spcPct val="0"/>
                        </a:spcAft>
                        <a:buClr>
                          <a:schemeClr val="folHlink"/>
                        </a:buClr>
                        <a:buSzPct val="80000"/>
                        <a:buFont typeface="Wingdings" pitchFamily="2" charset="2"/>
                        <a:buNone/>
                        <a:tabLst>
                          <a:tab pos="762000" algn="l"/>
                          <a:tab pos="1428750" algn="l"/>
                        </a:tabLst>
                      </a:pPr>
                      <a:r>
                        <a:rPr kumimoji="1" lang="zh-CN" altLang="en-US" sz="3000" b="1" i="0" u="none" strike="noStrike" cap="none" normalizeH="0" baseline="0">
                          <a:ln>
                            <a:noFill/>
                          </a:ln>
                          <a:solidFill>
                            <a:schemeClr val="bg1"/>
                          </a:solidFill>
                          <a:effectLst/>
                          <a:latin typeface="Times New Roman" pitchFamily="18" charset="0"/>
                          <a:ea typeface="隶书" pitchFamily="49" charset="-122"/>
                        </a:rPr>
                        <a:t>欺诈</a:t>
                      </a:r>
                    </a:p>
                  </a:txBody>
                  <a:tcPr marT="34290" marB="3429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10000"/>
                        </a:lnSpc>
                        <a:spcBef>
                          <a:spcPct val="20000"/>
                        </a:spcBef>
                        <a:spcAft>
                          <a:spcPct val="0"/>
                        </a:spcAft>
                        <a:buClr>
                          <a:schemeClr val="folHlink"/>
                        </a:buClr>
                        <a:buSzPct val="80000"/>
                        <a:buFont typeface="Wingdings" pitchFamily="2" charset="2"/>
                        <a:buNone/>
                        <a:tabLst>
                          <a:tab pos="762000" algn="l"/>
                          <a:tab pos="1428750" algn="l"/>
                        </a:tabLst>
                      </a:pPr>
                      <a:r>
                        <a:rPr kumimoji="1" lang="zh-CN" altLang="en-US" sz="3000" b="1" i="0" u="none" strike="noStrike" cap="none" normalizeH="0" baseline="0">
                          <a:ln>
                            <a:noFill/>
                          </a:ln>
                          <a:solidFill>
                            <a:schemeClr val="bg1"/>
                          </a:solidFill>
                          <a:effectLst/>
                          <a:latin typeface="Times New Roman" pitchFamily="18" charset="0"/>
                          <a:ea typeface="隶书" pitchFamily="49" charset="-122"/>
                        </a:rPr>
                        <a:t>诚信</a:t>
                      </a:r>
                    </a:p>
                  </a:txBody>
                  <a:tcPr marT="34290" marB="34290"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10000"/>
                  </a:ext>
                </a:extLst>
              </a:tr>
              <a:tr h="571500">
                <a:tc>
                  <a:txBody>
                    <a:bodyPr/>
                    <a:lstStyle/>
                    <a:p>
                      <a:pPr marL="0" marR="0" lvl="0" indent="0" algn="ctr" defTabSz="914400" rtl="0" eaLnBrk="1" fontAlgn="base" latinLnBrk="0" hangingPunct="1">
                        <a:lnSpc>
                          <a:spcPct val="110000"/>
                        </a:lnSpc>
                        <a:spcBef>
                          <a:spcPct val="20000"/>
                        </a:spcBef>
                        <a:spcAft>
                          <a:spcPct val="0"/>
                        </a:spcAft>
                        <a:buClr>
                          <a:schemeClr val="folHlink"/>
                        </a:buClr>
                        <a:buSzPct val="80000"/>
                        <a:buFont typeface="Wingdings" pitchFamily="2" charset="2"/>
                        <a:buNone/>
                        <a:tabLst>
                          <a:tab pos="762000" algn="l"/>
                          <a:tab pos="1428750" algn="l"/>
                        </a:tabLst>
                      </a:pPr>
                      <a:r>
                        <a:rPr kumimoji="1" lang="zh-CN" altLang="en-US" sz="3000" b="1" i="0" u="none" strike="noStrike" cap="none" normalizeH="0" baseline="0">
                          <a:ln>
                            <a:noFill/>
                          </a:ln>
                          <a:solidFill>
                            <a:schemeClr val="bg1"/>
                          </a:solidFill>
                          <a:effectLst/>
                          <a:latin typeface="Times New Roman" pitchFamily="18" charset="0"/>
                          <a:ea typeface="隶书" pitchFamily="49" charset="-122"/>
                        </a:rPr>
                        <a:t>欺诈</a:t>
                      </a:r>
                    </a:p>
                  </a:txBody>
                  <a:tcPr marT="34290" marB="34290"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10000"/>
                        </a:lnSpc>
                        <a:spcBef>
                          <a:spcPct val="20000"/>
                        </a:spcBef>
                        <a:spcAft>
                          <a:spcPct val="0"/>
                        </a:spcAft>
                        <a:buClr>
                          <a:schemeClr val="folHlink"/>
                        </a:buClr>
                        <a:buSzPct val="80000"/>
                        <a:buFont typeface="Wingdings" pitchFamily="2" charset="2"/>
                        <a:buNone/>
                        <a:tabLst>
                          <a:tab pos="762000" algn="l"/>
                          <a:tab pos="1428750" algn="l"/>
                        </a:tabLst>
                      </a:pPr>
                      <a:r>
                        <a:rPr kumimoji="1" lang="en-US" altLang="zh-CN" sz="3000" b="1" i="0" u="none" strike="noStrike" cap="none" normalizeH="0" baseline="0">
                          <a:ln>
                            <a:noFill/>
                          </a:ln>
                          <a:solidFill>
                            <a:schemeClr val="bg1"/>
                          </a:solidFill>
                          <a:effectLst/>
                          <a:latin typeface="Times New Roman" pitchFamily="18" charset="0"/>
                          <a:ea typeface="隶书" pitchFamily="49" charset="-122"/>
                        </a:rPr>
                        <a:t>0</a:t>
                      </a:r>
                      <a:r>
                        <a:rPr kumimoji="1" lang="zh-CN" altLang="en-US" sz="3000" b="1" i="0" u="none" strike="noStrike" cap="none" normalizeH="0" baseline="0">
                          <a:ln>
                            <a:noFill/>
                          </a:ln>
                          <a:solidFill>
                            <a:schemeClr val="bg1"/>
                          </a:solidFill>
                          <a:effectLst/>
                          <a:latin typeface="Times New Roman" pitchFamily="18" charset="0"/>
                          <a:ea typeface="隶书" pitchFamily="49" charset="-122"/>
                        </a:rPr>
                        <a:t>，</a:t>
                      </a:r>
                      <a:r>
                        <a:rPr kumimoji="1" lang="en-US" altLang="zh-CN" sz="3000" b="1" i="0" u="none" strike="noStrike" cap="none" normalizeH="0" baseline="0">
                          <a:ln>
                            <a:noFill/>
                          </a:ln>
                          <a:solidFill>
                            <a:schemeClr val="bg1"/>
                          </a:solidFill>
                          <a:effectLst/>
                          <a:latin typeface="Times New Roman" pitchFamily="18" charset="0"/>
                          <a:ea typeface="隶书" pitchFamily="49" charset="-122"/>
                        </a:rPr>
                        <a:t>0</a:t>
                      </a:r>
                    </a:p>
                  </a:txBody>
                  <a:tcPr marT="34290" marB="3429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10000"/>
                        </a:lnSpc>
                        <a:spcBef>
                          <a:spcPct val="20000"/>
                        </a:spcBef>
                        <a:spcAft>
                          <a:spcPct val="0"/>
                        </a:spcAft>
                        <a:buClr>
                          <a:schemeClr val="folHlink"/>
                        </a:buClr>
                        <a:buSzPct val="80000"/>
                        <a:buFont typeface="Wingdings" pitchFamily="2" charset="2"/>
                        <a:buNone/>
                        <a:tabLst>
                          <a:tab pos="762000" algn="l"/>
                          <a:tab pos="1428750" algn="l"/>
                        </a:tabLst>
                      </a:pPr>
                      <a:r>
                        <a:rPr kumimoji="1" lang="en-US" altLang="zh-CN" sz="3000" b="1" i="0" u="none" strike="noStrike" cap="none" normalizeH="0" baseline="0">
                          <a:ln>
                            <a:noFill/>
                          </a:ln>
                          <a:solidFill>
                            <a:schemeClr val="bg1"/>
                          </a:solidFill>
                          <a:effectLst/>
                          <a:latin typeface="Times New Roman" pitchFamily="18" charset="0"/>
                          <a:ea typeface="隶书" pitchFamily="49" charset="-122"/>
                        </a:rPr>
                        <a:t>5</a:t>
                      </a:r>
                      <a:r>
                        <a:rPr kumimoji="1" lang="zh-CN" altLang="en-US" sz="3000" b="1" i="0" u="none" strike="noStrike" cap="none" normalizeH="0" baseline="0">
                          <a:ln>
                            <a:noFill/>
                          </a:ln>
                          <a:solidFill>
                            <a:schemeClr val="bg1"/>
                          </a:solidFill>
                          <a:effectLst/>
                          <a:latin typeface="Times New Roman" pitchFamily="18" charset="0"/>
                          <a:ea typeface="隶书" pitchFamily="49" charset="-122"/>
                        </a:rPr>
                        <a:t>，</a:t>
                      </a:r>
                      <a:r>
                        <a:rPr kumimoji="1" lang="en-US" altLang="zh-CN" sz="3000" b="1" i="0" u="none" strike="noStrike" cap="none" normalizeH="0" baseline="0">
                          <a:ln>
                            <a:noFill/>
                          </a:ln>
                          <a:solidFill>
                            <a:schemeClr val="bg1"/>
                          </a:solidFill>
                          <a:effectLst/>
                          <a:latin typeface="Times New Roman" pitchFamily="18" charset="0"/>
                          <a:ea typeface="隶书" pitchFamily="49" charset="-122"/>
                        </a:rPr>
                        <a:t>-5</a:t>
                      </a:r>
                    </a:p>
                  </a:txBody>
                  <a:tcPr marT="34290" marB="34290"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10001"/>
                  </a:ext>
                </a:extLst>
              </a:tr>
              <a:tr h="571500">
                <a:tc>
                  <a:txBody>
                    <a:bodyPr/>
                    <a:lstStyle/>
                    <a:p>
                      <a:pPr marL="0" marR="0" lvl="0" indent="0" algn="ctr" defTabSz="914400" rtl="0" eaLnBrk="1" fontAlgn="base" latinLnBrk="0" hangingPunct="1">
                        <a:lnSpc>
                          <a:spcPct val="110000"/>
                        </a:lnSpc>
                        <a:spcBef>
                          <a:spcPct val="20000"/>
                        </a:spcBef>
                        <a:spcAft>
                          <a:spcPct val="0"/>
                        </a:spcAft>
                        <a:buClr>
                          <a:schemeClr val="folHlink"/>
                        </a:buClr>
                        <a:buSzPct val="80000"/>
                        <a:buFont typeface="Wingdings" pitchFamily="2" charset="2"/>
                        <a:buNone/>
                        <a:tabLst>
                          <a:tab pos="762000" algn="l"/>
                          <a:tab pos="1428750" algn="l"/>
                        </a:tabLst>
                      </a:pPr>
                      <a:r>
                        <a:rPr kumimoji="1" lang="zh-CN" altLang="en-US" sz="3000" b="1" i="0" u="none" strike="noStrike" cap="none" normalizeH="0" baseline="0">
                          <a:ln>
                            <a:noFill/>
                          </a:ln>
                          <a:solidFill>
                            <a:schemeClr val="bg1"/>
                          </a:solidFill>
                          <a:effectLst/>
                          <a:latin typeface="Times New Roman" pitchFamily="18" charset="0"/>
                          <a:ea typeface="隶书" pitchFamily="49" charset="-122"/>
                        </a:rPr>
                        <a:t>诚信</a:t>
                      </a:r>
                    </a:p>
                  </a:txBody>
                  <a:tcPr marT="34290" marB="34290"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10000"/>
                        </a:lnSpc>
                        <a:spcBef>
                          <a:spcPct val="20000"/>
                        </a:spcBef>
                        <a:spcAft>
                          <a:spcPct val="0"/>
                        </a:spcAft>
                        <a:buClr>
                          <a:schemeClr val="folHlink"/>
                        </a:buClr>
                        <a:buSzPct val="80000"/>
                        <a:buFont typeface="Wingdings" pitchFamily="2" charset="2"/>
                        <a:buNone/>
                        <a:tabLst>
                          <a:tab pos="762000" algn="l"/>
                          <a:tab pos="1428750" algn="l"/>
                        </a:tabLst>
                      </a:pPr>
                      <a:r>
                        <a:rPr kumimoji="1" lang="en-US" altLang="zh-CN" sz="3000" b="1" i="0" u="none" strike="noStrike" cap="none" normalizeH="0" baseline="0">
                          <a:ln>
                            <a:noFill/>
                          </a:ln>
                          <a:solidFill>
                            <a:schemeClr val="bg1"/>
                          </a:solidFill>
                          <a:effectLst/>
                          <a:latin typeface="Times New Roman" pitchFamily="18" charset="0"/>
                          <a:ea typeface="隶书" pitchFamily="49" charset="-122"/>
                        </a:rPr>
                        <a:t>-5</a:t>
                      </a:r>
                      <a:r>
                        <a:rPr kumimoji="1" lang="zh-CN" altLang="en-US" sz="3000" b="1" i="0" u="none" strike="noStrike" cap="none" normalizeH="0" baseline="0">
                          <a:ln>
                            <a:noFill/>
                          </a:ln>
                          <a:solidFill>
                            <a:schemeClr val="bg1"/>
                          </a:solidFill>
                          <a:effectLst/>
                          <a:latin typeface="Times New Roman" pitchFamily="18" charset="0"/>
                          <a:ea typeface="隶书" pitchFamily="49" charset="-122"/>
                        </a:rPr>
                        <a:t>，</a:t>
                      </a:r>
                      <a:r>
                        <a:rPr kumimoji="1" lang="en-US" altLang="zh-CN" sz="3000" b="1" i="0" u="none" strike="noStrike" cap="none" normalizeH="0" baseline="0">
                          <a:ln>
                            <a:noFill/>
                          </a:ln>
                          <a:solidFill>
                            <a:schemeClr val="bg1"/>
                          </a:solidFill>
                          <a:effectLst/>
                          <a:latin typeface="Times New Roman" pitchFamily="18" charset="0"/>
                          <a:ea typeface="隶书" pitchFamily="49" charset="-122"/>
                        </a:rPr>
                        <a:t>5 </a:t>
                      </a:r>
                    </a:p>
                  </a:txBody>
                  <a:tcPr marT="34290" marB="3429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10000"/>
                        </a:lnSpc>
                        <a:spcBef>
                          <a:spcPct val="20000"/>
                        </a:spcBef>
                        <a:spcAft>
                          <a:spcPct val="0"/>
                        </a:spcAft>
                        <a:buClr>
                          <a:schemeClr val="folHlink"/>
                        </a:buClr>
                        <a:buSzPct val="80000"/>
                        <a:buFont typeface="Wingdings" pitchFamily="2" charset="2"/>
                        <a:buNone/>
                        <a:tabLst>
                          <a:tab pos="762000" algn="l"/>
                          <a:tab pos="1428750" algn="l"/>
                        </a:tabLst>
                      </a:pPr>
                      <a:r>
                        <a:rPr kumimoji="1" lang="en-US" altLang="zh-CN" sz="3000" b="1" i="0" u="none" strike="noStrike" cap="none" normalizeH="0" baseline="0" dirty="0">
                          <a:ln>
                            <a:noFill/>
                          </a:ln>
                          <a:solidFill>
                            <a:schemeClr val="bg1"/>
                          </a:solidFill>
                          <a:effectLst/>
                          <a:latin typeface="Times New Roman" pitchFamily="18" charset="0"/>
                          <a:ea typeface="隶书" pitchFamily="49" charset="-122"/>
                        </a:rPr>
                        <a:t>3</a:t>
                      </a:r>
                      <a:r>
                        <a:rPr kumimoji="1" lang="zh-CN" altLang="en-US" sz="3000" b="1" i="0" u="none" strike="noStrike" cap="none" normalizeH="0" baseline="0" dirty="0">
                          <a:ln>
                            <a:noFill/>
                          </a:ln>
                          <a:solidFill>
                            <a:schemeClr val="bg1"/>
                          </a:solidFill>
                          <a:effectLst/>
                          <a:latin typeface="Times New Roman" pitchFamily="18" charset="0"/>
                          <a:ea typeface="隶书" pitchFamily="49" charset="-122"/>
                        </a:rPr>
                        <a:t>，</a:t>
                      </a:r>
                      <a:r>
                        <a:rPr kumimoji="1" lang="en-US" altLang="zh-CN" sz="3000" b="1" i="0" u="none" strike="noStrike" cap="none" normalizeH="0" baseline="0" dirty="0">
                          <a:ln>
                            <a:noFill/>
                          </a:ln>
                          <a:solidFill>
                            <a:schemeClr val="bg1"/>
                          </a:solidFill>
                          <a:effectLst/>
                          <a:latin typeface="Times New Roman" pitchFamily="18" charset="0"/>
                          <a:ea typeface="隶书" pitchFamily="49" charset="-122"/>
                        </a:rPr>
                        <a:t>3</a:t>
                      </a:r>
                    </a:p>
                  </a:txBody>
                  <a:tcPr marT="34290" marB="34290"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692163004"/>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228600" y="514351"/>
            <a:ext cx="8915400" cy="4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baseline="-25000">
                <a:solidFill>
                  <a:schemeClr val="tx1"/>
                </a:solidFill>
                <a:latin typeface="Times New Roman" pitchFamily="18" charset="0"/>
                <a:ea typeface="宋体" charset="-122"/>
              </a:defRPr>
            </a:lvl1pPr>
            <a:lvl2pPr marL="742950" indent="-285750">
              <a:defRPr sz="2400" b="1" baseline="-25000">
                <a:solidFill>
                  <a:schemeClr val="tx1"/>
                </a:solidFill>
                <a:latin typeface="Times New Roman" pitchFamily="18" charset="0"/>
                <a:ea typeface="宋体" charset="-122"/>
              </a:defRPr>
            </a:lvl2pPr>
            <a:lvl3pPr marL="1143000" indent="-228600">
              <a:defRPr sz="2400" b="1" baseline="-25000">
                <a:solidFill>
                  <a:schemeClr val="tx1"/>
                </a:solidFill>
                <a:latin typeface="Times New Roman" pitchFamily="18" charset="0"/>
                <a:ea typeface="宋体" charset="-122"/>
              </a:defRPr>
            </a:lvl3pPr>
            <a:lvl4pPr marL="1600200" indent="-228600">
              <a:defRPr sz="2400" b="1" baseline="-25000">
                <a:solidFill>
                  <a:schemeClr val="tx1"/>
                </a:solidFill>
                <a:latin typeface="Times New Roman" pitchFamily="18" charset="0"/>
                <a:ea typeface="宋体" charset="-122"/>
              </a:defRPr>
            </a:lvl4pPr>
            <a:lvl5pPr marL="2057400" indent="-228600">
              <a:defRPr sz="2400" b="1" baseline="-25000">
                <a:solidFill>
                  <a:schemeClr val="tx1"/>
                </a:solidFill>
                <a:latin typeface="Times New Roman" pitchFamily="18" charset="0"/>
                <a:ea typeface="宋体" charset="-122"/>
              </a:defRPr>
            </a:lvl5pPr>
            <a:lvl6pPr marL="25146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6pPr>
            <a:lvl7pPr marL="29718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7pPr>
            <a:lvl8pPr marL="34290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8pPr>
            <a:lvl9pPr marL="38862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9pPr>
          </a:lstStyle>
          <a:p>
            <a:pPr>
              <a:lnSpc>
                <a:spcPct val="240000"/>
              </a:lnSpc>
            </a:pPr>
            <a:r>
              <a:rPr lang="en-US" altLang="zh-CN" sz="2800" baseline="0" dirty="0"/>
              <a:t>5</a:t>
            </a:r>
            <a:r>
              <a:rPr lang="zh-CN" altLang="en-US" sz="2800" baseline="0" dirty="0"/>
              <a:t>、威慑而不当真使用暴力，使得“第三方”的威慑具有一种“规模效益”。</a:t>
            </a:r>
          </a:p>
          <a:p>
            <a:pPr>
              <a:lnSpc>
                <a:spcPct val="240000"/>
              </a:lnSpc>
            </a:pPr>
            <a:r>
              <a:rPr lang="en-US" altLang="zh-CN" sz="2800" baseline="0" dirty="0"/>
              <a:t>1</a:t>
            </a:r>
            <a:r>
              <a:rPr lang="zh-CN" altLang="en-US" sz="2800" baseline="0" dirty="0"/>
              <a:t>把枪，那怕只有</a:t>
            </a:r>
            <a:r>
              <a:rPr lang="en-US" altLang="zh-CN" sz="2800" baseline="0" dirty="0"/>
              <a:t>1</a:t>
            </a:r>
            <a:r>
              <a:rPr lang="zh-CN" altLang="en-US" sz="2800" baseline="0" dirty="0"/>
              <a:t>颗子弹，也足够让</a:t>
            </a:r>
            <a:r>
              <a:rPr lang="en-US" altLang="zh-CN" sz="2800" baseline="0" dirty="0"/>
              <a:t>100</a:t>
            </a:r>
            <a:r>
              <a:rPr lang="zh-CN" altLang="en-US" sz="2800" baseline="0" dirty="0"/>
              <a:t>次交易通过第三方得以执行。（</a:t>
            </a:r>
            <a:r>
              <a:rPr lang="zh-CN" altLang="en-US" sz="2800" baseline="0" dirty="0">
                <a:solidFill>
                  <a:srgbClr val="FF0000"/>
                </a:solidFill>
              </a:rPr>
              <a:t>囚犯困境二</a:t>
            </a:r>
            <a:r>
              <a:rPr lang="zh-CN" altLang="en-US" sz="2800" baseline="0" dirty="0"/>
              <a:t>） </a:t>
            </a:r>
          </a:p>
        </p:txBody>
      </p:sp>
    </p:spTree>
    <p:extLst>
      <p:ext uri="{BB962C8B-B14F-4D97-AF65-F5344CB8AC3E}">
        <p14:creationId xmlns:p14="http://schemas.microsoft.com/office/powerpoint/2010/main" val="117386587"/>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228600" y="171450"/>
            <a:ext cx="8915400" cy="3900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baseline="-25000">
                <a:solidFill>
                  <a:schemeClr val="tx1"/>
                </a:solidFill>
                <a:latin typeface="Times New Roman" pitchFamily="18" charset="0"/>
                <a:ea typeface="宋体" charset="-122"/>
              </a:defRPr>
            </a:lvl1pPr>
            <a:lvl2pPr marL="742950" indent="-285750">
              <a:defRPr sz="2400" b="1" baseline="-25000">
                <a:solidFill>
                  <a:schemeClr val="tx1"/>
                </a:solidFill>
                <a:latin typeface="Times New Roman" pitchFamily="18" charset="0"/>
                <a:ea typeface="宋体" charset="-122"/>
              </a:defRPr>
            </a:lvl2pPr>
            <a:lvl3pPr marL="1143000" indent="-228600">
              <a:defRPr sz="2400" b="1" baseline="-25000">
                <a:solidFill>
                  <a:schemeClr val="tx1"/>
                </a:solidFill>
                <a:latin typeface="Times New Roman" pitchFamily="18" charset="0"/>
                <a:ea typeface="宋体" charset="-122"/>
              </a:defRPr>
            </a:lvl3pPr>
            <a:lvl4pPr marL="1600200" indent="-228600">
              <a:defRPr sz="2400" b="1" baseline="-25000">
                <a:solidFill>
                  <a:schemeClr val="tx1"/>
                </a:solidFill>
                <a:latin typeface="Times New Roman" pitchFamily="18" charset="0"/>
                <a:ea typeface="宋体" charset="-122"/>
              </a:defRPr>
            </a:lvl4pPr>
            <a:lvl5pPr marL="2057400" indent="-228600">
              <a:defRPr sz="2400" b="1" baseline="-25000">
                <a:solidFill>
                  <a:schemeClr val="tx1"/>
                </a:solidFill>
                <a:latin typeface="Times New Roman" pitchFamily="18" charset="0"/>
                <a:ea typeface="宋体" charset="-122"/>
              </a:defRPr>
            </a:lvl5pPr>
            <a:lvl6pPr marL="25146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6pPr>
            <a:lvl7pPr marL="29718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7pPr>
            <a:lvl8pPr marL="34290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8pPr>
            <a:lvl9pPr marL="38862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9pPr>
          </a:lstStyle>
          <a:p>
            <a:pPr>
              <a:lnSpc>
                <a:spcPct val="270000"/>
              </a:lnSpc>
            </a:pPr>
            <a:r>
              <a:rPr lang="en-US" altLang="zh-CN" baseline="0" dirty="0"/>
              <a:t>6</a:t>
            </a:r>
            <a:r>
              <a:rPr lang="zh-CN" altLang="en-US" baseline="0" dirty="0"/>
              <a:t>、当交易的执行成本（道德或相互制约）低于交易所实现的“比较优势”时，交易各方就会自愿订立交易合约。当购买“第三方执行”服务的成本低于采取“相互制约”方式的成本时，交易各方就会自愿订立购买“第三方执行”服务的合约。</a:t>
            </a:r>
          </a:p>
        </p:txBody>
      </p:sp>
    </p:spTree>
    <p:extLst>
      <p:ext uri="{BB962C8B-B14F-4D97-AF65-F5344CB8AC3E}">
        <p14:creationId xmlns:p14="http://schemas.microsoft.com/office/powerpoint/2010/main" val="1846073918"/>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251520" y="157163"/>
            <a:ext cx="8640960" cy="390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baseline="-25000">
                <a:solidFill>
                  <a:schemeClr val="tx1"/>
                </a:solidFill>
                <a:latin typeface="Times New Roman" pitchFamily="18" charset="0"/>
                <a:ea typeface="宋体" charset="-122"/>
              </a:defRPr>
            </a:lvl1pPr>
            <a:lvl2pPr marL="742950" indent="-285750">
              <a:defRPr sz="2400" b="1" baseline="-25000">
                <a:solidFill>
                  <a:schemeClr val="tx1"/>
                </a:solidFill>
                <a:latin typeface="Times New Roman" pitchFamily="18" charset="0"/>
                <a:ea typeface="宋体" charset="-122"/>
              </a:defRPr>
            </a:lvl2pPr>
            <a:lvl3pPr marL="1143000" indent="-228600">
              <a:defRPr sz="2400" b="1" baseline="-25000">
                <a:solidFill>
                  <a:schemeClr val="tx1"/>
                </a:solidFill>
                <a:latin typeface="Times New Roman" pitchFamily="18" charset="0"/>
                <a:ea typeface="宋体" charset="-122"/>
              </a:defRPr>
            </a:lvl3pPr>
            <a:lvl4pPr marL="1600200" indent="-228600">
              <a:defRPr sz="2400" b="1" baseline="-25000">
                <a:solidFill>
                  <a:schemeClr val="tx1"/>
                </a:solidFill>
                <a:latin typeface="Times New Roman" pitchFamily="18" charset="0"/>
                <a:ea typeface="宋体" charset="-122"/>
              </a:defRPr>
            </a:lvl4pPr>
            <a:lvl5pPr marL="2057400" indent="-228600">
              <a:defRPr sz="2400" b="1" baseline="-25000">
                <a:solidFill>
                  <a:schemeClr val="tx1"/>
                </a:solidFill>
                <a:latin typeface="Times New Roman" pitchFamily="18" charset="0"/>
                <a:ea typeface="宋体" charset="-122"/>
              </a:defRPr>
            </a:lvl5pPr>
            <a:lvl6pPr marL="25146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6pPr>
            <a:lvl7pPr marL="29718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7pPr>
            <a:lvl8pPr marL="34290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8pPr>
            <a:lvl9pPr marL="38862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9pPr>
          </a:lstStyle>
          <a:p>
            <a:pPr>
              <a:lnSpc>
                <a:spcPct val="200000"/>
              </a:lnSpc>
            </a:pPr>
            <a:r>
              <a:rPr lang="en-US" altLang="zh-CN" sz="2000" baseline="0" dirty="0"/>
              <a:t>7</a:t>
            </a:r>
            <a:r>
              <a:rPr lang="zh-CN" altLang="en-US" sz="2000" baseline="0" dirty="0"/>
              <a:t>、因为具有了规模效益，“第三方执行”服务的价格将随服务的规模而递减。也就是说，规模较大的服务提供者将以较低成本把规模较小的服务提供者从交易市场中驱逐出去（价格战，</a:t>
            </a:r>
            <a:r>
              <a:rPr lang="zh-CN" altLang="en-US" baseline="0" dirty="0">
                <a:solidFill>
                  <a:srgbClr val="FF0000"/>
                </a:solidFill>
              </a:rPr>
              <a:t>囚犯困境三</a:t>
            </a:r>
            <a:r>
              <a:rPr lang="zh-CN" altLang="en-US" sz="2000" baseline="0" dirty="0"/>
              <a:t>）。最后，很不幸，就人类社会的规模而言，技术进步足以确立如此巨大的“第三方执行”服务的规模，以致这类服务的提供者通常都以“国家”形态出现</a:t>
            </a:r>
            <a:r>
              <a:rPr lang="en-US" altLang="zh-CN" sz="2000" baseline="0" dirty="0"/>
              <a:t>——</a:t>
            </a:r>
            <a:r>
              <a:rPr lang="zh-CN" altLang="en-US" sz="2000" baseline="0" dirty="0"/>
              <a:t>因为国家能够以最低成本提供“第三方执行”服务。 </a:t>
            </a:r>
          </a:p>
        </p:txBody>
      </p:sp>
    </p:spTree>
    <p:extLst>
      <p:ext uri="{BB962C8B-B14F-4D97-AF65-F5344CB8AC3E}">
        <p14:creationId xmlns:p14="http://schemas.microsoft.com/office/powerpoint/2010/main" val="1545120707"/>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8" name="Picture 4" descr="https://bkimg.cdn.bcebos.com/pic/4a36acaf2edda3cc768cef1f0de93901213f92a0?x-bce-process=image/watermark,image_d2F0ZXIvYmFpa2U4MA==,g_7,xp_5,yp_5/format,f_aut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5252" y="2643758"/>
            <a:ext cx="2304256" cy="2304256"/>
          </a:xfrm>
          <a:prstGeom prst="rect">
            <a:avLst/>
          </a:prstGeom>
          <a:noFill/>
          <a:extLst>
            <a:ext uri="{909E8E84-426E-40DD-AFC4-6F175D3DCCD1}">
              <a14:hiddenFill xmlns:a14="http://schemas.microsoft.com/office/drawing/2010/main">
                <a:solidFill>
                  <a:srgbClr val="FFFFFF"/>
                </a:solidFill>
              </a14:hiddenFill>
            </a:ext>
          </a:extLst>
        </p:spPr>
      </p:pic>
      <p:sp>
        <p:nvSpPr>
          <p:cNvPr id="60418" name="Text Box 2"/>
          <p:cNvSpPr txBox="1">
            <a:spLocks noChangeArrowheads="1"/>
          </p:cNvSpPr>
          <p:nvPr/>
        </p:nvSpPr>
        <p:spPr bwMode="auto">
          <a:xfrm>
            <a:off x="0" y="51470"/>
            <a:ext cx="6865252" cy="5102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baseline="-25000">
                <a:solidFill>
                  <a:schemeClr val="tx1"/>
                </a:solidFill>
                <a:latin typeface="Times New Roman" pitchFamily="18" charset="0"/>
                <a:ea typeface="宋体" charset="-122"/>
              </a:defRPr>
            </a:lvl1pPr>
            <a:lvl2pPr marL="742950" indent="-285750">
              <a:defRPr sz="2400" b="1" baseline="-25000">
                <a:solidFill>
                  <a:schemeClr val="tx1"/>
                </a:solidFill>
                <a:latin typeface="Times New Roman" pitchFamily="18" charset="0"/>
                <a:ea typeface="宋体" charset="-122"/>
              </a:defRPr>
            </a:lvl2pPr>
            <a:lvl3pPr marL="1143000" indent="-228600">
              <a:defRPr sz="2400" b="1" baseline="-25000">
                <a:solidFill>
                  <a:schemeClr val="tx1"/>
                </a:solidFill>
                <a:latin typeface="Times New Roman" pitchFamily="18" charset="0"/>
                <a:ea typeface="宋体" charset="-122"/>
              </a:defRPr>
            </a:lvl3pPr>
            <a:lvl4pPr marL="1600200" indent="-228600">
              <a:defRPr sz="2400" b="1" baseline="-25000">
                <a:solidFill>
                  <a:schemeClr val="tx1"/>
                </a:solidFill>
                <a:latin typeface="Times New Roman" pitchFamily="18" charset="0"/>
                <a:ea typeface="宋体" charset="-122"/>
              </a:defRPr>
            </a:lvl4pPr>
            <a:lvl5pPr marL="2057400" indent="-228600">
              <a:defRPr sz="2400" b="1" baseline="-25000">
                <a:solidFill>
                  <a:schemeClr val="tx1"/>
                </a:solidFill>
                <a:latin typeface="Times New Roman" pitchFamily="18" charset="0"/>
                <a:ea typeface="宋体" charset="-122"/>
              </a:defRPr>
            </a:lvl5pPr>
            <a:lvl6pPr marL="25146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6pPr>
            <a:lvl7pPr marL="29718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7pPr>
            <a:lvl8pPr marL="34290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8pPr>
            <a:lvl9pPr marL="38862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9pPr>
          </a:lstStyle>
          <a:p>
            <a:pPr>
              <a:lnSpc>
                <a:spcPct val="220000"/>
              </a:lnSpc>
            </a:pPr>
            <a:r>
              <a:rPr lang="en-US" altLang="zh-CN" sz="2000" baseline="0" dirty="0"/>
              <a:t>8</a:t>
            </a:r>
            <a:r>
              <a:rPr lang="zh-CN" altLang="en-US" sz="2000" baseline="0" dirty="0"/>
              <a:t>、国家一旦确立，就很难被瓦解。如霍布斯所描述的，交易各方自愿购买的“第三方执行”服务，最终将成为他们不得不“购买”的“利维坦”（</a:t>
            </a:r>
            <a:r>
              <a:rPr lang="en-US" altLang="zh-CN" sz="2000" baseline="0" dirty="0">
                <a:latin typeface="华文楷体" pitchFamily="2" charset="-122"/>
                <a:ea typeface="华文楷体" pitchFamily="2" charset="-122"/>
              </a:rPr>
              <a:t>Leviathan</a:t>
            </a:r>
            <a:r>
              <a:rPr lang="zh-CN" altLang="en-US" sz="2000" baseline="0" dirty="0"/>
              <a:t>）怪兽（</a:t>
            </a:r>
            <a:r>
              <a:rPr lang="zh-CN" altLang="en-US" baseline="0" dirty="0">
                <a:solidFill>
                  <a:srgbClr val="FF0000"/>
                </a:solidFill>
              </a:rPr>
              <a:t>囚犯困境四，与囚犯困境二类似</a:t>
            </a:r>
            <a:r>
              <a:rPr lang="zh-CN" altLang="en-US" sz="2000" baseline="0" dirty="0"/>
              <a:t>）。</a:t>
            </a:r>
          </a:p>
          <a:p>
            <a:pPr>
              <a:lnSpc>
                <a:spcPct val="220000"/>
              </a:lnSpc>
            </a:pPr>
            <a:r>
              <a:rPr lang="zh-CN" altLang="en-US" sz="2000" baseline="0" dirty="0"/>
              <a:t>由于国家的规模收益递增性质，人类社会的“财富创造”过程很可能因为“第三方执行”服务提供者的横征暴敛而被“锁入”一个“财富毁灭”的过程内。 </a:t>
            </a:r>
          </a:p>
        </p:txBody>
      </p:sp>
      <p:pic>
        <p:nvPicPr>
          <p:cNvPr id="21506" name="Picture 2" descr="https://img2.doubanio.com/view/subject/l/public/s175587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4288" y="196788"/>
            <a:ext cx="1589142" cy="2304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6822588"/>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107504" y="267494"/>
            <a:ext cx="9036496" cy="3859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baseline="-25000">
                <a:solidFill>
                  <a:schemeClr val="tx1"/>
                </a:solidFill>
                <a:latin typeface="Times New Roman" pitchFamily="18" charset="0"/>
                <a:ea typeface="宋体" charset="-122"/>
              </a:defRPr>
            </a:lvl1pPr>
            <a:lvl2pPr marL="742950" indent="-285750">
              <a:defRPr sz="2400" b="1" baseline="-25000">
                <a:solidFill>
                  <a:schemeClr val="tx1"/>
                </a:solidFill>
                <a:latin typeface="Times New Roman" pitchFamily="18" charset="0"/>
                <a:ea typeface="宋体" charset="-122"/>
              </a:defRPr>
            </a:lvl2pPr>
            <a:lvl3pPr marL="1143000" indent="-228600">
              <a:defRPr sz="2400" b="1" baseline="-25000">
                <a:solidFill>
                  <a:schemeClr val="tx1"/>
                </a:solidFill>
                <a:latin typeface="Times New Roman" pitchFamily="18" charset="0"/>
                <a:ea typeface="宋体" charset="-122"/>
              </a:defRPr>
            </a:lvl3pPr>
            <a:lvl4pPr marL="1600200" indent="-228600">
              <a:defRPr sz="2400" b="1" baseline="-25000">
                <a:solidFill>
                  <a:schemeClr val="tx1"/>
                </a:solidFill>
                <a:latin typeface="Times New Roman" pitchFamily="18" charset="0"/>
                <a:ea typeface="宋体" charset="-122"/>
              </a:defRPr>
            </a:lvl4pPr>
            <a:lvl5pPr marL="2057400" indent="-228600">
              <a:defRPr sz="2400" b="1" baseline="-25000">
                <a:solidFill>
                  <a:schemeClr val="tx1"/>
                </a:solidFill>
                <a:latin typeface="Times New Roman" pitchFamily="18" charset="0"/>
                <a:ea typeface="宋体" charset="-122"/>
              </a:defRPr>
            </a:lvl5pPr>
            <a:lvl6pPr marL="25146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6pPr>
            <a:lvl7pPr marL="29718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7pPr>
            <a:lvl8pPr marL="34290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8pPr>
            <a:lvl9pPr marL="38862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9pPr>
          </a:lstStyle>
          <a:p>
            <a:pPr>
              <a:lnSpc>
                <a:spcPct val="170000"/>
              </a:lnSpc>
            </a:pPr>
            <a:r>
              <a:rPr lang="en-US" altLang="zh-CN" baseline="0" dirty="0"/>
              <a:t>9</a:t>
            </a:r>
            <a:r>
              <a:rPr lang="zh-CN" altLang="en-US" baseline="0" dirty="0"/>
              <a:t>、如果能找到某种集体行动机制，人类社会就能从传统的“自然国家”过渡到现代的“法治国家”。如果找不到这样一种集体行动机制，人类社会要么停留在自然国家状态，要么长期处于“利维坦”的独裁统治。这就是 “独裁政权”与“臣民控制的政权”之间的差异，也是代表强权者利益的“法制国”（</a:t>
            </a:r>
            <a:r>
              <a:rPr lang="en-US" altLang="zh-CN" baseline="0" dirty="0">
                <a:latin typeface="楷体" pitchFamily="49" charset="-122"/>
                <a:ea typeface="楷体" pitchFamily="49" charset="-122"/>
              </a:rPr>
              <a:t> Rule by law </a:t>
            </a:r>
            <a:r>
              <a:rPr lang="zh-CN" altLang="en-US" baseline="0" dirty="0"/>
              <a:t>）与代表大众利益的“法治国”（</a:t>
            </a:r>
            <a:r>
              <a:rPr lang="en-US" altLang="zh-CN" baseline="0" dirty="0">
                <a:latin typeface="楷体" pitchFamily="49" charset="-122"/>
                <a:ea typeface="楷体" pitchFamily="49" charset="-122"/>
              </a:rPr>
              <a:t> Rule of law </a:t>
            </a:r>
            <a:r>
              <a:rPr lang="zh-CN" altLang="en-US" baseline="0" dirty="0"/>
              <a:t>）之间的差异。</a:t>
            </a:r>
          </a:p>
        </p:txBody>
      </p:sp>
      <p:sp>
        <p:nvSpPr>
          <p:cNvPr id="2" name="矩形 1">
            <a:hlinkClick r:id="" action="ppaction://noaction"/>
          </p:cNvPr>
          <p:cNvSpPr/>
          <p:nvPr/>
        </p:nvSpPr>
        <p:spPr>
          <a:xfrm>
            <a:off x="8172400" y="4610875"/>
            <a:ext cx="800219" cy="338554"/>
          </a:xfrm>
          <a:prstGeom prst="rect">
            <a:avLst/>
          </a:prstGeom>
        </p:spPr>
        <p:txBody>
          <a:bodyPr wrap="none">
            <a:spAutoFit/>
          </a:bodyPr>
          <a:lstStyle/>
          <a:p>
            <a:r>
              <a:rPr lang="zh-CN" altLang="en-US" sz="1600" dirty="0"/>
              <a:t>米兰达</a:t>
            </a:r>
          </a:p>
        </p:txBody>
      </p:sp>
      <p:sp>
        <p:nvSpPr>
          <p:cNvPr id="3" name="AutoShape 4">
            <a:extLst>
              <a:ext uri="{FF2B5EF4-FFF2-40B4-BE49-F238E27FC236}">
                <a16:creationId xmlns:a16="http://schemas.microsoft.com/office/drawing/2014/main" id="{9FD51EFC-E41E-3B8E-EBBA-9365CF991665}"/>
              </a:ext>
            </a:extLst>
          </p:cNvPr>
          <p:cNvSpPr>
            <a:spLocks noChangeArrowheads="1"/>
          </p:cNvSpPr>
          <p:nvPr/>
        </p:nvSpPr>
        <p:spPr bwMode="auto">
          <a:xfrm>
            <a:off x="971600" y="4416807"/>
            <a:ext cx="5976664" cy="459200"/>
          </a:xfrm>
          <a:prstGeom prst="wedgeRoundRectCallout">
            <a:avLst>
              <a:gd name="adj1" fmla="val -13521"/>
              <a:gd name="adj2" fmla="val -135157"/>
              <a:gd name="adj3" fmla="val 16667"/>
            </a:avLst>
          </a:prstGeom>
          <a:solidFill>
            <a:srgbClr val="FF3300"/>
          </a:solidFill>
          <a:ln w="9525">
            <a:solidFill>
              <a:schemeClr val="tx1"/>
            </a:solidFill>
            <a:miter lim="800000"/>
            <a:headEnd/>
            <a:tailEnd/>
          </a:ln>
        </p:spPr>
        <p:txBody>
          <a:bodyPr/>
          <a:lstStyle/>
          <a:p>
            <a:pPr eaLnBrk="1" fontAlgn="t" hangingPunct="1"/>
            <a:r>
              <a:rPr lang="zh-CN" altLang="en-US" sz="2000" b="1" dirty="0">
                <a:solidFill>
                  <a:schemeClr val="bg1"/>
                </a:solidFill>
                <a:latin typeface="Tahoma" pitchFamily="34" charset="0"/>
              </a:rPr>
              <a:t>“</a:t>
            </a:r>
            <a:r>
              <a:rPr lang="zh-CN" altLang="en-US" sz="2000" b="1" baseline="0" dirty="0">
                <a:solidFill>
                  <a:schemeClr val="bg1"/>
                </a:solidFill>
                <a:latin typeface="Tahoma" pitchFamily="34" charset="0"/>
              </a:rPr>
              <a:t>依法治国</a:t>
            </a:r>
            <a:r>
              <a:rPr lang="zh-CN" altLang="en-US" sz="2000" b="1" dirty="0">
                <a:solidFill>
                  <a:schemeClr val="bg1"/>
                </a:solidFill>
                <a:latin typeface="Tahoma" pitchFamily="34" charset="0"/>
              </a:rPr>
              <a:t>”是“依法治民”还是“依法治官”？</a:t>
            </a:r>
            <a:endParaRPr lang="zh-CN" altLang="en-US" sz="2000" b="1" baseline="0" dirty="0">
              <a:solidFill>
                <a:schemeClr val="bg1"/>
              </a:solidFill>
              <a:latin typeface="Tahoma" pitchFamily="34" charset="0"/>
            </a:endParaRPr>
          </a:p>
        </p:txBody>
      </p:sp>
    </p:spTree>
    <p:extLst>
      <p:ext uri="{BB962C8B-B14F-4D97-AF65-F5344CB8AC3E}">
        <p14:creationId xmlns:p14="http://schemas.microsoft.com/office/powerpoint/2010/main" val="336615610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amond(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71348" y="339502"/>
            <a:ext cx="8411260" cy="2541978"/>
          </a:xfrm>
          <a:prstGeom prst="rect">
            <a:avLst/>
          </a:prstGeom>
          <a:noFill/>
          <a:ln>
            <a:noFill/>
          </a:ln>
        </p:spPr>
        <p:txBody>
          <a:bodyPr wrap="square">
            <a:spAutoFit/>
          </a:bodyPr>
          <a:lstStyle/>
          <a:p>
            <a:pPr>
              <a:lnSpc>
                <a:spcPct val="200000"/>
              </a:lnSpc>
            </a:pPr>
            <a:r>
              <a:rPr lang="zh-CN" altLang="en-US" sz="2800" b="1" dirty="0">
                <a:latin typeface="Times New Roman" pitchFamily="18" charset="0"/>
                <a:ea typeface="宋体" charset="-122"/>
              </a:rPr>
              <a:t>特别提示：</a:t>
            </a:r>
            <a:endParaRPr lang="en-US" altLang="zh-CN" sz="2800" b="1" dirty="0">
              <a:latin typeface="Times New Roman" pitchFamily="18" charset="0"/>
              <a:ea typeface="宋体" charset="-122"/>
            </a:endParaRPr>
          </a:p>
          <a:p>
            <a:pPr>
              <a:lnSpc>
                <a:spcPct val="200000"/>
              </a:lnSpc>
            </a:pPr>
            <a:r>
              <a:rPr lang="zh-CN" altLang="en-US" sz="2800" b="1" dirty="0">
                <a:latin typeface="Times New Roman" pitchFamily="18" charset="0"/>
                <a:ea typeface="宋体" charset="-122"/>
              </a:rPr>
              <a:t>政府既要有能力制止老百姓乱来，又要确保自己不能乱来（让老百姓有能力制止政府的乱来）。</a:t>
            </a:r>
          </a:p>
        </p:txBody>
      </p:sp>
      <p:sp>
        <p:nvSpPr>
          <p:cNvPr id="4" name="文本框 3">
            <a:extLst>
              <a:ext uri="{FF2B5EF4-FFF2-40B4-BE49-F238E27FC236}">
                <a16:creationId xmlns:a16="http://schemas.microsoft.com/office/drawing/2014/main" id="{442EE480-6477-71DA-40C8-DCBB7283F0F8}"/>
              </a:ext>
            </a:extLst>
          </p:cNvPr>
          <p:cNvSpPr txBox="1"/>
          <p:nvPr/>
        </p:nvSpPr>
        <p:spPr>
          <a:xfrm>
            <a:off x="392413" y="3654767"/>
            <a:ext cx="8424936" cy="400110"/>
          </a:xfrm>
          <a:prstGeom prst="rect">
            <a:avLst/>
          </a:prstGeom>
          <a:noFill/>
        </p:spPr>
        <p:txBody>
          <a:bodyPr wrap="square">
            <a:spAutoFit/>
          </a:bodyPr>
          <a:lstStyle/>
          <a:p>
            <a:r>
              <a:rPr lang="en-US" altLang="zh-CN" sz="2000" b="1" i="0" dirty="0">
                <a:solidFill>
                  <a:srgbClr val="FF0000"/>
                </a:solidFill>
                <a:effectLst/>
                <a:latin typeface="宋体" panose="02010600030101010101" pitchFamily="2" charset="-122"/>
                <a:ea typeface="宋体" panose="02010600030101010101" pitchFamily="2" charset="-122"/>
              </a:rPr>
              <a:t>《</a:t>
            </a:r>
            <a:r>
              <a:rPr lang="zh-CN" altLang="en-US" sz="2000" b="1" i="0" dirty="0">
                <a:solidFill>
                  <a:srgbClr val="FF0000"/>
                </a:solidFill>
                <a:effectLst/>
                <a:latin typeface="宋体" panose="02010600030101010101" pitchFamily="2" charset="-122"/>
                <a:ea typeface="宋体" panose="02010600030101010101" pitchFamily="2" charset="-122"/>
              </a:rPr>
              <a:t>中华人民共和国宪法</a:t>
            </a:r>
            <a:r>
              <a:rPr lang="en-US" altLang="zh-CN" sz="2000" b="1" i="0" dirty="0">
                <a:solidFill>
                  <a:srgbClr val="FF0000"/>
                </a:solidFill>
                <a:effectLst/>
                <a:latin typeface="宋体" panose="02010600030101010101" pitchFamily="2" charset="-122"/>
                <a:ea typeface="宋体" panose="02010600030101010101" pitchFamily="2" charset="-122"/>
              </a:rPr>
              <a:t>》</a:t>
            </a:r>
            <a:r>
              <a:rPr lang="zh-CN" altLang="en-US" sz="2000" b="1" i="0" dirty="0">
                <a:solidFill>
                  <a:srgbClr val="FF0000"/>
                </a:solidFill>
                <a:effectLst/>
                <a:latin typeface="宋体" panose="02010600030101010101" pitchFamily="2" charset="-122"/>
                <a:ea typeface="宋体" panose="02010600030101010101" pitchFamily="2" charset="-122"/>
              </a:rPr>
              <a:t>第二条　中华人民共和国的一切权力属于人民。</a:t>
            </a:r>
            <a:endParaRPr lang="zh-CN" altLang="en-US" sz="2000" b="1" dirty="0">
              <a:solidFill>
                <a:srgbClr val="FF0000"/>
              </a:solidFill>
            </a:endParaRPr>
          </a:p>
        </p:txBody>
      </p:sp>
      <p:sp>
        <p:nvSpPr>
          <p:cNvPr id="5" name="Line 3"/>
          <p:cNvSpPr>
            <a:spLocks noChangeShapeType="1"/>
          </p:cNvSpPr>
          <p:nvPr/>
        </p:nvSpPr>
        <p:spPr bwMode="auto">
          <a:xfrm>
            <a:off x="505272" y="1275607"/>
            <a:ext cx="8171184" cy="0"/>
          </a:xfrm>
          <a:prstGeom prst="line">
            <a:avLst/>
          </a:prstGeom>
          <a:noFill/>
          <a:ln w="38100">
            <a:solidFill>
              <a:srgbClr val="777777"/>
            </a:solidFill>
            <a:round/>
            <a:headEnd/>
            <a:tailEnd/>
          </a:ln>
          <a:effectLst/>
        </p:spPr>
        <p:txBody>
          <a:bodyPr wrap="none"/>
          <a:lstStyle/>
          <a:p>
            <a:pPr algn="ctr" eaLnBrk="1" fontAlgn="t" hangingPunct="1">
              <a:defRPr/>
            </a:pPr>
            <a:endParaRPr lang="zh-CN" altLang="en-US">
              <a:solidFill>
                <a:schemeClr val="bg1"/>
              </a:solidFill>
              <a:effectLst>
                <a:outerShdw blurRad="38100" dist="38100" dir="2700000" algn="tl">
                  <a:srgbClr val="000000">
                    <a:alpha val="43137"/>
                  </a:srgbClr>
                </a:outerShdw>
              </a:effectLst>
              <a:ea typeface="宋体" pitchFamily="2" charset="-122"/>
            </a:endParaRPr>
          </a:p>
        </p:txBody>
      </p:sp>
    </p:spTree>
    <p:extLst>
      <p:ext uri="{BB962C8B-B14F-4D97-AF65-F5344CB8AC3E}">
        <p14:creationId xmlns:p14="http://schemas.microsoft.com/office/powerpoint/2010/main" val="36824555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p:cNvSpPr txBox="1">
            <a:spLocks noChangeArrowheads="1"/>
          </p:cNvSpPr>
          <p:nvPr/>
        </p:nvSpPr>
        <p:spPr bwMode="auto">
          <a:xfrm>
            <a:off x="107504" y="36159"/>
            <a:ext cx="8915400" cy="5004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baseline="-25000">
                <a:solidFill>
                  <a:schemeClr val="tx1"/>
                </a:solidFill>
                <a:latin typeface="Times New Roman" pitchFamily="18" charset="0"/>
                <a:ea typeface="宋体" charset="-122"/>
              </a:defRPr>
            </a:lvl1pPr>
            <a:lvl2pPr marL="742950" indent="-285750">
              <a:defRPr sz="2400" b="1" baseline="-25000">
                <a:solidFill>
                  <a:schemeClr val="tx1"/>
                </a:solidFill>
                <a:latin typeface="Times New Roman" pitchFamily="18" charset="0"/>
                <a:ea typeface="宋体" charset="-122"/>
              </a:defRPr>
            </a:lvl2pPr>
            <a:lvl3pPr marL="1143000" indent="-228600">
              <a:defRPr sz="2400" b="1" baseline="-25000">
                <a:solidFill>
                  <a:schemeClr val="tx1"/>
                </a:solidFill>
                <a:latin typeface="Times New Roman" pitchFamily="18" charset="0"/>
                <a:ea typeface="宋体" charset="-122"/>
              </a:defRPr>
            </a:lvl3pPr>
            <a:lvl4pPr marL="1600200" indent="-228600">
              <a:defRPr sz="2400" b="1" baseline="-25000">
                <a:solidFill>
                  <a:schemeClr val="tx1"/>
                </a:solidFill>
                <a:latin typeface="Times New Roman" pitchFamily="18" charset="0"/>
                <a:ea typeface="宋体" charset="-122"/>
              </a:defRPr>
            </a:lvl4pPr>
            <a:lvl5pPr marL="2057400" indent="-228600">
              <a:defRPr sz="2400" b="1" baseline="-25000">
                <a:solidFill>
                  <a:schemeClr val="tx1"/>
                </a:solidFill>
                <a:latin typeface="Times New Roman" pitchFamily="18" charset="0"/>
                <a:ea typeface="宋体" charset="-122"/>
              </a:defRPr>
            </a:lvl5pPr>
            <a:lvl6pPr marL="25146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6pPr>
            <a:lvl7pPr marL="29718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7pPr>
            <a:lvl8pPr marL="34290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8pPr>
            <a:lvl9pPr marL="38862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9pPr>
          </a:lstStyle>
          <a:p>
            <a:pPr>
              <a:lnSpc>
                <a:spcPct val="190000"/>
              </a:lnSpc>
            </a:pPr>
            <a:r>
              <a:rPr lang="en-US" altLang="zh-CN" sz="2800" baseline="0" dirty="0">
                <a:ea typeface="仿宋_GB2312" pitchFamily="49" charset="-122"/>
              </a:rPr>
              <a:t>“</a:t>
            </a:r>
            <a:r>
              <a:rPr lang="zh-CN" altLang="en-US" sz="2800" baseline="0" dirty="0">
                <a:ea typeface="仿宋_GB2312" pitchFamily="49" charset="-122"/>
              </a:rPr>
              <a:t>人类千万年的历史，最为珍贵的不是令人炫目的科技，不是浩瀚的大师们的经典著作，不是政客天花乱坠的演讲，而是实现了对统治者的驯服，实现了把他们关在笼子里的梦想。因为只有驯服了他们，把他们关起来，才不会害人。我现在就是站在笼子里向你们讲话。”</a:t>
            </a:r>
            <a:r>
              <a:rPr lang="zh-CN" altLang="en-US" sz="2800" baseline="0" dirty="0">
                <a:latin typeface="仿宋_GB2312" pitchFamily="49" charset="-122"/>
                <a:ea typeface="仿宋_GB2312" pitchFamily="49" charset="-122"/>
              </a:rPr>
              <a:t> </a:t>
            </a:r>
            <a:endParaRPr lang="en-US" altLang="zh-CN" sz="2800" baseline="0" dirty="0">
              <a:latin typeface="仿宋_GB2312" pitchFamily="49" charset="-122"/>
              <a:ea typeface="仿宋_GB2312" pitchFamily="49" charset="-122"/>
            </a:endParaRPr>
          </a:p>
          <a:p>
            <a:pPr algn="r">
              <a:lnSpc>
                <a:spcPct val="190000"/>
              </a:lnSpc>
            </a:pPr>
            <a:r>
              <a:rPr lang="en-US" altLang="zh-CN" sz="2800" baseline="0" dirty="0">
                <a:ea typeface="仿宋_GB2312" pitchFamily="49" charset="-122"/>
              </a:rPr>
              <a:t>——</a:t>
            </a:r>
            <a:r>
              <a:rPr lang="zh-CN" altLang="en-US" sz="2800" baseline="0" dirty="0">
                <a:ea typeface="仿宋_GB2312" pitchFamily="49" charset="-122"/>
              </a:rPr>
              <a:t>布什</a:t>
            </a:r>
            <a:r>
              <a:rPr lang="zh-CN" altLang="en-US" sz="2800" baseline="0" dirty="0"/>
              <a:t> </a:t>
            </a:r>
          </a:p>
        </p:txBody>
      </p:sp>
    </p:spTree>
    <p:extLst>
      <p:ext uri="{BB962C8B-B14F-4D97-AF65-F5344CB8AC3E}">
        <p14:creationId xmlns:p14="http://schemas.microsoft.com/office/powerpoint/2010/main" val="63558013"/>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矩形 1"/>
          <p:cNvSpPr>
            <a:spLocks noChangeArrowheads="1"/>
          </p:cNvSpPr>
          <p:nvPr/>
        </p:nvSpPr>
        <p:spPr bwMode="auto">
          <a:xfrm>
            <a:off x="539751" y="411956"/>
            <a:ext cx="8208963" cy="4273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200000"/>
              </a:lnSpc>
            </a:pPr>
            <a:r>
              <a:rPr lang="zh-CN" altLang="en-US" sz="2800" b="1" dirty="0"/>
              <a:t> 要加强对权力运行的制约和监督，把权力关进制度的笼子里，形成不敢腐的惩戒机制、不能腐的防范机制、不易腐的保障机制。</a:t>
            </a:r>
          </a:p>
          <a:p>
            <a:pPr>
              <a:lnSpc>
                <a:spcPct val="200000"/>
              </a:lnSpc>
            </a:pPr>
            <a:r>
              <a:rPr lang="en-US" altLang="zh-CN" sz="2800" b="1" dirty="0"/>
              <a:t>——</a:t>
            </a:r>
            <a:r>
              <a:rPr lang="zh-CN" altLang="en-US" sz="2800" b="1" dirty="0"/>
              <a:t>习近平总书记在十八届中央纪委第二次全会上的讲话，</a:t>
            </a:r>
            <a:r>
              <a:rPr lang="en-US" altLang="zh-CN" sz="2800" b="1" dirty="0"/>
              <a:t>2013</a:t>
            </a:r>
            <a:r>
              <a:rPr lang="zh-CN" altLang="en-US" sz="2800" b="1" dirty="0"/>
              <a:t>年</a:t>
            </a:r>
            <a:r>
              <a:rPr lang="en-US" altLang="zh-CN" sz="2800" b="1" dirty="0"/>
              <a:t>1</a:t>
            </a:r>
            <a:r>
              <a:rPr lang="zh-CN" altLang="en-US" sz="2800" b="1" dirty="0"/>
              <a:t>月</a:t>
            </a:r>
            <a:r>
              <a:rPr lang="en-US" altLang="zh-CN" sz="2800" b="1" dirty="0"/>
              <a:t>22</a:t>
            </a:r>
            <a:r>
              <a:rPr lang="zh-CN" altLang="en-US" sz="2800" b="1" dirty="0"/>
              <a:t>日</a:t>
            </a:r>
          </a:p>
        </p:txBody>
      </p:sp>
    </p:spTree>
    <p:extLst>
      <p:ext uri="{BB962C8B-B14F-4D97-AF65-F5344CB8AC3E}">
        <p14:creationId xmlns:p14="http://schemas.microsoft.com/office/powerpoint/2010/main" val="3878373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normAutofit/>
          </a:bodyPr>
          <a:lstStyle/>
          <a:p>
            <a:pPr eaLnBrk="1" hangingPunct="1"/>
            <a:r>
              <a:rPr lang="zh-CN" altLang="en-US" sz="4000" b="1" dirty="0"/>
              <a:t>第一节 囚犯困境的来源</a:t>
            </a:r>
          </a:p>
        </p:txBody>
      </p:sp>
      <p:graphicFrame>
        <p:nvGraphicFramePr>
          <p:cNvPr id="1026" name="对象 2"/>
          <p:cNvGraphicFramePr>
            <a:graphicFrameLocks noChangeAspect="1"/>
          </p:cNvGraphicFramePr>
          <p:nvPr/>
        </p:nvGraphicFramePr>
        <p:xfrm>
          <a:off x="684213" y="1473994"/>
          <a:ext cx="7620000" cy="2805113"/>
        </p:xfrm>
        <a:graphic>
          <a:graphicData uri="http://schemas.openxmlformats.org/presentationml/2006/ole">
            <mc:AlternateContent xmlns:mc="http://schemas.openxmlformats.org/markup-compatibility/2006">
              <mc:Choice xmlns:v="urn:schemas-microsoft-com:vml" Requires="v">
                <p:oleObj name="BMP 图象" r:id="rId2" imgW="4505954" imgH="1609524" progId="PBrush">
                  <p:embed/>
                </p:oleObj>
              </mc:Choice>
              <mc:Fallback>
                <p:oleObj name="BMP 图象" r:id="rId2" imgW="4505954" imgH="1609524" progId="PBrush">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1473994"/>
                        <a:ext cx="7620000" cy="2805113"/>
                      </a:xfrm>
                      <a:prstGeom prst="rect">
                        <a:avLst/>
                      </a:prstGeom>
                      <a:noFill/>
                      <a:ln w="9525">
                        <a:solidFill>
                          <a:schemeClr val="hlink"/>
                        </a:solidFill>
                        <a:miter lim="800000"/>
                        <a:headEnd/>
                        <a:tailEnd/>
                      </a:ln>
                      <a:effectLst>
                        <a:outerShdw dist="107763" dir="2700000" algn="ctr" rotWithShape="0">
                          <a:schemeClr val="bg2"/>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545302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矩形 1"/>
          <p:cNvSpPr>
            <a:spLocks noChangeArrowheads="1"/>
          </p:cNvSpPr>
          <p:nvPr/>
        </p:nvSpPr>
        <p:spPr bwMode="auto">
          <a:xfrm>
            <a:off x="539751" y="411956"/>
            <a:ext cx="8208963" cy="4273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200000"/>
              </a:lnSpc>
            </a:pPr>
            <a:r>
              <a:rPr lang="zh-CN" altLang="en-US" sz="2800" b="1" dirty="0"/>
              <a:t>“权力是一把双刃剑，在法治轨道上行使可以造福人民，在法律之外行使则必然祸害国家和人民。把权力关进制度的笼子里，就是要依法设定权力、规范权力、制约权力、监督权力。”</a:t>
            </a:r>
            <a:endParaRPr lang="en-US" altLang="zh-CN" sz="2800" b="1" dirty="0"/>
          </a:p>
          <a:p>
            <a:pPr algn="r">
              <a:lnSpc>
                <a:spcPct val="200000"/>
              </a:lnSpc>
            </a:pPr>
            <a:r>
              <a:rPr lang="en-US" altLang="zh-CN" sz="2800" b="1" dirty="0"/>
              <a:t>——</a:t>
            </a:r>
            <a:r>
              <a:rPr lang="zh-CN" altLang="en-US" sz="2800" b="1" dirty="0"/>
              <a:t>习近平，</a:t>
            </a:r>
            <a:r>
              <a:rPr lang="en-US" altLang="zh-CN" sz="2800" b="1" dirty="0"/>
              <a:t>2015</a:t>
            </a:r>
            <a:r>
              <a:rPr lang="zh-CN" altLang="en-US" sz="2800" b="1" dirty="0"/>
              <a:t>年</a:t>
            </a:r>
            <a:r>
              <a:rPr lang="en-US" altLang="zh-CN" sz="2800" b="1" dirty="0"/>
              <a:t>2</a:t>
            </a:r>
            <a:r>
              <a:rPr lang="zh-CN" altLang="en-US" sz="2800" b="1" dirty="0"/>
              <a:t>月</a:t>
            </a:r>
            <a:r>
              <a:rPr lang="en-US" altLang="zh-CN" sz="2800" b="1" dirty="0"/>
              <a:t>2</a:t>
            </a:r>
            <a:r>
              <a:rPr lang="zh-CN" altLang="en-US" sz="2800" b="1" dirty="0"/>
              <a:t>日</a:t>
            </a:r>
          </a:p>
        </p:txBody>
      </p:sp>
    </p:spTree>
    <p:extLst>
      <p:ext uri="{BB962C8B-B14F-4D97-AF65-F5344CB8AC3E}">
        <p14:creationId xmlns:p14="http://schemas.microsoft.com/office/powerpoint/2010/main" val="26955966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22" name="Picture 2" descr="http://www.people.com.cn/mediafile/pic/20150907/79/1751224559047792223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9" y="86916"/>
            <a:ext cx="7058025" cy="4947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10911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Text Box 2"/>
          <p:cNvSpPr txBox="1">
            <a:spLocks noChangeArrowheads="1"/>
          </p:cNvSpPr>
          <p:nvPr/>
        </p:nvSpPr>
        <p:spPr bwMode="auto">
          <a:xfrm>
            <a:off x="228600" y="303610"/>
            <a:ext cx="8915400" cy="3342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baseline="-25000">
                <a:solidFill>
                  <a:schemeClr val="tx1"/>
                </a:solidFill>
                <a:latin typeface="Times New Roman" pitchFamily="18" charset="0"/>
                <a:ea typeface="宋体" pitchFamily="2" charset="-122"/>
              </a:defRPr>
            </a:lvl1pPr>
            <a:lvl2pPr marL="742950" indent="-285750">
              <a:defRPr kumimoji="1" sz="2400" b="1" baseline="-25000">
                <a:solidFill>
                  <a:schemeClr val="tx1"/>
                </a:solidFill>
                <a:latin typeface="Times New Roman" pitchFamily="18" charset="0"/>
                <a:ea typeface="宋体" pitchFamily="2" charset="-122"/>
              </a:defRPr>
            </a:lvl2pPr>
            <a:lvl3pPr marL="1143000" indent="-228600">
              <a:defRPr kumimoji="1" sz="2400" b="1" baseline="-25000">
                <a:solidFill>
                  <a:schemeClr val="tx1"/>
                </a:solidFill>
                <a:latin typeface="Times New Roman" pitchFamily="18" charset="0"/>
                <a:ea typeface="宋体" pitchFamily="2" charset="-122"/>
              </a:defRPr>
            </a:lvl3pPr>
            <a:lvl4pPr marL="1600200" indent="-228600">
              <a:defRPr kumimoji="1" sz="2400" b="1" baseline="-25000">
                <a:solidFill>
                  <a:schemeClr val="tx1"/>
                </a:solidFill>
                <a:latin typeface="Times New Roman" pitchFamily="18" charset="0"/>
                <a:ea typeface="宋体" pitchFamily="2" charset="-122"/>
              </a:defRPr>
            </a:lvl4pPr>
            <a:lvl5pPr marL="2057400" indent="-228600">
              <a:defRPr kumimoji="1" sz="2400" b="1" baseline="-25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baseline="-25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baseline="-25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baseline="-25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baseline="-25000">
                <a:solidFill>
                  <a:schemeClr val="tx1"/>
                </a:solidFill>
                <a:latin typeface="Times New Roman" pitchFamily="18" charset="0"/>
                <a:ea typeface="宋体" pitchFamily="2" charset="-122"/>
              </a:defRPr>
            </a:lvl9pPr>
          </a:lstStyle>
          <a:p>
            <a:pPr eaLnBrk="1" fontAlgn="t" hangingPunct="1">
              <a:lnSpc>
                <a:spcPct val="220000"/>
              </a:lnSpc>
            </a:pPr>
            <a:r>
              <a:rPr lang="en-US" altLang="zh-CN" sz="3200" baseline="0" dirty="0">
                <a:ea typeface="仿宋_GB2312" pitchFamily="49" charset="-122"/>
              </a:rPr>
              <a:t>“</a:t>
            </a:r>
            <a:r>
              <a:rPr lang="zh-CN" altLang="en-US" sz="3200" baseline="0" dirty="0">
                <a:latin typeface="Arial" pitchFamily="34" charset="0"/>
                <a:cs typeface="Arial" pitchFamily="34" charset="0"/>
              </a:rPr>
              <a:t>这个铁笼子四面插着五根铁栏杆：选票、多党制、司法独立、新闻自由和军队国家化。</a:t>
            </a:r>
            <a:r>
              <a:rPr lang="zh-CN" altLang="en-US" sz="3200" baseline="0" dirty="0">
                <a:ea typeface="仿宋_GB2312" pitchFamily="49" charset="-122"/>
              </a:rPr>
              <a:t>”</a:t>
            </a:r>
            <a:endParaRPr lang="zh-CN" altLang="en-US" sz="3200" baseline="0" dirty="0">
              <a:latin typeface="仿宋_GB2312" pitchFamily="49" charset="-122"/>
              <a:ea typeface="仿宋_GB2312" pitchFamily="49" charset="-122"/>
            </a:endParaRPr>
          </a:p>
          <a:p>
            <a:pPr algn="r" eaLnBrk="1" fontAlgn="t" hangingPunct="1">
              <a:lnSpc>
                <a:spcPct val="220000"/>
              </a:lnSpc>
            </a:pPr>
            <a:r>
              <a:rPr lang="en-US" altLang="zh-CN" sz="3200" baseline="0" dirty="0">
                <a:ea typeface="仿宋_GB2312" pitchFamily="49" charset="-122"/>
              </a:rPr>
              <a:t>——</a:t>
            </a:r>
            <a:r>
              <a:rPr lang="zh-CN" altLang="en-US" sz="3200" baseline="0" dirty="0">
                <a:ea typeface="仿宋_GB2312" pitchFamily="49" charset="-122"/>
              </a:rPr>
              <a:t>布什</a:t>
            </a:r>
            <a:r>
              <a:rPr lang="zh-CN" altLang="en-US" sz="3200" baseline="0" dirty="0"/>
              <a:t> </a:t>
            </a:r>
          </a:p>
        </p:txBody>
      </p:sp>
      <p:sp>
        <p:nvSpPr>
          <p:cNvPr id="4" name="AutoShape 4"/>
          <p:cNvSpPr>
            <a:spLocks noChangeArrowheads="1"/>
          </p:cNvSpPr>
          <p:nvPr/>
        </p:nvSpPr>
        <p:spPr bwMode="auto">
          <a:xfrm>
            <a:off x="395536" y="3867894"/>
            <a:ext cx="7920880" cy="647700"/>
          </a:xfrm>
          <a:prstGeom prst="wedgeRoundRectCallout">
            <a:avLst>
              <a:gd name="adj1" fmla="val 20256"/>
              <a:gd name="adj2" fmla="val -152402"/>
              <a:gd name="adj3" fmla="val 16667"/>
            </a:avLst>
          </a:prstGeom>
          <a:solidFill>
            <a:srgbClr val="FF3300"/>
          </a:solidFill>
          <a:ln w="9525">
            <a:solidFill>
              <a:schemeClr val="tx1"/>
            </a:solidFill>
            <a:miter lim="800000"/>
            <a:headEnd/>
            <a:tailEnd/>
          </a:ln>
        </p:spPr>
        <p:txBody>
          <a:bodyPr/>
          <a:lstStyle/>
          <a:p>
            <a:pPr eaLnBrk="1" fontAlgn="t" hangingPunct="1"/>
            <a:r>
              <a:rPr lang="zh-CN" altLang="en-US" sz="2800" b="1" baseline="0" dirty="0">
                <a:solidFill>
                  <a:schemeClr val="bg1"/>
                </a:solidFill>
                <a:latin typeface="Tahoma" pitchFamily="34" charset="0"/>
              </a:rPr>
              <a:t>中国坚定不移</a:t>
            </a:r>
            <a:r>
              <a:rPr lang="zh-CN" altLang="en-US" sz="2800" b="1" dirty="0">
                <a:solidFill>
                  <a:schemeClr val="bg1"/>
                </a:solidFill>
                <a:latin typeface="Tahoma" pitchFamily="34" charset="0"/>
              </a:rPr>
              <a:t>走</a:t>
            </a:r>
            <a:r>
              <a:rPr lang="zh-CN" altLang="en-US" sz="2800" b="1" baseline="0" dirty="0">
                <a:solidFill>
                  <a:schemeClr val="bg1"/>
                </a:solidFill>
                <a:latin typeface="Tahoma" pitchFamily="34" charset="0"/>
              </a:rPr>
              <a:t>一条不同于西方国家的发展之路！</a:t>
            </a:r>
          </a:p>
        </p:txBody>
      </p:sp>
    </p:spTree>
    <p:extLst>
      <p:ext uri="{BB962C8B-B14F-4D97-AF65-F5344CB8AC3E}">
        <p14:creationId xmlns:p14="http://schemas.microsoft.com/office/powerpoint/2010/main" val="11504367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Text Box 3"/>
          <p:cNvSpPr txBox="1">
            <a:spLocks noChangeArrowheads="1"/>
          </p:cNvSpPr>
          <p:nvPr/>
        </p:nvSpPr>
        <p:spPr bwMode="auto">
          <a:xfrm>
            <a:off x="1331640" y="771550"/>
            <a:ext cx="6550025"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1970088" algn="l"/>
              </a:tabLst>
              <a:defRPr sz="2400" b="1" baseline="-25000">
                <a:solidFill>
                  <a:schemeClr val="tx1"/>
                </a:solidFill>
                <a:latin typeface="Times New Roman" pitchFamily="18" charset="0"/>
                <a:ea typeface="宋体" charset="-122"/>
              </a:defRPr>
            </a:lvl1pPr>
            <a:lvl2pPr marL="742950" indent="-285750">
              <a:tabLst>
                <a:tab pos="1970088" algn="l"/>
              </a:tabLst>
              <a:defRPr sz="2400" b="1" baseline="-25000">
                <a:solidFill>
                  <a:schemeClr val="tx1"/>
                </a:solidFill>
                <a:latin typeface="Times New Roman" pitchFamily="18" charset="0"/>
                <a:ea typeface="宋体" charset="-122"/>
              </a:defRPr>
            </a:lvl2pPr>
            <a:lvl3pPr marL="1143000" indent="-228600">
              <a:tabLst>
                <a:tab pos="1970088" algn="l"/>
              </a:tabLst>
              <a:defRPr sz="2400" b="1" baseline="-25000">
                <a:solidFill>
                  <a:schemeClr val="tx1"/>
                </a:solidFill>
                <a:latin typeface="Times New Roman" pitchFamily="18" charset="0"/>
                <a:ea typeface="宋体" charset="-122"/>
              </a:defRPr>
            </a:lvl3pPr>
            <a:lvl4pPr marL="1600200" indent="-228600">
              <a:tabLst>
                <a:tab pos="1970088" algn="l"/>
              </a:tabLst>
              <a:defRPr sz="2400" b="1" baseline="-25000">
                <a:solidFill>
                  <a:schemeClr val="tx1"/>
                </a:solidFill>
                <a:latin typeface="Times New Roman" pitchFamily="18" charset="0"/>
                <a:ea typeface="宋体" charset="-122"/>
              </a:defRPr>
            </a:lvl4pPr>
            <a:lvl5pPr marL="2057400" indent="-228600">
              <a:tabLst>
                <a:tab pos="1970088" algn="l"/>
              </a:tabLst>
              <a:defRPr sz="2400" b="1" baseline="-25000">
                <a:solidFill>
                  <a:schemeClr val="tx1"/>
                </a:solidFill>
                <a:latin typeface="Times New Roman" pitchFamily="18" charset="0"/>
                <a:ea typeface="宋体" charset="-122"/>
              </a:defRPr>
            </a:lvl5pPr>
            <a:lvl6pPr marL="2514600" indent="-228600" eaLnBrk="0" fontAlgn="base" hangingPunct="0">
              <a:spcBef>
                <a:spcPct val="0"/>
              </a:spcBef>
              <a:spcAft>
                <a:spcPct val="0"/>
              </a:spcAft>
              <a:buFont typeface="Arial" charset="0"/>
              <a:tabLst>
                <a:tab pos="1970088" algn="l"/>
              </a:tabLst>
              <a:defRPr sz="2400" b="1" baseline="-25000">
                <a:solidFill>
                  <a:schemeClr val="tx1"/>
                </a:solidFill>
                <a:latin typeface="Times New Roman" pitchFamily="18" charset="0"/>
                <a:ea typeface="宋体" charset="-122"/>
              </a:defRPr>
            </a:lvl6pPr>
            <a:lvl7pPr marL="2971800" indent="-228600" eaLnBrk="0" fontAlgn="base" hangingPunct="0">
              <a:spcBef>
                <a:spcPct val="0"/>
              </a:spcBef>
              <a:spcAft>
                <a:spcPct val="0"/>
              </a:spcAft>
              <a:buFont typeface="Arial" charset="0"/>
              <a:tabLst>
                <a:tab pos="1970088" algn="l"/>
              </a:tabLst>
              <a:defRPr sz="2400" b="1" baseline="-25000">
                <a:solidFill>
                  <a:schemeClr val="tx1"/>
                </a:solidFill>
                <a:latin typeface="Times New Roman" pitchFamily="18" charset="0"/>
                <a:ea typeface="宋体" charset="-122"/>
              </a:defRPr>
            </a:lvl7pPr>
            <a:lvl8pPr marL="3429000" indent="-228600" eaLnBrk="0" fontAlgn="base" hangingPunct="0">
              <a:spcBef>
                <a:spcPct val="0"/>
              </a:spcBef>
              <a:spcAft>
                <a:spcPct val="0"/>
              </a:spcAft>
              <a:buFont typeface="Arial" charset="0"/>
              <a:tabLst>
                <a:tab pos="1970088" algn="l"/>
              </a:tabLst>
              <a:defRPr sz="2400" b="1" baseline="-25000">
                <a:solidFill>
                  <a:schemeClr val="tx1"/>
                </a:solidFill>
                <a:latin typeface="Times New Roman" pitchFamily="18" charset="0"/>
                <a:ea typeface="宋体" charset="-122"/>
              </a:defRPr>
            </a:lvl8pPr>
            <a:lvl9pPr marL="3886200" indent="-228600" eaLnBrk="0" fontAlgn="base" hangingPunct="0">
              <a:spcBef>
                <a:spcPct val="0"/>
              </a:spcBef>
              <a:spcAft>
                <a:spcPct val="0"/>
              </a:spcAft>
              <a:buFont typeface="Arial" charset="0"/>
              <a:tabLst>
                <a:tab pos="1970088" algn="l"/>
              </a:tabLst>
              <a:defRPr sz="2400" b="1" baseline="-25000">
                <a:solidFill>
                  <a:schemeClr val="tx1"/>
                </a:solidFill>
                <a:latin typeface="Times New Roman" pitchFamily="18" charset="0"/>
                <a:ea typeface="宋体" charset="-122"/>
              </a:defRPr>
            </a:lvl9pPr>
          </a:lstStyle>
          <a:p>
            <a:pPr algn="ctr" eaLnBrk="1" hangingPunct="1">
              <a:lnSpc>
                <a:spcPct val="150000"/>
              </a:lnSpc>
            </a:pPr>
            <a:r>
              <a:rPr lang="zh-CN" altLang="en-US" sz="5400" baseline="0" dirty="0">
                <a:latin typeface="黑体" pitchFamily="49" charset="-122"/>
                <a:ea typeface="黑体" pitchFamily="49" charset="-122"/>
                <a:sym typeface="Arial" charset="0"/>
              </a:rPr>
              <a:t>第七章</a:t>
            </a:r>
          </a:p>
          <a:p>
            <a:pPr algn="ctr" eaLnBrk="1" hangingPunct="1">
              <a:lnSpc>
                <a:spcPct val="150000"/>
              </a:lnSpc>
            </a:pPr>
            <a:r>
              <a:rPr lang="zh-CN" altLang="en-US" sz="5400" baseline="0" dirty="0">
                <a:latin typeface="黑体" pitchFamily="49" charset="-122"/>
                <a:ea typeface="黑体" pitchFamily="49" charset="-122"/>
                <a:sym typeface="Arial" charset="0"/>
              </a:rPr>
              <a:t>如何破解囚徒困境</a:t>
            </a:r>
          </a:p>
        </p:txBody>
      </p:sp>
    </p:spTree>
    <p:extLst>
      <p:ext uri="{BB962C8B-B14F-4D97-AF65-F5344CB8AC3E}">
        <p14:creationId xmlns:p14="http://schemas.microsoft.com/office/powerpoint/2010/main" val="12620776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type="body" idx="1"/>
          </p:nvPr>
        </p:nvSpPr>
        <p:spPr>
          <a:xfrm>
            <a:off x="899592" y="339502"/>
            <a:ext cx="7632848" cy="3888432"/>
          </a:xfrm>
        </p:spPr>
        <p:txBody>
          <a:bodyPr>
            <a:noAutofit/>
          </a:bodyPr>
          <a:lstStyle/>
          <a:p>
            <a:pPr eaLnBrk="1" hangingPunct="1">
              <a:lnSpc>
                <a:spcPct val="220000"/>
              </a:lnSpc>
              <a:buFontTx/>
              <a:buNone/>
            </a:pPr>
            <a:r>
              <a:rPr lang="zh-CN" altLang="en-US" sz="2800" b="1" dirty="0">
                <a:ea typeface="宋体" charset="-122"/>
              </a:rPr>
              <a:t>一、如何利用？</a:t>
            </a:r>
            <a:endParaRPr lang="en-US" altLang="zh-CN" sz="2800" b="1" dirty="0">
              <a:ea typeface="宋体" charset="-122"/>
            </a:endParaRPr>
          </a:p>
          <a:p>
            <a:pPr eaLnBrk="1" hangingPunct="1">
              <a:lnSpc>
                <a:spcPct val="220000"/>
              </a:lnSpc>
              <a:buFontTx/>
              <a:buNone/>
            </a:pPr>
            <a:r>
              <a:rPr lang="en-US" altLang="zh-CN" sz="2800" b="1" dirty="0"/>
              <a:t>1</a:t>
            </a:r>
            <a:r>
              <a:rPr lang="zh-CN" altLang="en-US" sz="2800" b="1" dirty="0"/>
              <a:t>、</a:t>
            </a:r>
            <a:r>
              <a:rPr lang="zh-CN" altLang="en-US" sz="2800" b="1" dirty="0">
                <a:hlinkClick r:id="" action="ppaction://noaction"/>
              </a:rPr>
              <a:t>上帝和魔鬼</a:t>
            </a:r>
            <a:endParaRPr lang="en-US" altLang="zh-CN" sz="2800" b="1" dirty="0"/>
          </a:p>
          <a:p>
            <a:pPr>
              <a:lnSpc>
                <a:spcPct val="220000"/>
              </a:lnSpc>
              <a:buFontTx/>
              <a:buNone/>
            </a:pPr>
            <a:r>
              <a:rPr lang="en-US" altLang="zh-CN" sz="2800" b="1" dirty="0"/>
              <a:t>2</a:t>
            </a:r>
            <a:r>
              <a:rPr lang="zh-CN" altLang="en-US" sz="2800" b="1" dirty="0"/>
              <a:t>、如何购车（利出一孔）</a:t>
            </a:r>
          </a:p>
        </p:txBody>
      </p:sp>
      <p:sp>
        <p:nvSpPr>
          <p:cNvPr id="3" name="AutoShape 5"/>
          <p:cNvSpPr>
            <a:spLocks noChangeArrowheads="1"/>
          </p:cNvSpPr>
          <p:nvPr/>
        </p:nvSpPr>
        <p:spPr bwMode="auto">
          <a:xfrm>
            <a:off x="827584" y="3720883"/>
            <a:ext cx="2736304" cy="506133"/>
          </a:xfrm>
          <a:prstGeom prst="wedgeRectCallout">
            <a:avLst>
              <a:gd name="adj1" fmla="val 15931"/>
              <a:gd name="adj2" fmla="val -138945"/>
            </a:avLst>
          </a:prstGeom>
          <a:solidFill>
            <a:srgbClr val="FF0000"/>
          </a:solidFill>
          <a:ln w="9525">
            <a:solidFill>
              <a:schemeClr val="hlink"/>
            </a:solidFill>
            <a:miter lim="800000"/>
            <a:headEnd/>
            <a:tailEnd/>
          </a:ln>
          <a:effectLst/>
        </p:spPr>
        <p:txBody>
          <a:bodyPr/>
          <a:lstStyle/>
          <a:p>
            <a:pPr algn="ctr" eaLnBrk="1" hangingPunct="1">
              <a:defRPr/>
            </a:pPr>
            <a:r>
              <a:rPr lang="zh-CN" altLang="en-US" sz="3200" b="1" baseline="0" dirty="0">
                <a:solidFill>
                  <a:schemeClr val="bg1"/>
                </a:solidFill>
                <a:ea typeface="宋体" pitchFamily="2" charset="-122"/>
              </a:rPr>
              <a:t>合法奖赏权</a:t>
            </a:r>
          </a:p>
        </p:txBody>
      </p:sp>
      <p:sp>
        <p:nvSpPr>
          <p:cNvPr id="2" name="矩形 1">
            <a:hlinkClick r:id="" action="ppaction://noaction"/>
          </p:cNvPr>
          <p:cNvSpPr/>
          <p:nvPr/>
        </p:nvSpPr>
        <p:spPr>
          <a:xfrm>
            <a:off x="7380312" y="195486"/>
            <a:ext cx="1107996" cy="369332"/>
          </a:xfrm>
          <a:prstGeom prst="rect">
            <a:avLst/>
          </a:prstGeom>
        </p:spPr>
        <p:txBody>
          <a:bodyPr wrap="none">
            <a:spAutoFit/>
          </a:bodyPr>
          <a:lstStyle/>
          <a:p>
            <a:r>
              <a:rPr lang="zh-CN" altLang="en-US" dirty="0"/>
              <a:t>利出一孔</a:t>
            </a:r>
          </a:p>
        </p:txBody>
      </p:sp>
    </p:spTree>
    <p:extLst>
      <p:ext uri="{BB962C8B-B14F-4D97-AF65-F5344CB8AC3E}">
        <p14:creationId xmlns:p14="http://schemas.microsoft.com/office/powerpoint/2010/main" val="2873994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type="body" idx="1"/>
          </p:nvPr>
        </p:nvSpPr>
        <p:spPr>
          <a:xfrm>
            <a:off x="251520" y="195486"/>
            <a:ext cx="8497887" cy="4229496"/>
          </a:xfrm>
        </p:spPr>
        <p:txBody>
          <a:bodyPr>
            <a:noAutofit/>
          </a:bodyPr>
          <a:lstStyle/>
          <a:p>
            <a:pPr eaLnBrk="1" hangingPunct="1">
              <a:lnSpc>
                <a:spcPct val="220000"/>
              </a:lnSpc>
              <a:buFontTx/>
              <a:buNone/>
            </a:pPr>
            <a:r>
              <a:rPr lang="zh-CN" altLang="en-US" sz="2800" b="1" dirty="0">
                <a:ea typeface="宋体" charset="-122"/>
              </a:rPr>
              <a:t>二、如何破解？</a:t>
            </a:r>
            <a:endParaRPr lang="en-US" altLang="zh-CN" sz="2800" b="1" dirty="0">
              <a:ea typeface="宋体" charset="-122"/>
            </a:endParaRPr>
          </a:p>
          <a:p>
            <a:pPr eaLnBrk="1" hangingPunct="1">
              <a:lnSpc>
                <a:spcPct val="200000"/>
              </a:lnSpc>
              <a:buFontTx/>
              <a:buNone/>
            </a:pPr>
            <a:r>
              <a:rPr lang="en-US" altLang="zh-CN" sz="2400" b="1" dirty="0">
                <a:ea typeface="宋体" charset="-122"/>
              </a:rPr>
              <a:t>1</a:t>
            </a:r>
            <a:r>
              <a:rPr lang="zh-CN" altLang="en-US" sz="2400" b="1" dirty="0">
                <a:ea typeface="宋体" charset="-122"/>
              </a:rPr>
              <a:t>、道德教化（文化建设</a:t>
            </a:r>
            <a:r>
              <a:rPr lang="zh-CN" altLang="en-US" sz="2000" b="1" dirty="0">
                <a:ea typeface="宋体" charset="-122"/>
              </a:rPr>
              <a:t>）</a:t>
            </a:r>
          </a:p>
          <a:p>
            <a:pPr eaLnBrk="1" hangingPunct="1">
              <a:lnSpc>
                <a:spcPct val="220000"/>
              </a:lnSpc>
              <a:buFont typeface="Wingdings" pitchFamily="2" charset="2"/>
              <a:buNone/>
            </a:pPr>
            <a:r>
              <a:rPr lang="zh-CN" altLang="en-US" sz="2000" b="1" dirty="0"/>
              <a:t>社会学基本定理</a:t>
            </a:r>
          </a:p>
          <a:p>
            <a:pPr>
              <a:lnSpc>
                <a:spcPct val="220000"/>
              </a:lnSpc>
              <a:buFontTx/>
              <a:buNone/>
            </a:pPr>
            <a:r>
              <a:rPr lang="en-US" altLang="zh-CN" sz="1400" b="1" dirty="0"/>
              <a:t>       </a:t>
            </a:r>
            <a:r>
              <a:rPr lang="zh-CN" altLang="zh-CN" sz="1400" b="1" dirty="0"/>
              <a:t>金迪斯</a:t>
            </a:r>
            <a:r>
              <a:rPr lang="zh-CN" altLang="en-US" sz="1400" b="1" dirty="0"/>
              <a:t>（</a:t>
            </a:r>
            <a:r>
              <a:rPr lang="en-US" altLang="zh-CN" sz="1400" b="1" dirty="0"/>
              <a:t>H. </a:t>
            </a:r>
            <a:r>
              <a:rPr lang="en-US" altLang="zh-CN" sz="1400" b="1" dirty="0" err="1"/>
              <a:t>Gintis</a:t>
            </a:r>
            <a:r>
              <a:rPr lang="zh-CN" altLang="en-US" sz="1400" b="1" dirty="0"/>
              <a:t>）</a:t>
            </a:r>
            <a:r>
              <a:rPr lang="en-US" altLang="zh-CN" sz="1400" b="1" dirty="0"/>
              <a:t> </a:t>
            </a:r>
            <a:r>
              <a:rPr lang="zh-CN" altLang="en-US" sz="1400" b="1" dirty="0"/>
              <a:t>：</a:t>
            </a:r>
            <a:r>
              <a:rPr lang="zh-CN" altLang="zh-CN" sz="1400" b="1" dirty="0"/>
              <a:t>如果一个社会都是由自利主义者构成的，那么，长期而言，这个社会将消亡。而如果一个社会，通过“说服教育”以及其他说教机构的努力，长期保持一定比例的利他主义者，它就能够稳定地繁衍下去。</a:t>
            </a:r>
            <a:endParaRPr lang="zh-CN" altLang="en-US" sz="1800" b="1" dirty="0"/>
          </a:p>
          <a:p>
            <a:pPr eaLnBrk="1" hangingPunct="1">
              <a:lnSpc>
                <a:spcPct val="220000"/>
              </a:lnSpc>
              <a:buFontTx/>
              <a:buNone/>
            </a:pPr>
            <a:r>
              <a:rPr lang="zh-CN" altLang="en-US" sz="2000" b="1" i="1" dirty="0"/>
              <a:t>     </a:t>
            </a:r>
          </a:p>
        </p:txBody>
      </p:sp>
    </p:spTree>
    <p:extLst>
      <p:ext uri="{BB962C8B-B14F-4D97-AF65-F5344CB8AC3E}">
        <p14:creationId xmlns:p14="http://schemas.microsoft.com/office/powerpoint/2010/main" val="27479300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body" idx="4294967295"/>
          </p:nvPr>
        </p:nvSpPr>
        <p:spPr>
          <a:xfrm>
            <a:off x="452332" y="123478"/>
            <a:ext cx="7388373" cy="735806"/>
          </a:xfrm>
          <a:ln>
            <a:noFill/>
            <a:miter lim="800000"/>
            <a:headEnd/>
            <a:tailEnd/>
          </a:ln>
        </p:spPr>
        <p:txBody>
          <a:bodyPr lIns="91440" tIns="45720" rIns="91440" bIns="45720"/>
          <a:lstStyle/>
          <a:p>
            <a:pPr lvl="2" indent="0" eaLnBrk="1" hangingPunct="1">
              <a:lnSpc>
                <a:spcPct val="150000"/>
              </a:lnSpc>
              <a:buFont typeface="Wingdings" pitchFamily="2" charset="2"/>
              <a:buNone/>
            </a:pPr>
            <a:r>
              <a:rPr lang="zh-CN" altLang="en-US" sz="2800" dirty="0">
                <a:ea typeface="华文中宋" pitchFamily="2" charset="-122"/>
                <a:sym typeface="Symbol" pitchFamily="18" charset="2"/>
              </a:rPr>
              <a:t>罗森塞蜈蚣博弈（</a:t>
            </a:r>
            <a:r>
              <a:rPr lang="en-US" altLang="zh-CN" sz="2800" dirty="0" err="1">
                <a:ea typeface="华文中宋" pitchFamily="2" charset="-122"/>
                <a:sym typeface="Symbol" pitchFamily="18" charset="2"/>
              </a:rPr>
              <a:t>Rosenthsal</a:t>
            </a:r>
            <a:r>
              <a:rPr lang="zh-CN" altLang="en-US" sz="2800" dirty="0">
                <a:ea typeface="华文中宋" pitchFamily="2" charset="-122"/>
                <a:sym typeface="Symbol" pitchFamily="18" charset="2"/>
              </a:rPr>
              <a:t>，</a:t>
            </a:r>
            <a:r>
              <a:rPr lang="en-US" altLang="zh-CN" sz="2800" dirty="0">
                <a:ea typeface="华文中宋" pitchFamily="2" charset="-122"/>
                <a:sym typeface="Symbol" pitchFamily="18" charset="2"/>
              </a:rPr>
              <a:t>1981</a:t>
            </a:r>
            <a:r>
              <a:rPr lang="zh-CN" altLang="en-US" sz="2800" dirty="0">
                <a:ea typeface="华文中宋" pitchFamily="2" charset="-122"/>
                <a:sym typeface="Symbol" pitchFamily="18" charset="2"/>
              </a:rPr>
              <a:t>）</a:t>
            </a:r>
          </a:p>
        </p:txBody>
      </p:sp>
      <p:grpSp>
        <p:nvGrpSpPr>
          <p:cNvPr id="67587" name="Group 44"/>
          <p:cNvGrpSpPr>
            <a:grpSpLocks/>
          </p:cNvGrpSpPr>
          <p:nvPr/>
        </p:nvGrpSpPr>
        <p:grpSpPr bwMode="auto">
          <a:xfrm>
            <a:off x="869416" y="1203722"/>
            <a:ext cx="2307173" cy="2119313"/>
            <a:chOff x="528" y="1728"/>
            <a:chExt cx="1344" cy="1780"/>
          </a:xfrm>
        </p:grpSpPr>
        <p:sp>
          <p:nvSpPr>
            <p:cNvPr id="67617" name="Text Box 45"/>
            <p:cNvSpPr txBox="1">
              <a:spLocks noChangeArrowheads="1"/>
            </p:cNvSpPr>
            <p:nvPr/>
          </p:nvSpPr>
          <p:spPr bwMode="auto">
            <a:xfrm>
              <a:off x="600" y="1728"/>
              <a:ext cx="262" cy="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25000">
                  <a:solidFill>
                    <a:schemeClr val="tx1"/>
                  </a:solidFill>
                  <a:latin typeface="Times New Roman" pitchFamily="18" charset="0"/>
                  <a:ea typeface="宋体" charset="-122"/>
                </a:defRPr>
              </a:lvl1pPr>
              <a:lvl2pPr marL="742950" indent="-285750">
                <a:defRPr sz="2400" b="1" baseline="-25000">
                  <a:solidFill>
                    <a:schemeClr val="tx1"/>
                  </a:solidFill>
                  <a:latin typeface="Times New Roman" pitchFamily="18" charset="0"/>
                  <a:ea typeface="宋体" charset="-122"/>
                </a:defRPr>
              </a:lvl2pPr>
              <a:lvl3pPr marL="1143000" indent="-228600">
                <a:defRPr sz="2400" b="1" baseline="-25000">
                  <a:solidFill>
                    <a:schemeClr val="tx1"/>
                  </a:solidFill>
                  <a:latin typeface="Times New Roman" pitchFamily="18" charset="0"/>
                  <a:ea typeface="宋体" charset="-122"/>
                </a:defRPr>
              </a:lvl3pPr>
              <a:lvl4pPr marL="1600200" indent="-228600">
                <a:defRPr sz="2400" b="1" baseline="-25000">
                  <a:solidFill>
                    <a:schemeClr val="tx1"/>
                  </a:solidFill>
                  <a:latin typeface="Times New Roman" pitchFamily="18" charset="0"/>
                  <a:ea typeface="宋体" charset="-122"/>
                </a:defRPr>
              </a:lvl4pPr>
              <a:lvl5pPr marL="2057400" indent="-228600">
                <a:defRPr sz="2400" b="1" baseline="-25000">
                  <a:solidFill>
                    <a:schemeClr val="tx1"/>
                  </a:solidFill>
                  <a:latin typeface="Times New Roman" pitchFamily="18" charset="0"/>
                  <a:ea typeface="宋体" charset="-122"/>
                </a:defRPr>
              </a:lvl5pPr>
              <a:lvl6pPr marL="25146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6pPr>
              <a:lvl7pPr marL="29718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7pPr>
              <a:lvl8pPr marL="34290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8pPr>
              <a:lvl9pPr marL="38862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9pPr>
            </a:lstStyle>
            <a:p>
              <a:pPr eaLnBrk="1" hangingPunct="1"/>
              <a:r>
                <a:rPr kumimoji="1" lang="en-US" altLang="zh-CN" sz="3600" baseline="0"/>
                <a:t>1</a:t>
              </a:r>
            </a:p>
          </p:txBody>
        </p:sp>
        <p:sp>
          <p:nvSpPr>
            <p:cNvPr id="67618" name="Text Box 46"/>
            <p:cNvSpPr txBox="1">
              <a:spLocks noChangeArrowheads="1"/>
            </p:cNvSpPr>
            <p:nvPr/>
          </p:nvSpPr>
          <p:spPr bwMode="auto">
            <a:xfrm>
              <a:off x="958" y="2318"/>
              <a:ext cx="280" cy="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25000">
                  <a:solidFill>
                    <a:schemeClr val="tx1"/>
                  </a:solidFill>
                  <a:latin typeface="Times New Roman" pitchFamily="18" charset="0"/>
                  <a:ea typeface="宋体" charset="-122"/>
                </a:defRPr>
              </a:lvl1pPr>
              <a:lvl2pPr marL="742950" indent="-285750">
                <a:defRPr sz="2400" b="1" baseline="-25000">
                  <a:solidFill>
                    <a:schemeClr val="tx1"/>
                  </a:solidFill>
                  <a:latin typeface="Times New Roman" pitchFamily="18" charset="0"/>
                  <a:ea typeface="宋体" charset="-122"/>
                </a:defRPr>
              </a:lvl2pPr>
              <a:lvl3pPr marL="1143000" indent="-228600">
                <a:defRPr sz="2400" b="1" baseline="-25000">
                  <a:solidFill>
                    <a:schemeClr val="tx1"/>
                  </a:solidFill>
                  <a:latin typeface="Times New Roman" pitchFamily="18" charset="0"/>
                  <a:ea typeface="宋体" charset="-122"/>
                </a:defRPr>
              </a:lvl3pPr>
              <a:lvl4pPr marL="1600200" indent="-228600">
                <a:defRPr sz="2400" b="1" baseline="-25000">
                  <a:solidFill>
                    <a:schemeClr val="tx1"/>
                  </a:solidFill>
                  <a:latin typeface="Times New Roman" pitchFamily="18" charset="0"/>
                  <a:ea typeface="宋体" charset="-122"/>
                </a:defRPr>
              </a:lvl4pPr>
              <a:lvl5pPr marL="2057400" indent="-228600">
                <a:defRPr sz="2400" b="1" baseline="-25000">
                  <a:solidFill>
                    <a:schemeClr val="tx1"/>
                  </a:solidFill>
                  <a:latin typeface="Times New Roman" pitchFamily="18" charset="0"/>
                  <a:ea typeface="宋体" charset="-122"/>
                </a:defRPr>
              </a:lvl5pPr>
              <a:lvl6pPr marL="25146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6pPr>
              <a:lvl7pPr marL="29718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7pPr>
              <a:lvl8pPr marL="34290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8pPr>
              <a:lvl9pPr marL="38862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9pPr>
            </a:lstStyle>
            <a:p>
              <a:pPr eaLnBrk="1" hangingPunct="1"/>
              <a:r>
                <a:rPr kumimoji="1" lang="en-US" altLang="zh-CN" sz="2800" baseline="0"/>
                <a:t>D</a:t>
              </a:r>
            </a:p>
          </p:txBody>
        </p:sp>
        <p:sp>
          <p:nvSpPr>
            <p:cNvPr id="67619" name="Text Box 47"/>
            <p:cNvSpPr txBox="1">
              <a:spLocks noChangeArrowheads="1"/>
            </p:cNvSpPr>
            <p:nvPr/>
          </p:nvSpPr>
          <p:spPr bwMode="auto">
            <a:xfrm>
              <a:off x="1030" y="1886"/>
              <a:ext cx="280" cy="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25000">
                  <a:solidFill>
                    <a:schemeClr val="tx1"/>
                  </a:solidFill>
                  <a:latin typeface="Times New Roman" pitchFamily="18" charset="0"/>
                  <a:ea typeface="宋体" charset="-122"/>
                </a:defRPr>
              </a:lvl1pPr>
              <a:lvl2pPr marL="742950" indent="-285750">
                <a:defRPr sz="2400" b="1" baseline="-25000">
                  <a:solidFill>
                    <a:schemeClr val="tx1"/>
                  </a:solidFill>
                  <a:latin typeface="Times New Roman" pitchFamily="18" charset="0"/>
                  <a:ea typeface="宋体" charset="-122"/>
                </a:defRPr>
              </a:lvl2pPr>
              <a:lvl3pPr marL="1143000" indent="-228600">
                <a:defRPr sz="2400" b="1" baseline="-25000">
                  <a:solidFill>
                    <a:schemeClr val="tx1"/>
                  </a:solidFill>
                  <a:latin typeface="Times New Roman" pitchFamily="18" charset="0"/>
                  <a:ea typeface="宋体" charset="-122"/>
                </a:defRPr>
              </a:lvl3pPr>
              <a:lvl4pPr marL="1600200" indent="-228600">
                <a:defRPr sz="2400" b="1" baseline="-25000">
                  <a:solidFill>
                    <a:schemeClr val="tx1"/>
                  </a:solidFill>
                  <a:latin typeface="Times New Roman" pitchFamily="18" charset="0"/>
                  <a:ea typeface="宋体" charset="-122"/>
                </a:defRPr>
              </a:lvl4pPr>
              <a:lvl5pPr marL="2057400" indent="-228600">
                <a:defRPr sz="2400" b="1" baseline="-25000">
                  <a:solidFill>
                    <a:schemeClr val="tx1"/>
                  </a:solidFill>
                  <a:latin typeface="Times New Roman" pitchFamily="18" charset="0"/>
                  <a:ea typeface="宋体" charset="-122"/>
                </a:defRPr>
              </a:lvl5pPr>
              <a:lvl6pPr marL="25146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6pPr>
              <a:lvl7pPr marL="29718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7pPr>
              <a:lvl8pPr marL="34290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8pPr>
              <a:lvl9pPr marL="38862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9pPr>
            </a:lstStyle>
            <a:p>
              <a:pPr eaLnBrk="1" hangingPunct="1"/>
              <a:r>
                <a:rPr kumimoji="1" lang="en-US" altLang="zh-CN" sz="2800" baseline="0"/>
                <a:t>A</a:t>
              </a:r>
            </a:p>
          </p:txBody>
        </p:sp>
        <p:sp>
          <p:nvSpPr>
            <p:cNvPr id="2141232" name="Line 48"/>
            <p:cNvSpPr>
              <a:spLocks noChangeShapeType="1"/>
            </p:cNvSpPr>
            <p:nvPr/>
          </p:nvSpPr>
          <p:spPr bwMode="auto">
            <a:xfrm>
              <a:off x="886" y="2208"/>
              <a:ext cx="860" cy="0"/>
            </a:xfrm>
            <a:prstGeom prst="line">
              <a:avLst/>
            </a:prstGeom>
            <a:noFill/>
            <a:ln w="38100">
              <a:solidFill>
                <a:schemeClr val="folHlink"/>
              </a:solidFill>
              <a:miter lim="800000"/>
              <a:headEnd/>
              <a:tailEnd type="triangle" w="med" len="med"/>
            </a:ln>
            <a:effectLst>
              <a:prstShdw prst="shdw17" dist="17961" dir="2700000">
                <a:schemeClr val="folHlink">
                  <a:gamma/>
                  <a:shade val="60000"/>
                  <a:invGamma/>
                </a:schemeClr>
              </a:prstShdw>
            </a:effectLst>
          </p:spPr>
          <p:txBody>
            <a:bodyPr wrap="none"/>
            <a:lstStyle/>
            <a:p>
              <a:pPr algn="ctr" eaLnBrk="1" fontAlgn="t" hangingPunct="1">
                <a:defRPr/>
              </a:pPr>
              <a:endParaRPr lang="zh-CN" altLang="en-US">
                <a:effectLst>
                  <a:outerShdw blurRad="38100" dist="38100" dir="2700000" algn="tl">
                    <a:srgbClr val="000000">
                      <a:alpha val="43137"/>
                    </a:srgbClr>
                  </a:outerShdw>
                </a:effectLst>
                <a:ea typeface="宋体" pitchFamily="2" charset="-122"/>
              </a:endParaRPr>
            </a:p>
          </p:txBody>
        </p:sp>
        <p:sp>
          <p:nvSpPr>
            <p:cNvPr id="2141233" name="Line 49"/>
            <p:cNvSpPr>
              <a:spLocks noChangeShapeType="1"/>
            </p:cNvSpPr>
            <p:nvPr/>
          </p:nvSpPr>
          <p:spPr bwMode="auto">
            <a:xfrm flipH="1">
              <a:off x="886" y="2208"/>
              <a:ext cx="0" cy="768"/>
            </a:xfrm>
            <a:prstGeom prst="line">
              <a:avLst/>
            </a:prstGeom>
            <a:noFill/>
            <a:ln w="38100">
              <a:solidFill>
                <a:schemeClr val="folHlink"/>
              </a:solidFill>
              <a:miter lim="800000"/>
              <a:headEnd/>
              <a:tailEnd type="triangle" w="med" len="med"/>
            </a:ln>
            <a:effectLst>
              <a:prstShdw prst="shdw17" dist="17961" dir="2700000">
                <a:schemeClr val="folHlink">
                  <a:gamma/>
                  <a:shade val="60000"/>
                  <a:invGamma/>
                </a:schemeClr>
              </a:prstShdw>
            </a:effectLst>
          </p:spPr>
          <p:txBody>
            <a:bodyPr wrap="none"/>
            <a:lstStyle/>
            <a:p>
              <a:pPr algn="ctr" eaLnBrk="1" fontAlgn="t" hangingPunct="1">
                <a:defRPr/>
              </a:pPr>
              <a:endParaRPr lang="zh-CN" altLang="en-US">
                <a:effectLst>
                  <a:outerShdw blurRad="38100" dist="38100" dir="2700000" algn="tl">
                    <a:srgbClr val="000000">
                      <a:alpha val="43137"/>
                    </a:srgbClr>
                  </a:outerShdw>
                </a:effectLst>
                <a:ea typeface="宋体" pitchFamily="2" charset="-122"/>
              </a:endParaRPr>
            </a:p>
          </p:txBody>
        </p:sp>
        <p:sp>
          <p:nvSpPr>
            <p:cNvPr id="67622" name="Text Box 50"/>
            <p:cNvSpPr txBox="1">
              <a:spLocks noChangeArrowheads="1"/>
            </p:cNvSpPr>
            <p:nvPr/>
          </p:nvSpPr>
          <p:spPr bwMode="auto">
            <a:xfrm>
              <a:off x="528" y="3120"/>
              <a:ext cx="940"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25000">
                  <a:solidFill>
                    <a:schemeClr val="tx1"/>
                  </a:solidFill>
                  <a:latin typeface="Times New Roman" pitchFamily="18" charset="0"/>
                  <a:ea typeface="宋体" charset="-122"/>
                </a:defRPr>
              </a:lvl1pPr>
              <a:lvl2pPr marL="742950" indent="-285750">
                <a:defRPr sz="2400" b="1" baseline="-25000">
                  <a:solidFill>
                    <a:schemeClr val="tx1"/>
                  </a:solidFill>
                  <a:latin typeface="Times New Roman" pitchFamily="18" charset="0"/>
                  <a:ea typeface="宋体" charset="-122"/>
                </a:defRPr>
              </a:lvl2pPr>
              <a:lvl3pPr marL="1143000" indent="-228600">
                <a:defRPr sz="2400" b="1" baseline="-25000">
                  <a:solidFill>
                    <a:schemeClr val="tx1"/>
                  </a:solidFill>
                  <a:latin typeface="Times New Roman" pitchFamily="18" charset="0"/>
                  <a:ea typeface="宋体" charset="-122"/>
                </a:defRPr>
              </a:lvl3pPr>
              <a:lvl4pPr marL="1600200" indent="-228600">
                <a:defRPr sz="2400" b="1" baseline="-25000">
                  <a:solidFill>
                    <a:schemeClr val="tx1"/>
                  </a:solidFill>
                  <a:latin typeface="Times New Roman" pitchFamily="18" charset="0"/>
                  <a:ea typeface="宋体" charset="-122"/>
                </a:defRPr>
              </a:lvl4pPr>
              <a:lvl5pPr marL="2057400" indent="-228600">
                <a:defRPr sz="2400" b="1" baseline="-25000">
                  <a:solidFill>
                    <a:schemeClr val="tx1"/>
                  </a:solidFill>
                  <a:latin typeface="Times New Roman" pitchFamily="18" charset="0"/>
                  <a:ea typeface="宋体" charset="-122"/>
                </a:defRPr>
              </a:lvl5pPr>
              <a:lvl6pPr marL="25146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6pPr>
              <a:lvl7pPr marL="29718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7pPr>
              <a:lvl8pPr marL="34290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8pPr>
              <a:lvl9pPr marL="38862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9pPr>
            </a:lstStyle>
            <a:p>
              <a:pPr eaLnBrk="1" hangingPunct="1"/>
              <a:r>
                <a:rPr kumimoji="1" lang="zh-CN" altLang="en-US" b="0" baseline="0"/>
                <a:t>（</a:t>
              </a:r>
              <a:r>
                <a:rPr kumimoji="1" lang="en-US" altLang="zh-CN" b="0" baseline="0"/>
                <a:t>40,10</a:t>
              </a:r>
              <a:r>
                <a:rPr kumimoji="1" lang="zh-CN" altLang="en-US" b="0" baseline="0"/>
                <a:t>）</a:t>
              </a:r>
            </a:p>
          </p:txBody>
        </p:sp>
        <p:sp>
          <p:nvSpPr>
            <p:cNvPr id="67623" name="Text Box 51"/>
            <p:cNvSpPr txBox="1">
              <a:spLocks noChangeArrowheads="1"/>
            </p:cNvSpPr>
            <p:nvPr/>
          </p:nvSpPr>
          <p:spPr bwMode="auto">
            <a:xfrm>
              <a:off x="1610" y="1752"/>
              <a:ext cx="262" cy="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25000">
                  <a:solidFill>
                    <a:schemeClr val="tx1"/>
                  </a:solidFill>
                  <a:latin typeface="Times New Roman" pitchFamily="18" charset="0"/>
                  <a:ea typeface="宋体" charset="-122"/>
                </a:defRPr>
              </a:lvl1pPr>
              <a:lvl2pPr marL="742950" indent="-285750">
                <a:defRPr sz="2400" b="1" baseline="-25000">
                  <a:solidFill>
                    <a:schemeClr val="tx1"/>
                  </a:solidFill>
                  <a:latin typeface="Times New Roman" pitchFamily="18" charset="0"/>
                  <a:ea typeface="宋体" charset="-122"/>
                </a:defRPr>
              </a:lvl2pPr>
              <a:lvl3pPr marL="1143000" indent="-228600">
                <a:defRPr sz="2400" b="1" baseline="-25000">
                  <a:solidFill>
                    <a:schemeClr val="tx1"/>
                  </a:solidFill>
                  <a:latin typeface="Times New Roman" pitchFamily="18" charset="0"/>
                  <a:ea typeface="宋体" charset="-122"/>
                </a:defRPr>
              </a:lvl3pPr>
              <a:lvl4pPr marL="1600200" indent="-228600">
                <a:defRPr sz="2400" b="1" baseline="-25000">
                  <a:solidFill>
                    <a:schemeClr val="tx1"/>
                  </a:solidFill>
                  <a:latin typeface="Times New Roman" pitchFamily="18" charset="0"/>
                  <a:ea typeface="宋体" charset="-122"/>
                </a:defRPr>
              </a:lvl4pPr>
              <a:lvl5pPr marL="2057400" indent="-228600">
                <a:defRPr sz="2400" b="1" baseline="-25000">
                  <a:solidFill>
                    <a:schemeClr val="tx1"/>
                  </a:solidFill>
                  <a:latin typeface="Times New Roman" pitchFamily="18" charset="0"/>
                  <a:ea typeface="宋体" charset="-122"/>
                </a:defRPr>
              </a:lvl5pPr>
              <a:lvl6pPr marL="25146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6pPr>
              <a:lvl7pPr marL="29718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7pPr>
              <a:lvl8pPr marL="34290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8pPr>
              <a:lvl9pPr marL="38862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9pPr>
            </a:lstStyle>
            <a:p>
              <a:pPr eaLnBrk="1" hangingPunct="1"/>
              <a:r>
                <a:rPr kumimoji="1" lang="en-US" altLang="zh-CN" sz="3600" baseline="0"/>
                <a:t>2</a:t>
              </a:r>
            </a:p>
          </p:txBody>
        </p:sp>
      </p:grpSp>
      <p:grpSp>
        <p:nvGrpSpPr>
          <p:cNvPr id="67588" name="Group 52"/>
          <p:cNvGrpSpPr>
            <a:grpSpLocks/>
          </p:cNvGrpSpPr>
          <p:nvPr/>
        </p:nvGrpSpPr>
        <p:grpSpPr bwMode="auto">
          <a:xfrm>
            <a:off x="2254114" y="1179910"/>
            <a:ext cx="2090876" cy="2140743"/>
            <a:chOff x="528" y="1710"/>
            <a:chExt cx="1218" cy="1798"/>
          </a:xfrm>
        </p:grpSpPr>
        <p:sp>
          <p:nvSpPr>
            <p:cNvPr id="67610" name="Text Box 53"/>
            <p:cNvSpPr txBox="1">
              <a:spLocks noChangeArrowheads="1"/>
            </p:cNvSpPr>
            <p:nvPr/>
          </p:nvSpPr>
          <p:spPr bwMode="auto">
            <a:xfrm>
              <a:off x="600" y="1710"/>
              <a:ext cx="116" cy="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25000">
                  <a:solidFill>
                    <a:schemeClr val="tx1"/>
                  </a:solidFill>
                  <a:latin typeface="Times New Roman" pitchFamily="18" charset="0"/>
                  <a:ea typeface="宋体" charset="-122"/>
                </a:defRPr>
              </a:lvl1pPr>
              <a:lvl2pPr marL="742950" indent="-285750">
                <a:defRPr sz="2400" b="1" baseline="-25000">
                  <a:solidFill>
                    <a:schemeClr val="tx1"/>
                  </a:solidFill>
                  <a:latin typeface="Times New Roman" pitchFamily="18" charset="0"/>
                  <a:ea typeface="宋体" charset="-122"/>
                </a:defRPr>
              </a:lvl2pPr>
              <a:lvl3pPr marL="1143000" indent="-228600">
                <a:defRPr sz="2400" b="1" baseline="-25000">
                  <a:solidFill>
                    <a:schemeClr val="tx1"/>
                  </a:solidFill>
                  <a:latin typeface="Times New Roman" pitchFamily="18" charset="0"/>
                  <a:ea typeface="宋体" charset="-122"/>
                </a:defRPr>
              </a:lvl3pPr>
              <a:lvl4pPr marL="1600200" indent="-228600">
                <a:defRPr sz="2400" b="1" baseline="-25000">
                  <a:solidFill>
                    <a:schemeClr val="tx1"/>
                  </a:solidFill>
                  <a:latin typeface="Times New Roman" pitchFamily="18" charset="0"/>
                  <a:ea typeface="宋体" charset="-122"/>
                </a:defRPr>
              </a:lvl4pPr>
              <a:lvl5pPr marL="2057400" indent="-228600">
                <a:defRPr sz="2400" b="1" baseline="-25000">
                  <a:solidFill>
                    <a:schemeClr val="tx1"/>
                  </a:solidFill>
                  <a:latin typeface="Times New Roman" pitchFamily="18" charset="0"/>
                  <a:ea typeface="宋体" charset="-122"/>
                </a:defRPr>
              </a:lvl5pPr>
              <a:lvl6pPr marL="25146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6pPr>
              <a:lvl7pPr marL="29718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7pPr>
              <a:lvl8pPr marL="34290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8pPr>
              <a:lvl9pPr marL="38862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9pPr>
            </a:lstStyle>
            <a:p>
              <a:pPr eaLnBrk="1" hangingPunct="1"/>
              <a:endParaRPr kumimoji="1" lang="zh-CN" altLang="zh-CN" sz="3600" baseline="0"/>
            </a:p>
          </p:txBody>
        </p:sp>
        <p:sp>
          <p:nvSpPr>
            <p:cNvPr id="67611" name="Text Box 54"/>
            <p:cNvSpPr txBox="1">
              <a:spLocks noChangeArrowheads="1"/>
            </p:cNvSpPr>
            <p:nvPr/>
          </p:nvSpPr>
          <p:spPr bwMode="auto">
            <a:xfrm>
              <a:off x="958" y="2318"/>
              <a:ext cx="280" cy="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25000">
                  <a:solidFill>
                    <a:schemeClr val="tx1"/>
                  </a:solidFill>
                  <a:latin typeface="Times New Roman" pitchFamily="18" charset="0"/>
                  <a:ea typeface="宋体" charset="-122"/>
                </a:defRPr>
              </a:lvl1pPr>
              <a:lvl2pPr marL="742950" indent="-285750">
                <a:defRPr sz="2400" b="1" baseline="-25000">
                  <a:solidFill>
                    <a:schemeClr val="tx1"/>
                  </a:solidFill>
                  <a:latin typeface="Times New Roman" pitchFamily="18" charset="0"/>
                  <a:ea typeface="宋体" charset="-122"/>
                </a:defRPr>
              </a:lvl2pPr>
              <a:lvl3pPr marL="1143000" indent="-228600">
                <a:defRPr sz="2400" b="1" baseline="-25000">
                  <a:solidFill>
                    <a:schemeClr val="tx1"/>
                  </a:solidFill>
                  <a:latin typeface="Times New Roman" pitchFamily="18" charset="0"/>
                  <a:ea typeface="宋体" charset="-122"/>
                </a:defRPr>
              </a:lvl3pPr>
              <a:lvl4pPr marL="1600200" indent="-228600">
                <a:defRPr sz="2400" b="1" baseline="-25000">
                  <a:solidFill>
                    <a:schemeClr val="tx1"/>
                  </a:solidFill>
                  <a:latin typeface="Times New Roman" pitchFamily="18" charset="0"/>
                  <a:ea typeface="宋体" charset="-122"/>
                </a:defRPr>
              </a:lvl4pPr>
              <a:lvl5pPr marL="2057400" indent="-228600">
                <a:defRPr sz="2400" b="1" baseline="-25000">
                  <a:solidFill>
                    <a:schemeClr val="tx1"/>
                  </a:solidFill>
                  <a:latin typeface="Times New Roman" pitchFamily="18" charset="0"/>
                  <a:ea typeface="宋体" charset="-122"/>
                </a:defRPr>
              </a:lvl5pPr>
              <a:lvl6pPr marL="25146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6pPr>
              <a:lvl7pPr marL="29718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7pPr>
              <a:lvl8pPr marL="34290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8pPr>
              <a:lvl9pPr marL="38862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9pPr>
            </a:lstStyle>
            <a:p>
              <a:pPr eaLnBrk="1" hangingPunct="1"/>
              <a:r>
                <a:rPr kumimoji="1" lang="en-US" altLang="zh-CN" sz="2800" baseline="0"/>
                <a:t>D</a:t>
              </a:r>
            </a:p>
          </p:txBody>
        </p:sp>
        <p:sp>
          <p:nvSpPr>
            <p:cNvPr id="67612" name="Text Box 55"/>
            <p:cNvSpPr txBox="1">
              <a:spLocks noChangeArrowheads="1"/>
            </p:cNvSpPr>
            <p:nvPr/>
          </p:nvSpPr>
          <p:spPr bwMode="auto">
            <a:xfrm>
              <a:off x="1030" y="1886"/>
              <a:ext cx="280" cy="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25000">
                  <a:solidFill>
                    <a:schemeClr val="tx1"/>
                  </a:solidFill>
                  <a:latin typeface="Times New Roman" pitchFamily="18" charset="0"/>
                  <a:ea typeface="宋体" charset="-122"/>
                </a:defRPr>
              </a:lvl1pPr>
              <a:lvl2pPr marL="742950" indent="-285750">
                <a:defRPr sz="2400" b="1" baseline="-25000">
                  <a:solidFill>
                    <a:schemeClr val="tx1"/>
                  </a:solidFill>
                  <a:latin typeface="Times New Roman" pitchFamily="18" charset="0"/>
                  <a:ea typeface="宋体" charset="-122"/>
                </a:defRPr>
              </a:lvl2pPr>
              <a:lvl3pPr marL="1143000" indent="-228600">
                <a:defRPr sz="2400" b="1" baseline="-25000">
                  <a:solidFill>
                    <a:schemeClr val="tx1"/>
                  </a:solidFill>
                  <a:latin typeface="Times New Roman" pitchFamily="18" charset="0"/>
                  <a:ea typeface="宋体" charset="-122"/>
                </a:defRPr>
              </a:lvl3pPr>
              <a:lvl4pPr marL="1600200" indent="-228600">
                <a:defRPr sz="2400" b="1" baseline="-25000">
                  <a:solidFill>
                    <a:schemeClr val="tx1"/>
                  </a:solidFill>
                  <a:latin typeface="Times New Roman" pitchFamily="18" charset="0"/>
                  <a:ea typeface="宋体" charset="-122"/>
                </a:defRPr>
              </a:lvl4pPr>
              <a:lvl5pPr marL="2057400" indent="-228600">
                <a:defRPr sz="2400" b="1" baseline="-25000">
                  <a:solidFill>
                    <a:schemeClr val="tx1"/>
                  </a:solidFill>
                  <a:latin typeface="Times New Roman" pitchFamily="18" charset="0"/>
                  <a:ea typeface="宋体" charset="-122"/>
                </a:defRPr>
              </a:lvl5pPr>
              <a:lvl6pPr marL="25146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6pPr>
              <a:lvl7pPr marL="29718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7pPr>
              <a:lvl8pPr marL="34290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8pPr>
              <a:lvl9pPr marL="38862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9pPr>
            </a:lstStyle>
            <a:p>
              <a:pPr eaLnBrk="1" hangingPunct="1"/>
              <a:r>
                <a:rPr kumimoji="1" lang="en-US" altLang="zh-CN" sz="2800" baseline="0"/>
                <a:t>A</a:t>
              </a:r>
            </a:p>
          </p:txBody>
        </p:sp>
        <p:sp>
          <p:nvSpPr>
            <p:cNvPr id="2141240" name="Line 56"/>
            <p:cNvSpPr>
              <a:spLocks noChangeShapeType="1"/>
            </p:cNvSpPr>
            <p:nvPr/>
          </p:nvSpPr>
          <p:spPr bwMode="auto">
            <a:xfrm>
              <a:off x="886" y="2208"/>
              <a:ext cx="860" cy="0"/>
            </a:xfrm>
            <a:prstGeom prst="line">
              <a:avLst/>
            </a:prstGeom>
            <a:noFill/>
            <a:ln w="38100">
              <a:solidFill>
                <a:schemeClr val="folHlink"/>
              </a:solidFill>
              <a:miter lim="800000"/>
              <a:headEnd/>
              <a:tailEnd type="triangle" w="med" len="med"/>
            </a:ln>
            <a:effectLst>
              <a:prstShdw prst="shdw17" dist="17961" dir="2700000">
                <a:schemeClr val="folHlink">
                  <a:gamma/>
                  <a:shade val="60000"/>
                  <a:invGamma/>
                </a:schemeClr>
              </a:prstShdw>
            </a:effectLst>
          </p:spPr>
          <p:txBody>
            <a:bodyPr wrap="none"/>
            <a:lstStyle/>
            <a:p>
              <a:pPr algn="ctr" eaLnBrk="1" fontAlgn="t" hangingPunct="1">
                <a:defRPr/>
              </a:pPr>
              <a:endParaRPr lang="zh-CN" altLang="en-US">
                <a:effectLst>
                  <a:outerShdw blurRad="38100" dist="38100" dir="2700000" algn="tl">
                    <a:srgbClr val="000000">
                      <a:alpha val="43137"/>
                    </a:srgbClr>
                  </a:outerShdw>
                </a:effectLst>
                <a:ea typeface="宋体" pitchFamily="2" charset="-122"/>
              </a:endParaRPr>
            </a:p>
          </p:txBody>
        </p:sp>
        <p:sp>
          <p:nvSpPr>
            <p:cNvPr id="2141241" name="Line 57"/>
            <p:cNvSpPr>
              <a:spLocks noChangeShapeType="1"/>
            </p:cNvSpPr>
            <p:nvPr/>
          </p:nvSpPr>
          <p:spPr bwMode="auto">
            <a:xfrm flipH="1">
              <a:off x="886" y="2208"/>
              <a:ext cx="0" cy="768"/>
            </a:xfrm>
            <a:prstGeom prst="line">
              <a:avLst/>
            </a:prstGeom>
            <a:noFill/>
            <a:ln w="38100">
              <a:solidFill>
                <a:schemeClr val="folHlink"/>
              </a:solidFill>
              <a:miter lim="800000"/>
              <a:headEnd/>
              <a:tailEnd type="triangle" w="med" len="med"/>
            </a:ln>
            <a:effectLst>
              <a:prstShdw prst="shdw17" dist="17961" dir="2700000">
                <a:schemeClr val="folHlink">
                  <a:gamma/>
                  <a:shade val="60000"/>
                  <a:invGamma/>
                </a:schemeClr>
              </a:prstShdw>
            </a:effectLst>
          </p:spPr>
          <p:txBody>
            <a:bodyPr wrap="none"/>
            <a:lstStyle/>
            <a:p>
              <a:pPr algn="ctr" eaLnBrk="1" fontAlgn="t" hangingPunct="1">
                <a:defRPr/>
              </a:pPr>
              <a:endParaRPr lang="zh-CN" altLang="en-US">
                <a:effectLst>
                  <a:outerShdw blurRad="38100" dist="38100" dir="2700000" algn="tl">
                    <a:srgbClr val="000000">
                      <a:alpha val="43137"/>
                    </a:srgbClr>
                  </a:outerShdw>
                </a:effectLst>
                <a:ea typeface="宋体" pitchFamily="2" charset="-122"/>
              </a:endParaRPr>
            </a:p>
          </p:txBody>
        </p:sp>
        <p:sp>
          <p:nvSpPr>
            <p:cNvPr id="67615" name="Text Box 58"/>
            <p:cNvSpPr txBox="1">
              <a:spLocks noChangeArrowheads="1"/>
            </p:cNvSpPr>
            <p:nvPr/>
          </p:nvSpPr>
          <p:spPr bwMode="auto">
            <a:xfrm>
              <a:off x="528" y="3120"/>
              <a:ext cx="940"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25000">
                  <a:solidFill>
                    <a:schemeClr val="tx1"/>
                  </a:solidFill>
                  <a:latin typeface="Times New Roman" pitchFamily="18" charset="0"/>
                  <a:ea typeface="宋体" charset="-122"/>
                </a:defRPr>
              </a:lvl1pPr>
              <a:lvl2pPr marL="742950" indent="-285750">
                <a:defRPr sz="2400" b="1" baseline="-25000">
                  <a:solidFill>
                    <a:schemeClr val="tx1"/>
                  </a:solidFill>
                  <a:latin typeface="Times New Roman" pitchFamily="18" charset="0"/>
                  <a:ea typeface="宋体" charset="-122"/>
                </a:defRPr>
              </a:lvl2pPr>
              <a:lvl3pPr marL="1143000" indent="-228600">
                <a:defRPr sz="2400" b="1" baseline="-25000">
                  <a:solidFill>
                    <a:schemeClr val="tx1"/>
                  </a:solidFill>
                  <a:latin typeface="Times New Roman" pitchFamily="18" charset="0"/>
                  <a:ea typeface="宋体" charset="-122"/>
                </a:defRPr>
              </a:lvl3pPr>
              <a:lvl4pPr marL="1600200" indent="-228600">
                <a:defRPr sz="2400" b="1" baseline="-25000">
                  <a:solidFill>
                    <a:schemeClr val="tx1"/>
                  </a:solidFill>
                  <a:latin typeface="Times New Roman" pitchFamily="18" charset="0"/>
                  <a:ea typeface="宋体" charset="-122"/>
                </a:defRPr>
              </a:lvl4pPr>
              <a:lvl5pPr marL="2057400" indent="-228600">
                <a:defRPr sz="2400" b="1" baseline="-25000">
                  <a:solidFill>
                    <a:schemeClr val="tx1"/>
                  </a:solidFill>
                  <a:latin typeface="Times New Roman" pitchFamily="18" charset="0"/>
                  <a:ea typeface="宋体" charset="-122"/>
                </a:defRPr>
              </a:lvl5pPr>
              <a:lvl6pPr marL="25146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6pPr>
              <a:lvl7pPr marL="29718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7pPr>
              <a:lvl8pPr marL="34290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8pPr>
              <a:lvl9pPr marL="38862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9pPr>
            </a:lstStyle>
            <a:p>
              <a:pPr eaLnBrk="1" hangingPunct="1"/>
              <a:r>
                <a:rPr kumimoji="1" lang="zh-CN" altLang="en-US" b="0" baseline="0"/>
                <a:t>（</a:t>
              </a:r>
              <a:r>
                <a:rPr kumimoji="1" lang="en-US" altLang="zh-CN" b="0" baseline="0"/>
                <a:t>20,80</a:t>
              </a:r>
              <a:r>
                <a:rPr kumimoji="1" lang="zh-CN" altLang="en-US" b="0" baseline="0"/>
                <a:t>）</a:t>
              </a:r>
            </a:p>
          </p:txBody>
        </p:sp>
        <p:sp>
          <p:nvSpPr>
            <p:cNvPr id="67616" name="Text Box 59"/>
            <p:cNvSpPr txBox="1">
              <a:spLocks noChangeArrowheads="1"/>
            </p:cNvSpPr>
            <p:nvPr/>
          </p:nvSpPr>
          <p:spPr bwMode="auto">
            <a:xfrm>
              <a:off x="1610" y="1734"/>
              <a:ext cx="116" cy="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25000">
                  <a:solidFill>
                    <a:schemeClr val="tx1"/>
                  </a:solidFill>
                  <a:latin typeface="Times New Roman" pitchFamily="18" charset="0"/>
                  <a:ea typeface="宋体" charset="-122"/>
                </a:defRPr>
              </a:lvl1pPr>
              <a:lvl2pPr marL="742950" indent="-285750">
                <a:defRPr sz="2400" b="1" baseline="-25000">
                  <a:solidFill>
                    <a:schemeClr val="tx1"/>
                  </a:solidFill>
                  <a:latin typeface="Times New Roman" pitchFamily="18" charset="0"/>
                  <a:ea typeface="宋体" charset="-122"/>
                </a:defRPr>
              </a:lvl2pPr>
              <a:lvl3pPr marL="1143000" indent="-228600">
                <a:defRPr sz="2400" b="1" baseline="-25000">
                  <a:solidFill>
                    <a:schemeClr val="tx1"/>
                  </a:solidFill>
                  <a:latin typeface="Times New Roman" pitchFamily="18" charset="0"/>
                  <a:ea typeface="宋体" charset="-122"/>
                </a:defRPr>
              </a:lvl3pPr>
              <a:lvl4pPr marL="1600200" indent="-228600">
                <a:defRPr sz="2400" b="1" baseline="-25000">
                  <a:solidFill>
                    <a:schemeClr val="tx1"/>
                  </a:solidFill>
                  <a:latin typeface="Times New Roman" pitchFamily="18" charset="0"/>
                  <a:ea typeface="宋体" charset="-122"/>
                </a:defRPr>
              </a:lvl4pPr>
              <a:lvl5pPr marL="2057400" indent="-228600">
                <a:defRPr sz="2400" b="1" baseline="-25000">
                  <a:solidFill>
                    <a:schemeClr val="tx1"/>
                  </a:solidFill>
                  <a:latin typeface="Times New Roman" pitchFamily="18" charset="0"/>
                  <a:ea typeface="宋体" charset="-122"/>
                </a:defRPr>
              </a:lvl5pPr>
              <a:lvl6pPr marL="25146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6pPr>
              <a:lvl7pPr marL="29718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7pPr>
              <a:lvl8pPr marL="34290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8pPr>
              <a:lvl9pPr marL="38862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9pPr>
            </a:lstStyle>
            <a:p>
              <a:pPr eaLnBrk="1" hangingPunct="1"/>
              <a:endParaRPr kumimoji="1" lang="zh-CN" altLang="zh-CN" sz="3600" baseline="0"/>
            </a:p>
          </p:txBody>
        </p:sp>
      </p:grpSp>
      <p:grpSp>
        <p:nvGrpSpPr>
          <p:cNvPr id="67589" name="Group 60"/>
          <p:cNvGrpSpPr>
            <a:grpSpLocks/>
          </p:cNvGrpSpPr>
          <p:nvPr/>
        </p:nvGrpSpPr>
        <p:grpSpPr bwMode="auto">
          <a:xfrm>
            <a:off x="3622539" y="1203722"/>
            <a:ext cx="2090876" cy="2119313"/>
            <a:chOff x="528" y="1728"/>
            <a:chExt cx="1218" cy="1780"/>
          </a:xfrm>
        </p:grpSpPr>
        <p:sp>
          <p:nvSpPr>
            <p:cNvPr id="67603" name="Text Box 61"/>
            <p:cNvSpPr txBox="1">
              <a:spLocks noChangeArrowheads="1"/>
            </p:cNvSpPr>
            <p:nvPr/>
          </p:nvSpPr>
          <p:spPr bwMode="auto">
            <a:xfrm>
              <a:off x="600" y="1728"/>
              <a:ext cx="262" cy="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25000">
                  <a:solidFill>
                    <a:schemeClr val="tx1"/>
                  </a:solidFill>
                  <a:latin typeface="Times New Roman" pitchFamily="18" charset="0"/>
                  <a:ea typeface="宋体" charset="-122"/>
                </a:defRPr>
              </a:lvl1pPr>
              <a:lvl2pPr marL="742950" indent="-285750">
                <a:defRPr sz="2400" b="1" baseline="-25000">
                  <a:solidFill>
                    <a:schemeClr val="tx1"/>
                  </a:solidFill>
                  <a:latin typeface="Times New Roman" pitchFamily="18" charset="0"/>
                  <a:ea typeface="宋体" charset="-122"/>
                </a:defRPr>
              </a:lvl2pPr>
              <a:lvl3pPr marL="1143000" indent="-228600">
                <a:defRPr sz="2400" b="1" baseline="-25000">
                  <a:solidFill>
                    <a:schemeClr val="tx1"/>
                  </a:solidFill>
                  <a:latin typeface="Times New Roman" pitchFamily="18" charset="0"/>
                  <a:ea typeface="宋体" charset="-122"/>
                </a:defRPr>
              </a:lvl3pPr>
              <a:lvl4pPr marL="1600200" indent="-228600">
                <a:defRPr sz="2400" b="1" baseline="-25000">
                  <a:solidFill>
                    <a:schemeClr val="tx1"/>
                  </a:solidFill>
                  <a:latin typeface="Times New Roman" pitchFamily="18" charset="0"/>
                  <a:ea typeface="宋体" charset="-122"/>
                </a:defRPr>
              </a:lvl4pPr>
              <a:lvl5pPr marL="2057400" indent="-228600">
                <a:defRPr sz="2400" b="1" baseline="-25000">
                  <a:solidFill>
                    <a:schemeClr val="tx1"/>
                  </a:solidFill>
                  <a:latin typeface="Times New Roman" pitchFamily="18" charset="0"/>
                  <a:ea typeface="宋体" charset="-122"/>
                </a:defRPr>
              </a:lvl5pPr>
              <a:lvl6pPr marL="25146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6pPr>
              <a:lvl7pPr marL="29718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7pPr>
              <a:lvl8pPr marL="34290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8pPr>
              <a:lvl9pPr marL="38862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9pPr>
            </a:lstStyle>
            <a:p>
              <a:pPr eaLnBrk="1" hangingPunct="1"/>
              <a:r>
                <a:rPr kumimoji="1" lang="en-US" altLang="zh-CN" sz="3600" baseline="0"/>
                <a:t>1</a:t>
              </a:r>
            </a:p>
          </p:txBody>
        </p:sp>
        <p:sp>
          <p:nvSpPr>
            <p:cNvPr id="67604" name="Text Box 62"/>
            <p:cNvSpPr txBox="1">
              <a:spLocks noChangeArrowheads="1"/>
            </p:cNvSpPr>
            <p:nvPr/>
          </p:nvSpPr>
          <p:spPr bwMode="auto">
            <a:xfrm>
              <a:off x="958" y="2318"/>
              <a:ext cx="280" cy="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25000">
                  <a:solidFill>
                    <a:schemeClr val="tx1"/>
                  </a:solidFill>
                  <a:latin typeface="Times New Roman" pitchFamily="18" charset="0"/>
                  <a:ea typeface="宋体" charset="-122"/>
                </a:defRPr>
              </a:lvl1pPr>
              <a:lvl2pPr marL="742950" indent="-285750">
                <a:defRPr sz="2400" b="1" baseline="-25000">
                  <a:solidFill>
                    <a:schemeClr val="tx1"/>
                  </a:solidFill>
                  <a:latin typeface="Times New Roman" pitchFamily="18" charset="0"/>
                  <a:ea typeface="宋体" charset="-122"/>
                </a:defRPr>
              </a:lvl2pPr>
              <a:lvl3pPr marL="1143000" indent="-228600">
                <a:defRPr sz="2400" b="1" baseline="-25000">
                  <a:solidFill>
                    <a:schemeClr val="tx1"/>
                  </a:solidFill>
                  <a:latin typeface="Times New Roman" pitchFamily="18" charset="0"/>
                  <a:ea typeface="宋体" charset="-122"/>
                </a:defRPr>
              </a:lvl3pPr>
              <a:lvl4pPr marL="1600200" indent="-228600">
                <a:defRPr sz="2400" b="1" baseline="-25000">
                  <a:solidFill>
                    <a:schemeClr val="tx1"/>
                  </a:solidFill>
                  <a:latin typeface="Times New Roman" pitchFamily="18" charset="0"/>
                  <a:ea typeface="宋体" charset="-122"/>
                </a:defRPr>
              </a:lvl4pPr>
              <a:lvl5pPr marL="2057400" indent="-228600">
                <a:defRPr sz="2400" b="1" baseline="-25000">
                  <a:solidFill>
                    <a:schemeClr val="tx1"/>
                  </a:solidFill>
                  <a:latin typeface="Times New Roman" pitchFamily="18" charset="0"/>
                  <a:ea typeface="宋体" charset="-122"/>
                </a:defRPr>
              </a:lvl5pPr>
              <a:lvl6pPr marL="25146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6pPr>
              <a:lvl7pPr marL="29718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7pPr>
              <a:lvl8pPr marL="34290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8pPr>
              <a:lvl9pPr marL="38862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9pPr>
            </a:lstStyle>
            <a:p>
              <a:pPr eaLnBrk="1" hangingPunct="1"/>
              <a:r>
                <a:rPr kumimoji="1" lang="en-US" altLang="zh-CN" sz="2800" baseline="0"/>
                <a:t>D</a:t>
              </a:r>
            </a:p>
          </p:txBody>
        </p:sp>
        <p:sp>
          <p:nvSpPr>
            <p:cNvPr id="67605" name="Text Box 63"/>
            <p:cNvSpPr txBox="1">
              <a:spLocks noChangeArrowheads="1"/>
            </p:cNvSpPr>
            <p:nvPr/>
          </p:nvSpPr>
          <p:spPr bwMode="auto">
            <a:xfrm>
              <a:off x="1030" y="1886"/>
              <a:ext cx="280" cy="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25000">
                  <a:solidFill>
                    <a:schemeClr val="tx1"/>
                  </a:solidFill>
                  <a:latin typeface="Times New Roman" pitchFamily="18" charset="0"/>
                  <a:ea typeface="宋体" charset="-122"/>
                </a:defRPr>
              </a:lvl1pPr>
              <a:lvl2pPr marL="742950" indent="-285750">
                <a:defRPr sz="2400" b="1" baseline="-25000">
                  <a:solidFill>
                    <a:schemeClr val="tx1"/>
                  </a:solidFill>
                  <a:latin typeface="Times New Roman" pitchFamily="18" charset="0"/>
                  <a:ea typeface="宋体" charset="-122"/>
                </a:defRPr>
              </a:lvl2pPr>
              <a:lvl3pPr marL="1143000" indent="-228600">
                <a:defRPr sz="2400" b="1" baseline="-25000">
                  <a:solidFill>
                    <a:schemeClr val="tx1"/>
                  </a:solidFill>
                  <a:latin typeface="Times New Roman" pitchFamily="18" charset="0"/>
                  <a:ea typeface="宋体" charset="-122"/>
                </a:defRPr>
              </a:lvl3pPr>
              <a:lvl4pPr marL="1600200" indent="-228600">
                <a:defRPr sz="2400" b="1" baseline="-25000">
                  <a:solidFill>
                    <a:schemeClr val="tx1"/>
                  </a:solidFill>
                  <a:latin typeface="Times New Roman" pitchFamily="18" charset="0"/>
                  <a:ea typeface="宋体" charset="-122"/>
                </a:defRPr>
              </a:lvl4pPr>
              <a:lvl5pPr marL="2057400" indent="-228600">
                <a:defRPr sz="2400" b="1" baseline="-25000">
                  <a:solidFill>
                    <a:schemeClr val="tx1"/>
                  </a:solidFill>
                  <a:latin typeface="Times New Roman" pitchFamily="18" charset="0"/>
                  <a:ea typeface="宋体" charset="-122"/>
                </a:defRPr>
              </a:lvl5pPr>
              <a:lvl6pPr marL="25146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6pPr>
              <a:lvl7pPr marL="29718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7pPr>
              <a:lvl8pPr marL="34290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8pPr>
              <a:lvl9pPr marL="38862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9pPr>
            </a:lstStyle>
            <a:p>
              <a:pPr eaLnBrk="1" hangingPunct="1"/>
              <a:r>
                <a:rPr kumimoji="1" lang="en-US" altLang="zh-CN" sz="2800" baseline="0"/>
                <a:t>A</a:t>
              </a:r>
            </a:p>
          </p:txBody>
        </p:sp>
        <p:sp>
          <p:nvSpPr>
            <p:cNvPr id="2141248" name="Line 64"/>
            <p:cNvSpPr>
              <a:spLocks noChangeShapeType="1"/>
            </p:cNvSpPr>
            <p:nvPr/>
          </p:nvSpPr>
          <p:spPr bwMode="auto">
            <a:xfrm>
              <a:off x="886" y="2208"/>
              <a:ext cx="860" cy="0"/>
            </a:xfrm>
            <a:prstGeom prst="line">
              <a:avLst/>
            </a:prstGeom>
            <a:noFill/>
            <a:ln w="38100">
              <a:solidFill>
                <a:schemeClr val="folHlink"/>
              </a:solidFill>
              <a:miter lim="800000"/>
              <a:headEnd/>
              <a:tailEnd type="triangle" w="med" len="med"/>
            </a:ln>
            <a:effectLst>
              <a:prstShdw prst="shdw17" dist="17961" dir="2700000">
                <a:schemeClr val="folHlink">
                  <a:gamma/>
                  <a:shade val="60000"/>
                  <a:invGamma/>
                </a:schemeClr>
              </a:prstShdw>
            </a:effectLst>
          </p:spPr>
          <p:txBody>
            <a:bodyPr wrap="none"/>
            <a:lstStyle/>
            <a:p>
              <a:pPr algn="ctr" eaLnBrk="1" fontAlgn="t" hangingPunct="1">
                <a:defRPr/>
              </a:pPr>
              <a:endParaRPr lang="zh-CN" altLang="en-US">
                <a:effectLst>
                  <a:outerShdw blurRad="38100" dist="38100" dir="2700000" algn="tl">
                    <a:srgbClr val="000000">
                      <a:alpha val="43137"/>
                    </a:srgbClr>
                  </a:outerShdw>
                </a:effectLst>
                <a:ea typeface="宋体" pitchFamily="2" charset="-122"/>
              </a:endParaRPr>
            </a:p>
          </p:txBody>
        </p:sp>
        <p:sp>
          <p:nvSpPr>
            <p:cNvPr id="2141249" name="Line 65"/>
            <p:cNvSpPr>
              <a:spLocks noChangeShapeType="1"/>
            </p:cNvSpPr>
            <p:nvPr/>
          </p:nvSpPr>
          <p:spPr bwMode="auto">
            <a:xfrm flipH="1">
              <a:off x="886" y="2208"/>
              <a:ext cx="0" cy="768"/>
            </a:xfrm>
            <a:prstGeom prst="line">
              <a:avLst/>
            </a:prstGeom>
            <a:noFill/>
            <a:ln w="38100">
              <a:solidFill>
                <a:schemeClr val="folHlink"/>
              </a:solidFill>
              <a:miter lim="800000"/>
              <a:headEnd/>
              <a:tailEnd type="triangle" w="med" len="med"/>
            </a:ln>
            <a:effectLst>
              <a:prstShdw prst="shdw17" dist="17961" dir="2700000">
                <a:schemeClr val="folHlink">
                  <a:gamma/>
                  <a:shade val="60000"/>
                  <a:invGamma/>
                </a:schemeClr>
              </a:prstShdw>
            </a:effectLst>
          </p:spPr>
          <p:txBody>
            <a:bodyPr wrap="none"/>
            <a:lstStyle/>
            <a:p>
              <a:pPr algn="ctr" eaLnBrk="1" fontAlgn="t" hangingPunct="1">
                <a:defRPr/>
              </a:pPr>
              <a:endParaRPr lang="zh-CN" altLang="en-US">
                <a:effectLst>
                  <a:outerShdw blurRad="38100" dist="38100" dir="2700000" algn="tl">
                    <a:srgbClr val="000000">
                      <a:alpha val="43137"/>
                    </a:srgbClr>
                  </a:outerShdw>
                </a:effectLst>
                <a:ea typeface="宋体" pitchFamily="2" charset="-122"/>
              </a:endParaRPr>
            </a:p>
          </p:txBody>
        </p:sp>
        <p:sp>
          <p:nvSpPr>
            <p:cNvPr id="67608" name="Text Box 66"/>
            <p:cNvSpPr txBox="1">
              <a:spLocks noChangeArrowheads="1"/>
            </p:cNvSpPr>
            <p:nvPr/>
          </p:nvSpPr>
          <p:spPr bwMode="auto">
            <a:xfrm>
              <a:off x="528" y="3120"/>
              <a:ext cx="1037"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25000">
                  <a:solidFill>
                    <a:schemeClr val="tx1"/>
                  </a:solidFill>
                  <a:latin typeface="Times New Roman" pitchFamily="18" charset="0"/>
                  <a:ea typeface="宋体" charset="-122"/>
                </a:defRPr>
              </a:lvl1pPr>
              <a:lvl2pPr marL="742950" indent="-285750">
                <a:defRPr sz="2400" b="1" baseline="-25000">
                  <a:solidFill>
                    <a:schemeClr val="tx1"/>
                  </a:solidFill>
                  <a:latin typeface="Times New Roman" pitchFamily="18" charset="0"/>
                  <a:ea typeface="宋体" charset="-122"/>
                </a:defRPr>
              </a:lvl2pPr>
              <a:lvl3pPr marL="1143000" indent="-228600">
                <a:defRPr sz="2400" b="1" baseline="-25000">
                  <a:solidFill>
                    <a:schemeClr val="tx1"/>
                  </a:solidFill>
                  <a:latin typeface="Times New Roman" pitchFamily="18" charset="0"/>
                  <a:ea typeface="宋体" charset="-122"/>
                </a:defRPr>
              </a:lvl3pPr>
              <a:lvl4pPr marL="1600200" indent="-228600">
                <a:defRPr sz="2400" b="1" baseline="-25000">
                  <a:solidFill>
                    <a:schemeClr val="tx1"/>
                  </a:solidFill>
                  <a:latin typeface="Times New Roman" pitchFamily="18" charset="0"/>
                  <a:ea typeface="宋体" charset="-122"/>
                </a:defRPr>
              </a:lvl4pPr>
              <a:lvl5pPr marL="2057400" indent="-228600">
                <a:defRPr sz="2400" b="1" baseline="-25000">
                  <a:solidFill>
                    <a:schemeClr val="tx1"/>
                  </a:solidFill>
                  <a:latin typeface="Times New Roman" pitchFamily="18" charset="0"/>
                  <a:ea typeface="宋体" charset="-122"/>
                </a:defRPr>
              </a:lvl5pPr>
              <a:lvl6pPr marL="25146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6pPr>
              <a:lvl7pPr marL="29718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7pPr>
              <a:lvl8pPr marL="34290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8pPr>
              <a:lvl9pPr marL="38862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9pPr>
            </a:lstStyle>
            <a:p>
              <a:pPr eaLnBrk="1" hangingPunct="1"/>
              <a:r>
                <a:rPr kumimoji="1" lang="zh-CN" altLang="en-US" b="0" baseline="0"/>
                <a:t>（</a:t>
              </a:r>
              <a:r>
                <a:rPr kumimoji="1" lang="en-US" altLang="zh-CN" b="0" baseline="0"/>
                <a:t>160,40</a:t>
              </a:r>
              <a:r>
                <a:rPr kumimoji="1" lang="zh-CN" altLang="en-US" b="0" baseline="0"/>
                <a:t>）</a:t>
              </a:r>
            </a:p>
          </p:txBody>
        </p:sp>
        <p:sp>
          <p:nvSpPr>
            <p:cNvPr id="67609" name="Text Box 67"/>
            <p:cNvSpPr txBox="1">
              <a:spLocks noChangeArrowheads="1"/>
            </p:cNvSpPr>
            <p:nvPr/>
          </p:nvSpPr>
          <p:spPr bwMode="auto">
            <a:xfrm>
              <a:off x="1610" y="1734"/>
              <a:ext cx="116" cy="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25000">
                  <a:solidFill>
                    <a:schemeClr val="tx1"/>
                  </a:solidFill>
                  <a:latin typeface="Times New Roman" pitchFamily="18" charset="0"/>
                  <a:ea typeface="宋体" charset="-122"/>
                </a:defRPr>
              </a:lvl1pPr>
              <a:lvl2pPr marL="742950" indent="-285750">
                <a:defRPr sz="2400" b="1" baseline="-25000">
                  <a:solidFill>
                    <a:schemeClr val="tx1"/>
                  </a:solidFill>
                  <a:latin typeface="Times New Roman" pitchFamily="18" charset="0"/>
                  <a:ea typeface="宋体" charset="-122"/>
                </a:defRPr>
              </a:lvl2pPr>
              <a:lvl3pPr marL="1143000" indent="-228600">
                <a:defRPr sz="2400" b="1" baseline="-25000">
                  <a:solidFill>
                    <a:schemeClr val="tx1"/>
                  </a:solidFill>
                  <a:latin typeface="Times New Roman" pitchFamily="18" charset="0"/>
                  <a:ea typeface="宋体" charset="-122"/>
                </a:defRPr>
              </a:lvl3pPr>
              <a:lvl4pPr marL="1600200" indent="-228600">
                <a:defRPr sz="2400" b="1" baseline="-25000">
                  <a:solidFill>
                    <a:schemeClr val="tx1"/>
                  </a:solidFill>
                  <a:latin typeface="Times New Roman" pitchFamily="18" charset="0"/>
                  <a:ea typeface="宋体" charset="-122"/>
                </a:defRPr>
              </a:lvl4pPr>
              <a:lvl5pPr marL="2057400" indent="-228600">
                <a:defRPr sz="2400" b="1" baseline="-25000">
                  <a:solidFill>
                    <a:schemeClr val="tx1"/>
                  </a:solidFill>
                  <a:latin typeface="Times New Roman" pitchFamily="18" charset="0"/>
                  <a:ea typeface="宋体" charset="-122"/>
                </a:defRPr>
              </a:lvl5pPr>
              <a:lvl6pPr marL="25146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6pPr>
              <a:lvl7pPr marL="29718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7pPr>
              <a:lvl8pPr marL="34290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8pPr>
              <a:lvl9pPr marL="38862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9pPr>
            </a:lstStyle>
            <a:p>
              <a:pPr eaLnBrk="1" hangingPunct="1"/>
              <a:endParaRPr kumimoji="1" lang="zh-CN" altLang="zh-CN" sz="3600" baseline="0"/>
            </a:p>
          </p:txBody>
        </p:sp>
      </p:grpSp>
      <p:grpSp>
        <p:nvGrpSpPr>
          <p:cNvPr id="67590" name="Group 68"/>
          <p:cNvGrpSpPr>
            <a:grpSpLocks/>
          </p:cNvGrpSpPr>
          <p:nvPr/>
        </p:nvGrpSpPr>
        <p:grpSpPr bwMode="auto">
          <a:xfrm>
            <a:off x="5062401" y="1203722"/>
            <a:ext cx="2090876" cy="2119313"/>
            <a:chOff x="528" y="1728"/>
            <a:chExt cx="1218" cy="1780"/>
          </a:xfrm>
        </p:grpSpPr>
        <p:sp>
          <p:nvSpPr>
            <p:cNvPr id="67596" name="Text Box 69"/>
            <p:cNvSpPr txBox="1">
              <a:spLocks noChangeArrowheads="1"/>
            </p:cNvSpPr>
            <p:nvPr/>
          </p:nvSpPr>
          <p:spPr bwMode="auto">
            <a:xfrm>
              <a:off x="600" y="1728"/>
              <a:ext cx="262" cy="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25000">
                  <a:solidFill>
                    <a:schemeClr val="tx1"/>
                  </a:solidFill>
                  <a:latin typeface="Times New Roman" pitchFamily="18" charset="0"/>
                  <a:ea typeface="宋体" charset="-122"/>
                </a:defRPr>
              </a:lvl1pPr>
              <a:lvl2pPr marL="742950" indent="-285750">
                <a:defRPr sz="2400" b="1" baseline="-25000">
                  <a:solidFill>
                    <a:schemeClr val="tx1"/>
                  </a:solidFill>
                  <a:latin typeface="Times New Roman" pitchFamily="18" charset="0"/>
                  <a:ea typeface="宋体" charset="-122"/>
                </a:defRPr>
              </a:lvl2pPr>
              <a:lvl3pPr marL="1143000" indent="-228600">
                <a:defRPr sz="2400" b="1" baseline="-25000">
                  <a:solidFill>
                    <a:schemeClr val="tx1"/>
                  </a:solidFill>
                  <a:latin typeface="Times New Roman" pitchFamily="18" charset="0"/>
                  <a:ea typeface="宋体" charset="-122"/>
                </a:defRPr>
              </a:lvl3pPr>
              <a:lvl4pPr marL="1600200" indent="-228600">
                <a:defRPr sz="2400" b="1" baseline="-25000">
                  <a:solidFill>
                    <a:schemeClr val="tx1"/>
                  </a:solidFill>
                  <a:latin typeface="Times New Roman" pitchFamily="18" charset="0"/>
                  <a:ea typeface="宋体" charset="-122"/>
                </a:defRPr>
              </a:lvl4pPr>
              <a:lvl5pPr marL="2057400" indent="-228600">
                <a:defRPr sz="2400" b="1" baseline="-25000">
                  <a:solidFill>
                    <a:schemeClr val="tx1"/>
                  </a:solidFill>
                  <a:latin typeface="Times New Roman" pitchFamily="18" charset="0"/>
                  <a:ea typeface="宋体" charset="-122"/>
                </a:defRPr>
              </a:lvl5pPr>
              <a:lvl6pPr marL="25146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6pPr>
              <a:lvl7pPr marL="29718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7pPr>
              <a:lvl8pPr marL="34290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8pPr>
              <a:lvl9pPr marL="38862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9pPr>
            </a:lstStyle>
            <a:p>
              <a:pPr eaLnBrk="1" hangingPunct="1"/>
              <a:r>
                <a:rPr kumimoji="1" lang="en-US" altLang="zh-CN" sz="3600" baseline="0"/>
                <a:t>2</a:t>
              </a:r>
            </a:p>
          </p:txBody>
        </p:sp>
        <p:sp>
          <p:nvSpPr>
            <p:cNvPr id="67597" name="Text Box 70"/>
            <p:cNvSpPr txBox="1">
              <a:spLocks noChangeArrowheads="1"/>
            </p:cNvSpPr>
            <p:nvPr/>
          </p:nvSpPr>
          <p:spPr bwMode="auto">
            <a:xfrm>
              <a:off x="958" y="2318"/>
              <a:ext cx="280" cy="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25000">
                  <a:solidFill>
                    <a:schemeClr val="tx1"/>
                  </a:solidFill>
                  <a:latin typeface="Times New Roman" pitchFamily="18" charset="0"/>
                  <a:ea typeface="宋体" charset="-122"/>
                </a:defRPr>
              </a:lvl1pPr>
              <a:lvl2pPr marL="742950" indent="-285750">
                <a:defRPr sz="2400" b="1" baseline="-25000">
                  <a:solidFill>
                    <a:schemeClr val="tx1"/>
                  </a:solidFill>
                  <a:latin typeface="Times New Roman" pitchFamily="18" charset="0"/>
                  <a:ea typeface="宋体" charset="-122"/>
                </a:defRPr>
              </a:lvl2pPr>
              <a:lvl3pPr marL="1143000" indent="-228600">
                <a:defRPr sz="2400" b="1" baseline="-25000">
                  <a:solidFill>
                    <a:schemeClr val="tx1"/>
                  </a:solidFill>
                  <a:latin typeface="Times New Roman" pitchFamily="18" charset="0"/>
                  <a:ea typeface="宋体" charset="-122"/>
                </a:defRPr>
              </a:lvl3pPr>
              <a:lvl4pPr marL="1600200" indent="-228600">
                <a:defRPr sz="2400" b="1" baseline="-25000">
                  <a:solidFill>
                    <a:schemeClr val="tx1"/>
                  </a:solidFill>
                  <a:latin typeface="Times New Roman" pitchFamily="18" charset="0"/>
                  <a:ea typeface="宋体" charset="-122"/>
                </a:defRPr>
              </a:lvl4pPr>
              <a:lvl5pPr marL="2057400" indent="-228600">
                <a:defRPr sz="2400" b="1" baseline="-25000">
                  <a:solidFill>
                    <a:schemeClr val="tx1"/>
                  </a:solidFill>
                  <a:latin typeface="Times New Roman" pitchFamily="18" charset="0"/>
                  <a:ea typeface="宋体" charset="-122"/>
                </a:defRPr>
              </a:lvl5pPr>
              <a:lvl6pPr marL="25146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6pPr>
              <a:lvl7pPr marL="29718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7pPr>
              <a:lvl8pPr marL="34290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8pPr>
              <a:lvl9pPr marL="38862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9pPr>
            </a:lstStyle>
            <a:p>
              <a:pPr eaLnBrk="1" hangingPunct="1"/>
              <a:r>
                <a:rPr kumimoji="1" lang="en-US" altLang="zh-CN" sz="2800" baseline="0"/>
                <a:t>D</a:t>
              </a:r>
            </a:p>
          </p:txBody>
        </p:sp>
        <p:sp>
          <p:nvSpPr>
            <p:cNvPr id="67598" name="Text Box 71"/>
            <p:cNvSpPr txBox="1">
              <a:spLocks noChangeArrowheads="1"/>
            </p:cNvSpPr>
            <p:nvPr/>
          </p:nvSpPr>
          <p:spPr bwMode="auto">
            <a:xfrm>
              <a:off x="1030" y="1886"/>
              <a:ext cx="280" cy="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25000">
                  <a:solidFill>
                    <a:schemeClr val="tx1"/>
                  </a:solidFill>
                  <a:latin typeface="Times New Roman" pitchFamily="18" charset="0"/>
                  <a:ea typeface="宋体" charset="-122"/>
                </a:defRPr>
              </a:lvl1pPr>
              <a:lvl2pPr marL="742950" indent="-285750">
                <a:defRPr sz="2400" b="1" baseline="-25000">
                  <a:solidFill>
                    <a:schemeClr val="tx1"/>
                  </a:solidFill>
                  <a:latin typeface="Times New Roman" pitchFamily="18" charset="0"/>
                  <a:ea typeface="宋体" charset="-122"/>
                </a:defRPr>
              </a:lvl2pPr>
              <a:lvl3pPr marL="1143000" indent="-228600">
                <a:defRPr sz="2400" b="1" baseline="-25000">
                  <a:solidFill>
                    <a:schemeClr val="tx1"/>
                  </a:solidFill>
                  <a:latin typeface="Times New Roman" pitchFamily="18" charset="0"/>
                  <a:ea typeface="宋体" charset="-122"/>
                </a:defRPr>
              </a:lvl3pPr>
              <a:lvl4pPr marL="1600200" indent="-228600">
                <a:defRPr sz="2400" b="1" baseline="-25000">
                  <a:solidFill>
                    <a:schemeClr val="tx1"/>
                  </a:solidFill>
                  <a:latin typeface="Times New Roman" pitchFamily="18" charset="0"/>
                  <a:ea typeface="宋体" charset="-122"/>
                </a:defRPr>
              </a:lvl4pPr>
              <a:lvl5pPr marL="2057400" indent="-228600">
                <a:defRPr sz="2400" b="1" baseline="-25000">
                  <a:solidFill>
                    <a:schemeClr val="tx1"/>
                  </a:solidFill>
                  <a:latin typeface="Times New Roman" pitchFamily="18" charset="0"/>
                  <a:ea typeface="宋体" charset="-122"/>
                </a:defRPr>
              </a:lvl5pPr>
              <a:lvl6pPr marL="25146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6pPr>
              <a:lvl7pPr marL="29718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7pPr>
              <a:lvl8pPr marL="34290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8pPr>
              <a:lvl9pPr marL="38862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9pPr>
            </a:lstStyle>
            <a:p>
              <a:pPr eaLnBrk="1" hangingPunct="1"/>
              <a:r>
                <a:rPr kumimoji="1" lang="en-US" altLang="zh-CN" sz="2800" baseline="0"/>
                <a:t>A</a:t>
              </a:r>
            </a:p>
          </p:txBody>
        </p:sp>
        <p:sp>
          <p:nvSpPr>
            <p:cNvPr id="2141256" name="Line 72"/>
            <p:cNvSpPr>
              <a:spLocks noChangeShapeType="1"/>
            </p:cNvSpPr>
            <p:nvPr/>
          </p:nvSpPr>
          <p:spPr bwMode="auto">
            <a:xfrm>
              <a:off x="886" y="2208"/>
              <a:ext cx="860" cy="0"/>
            </a:xfrm>
            <a:prstGeom prst="line">
              <a:avLst/>
            </a:prstGeom>
            <a:noFill/>
            <a:ln w="38100">
              <a:solidFill>
                <a:schemeClr val="folHlink"/>
              </a:solidFill>
              <a:miter lim="800000"/>
              <a:headEnd/>
              <a:tailEnd type="triangle" w="med" len="med"/>
            </a:ln>
            <a:effectLst>
              <a:prstShdw prst="shdw17" dist="17961" dir="2700000">
                <a:schemeClr val="folHlink">
                  <a:gamma/>
                  <a:shade val="60000"/>
                  <a:invGamma/>
                </a:schemeClr>
              </a:prstShdw>
            </a:effectLst>
          </p:spPr>
          <p:txBody>
            <a:bodyPr wrap="none"/>
            <a:lstStyle/>
            <a:p>
              <a:pPr algn="ctr" eaLnBrk="1" fontAlgn="t" hangingPunct="1">
                <a:defRPr/>
              </a:pPr>
              <a:endParaRPr lang="zh-CN" altLang="en-US">
                <a:effectLst>
                  <a:outerShdw blurRad="38100" dist="38100" dir="2700000" algn="tl">
                    <a:srgbClr val="000000">
                      <a:alpha val="43137"/>
                    </a:srgbClr>
                  </a:outerShdw>
                </a:effectLst>
                <a:ea typeface="宋体" pitchFamily="2" charset="-122"/>
              </a:endParaRPr>
            </a:p>
          </p:txBody>
        </p:sp>
        <p:sp>
          <p:nvSpPr>
            <p:cNvPr id="2141257" name="Line 73"/>
            <p:cNvSpPr>
              <a:spLocks noChangeShapeType="1"/>
            </p:cNvSpPr>
            <p:nvPr/>
          </p:nvSpPr>
          <p:spPr bwMode="auto">
            <a:xfrm flipH="1">
              <a:off x="886" y="2208"/>
              <a:ext cx="0" cy="768"/>
            </a:xfrm>
            <a:prstGeom prst="line">
              <a:avLst/>
            </a:prstGeom>
            <a:noFill/>
            <a:ln w="38100">
              <a:solidFill>
                <a:schemeClr val="folHlink"/>
              </a:solidFill>
              <a:miter lim="800000"/>
              <a:headEnd/>
              <a:tailEnd type="triangle" w="med" len="med"/>
            </a:ln>
            <a:effectLst>
              <a:prstShdw prst="shdw17" dist="17961" dir="2700000">
                <a:schemeClr val="folHlink">
                  <a:gamma/>
                  <a:shade val="60000"/>
                  <a:invGamma/>
                </a:schemeClr>
              </a:prstShdw>
            </a:effectLst>
          </p:spPr>
          <p:txBody>
            <a:bodyPr wrap="none"/>
            <a:lstStyle/>
            <a:p>
              <a:pPr algn="ctr" eaLnBrk="1" fontAlgn="t" hangingPunct="1">
                <a:defRPr/>
              </a:pPr>
              <a:endParaRPr lang="zh-CN" altLang="en-US">
                <a:effectLst>
                  <a:outerShdw blurRad="38100" dist="38100" dir="2700000" algn="tl">
                    <a:srgbClr val="000000">
                      <a:alpha val="43137"/>
                    </a:srgbClr>
                  </a:outerShdw>
                </a:effectLst>
                <a:ea typeface="宋体" pitchFamily="2" charset="-122"/>
              </a:endParaRPr>
            </a:p>
          </p:txBody>
        </p:sp>
        <p:sp>
          <p:nvSpPr>
            <p:cNvPr id="67601" name="Text Box 74"/>
            <p:cNvSpPr txBox="1">
              <a:spLocks noChangeArrowheads="1"/>
            </p:cNvSpPr>
            <p:nvPr/>
          </p:nvSpPr>
          <p:spPr bwMode="auto">
            <a:xfrm>
              <a:off x="528" y="3120"/>
              <a:ext cx="1037"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25000">
                  <a:solidFill>
                    <a:schemeClr val="tx1"/>
                  </a:solidFill>
                  <a:latin typeface="Times New Roman" pitchFamily="18" charset="0"/>
                  <a:ea typeface="宋体" charset="-122"/>
                </a:defRPr>
              </a:lvl1pPr>
              <a:lvl2pPr marL="742950" indent="-285750">
                <a:defRPr sz="2400" b="1" baseline="-25000">
                  <a:solidFill>
                    <a:schemeClr val="tx1"/>
                  </a:solidFill>
                  <a:latin typeface="Times New Roman" pitchFamily="18" charset="0"/>
                  <a:ea typeface="宋体" charset="-122"/>
                </a:defRPr>
              </a:lvl2pPr>
              <a:lvl3pPr marL="1143000" indent="-228600">
                <a:defRPr sz="2400" b="1" baseline="-25000">
                  <a:solidFill>
                    <a:schemeClr val="tx1"/>
                  </a:solidFill>
                  <a:latin typeface="Times New Roman" pitchFamily="18" charset="0"/>
                  <a:ea typeface="宋体" charset="-122"/>
                </a:defRPr>
              </a:lvl3pPr>
              <a:lvl4pPr marL="1600200" indent="-228600">
                <a:defRPr sz="2400" b="1" baseline="-25000">
                  <a:solidFill>
                    <a:schemeClr val="tx1"/>
                  </a:solidFill>
                  <a:latin typeface="Times New Roman" pitchFamily="18" charset="0"/>
                  <a:ea typeface="宋体" charset="-122"/>
                </a:defRPr>
              </a:lvl4pPr>
              <a:lvl5pPr marL="2057400" indent="-228600">
                <a:defRPr sz="2400" b="1" baseline="-25000">
                  <a:solidFill>
                    <a:schemeClr val="tx1"/>
                  </a:solidFill>
                  <a:latin typeface="Times New Roman" pitchFamily="18" charset="0"/>
                  <a:ea typeface="宋体" charset="-122"/>
                </a:defRPr>
              </a:lvl5pPr>
              <a:lvl6pPr marL="25146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6pPr>
              <a:lvl7pPr marL="29718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7pPr>
              <a:lvl8pPr marL="34290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8pPr>
              <a:lvl9pPr marL="38862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9pPr>
            </a:lstStyle>
            <a:p>
              <a:pPr eaLnBrk="1" hangingPunct="1"/>
              <a:r>
                <a:rPr kumimoji="1" lang="zh-CN" altLang="en-US" b="0" baseline="0"/>
                <a:t>（</a:t>
              </a:r>
              <a:r>
                <a:rPr kumimoji="1" lang="en-US" altLang="zh-CN" b="0" baseline="0"/>
                <a:t>80,320</a:t>
              </a:r>
              <a:r>
                <a:rPr kumimoji="1" lang="zh-CN" altLang="en-US" b="0" baseline="0"/>
                <a:t>）</a:t>
              </a:r>
            </a:p>
          </p:txBody>
        </p:sp>
        <p:sp>
          <p:nvSpPr>
            <p:cNvPr id="67602" name="Text Box 75"/>
            <p:cNvSpPr txBox="1">
              <a:spLocks noChangeArrowheads="1"/>
            </p:cNvSpPr>
            <p:nvPr/>
          </p:nvSpPr>
          <p:spPr bwMode="auto">
            <a:xfrm>
              <a:off x="1610" y="1734"/>
              <a:ext cx="116" cy="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25000">
                  <a:solidFill>
                    <a:schemeClr val="tx1"/>
                  </a:solidFill>
                  <a:latin typeface="Times New Roman" pitchFamily="18" charset="0"/>
                  <a:ea typeface="宋体" charset="-122"/>
                </a:defRPr>
              </a:lvl1pPr>
              <a:lvl2pPr marL="742950" indent="-285750">
                <a:defRPr sz="2400" b="1" baseline="-25000">
                  <a:solidFill>
                    <a:schemeClr val="tx1"/>
                  </a:solidFill>
                  <a:latin typeface="Times New Roman" pitchFamily="18" charset="0"/>
                  <a:ea typeface="宋体" charset="-122"/>
                </a:defRPr>
              </a:lvl2pPr>
              <a:lvl3pPr marL="1143000" indent="-228600">
                <a:defRPr sz="2400" b="1" baseline="-25000">
                  <a:solidFill>
                    <a:schemeClr val="tx1"/>
                  </a:solidFill>
                  <a:latin typeface="Times New Roman" pitchFamily="18" charset="0"/>
                  <a:ea typeface="宋体" charset="-122"/>
                </a:defRPr>
              </a:lvl3pPr>
              <a:lvl4pPr marL="1600200" indent="-228600">
                <a:defRPr sz="2400" b="1" baseline="-25000">
                  <a:solidFill>
                    <a:schemeClr val="tx1"/>
                  </a:solidFill>
                  <a:latin typeface="Times New Roman" pitchFamily="18" charset="0"/>
                  <a:ea typeface="宋体" charset="-122"/>
                </a:defRPr>
              </a:lvl4pPr>
              <a:lvl5pPr marL="2057400" indent="-228600">
                <a:defRPr sz="2400" b="1" baseline="-25000">
                  <a:solidFill>
                    <a:schemeClr val="tx1"/>
                  </a:solidFill>
                  <a:latin typeface="Times New Roman" pitchFamily="18" charset="0"/>
                  <a:ea typeface="宋体" charset="-122"/>
                </a:defRPr>
              </a:lvl5pPr>
              <a:lvl6pPr marL="25146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6pPr>
              <a:lvl7pPr marL="29718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7pPr>
              <a:lvl8pPr marL="34290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8pPr>
              <a:lvl9pPr marL="38862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9pPr>
            </a:lstStyle>
            <a:p>
              <a:pPr eaLnBrk="1" hangingPunct="1"/>
              <a:endParaRPr kumimoji="1" lang="zh-CN" altLang="zh-CN" sz="3600" baseline="0"/>
            </a:p>
          </p:txBody>
        </p:sp>
      </p:grpSp>
      <p:sp>
        <p:nvSpPr>
          <p:cNvPr id="67591" name="Text Box 76"/>
          <p:cNvSpPr txBox="1">
            <a:spLocks noChangeArrowheads="1"/>
          </p:cNvSpPr>
          <p:nvPr/>
        </p:nvSpPr>
        <p:spPr bwMode="auto">
          <a:xfrm>
            <a:off x="6767049" y="1216819"/>
            <a:ext cx="4493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baseline="-25000">
                <a:solidFill>
                  <a:schemeClr val="tx1"/>
                </a:solidFill>
                <a:latin typeface="Times New Roman" pitchFamily="18" charset="0"/>
                <a:ea typeface="宋体" charset="-122"/>
              </a:defRPr>
            </a:lvl1pPr>
            <a:lvl2pPr marL="742950" indent="-285750">
              <a:defRPr sz="2400" b="1" baseline="-25000">
                <a:solidFill>
                  <a:schemeClr val="tx1"/>
                </a:solidFill>
                <a:latin typeface="Times New Roman" pitchFamily="18" charset="0"/>
                <a:ea typeface="宋体" charset="-122"/>
              </a:defRPr>
            </a:lvl2pPr>
            <a:lvl3pPr marL="1143000" indent="-228600">
              <a:defRPr sz="2400" b="1" baseline="-25000">
                <a:solidFill>
                  <a:schemeClr val="tx1"/>
                </a:solidFill>
                <a:latin typeface="Times New Roman" pitchFamily="18" charset="0"/>
                <a:ea typeface="宋体" charset="-122"/>
              </a:defRPr>
            </a:lvl3pPr>
            <a:lvl4pPr marL="1600200" indent="-228600">
              <a:defRPr sz="2400" b="1" baseline="-25000">
                <a:solidFill>
                  <a:schemeClr val="tx1"/>
                </a:solidFill>
                <a:latin typeface="Times New Roman" pitchFamily="18" charset="0"/>
                <a:ea typeface="宋体" charset="-122"/>
              </a:defRPr>
            </a:lvl4pPr>
            <a:lvl5pPr marL="2057400" indent="-228600">
              <a:defRPr sz="2400" b="1" baseline="-25000">
                <a:solidFill>
                  <a:schemeClr val="tx1"/>
                </a:solidFill>
                <a:latin typeface="Times New Roman" pitchFamily="18" charset="0"/>
                <a:ea typeface="宋体" charset="-122"/>
              </a:defRPr>
            </a:lvl5pPr>
            <a:lvl6pPr marL="25146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6pPr>
            <a:lvl7pPr marL="29718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7pPr>
            <a:lvl8pPr marL="34290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8pPr>
            <a:lvl9pPr marL="38862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9pPr>
          </a:lstStyle>
          <a:p>
            <a:pPr eaLnBrk="1" hangingPunct="1"/>
            <a:r>
              <a:rPr kumimoji="1" lang="en-US" altLang="zh-CN" sz="3600" baseline="0"/>
              <a:t>1</a:t>
            </a:r>
          </a:p>
        </p:txBody>
      </p:sp>
      <p:sp>
        <p:nvSpPr>
          <p:cNvPr id="67592" name="Text Box 77"/>
          <p:cNvSpPr txBox="1">
            <a:spLocks noChangeArrowheads="1"/>
          </p:cNvSpPr>
          <p:nvPr/>
        </p:nvSpPr>
        <p:spPr bwMode="auto">
          <a:xfrm>
            <a:off x="7333027" y="1919288"/>
            <a:ext cx="48050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baseline="-25000">
                <a:solidFill>
                  <a:schemeClr val="tx1"/>
                </a:solidFill>
                <a:latin typeface="Times New Roman" pitchFamily="18" charset="0"/>
                <a:ea typeface="宋体" charset="-122"/>
              </a:defRPr>
            </a:lvl1pPr>
            <a:lvl2pPr marL="742950" indent="-285750">
              <a:defRPr sz="2400" b="1" baseline="-25000">
                <a:solidFill>
                  <a:schemeClr val="tx1"/>
                </a:solidFill>
                <a:latin typeface="Times New Roman" pitchFamily="18" charset="0"/>
                <a:ea typeface="宋体" charset="-122"/>
              </a:defRPr>
            </a:lvl2pPr>
            <a:lvl3pPr marL="1143000" indent="-228600">
              <a:defRPr sz="2400" b="1" baseline="-25000">
                <a:solidFill>
                  <a:schemeClr val="tx1"/>
                </a:solidFill>
                <a:latin typeface="Times New Roman" pitchFamily="18" charset="0"/>
                <a:ea typeface="宋体" charset="-122"/>
              </a:defRPr>
            </a:lvl3pPr>
            <a:lvl4pPr marL="1600200" indent="-228600">
              <a:defRPr sz="2400" b="1" baseline="-25000">
                <a:solidFill>
                  <a:schemeClr val="tx1"/>
                </a:solidFill>
                <a:latin typeface="Times New Roman" pitchFamily="18" charset="0"/>
                <a:ea typeface="宋体" charset="-122"/>
              </a:defRPr>
            </a:lvl4pPr>
            <a:lvl5pPr marL="2057400" indent="-228600">
              <a:defRPr sz="2400" b="1" baseline="-25000">
                <a:solidFill>
                  <a:schemeClr val="tx1"/>
                </a:solidFill>
                <a:latin typeface="Times New Roman" pitchFamily="18" charset="0"/>
                <a:ea typeface="宋体" charset="-122"/>
              </a:defRPr>
            </a:lvl5pPr>
            <a:lvl6pPr marL="25146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6pPr>
            <a:lvl7pPr marL="29718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7pPr>
            <a:lvl8pPr marL="34290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8pPr>
            <a:lvl9pPr marL="38862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9pPr>
          </a:lstStyle>
          <a:p>
            <a:pPr eaLnBrk="1" hangingPunct="1"/>
            <a:r>
              <a:rPr kumimoji="1" lang="en-US" altLang="zh-CN" sz="2800" baseline="0"/>
              <a:t>D</a:t>
            </a:r>
          </a:p>
        </p:txBody>
      </p:sp>
      <p:sp>
        <p:nvSpPr>
          <p:cNvPr id="2141262" name="Line 78"/>
          <p:cNvSpPr>
            <a:spLocks noChangeShapeType="1"/>
          </p:cNvSpPr>
          <p:nvPr/>
        </p:nvSpPr>
        <p:spPr bwMode="auto">
          <a:xfrm flipH="1">
            <a:off x="7235696" y="1797844"/>
            <a:ext cx="1717" cy="914400"/>
          </a:xfrm>
          <a:prstGeom prst="line">
            <a:avLst/>
          </a:prstGeom>
          <a:noFill/>
          <a:ln w="38100">
            <a:solidFill>
              <a:schemeClr val="folHlink"/>
            </a:solidFill>
            <a:miter lim="800000"/>
            <a:headEnd/>
            <a:tailEnd type="triangle" w="med" len="med"/>
          </a:ln>
          <a:effectLst>
            <a:prstShdw prst="shdw17" dist="17961" dir="2700000">
              <a:schemeClr val="folHlink">
                <a:gamma/>
                <a:shade val="60000"/>
                <a:invGamma/>
              </a:schemeClr>
            </a:prstShdw>
          </a:effectLst>
        </p:spPr>
        <p:txBody>
          <a:bodyPr wrap="none"/>
          <a:lstStyle/>
          <a:p>
            <a:pPr algn="ctr" eaLnBrk="1" fontAlgn="t" hangingPunct="1">
              <a:defRPr/>
            </a:pPr>
            <a:endParaRPr lang="zh-CN" altLang="en-US">
              <a:effectLst>
                <a:outerShdw blurRad="38100" dist="38100" dir="2700000" algn="tl">
                  <a:srgbClr val="000000">
                    <a:alpha val="43137"/>
                  </a:srgbClr>
                </a:outerShdw>
              </a:effectLst>
              <a:ea typeface="宋体" pitchFamily="2" charset="-122"/>
            </a:endParaRPr>
          </a:p>
        </p:txBody>
      </p:sp>
      <p:sp>
        <p:nvSpPr>
          <p:cNvPr id="67594" name="Text Box 79"/>
          <p:cNvSpPr txBox="1">
            <a:spLocks noChangeArrowheads="1"/>
          </p:cNvSpPr>
          <p:nvPr/>
        </p:nvSpPr>
        <p:spPr bwMode="auto">
          <a:xfrm>
            <a:off x="6513089" y="2877741"/>
            <a:ext cx="194696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baseline="-25000">
                <a:solidFill>
                  <a:schemeClr val="tx1"/>
                </a:solidFill>
                <a:latin typeface="Times New Roman" pitchFamily="18" charset="0"/>
                <a:ea typeface="宋体" charset="-122"/>
              </a:defRPr>
            </a:lvl1pPr>
            <a:lvl2pPr marL="742950" indent="-285750">
              <a:defRPr sz="2400" b="1" baseline="-25000">
                <a:solidFill>
                  <a:schemeClr val="tx1"/>
                </a:solidFill>
                <a:latin typeface="Times New Roman" pitchFamily="18" charset="0"/>
                <a:ea typeface="宋体" charset="-122"/>
              </a:defRPr>
            </a:lvl2pPr>
            <a:lvl3pPr marL="1143000" indent="-228600">
              <a:defRPr sz="2400" b="1" baseline="-25000">
                <a:solidFill>
                  <a:schemeClr val="tx1"/>
                </a:solidFill>
                <a:latin typeface="Times New Roman" pitchFamily="18" charset="0"/>
                <a:ea typeface="宋体" charset="-122"/>
              </a:defRPr>
            </a:lvl3pPr>
            <a:lvl4pPr marL="1600200" indent="-228600">
              <a:defRPr sz="2400" b="1" baseline="-25000">
                <a:solidFill>
                  <a:schemeClr val="tx1"/>
                </a:solidFill>
                <a:latin typeface="Times New Roman" pitchFamily="18" charset="0"/>
                <a:ea typeface="宋体" charset="-122"/>
              </a:defRPr>
            </a:lvl4pPr>
            <a:lvl5pPr marL="2057400" indent="-228600">
              <a:defRPr sz="2400" b="1" baseline="-25000">
                <a:solidFill>
                  <a:schemeClr val="tx1"/>
                </a:solidFill>
                <a:latin typeface="Times New Roman" pitchFamily="18" charset="0"/>
                <a:ea typeface="宋体" charset="-122"/>
              </a:defRPr>
            </a:lvl5pPr>
            <a:lvl6pPr marL="25146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6pPr>
            <a:lvl7pPr marL="29718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7pPr>
            <a:lvl8pPr marL="34290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8pPr>
            <a:lvl9pPr marL="38862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9pPr>
          </a:lstStyle>
          <a:p>
            <a:pPr eaLnBrk="1" hangingPunct="1"/>
            <a:r>
              <a:rPr kumimoji="1" lang="zh-CN" altLang="en-US" b="0" baseline="0"/>
              <a:t>（</a:t>
            </a:r>
            <a:r>
              <a:rPr kumimoji="1" lang="en-US" altLang="zh-CN" b="0" baseline="0"/>
              <a:t>640,160</a:t>
            </a:r>
            <a:r>
              <a:rPr kumimoji="1" lang="zh-CN" altLang="en-US" b="0" baseline="0"/>
              <a:t>）</a:t>
            </a:r>
          </a:p>
        </p:txBody>
      </p:sp>
      <p:sp>
        <p:nvSpPr>
          <p:cNvPr id="40" name="Rectangle 3"/>
          <p:cNvSpPr>
            <a:spLocks noChangeArrowheads="1"/>
          </p:cNvSpPr>
          <p:nvPr/>
        </p:nvSpPr>
        <p:spPr bwMode="auto">
          <a:xfrm>
            <a:off x="1042989" y="3367418"/>
            <a:ext cx="6499225" cy="1113766"/>
          </a:xfrm>
          <a:prstGeom prst="rect">
            <a:avLst/>
          </a:prstGeom>
          <a:noFill/>
          <a:ln>
            <a:noFill/>
          </a:ln>
          <a:effectLst/>
        </p:spPr>
        <p:txBody>
          <a:bodyPr wrap="square" anchor="ctr">
            <a:spAutoFit/>
          </a:bodyPr>
          <a:lstStyle/>
          <a:p>
            <a:pPr>
              <a:lnSpc>
                <a:spcPct val="150000"/>
              </a:lnSpc>
              <a:defRPr/>
            </a:pPr>
            <a:r>
              <a:rPr lang="en-US" altLang="zh-CN" sz="2400" b="1" dirty="0">
                <a:latin typeface="+mn-ea"/>
                <a:ea typeface="+mn-ea"/>
              </a:rPr>
              <a:t>1</a:t>
            </a:r>
            <a:r>
              <a:rPr lang="zh-CN" altLang="en-US" sz="2400" b="1" dirty="0">
                <a:latin typeface="+mn-ea"/>
                <a:ea typeface="+mn-ea"/>
              </a:rPr>
              <a:t>、如果你看重对方的利益</a:t>
            </a:r>
            <a:endParaRPr lang="en-US" altLang="zh-CN" sz="2400" b="1" dirty="0">
              <a:latin typeface="+mn-ea"/>
              <a:ea typeface="+mn-ea"/>
            </a:endParaRPr>
          </a:p>
          <a:p>
            <a:pPr>
              <a:lnSpc>
                <a:spcPct val="150000"/>
              </a:lnSpc>
              <a:defRPr/>
            </a:pPr>
            <a:r>
              <a:rPr lang="en-US" altLang="zh-CN" sz="2400" b="1" dirty="0">
                <a:latin typeface="+mn-ea"/>
                <a:ea typeface="+mn-ea"/>
              </a:rPr>
              <a:t>2</a:t>
            </a:r>
            <a:r>
              <a:rPr lang="zh-CN" altLang="en-US" sz="2400" b="1" dirty="0">
                <a:latin typeface="+mn-ea"/>
                <a:ea typeface="+mn-ea"/>
              </a:rPr>
              <a:t>、如果对方愿意和你分享他的利益</a:t>
            </a:r>
          </a:p>
        </p:txBody>
      </p:sp>
    </p:spTree>
    <p:extLst>
      <p:ext uri="{BB962C8B-B14F-4D97-AF65-F5344CB8AC3E}">
        <p14:creationId xmlns:p14="http://schemas.microsoft.com/office/powerpoint/2010/main" val="1807057264"/>
      </p:ext>
    </p:extLst>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body" idx="1"/>
          </p:nvPr>
        </p:nvSpPr>
        <p:spPr>
          <a:xfrm>
            <a:off x="755576" y="555526"/>
            <a:ext cx="7430788" cy="3408759"/>
          </a:xfrm>
        </p:spPr>
        <p:txBody>
          <a:bodyPr>
            <a:normAutofit/>
          </a:bodyPr>
          <a:lstStyle/>
          <a:p>
            <a:pPr eaLnBrk="1" hangingPunct="1">
              <a:lnSpc>
                <a:spcPct val="160000"/>
              </a:lnSpc>
              <a:buFontTx/>
              <a:buNone/>
              <a:tabLst>
                <a:tab pos="4476750" algn="l"/>
              </a:tabLst>
            </a:pPr>
            <a:r>
              <a:rPr lang="en-US" altLang="zh-CN" sz="3600" b="1" dirty="0">
                <a:ea typeface="宋体" charset="-122"/>
              </a:rPr>
              <a:t>2</a:t>
            </a:r>
            <a:r>
              <a:rPr lang="zh-CN" altLang="en-US" sz="3600" b="1" dirty="0">
                <a:ea typeface="宋体" charset="-122"/>
              </a:rPr>
              <a:t>、制度建设</a:t>
            </a:r>
          </a:p>
          <a:p>
            <a:pPr eaLnBrk="1" hangingPunct="1">
              <a:lnSpc>
                <a:spcPct val="170000"/>
              </a:lnSpc>
              <a:buFont typeface="Wingdings" pitchFamily="2" charset="2"/>
              <a:buNone/>
              <a:tabLst>
                <a:tab pos="4476750" algn="l"/>
              </a:tabLst>
            </a:pPr>
            <a:r>
              <a:rPr lang="zh-CN" altLang="en-US" sz="2800" b="1" dirty="0"/>
              <a:t>圈地运动（减少负外部性）</a:t>
            </a:r>
          </a:p>
          <a:p>
            <a:pPr eaLnBrk="1" hangingPunct="1">
              <a:lnSpc>
                <a:spcPct val="170000"/>
              </a:lnSpc>
              <a:buFont typeface="Wingdings" pitchFamily="2" charset="2"/>
              <a:buNone/>
              <a:tabLst>
                <a:tab pos="4476750" algn="l"/>
              </a:tabLst>
            </a:pPr>
            <a:r>
              <a:rPr lang="zh-CN" altLang="en-US" sz="2800" b="1" dirty="0"/>
              <a:t>人民公社（自由退社权）</a:t>
            </a:r>
          </a:p>
        </p:txBody>
      </p:sp>
    </p:spTree>
    <p:extLst>
      <p:ext uri="{BB962C8B-B14F-4D97-AF65-F5344CB8AC3E}">
        <p14:creationId xmlns:p14="http://schemas.microsoft.com/office/powerpoint/2010/main" val="37276790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a:xfrm>
            <a:off x="395536" y="267494"/>
            <a:ext cx="8497888" cy="3780234"/>
          </a:xfrm>
        </p:spPr>
        <p:txBody>
          <a:bodyPr>
            <a:normAutofit/>
          </a:bodyPr>
          <a:lstStyle/>
          <a:p>
            <a:pPr eaLnBrk="1" hangingPunct="1">
              <a:lnSpc>
                <a:spcPct val="200000"/>
              </a:lnSpc>
              <a:buFontTx/>
              <a:buNone/>
            </a:pPr>
            <a:r>
              <a:rPr lang="en-US" altLang="zh-CN" sz="3600" b="1" dirty="0">
                <a:ea typeface="宋体" charset="-122"/>
              </a:rPr>
              <a:t>3</a:t>
            </a:r>
            <a:r>
              <a:rPr lang="zh-CN" altLang="en-US" sz="3600" b="1" dirty="0">
                <a:ea typeface="宋体" charset="-122"/>
              </a:rPr>
              <a:t>、温故知新</a:t>
            </a:r>
          </a:p>
          <a:p>
            <a:pPr eaLnBrk="1" hangingPunct="1">
              <a:lnSpc>
                <a:spcPct val="200000"/>
              </a:lnSpc>
              <a:buFontTx/>
              <a:buNone/>
            </a:pPr>
            <a:r>
              <a:rPr lang="zh-CN" altLang="en-US" sz="2800" b="1" dirty="0"/>
              <a:t>（</a:t>
            </a:r>
            <a:r>
              <a:rPr lang="en-US" altLang="zh-CN" sz="2800" b="1" dirty="0"/>
              <a:t>1</a:t>
            </a:r>
            <a:r>
              <a:rPr lang="zh-CN" altLang="en-US" sz="2800" b="1" dirty="0"/>
              <a:t>）让历史告诉未来（重复博弈）</a:t>
            </a:r>
            <a:endParaRPr lang="en-US" altLang="zh-CN" sz="2800" b="1" dirty="0"/>
          </a:p>
          <a:p>
            <a:pPr eaLnBrk="1" hangingPunct="1">
              <a:lnSpc>
                <a:spcPct val="200000"/>
              </a:lnSpc>
              <a:buFontTx/>
              <a:buNone/>
            </a:pPr>
            <a:r>
              <a:rPr lang="zh-CN" altLang="en-US" sz="2800" b="1" dirty="0"/>
              <a:t>（</a:t>
            </a:r>
            <a:r>
              <a:rPr lang="en-US" altLang="zh-CN" sz="2800" b="1" dirty="0"/>
              <a:t>2</a:t>
            </a:r>
            <a:r>
              <a:rPr lang="zh-CN" altLang="en-US" sz="2800" b="1" dirty="0"/>
              <a:t>）学习</a:t>
            </a:r>
            <a:r>
              <a:rPr lang="en-US" altLang="zh-CN" sz="2800" b="1" dirty="0"/>
              <a:t>《</a:t>
            </a:r>
            <a:r>
              <a:rPr lang="zh-CN" altLang="en-US" sz="2800" b="1" dirty="0"/>
              <a:t>博弈论基础</a:t>
            </a:r>
            <a:r>
              <a:rPr lang="en-US" altLang="zh-CN" sz="2800" b="1" dirty="0"/>
              <a:t>》</a:t>
            </a:r>
            <a:r>
              <a:rPr lang="zh-CN" altLang="en-US" sz="2800" b="1" dirty="0"/>
              <a:t>课程</a:t>
            </a:r>
          </a:p>
        </p:txBody>
      </p:sp>
    </p:spTree>
    <p:extLst>
      <p:ext uri="{BB962C8B-B14F-4D97-AF65-F5344CB8AC3E}">
        <p14:creationId xmlns:p14="http://schemas.microsoft.com/office/powerpoint/2010/main" val="21921935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77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418" name="Object 2"/>
          <p:cNvGraphicFramePr>
            <a:graphicFrameLocks noChangeAspect="1"/>
          </p:cNvGraphicFramePr>
          <p:nvPr>
            <p:extLst>
              <p:ext uri="{D42A27DB-BD31-4B8C-83A1-F6EECF244321}">
                <p14:modId xmlns:p14="http://schemas.microsoft.com/office/powerpoint/2010/main" val="3745675846"/>
              </p:ext>
            </p:extLst>
          </p:nvPr>
        </p:nvGraphicFramePr>
        <p:xfrm>
          <a:off x="0" y="4015978"/>
          <a:ext cx="1752600" cy="1127522"/>
        </p:xfrm>
        <a:graphic>
          <a:graphicData uri="http://schemas.openxmlformats.org/presentationml/2006/ole">
            <mc:AlternateContent xmlns:mc="http://schemas.openxmlformats.org/markup-compatibility/2006">
              <mc:Choice xmlns:v="urn:schemas-microsoft-com:vml" Requires="v">
                <p:oleObj name="剪辑" r:id="rId3" imgW="4286250" imgH="3676650" progId="MS_ClipArt_Gallery.2">
                  <p:embed/>
                </p:oleObj>
              </mc:Choice>
              <mc:Fallback>
                <p:oleObj name="剪辑" r:id="rId3" imgW="4286250" imgH="367665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015978"/>
                        <a:ext cx="1752600" cy="11275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68451" name="Text Box 3"/>
          <p:cNvSpPr txBox="1">
            <a:spLocks noChangeArrowheads="1"/>
          </p:cNvSpPr>
          <p:nvPr/>
        </p:nvSpPr>
        <p:spPr bwMode="auto">
          <a:xfrm>
            <a:off x="1116013" y="2409826"/>
            <a:ext cx="7239000" cy="1015663"/>
          </a:xfrm>
          <a:prstGeom prst="rect">
            <a:avLst/>
          </a:prstGeom>
          <a:noFill/>
          <a:ln w="12700" cap="sq">
            <a:noFill/>
            <a:miter lim="800000"/>
            <a:headEnd type="none" w="sm" len="sm"/>
            <a:tailEnd type="none" w="sm" len="sm"/>
          </a:ln>
          <a:effectLst/>
        </p:spPr>
        <p:txBody>
          <a:bodyPr>
            <a:spAutoFit/>
          </a:bodyPr>
          <a:lstStyle>
            <a:lvl1pPr>
              <a:defRPr sz="2400" b="1" baseline="-25000">
                <a:solidFill>
                  <a:schemeClr val="tx1"/>
                </a:solidFill>
                <a:latin typeface="Times New Roman" pitchFamily="18" charset="0"/>
                <a:ea typeface="宋体" pitchFamily="2" charset="-122"/>
              </a:defRPr>
            </a:lvl1pPr>
            <a:lvl2pPr marL="742950" indent="-285750">
              <a:defRPr sz="2400" b="1" baseline="-25000">
                <a:solidFill>
                  <a:schemeClr val="tx1"/>
                </a:solidFill>
                <a:latin typeface="Times New Roman" pitchFamily="18" charset="0"/>
                <a:ea typeface="宋体" pitchFamily="2" charset="-122"/>
              </a:defRPr>
            </a:lvl2pPr>
            <a:lvl3pPr marL="1143000" indent="-228600">
              <a:defRPr sz="2400" b="1" baseline="-25000">
                <a:solidFill>
                  <a:schemeClr val="tx1"/>
                </a:solidFill>
                <a:latin typeface="Times New Roman" pitchFamily="18" charset="0"/>
                <a:ea typeface="宋体" pitchFamily="2" charset="-122"/>
              </a:defRPr>
            </a:lvl3pPr>
            <a:lvl4pPr marL="1600200" indent="-228600">
              <a:defRPr sz="2400" b="1" baseline="-25000">
                <a:solidFill>
                  <a:schemeClr val="tx1"/>
                </a:solidFill>
                <a:latin typeface="Times New Roman" pitchFamily="18" charset="0"/>
                <a:ea typeface="宋体" pitchFamily="2" charset="-122"/>
              </a:defRPr>
            </a:lvl4pPr>
            <a:lvl5pPr marL="2057400" indent="-228600">
              <a:defRPr sz="2400" b="1" baseline="-25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b="1" baseline="-25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b="1" baseline="-25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b="1" baseline="-25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b="1" baseline="-25000">
                <a:solidFill>
                  <a:schemeClr val="tx1"/>
                </a:solidFill>
                <a:latin typeface="Times New Roman" pitchFamily="18" charset="0"/>
                <a:ea typeface="宋体" pitchFamily="2" charset="-122"/>
              </a:defRPr>
            </a:lvl9pPr>
          </a:lstStyle>
          <a:p>
            <a:pPr algn="dist" eaLnBrk="1" hangingPunct="1">
              <a:spcBef>
                <a:spcPct val="50000"/>
              </a:spcBef>
              <a:buFontTx/>
              <a:buNone/>
              <a:defRPr/>
            </a:pPr>
            <a:r>
              <a:rPr kumimoji="1" lang="en-US" altLang="zh-CN" sz="6000" baseline="0">
                <a:effectLst>
                  <a:outerShdw blurRad="38100" dist="38100" dir="2700000" algn="tl">
                    <a:srgbClr val="000000"/>
                  </a:outerShdw>
                </a:effectLst>
                <a:latin typeface="宋体" pitchFamily="2" charset="-122"/>
              </a:rPr>
              <a:t>THANK YOU</a:t>
            </a:r>
            <a:endParaRPr kumimoji="1" lang="en-US" altLang="zh-CN" sz="6000" baseline="0">
              <a:latin typeface="宋体" pitchFamily="2" charset="-122"/>
            </a:endParaRPr>
          </a:p>
        </p:txBody>
      </p:sp>
      <p:sp>
        <p:nvSpPr>
          <p:cNvPr id="1768452" name="Text Box 4"/>
          <p:cNvSpPr txBox="1">
            <a:spLocks noChangeArrowheads="1"/>
          </p:cNvSpPr>
          <p:nvPr/>
        </p:nvSpPr>
        <p:spPr bwMode="auto">
          <a:xfrm>
            <a:off x="2286000" y="914400"/>
            <a:ext cx="4419600" cy="1569660"/>
          </a:xfrm>
          <a:prstGeom prst="rect">
            <a:avLst/>
          </a:prstGeom>
          <a:noFill/>
          <a:ln w="12700" cap="sq">
            <a:noFill/>
            <a:miter lim="800000"/>
            <a:headEnd type="none" w="sm" len="sm"/>
            <a:tailEnd type="none" w="sm" len="sm"/>
          </a:ln>
          <a:effectLst/>
        </p:spPr>
        <p:txBody>
          <a:bodyPr>
            <a:spAutoFit/>
          </a:bodyPr>
          <a:lstStyle>
            <a:lvl1pPr>
              <a:defRPr sz="2400" b="1" baseline="-25000">
                <a:solidFill>
                  <a:schemeClr val="tx1"/>
                </a:solidFill>
                <a:latin typeface="Times New Roman" pitchFamily="18" charset="0"/>
                <a:ea typeface="宋体" pitchFamily="2" charset="-122"/>
              </a:defRPr>
            </a:lvl1pPr>
            <a:lvl2pPr marL="742950" indent="-285750">
              <a:defRPr sz="2400" b="1" baseline="-25000">
                <a:solidFill>
                  <a:schemeClr val="tx1"/>
                </a:solidFill>
                <a:latin typeface="Times New Roman" pitchFamily="18" charset="0"/>
                <a:ea typeface="宋体" pitchFamily="2" charset="-122"/>
              </a:defRPr>
            </a:lvl2pPr>
            <a:lvl3pPr marL="1143000" indent="-228600">
              <a:defRPr sz="2400" b="1" baseline="-25000">
                <a:solidFill>
                  <a:schemeClr val="tx1"/>
                </a:solidFill>
                <a:latin typeface="Times New Roman" pitchFamily="18" charset="0"/>
                <a:ea typeface="宋体" pitchFamily="2" charset="-122"/>
              </a:defRPr>
            </a:lvl3pPr>
            <a:lvl4pPr marL="1600200" indent="-228600">
              <a:defRPr sz="2400" b="1" baseline="-25000">
                <a:solidFill>
                  <a:schemeClr val="tx1"/>
                </a:solidFill>
                <a:latin typeface="Times New Roman" pitchFamily="18" charset="0"/>
                <a:ea typeface="宋体" pitchFamily="2" charset="-122"/>
              </a:defRPr>
            </a:lvl4pPr>
            <a:lvl5pPr marL="2057400" indent="-228600">
              <a:defRPr sz="2400" b="1" baseline="-25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b="1" baseline="-25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b="1" baseline="-25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b="1" baseline="-25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b="1" baseline="-25000">
                <a:solidFill>
                  <a:schemeClr val="tx1"/>
                </a:solidFill>
                <a:latin typeface="Times New Roman" pitchFamily="18" charset="0"/>
                <a:ea typeface="宋体" pitchFamily="2" charset="-122"/>
              </a:defRPr>
            </a:lvl9pPr>
          </a:lstStyle>
          <a:p>
            <a:pPr algn="ctr" eaLnBrk="1" hangingPunct="1">
              <a:spcBef>
                <a:spcPct val="50000"/>
              </a:spcBef>
              <a:buFontTx/>
              <a:buNone/>
              <a:defRPr/>
            </a:pPr>
            <a:r>
              <a:rPr kumimoji="1" lang="zh-CN" altLang="en-US" sz="9600" b="0" baseline="0">
                <a:effectLst>
                  <a:outerShdw blurRad="38100" dist="38100" dir="2700000" algn="tl">
                    <a:srgbClr val="000000"/>
                  </a:outerShdw>
                </a:effectLst>
                <a:latin typeface="Matura MT Script Capitals" pitchFamily="66" charset="0"/>
                <a:ea typeface="隶书" pitchFamily="49" charset="-122"/>
              </a:rPr>
              <a:t>谢    谢</a:t>
            </a:r>
            <a:endParaRPr kumimoji="1" lang="zh-CN" altLang="en-US" sz="9600" b="0" baseline="0">
              <a:effectLst>
                <a:outerShdw blurRad="38100" dist="38100" dir="2700000" algn="tl">
                  <a:srgbClr val="000000"/>
                </a:outerShdw>
              </a:effectLst>
              <a:latin typeface="Matura MT Script Capitals" pitchFamily="66" charset="0"/>
            </a:endParaRPr>
          </a:p>
        </p:txBody>
      </p:sp>
      <p:graphicFrame>
        <p:nvGraphicFramePr>
          <p:cNvPr id="60421" name="Object 5"/>
          <p:cNvGraphicFramePr>
            <a:graphicFrameLocks noChangeAspect="1"/>
          </p:cNvGraphicFramePr>
          <p:nvPr>
            <p:extLst>
              <p:ext uri="{D42A27DB-BD31-4B8C-83A1-F6EECF244321}">
                <p14:modId xmlns:p14="http://schemas.microsoft.com/office/powerpoint/2010/main" val="798269602"/>
              </p:ext>
            </p:extLst>
          </p:nvPr>
        </p:nvGraphicFramePr>
        <p:xfrm>
          <a:off x="684213" y="4015978"/>
          <a:ext cx="1752600" cy="1127522"/>
        </p:xfrm>
        <a:graphic>
          <a:graphicData uri="http://schemas.openxmlformats.org/presentationml/2006/ole">
            <mc:AlternateContent xmlns:mc="http://schemas.openxmlformats.org/markup-compatibility/2006">
              <mc:Choice xmlns:v="urn:schemas-microsoft-com:vml" Requires="v">
                <p:oleObj name="剪辑" r:id="rId5" imgW="4286250" imgH="3676650" progId="MS_ClipArt_Gallery.2">
                  <p:embed/>
                </p:oleObj>
              </mc:Choice>
              <mc:Fallback>
                <p:oleObj name="剪辑" r:id="rId5" imgW="4286250" imgH="367665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4015978"/>
                        <a:ext cx="1752600" cy="11275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422" name="Object 6"/>
          <p:cNvGraphicFramePr>
            <a:graphicFrameLocks noChangeAspect="1"/>
          </p:cNvGraphicFramePr>
          <p:nvPr>
            <p:extLst>
              <p:ext uri="{D42A27DB-BD31-4B8C-83A1-F6EECF244321}">
                <p14:modId xmlns:p14="http://schemas.microsoft.com/office/powerpoint/2010/main" val="2150273758"/>
              </p:ext>
            </p:extLst>
          </p:nvPr>
        </p:nvGraphicFramePr>
        <p:xfrm>
          <a:off x="2339975" y="4015978"/>
          <a:ext cx="1752600" cy="1127522"/>
        </p:xfrm>
        <a:graphic>
          <a:graphicData uri="http://schemas.openxmlformats.org/presentationml/2006/ole">
            <mc:AlternateContent xmlns:mc="http://schemas.openxmlformats.org/markup-compatibility/2006">
              <mc:Choice xmlns:v="urn:schemas-microsoft-com:vml" Requires="v">
                <p:oleObj name="剪辑" r:id="rId6" imgW="4286250" imgH="3676650" progId="MS_ClipArt_Gallery.2">
                  <p:embed/>
                </p:oleObj>
              </mc:Choice>
              <mc:Fallback>
                <p:oleObj name="剪辑" r:id="rId6" imgW="4286250" imgH="367665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4015978"/>
                        <a:ext cx="1752600" cy="11275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423" name="Object 7"/>
          <p:cNvGraphicFramePr>
            <a:graphicFrameLocks noChangeAspect="1"/>
          </p:cNvGraphicFramePr>
          <p:nvPr>
            <p:extLst>
              <p:ext uri="{D42A27DB-BD31-4B8C-83A1-F6EECF244321}">
                <p14:modId xmlns:p14="http://schemas.microsoft.com/office/powerpoint/2010/main" val="3468504664"/>
              </p:ext>
            </p:extLst>
          </p:nvPr>
        </p:nvGraphicFramePr>
        <p:xfrm>
          <a:off x="1403350" y="4015978"/>
          <a:ext cx="1752600" cy="1127522"/>
        </p:xfrm>
        <a:graphic>
          <a:graphicData uri="http://schemas.openxmlformats.org/presentationml/2006/ole">
            <mc:AlternateContent xmlns:mc="http://schemas.openxmlformats.org/markup-compatibility/2006">
              <mc:Choice xmlns:v="urn:schemas-microsoft-com:vml" Requires="v">
                <p:oleObj name="剪辑" r:id="rId7" imgW="4286250" imgH="3676650" progId="MS_ClipArt_Gallery.2">
                  <p:embed/>
                </p:oleObj>
              </mc:Choice>
              <mc:Fallback>
                <p:oleObj name="剪辑" r:id="rId7" imgW="4286250" imgH="367665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4015978"/>
                        <a:ext cx="1752600" cy="11275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424" name="Object 8"/>
          <p:cNvGraphicFramePr>
            <a:graphicFrameLocks noChangeAspect="1"/>
          </p:cNvGraphicFramePr>
          <p:nvPr>
            <p:extLst>
              <p:ext uri="{D42A27DB-BD31-4B8C-83A1-F6EECF244321}">
                <p14:modId xmlns:p14="http://schemas.microsoft.com/office/powerpoint/2010/main" val="676508583"/>
              </p:ext>
            </p:extLst>
          </p:nvPr>
        </p:nvGraphicFramePr>
        <p:xfrm>
          <a:off x="3419475" y="4015978"/>
          <a:ext cx="1752600" cy="1127522"/>
        </p:xfrm>
        <a:graphic>
          <a:graphicData uri="http://schemas.openxmlformats.org/presentationml/2006/ole">
            <mc:AlternateContent xmlns:mc="http://schemas.openxmlformats.org/markup-compatibility/2006">
              <mc:Choice xmlns:v="urn:schemas-microsoft-com:vml" Requires="v">
                <p:oleObj name="剪辑" r:id="rId8" imgW="4286250" imgH="3676650" progId="MS_ClipArt_Gallery.2">
                  <p:embed/>
                </p:oleObj>
              </mc:Choice>
              <mc:Fallback>
                <p:oleObj name="剪辑" r:id="rId8" imgW="4286250" imgH="367665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475" y="4015978"/>
                        <a:ext cx="1752600" cy="11275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124726511"/>
              </p:ext>
            </p:extLst>
          </p:nvPr>
        </p:nvGraphicFramePr>
        <p:xfrm>
          <a:off x="4139952" y="4011910"/>
          <a:ext cx="1752600" cy="1127125"/>
        </p:xfrm>
        <a:graphic>
          <a:graphicData uri="http://schemas.openxmlformats.org/presentationml/2006/ole">
            <mc:AlternateContent xmlns:mc="http://schemas.openxmlformats.org/markup-compatibility/2006">
              <mc:Choice xmlns:v="urn:schemas-microsoft-com:vml" Requires="v">
                <p:oleObj name="剪辑" r:id="rId9" imgW="4286250" imgH="3676650" progId="MS_ClipArt_Gallery.2">
                  <p:embed/>
                </p:oleObj>
              </mc:Choice>
              <mc:Fallback>
                <p:oleObj name="剪辑" r:id="rId9" imgW="4286250" imgH="367665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9952" y="4011910"/>
                        <a:ext cx="1752600" cy="1127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27174919"/>
              </p:ext>
            </p:extLst>
          </p:nvPr>
        </p:nvGraphicFramePr>
        <p:xfrm>
          <a:off x="4824165" y="4011910"/>
          <a:ext cx="1752600" cy="1127125"/>
        </p:xfrm>
        <a:graphic>
          <a:graphicData uri="http://schemas.openxmlformats.org/presentationml/2006/ole">
            <mc:AlternateContent xmlns:mc="http://schemas.openxmlformats.org/markup-compatibility/2006">
              <mc:Choice xmlns:v="urn:schemas-microsoft-com:vml" Requires="v">
                <p:oleObj name="剪辑" r:id="rId10" imgW="4286250" imgH="3676650" progId="MS_ClipArt_Gallery.2">
                  <p:embed/>
                </p:oleObj>
              </mc:Choice>
              <mc:Fallback>
                <p:oleObj name="剪辑" r:id="rId10" imgW="4286250" imgH="367665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4165" y="4011910"/>
                        <a:ext cx="1752600" cy="1127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10273972"/>
              </p:ext>
            </p:extLst>
          </p:nvPr>
        </p:nvGraphicFramePr>
        <p:xfrm>
          <a:off x="6479927" y="4011910"/>
          <a:ext cx="1752600" cy="1127125"/>
        </p:xfrm>
        <a:graphic>
          <a:graphicData uri="http://schemas.openxmlformats.org/presentationml/2006/ole">
            <mc:AlternateContent xmlns:mc="http://schemas.openxmlformats.org/markup-compatibility/2006">
              <mc:Choice xmlns:v="urn:schemas-microsoft-com:vml" Requires="v">
                <p:oleObj name="剪辑" r:id="rId11" imgW="4286250" imgH="3676650" progId="MS_ClipArt_Gallery.2">
                  <p:embed/>
                </p:oleObj>
              </mc:Choice>
              <mc:Fallback>
                <p:oleObj name="剪辑" r:id="rId11" imgW="4286250" imgH="367665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9927" y="4011910"/>
                        <a:ext cx="1752600" cy="1127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555950287"/>
              </p:ext>
            </p:extLst>
          </p:nvPr>
        </p:nvGraphicFramePr>
        <p:xfrm>
          <a:off x="5543302" y="4011910"/>
          <a:ext cx="1752600" cy="1127125"/>
        </p:xfrm>
        <a:graphic>
          <a:graphicData uri="http://schemas.openxmlformats.org/presentationml/2006/ole">
            <mc:AlternateContent xmlns:mc="http://schemas.openxmlformats.org/markup-compatibility/2006">
              <mc:Choice xmlns:v="urn:schemas-microsoft-com:vml" Requires="v">
                <p:oleObj name="剪辑" r:id="rId12" imgW="4286250" imgH="3676650" progId="MS_ClipArt_Gallery.2">
                  <p:embed/>
                </p:oleObj>
              </mc:Choice>
              <mc:Fallback>
                <p:oleObj name="剪辑" r:id="rId12" imgW="4286250" imgH="367665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3302" y="4011910"/>
                        <a:ext cx="1752600" cy="1127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425160794"/>
              </p:ext>
            </p:extLst>
          </p:nvPr>
        </p:nvGraphicFramePr>
        <p:xfrm>
          <a:off x="7559427" y="4011910"/>
          <a:ext cx="1752600" cy="1127125"/>
        </p:xfrm>
        <a:graphic>
          <a:graphicData uri="http://schemas.openxmlformats.org/presentationml/2006/ole">
            <mc:AlternateContent xmlns:mc="http://schemas.openxmlformats.org/markup-compatibility/2006">
              <mc:Choice xmlns:v="urn:schemas-microsoft-com:vml" Requires="v">
                <p:oleObj name="剪辑" r:id="rId13" imgW="4286250" imgH="3676650" progId="MS_ClipArt_Gallery.2">
                  <p:embed/>
                </p:oleObj>
              </mc:Choice>
              <mc:Fallback>
                <p:oleObj name="剪辑" r:id="rId13" imgW="4286250" imgH="367665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9427" y="4011910"/>
                        <a:ext cx="1752600" cy="1127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64485202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body" idx="1"/>
          </p:nvPr>
        </p:nvSpPr>
        <p:spPr>
          <a:xfrm>
            <a:off x="531814" y="282179"/>
            <a:ext cx="3646487" cy="492919"/>
          </a:xfrm>
        </p:spPr>
        <p:txBody>
          <a:bodyPr>
            <a:normAutofit fontScale="92500" lnSpcReduction="20000"/>
          </a:bodyPr>
          <a:lstStyle/>
          <a:p>
            <a:pPr marL="4763" indent="-4763" eaLnBrk="1" hangingPunct="1">
              <a:buFontTx/>
              <a:buNone/>
              <a:tabLst>
                <a:tab pos="0" algn="l"/>
              </a:tabLst>
            </a:pPr>
            <a:r>
              <a:rPr lang="zh-CN" altLang="en-US" b="1" dirty="0">
                <a:latin typeface="楷体" pitchFamily="49" charset="-122"/>
              </a:rPr>
              <a:t>攻守同盟有用吗？</a:t>
            </a:r>
          </a:p>
          <a:p>
            <a:pPr marL="4763" indent="-4763" eaLnBrk="1" hangingPunct="1">
              <a:tabLst>
                <a:tab pos="0" algn="l"/>
              </a:tabLst>
            </a:pPr>
            <a:endParaRPr lang="zh-CN" altLang="en-US" sz="2800" b="1" dirty="0">
              <a:ea typeface="宋体" charset="-122"/>
            </a:endParaRPr>
          </a:p>
          <a:p>
            <a:pPr marL="4763" indent="-4763" eaLnBrk="1" hangingPunct="1">
              <a:tabLst>
                <a:tab pos="0" algn="l"/>
              </a:tabLst>
            </a:pPr>
            <a:endParaRPr lang="zh-CN" altLang="en-US" sz="2800" b="1" dirty="0">
              <a:ea typeface="宋体" charset="-122"/>
            </a:endParaRPr>
          </a:p>
        </p:txBody>
      </p:sp>
      <p:graphicFrame>
        <p:nvGraphicFramePr>
          <p:cNvPr id="7171" name="对象 1"/>
          <p:cNvGraphicFramePr>
            <a:graphicFrameLocks noChangeAspect="1"/>
          </p:cNvGraphicFramePr>
          <p:nvPr/>
        </p:nvGraphicFramePr>
        <p:xfrm>
          <a:off x="257176" y="1473994"/>
          <a:ext cx="8304213" cy="2805113"/>
        </p:xfrm>
        <a:graphic>
          <a:graphicData uri="http://schemas.openxmlformats.org/presentationml/2006/ole">
            <mc:AlternateContent xmlns:mc="http://schemas.openxmlformats.org/markup-compatibility/2006">
              <mc:Choice xmlns:v="urn:schemas-microsoft-com:vml" Requires="v">
                <p:oleObj name="BMP 图象" r:id="rId2" imgW="4505954" imgH="1609524" progId="PBrush">
                  <p:embed/>
                </p:oleObj>
              </mc:Choice>
              <mc:Fallback>
                <p:oleObj name="BMP 图象" r:id="rId2" imgW="4505954" imgH="1609524" progId="PBrush">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76" y="1473994"/>
                        <a:ext cx="8304213" cy="2805113"/>
                      </a:xfrm>
                      <a:prstGeom prst="rect">
                        <a:avLst/>
                      </a:prstGeom>
                      <a:noFill/>
                      <a:ln w="9525">
                        <a:solidFill>
                          <a:schemeClr val="hlink"/>
                        </a:solidFill>
                        <a:miter lim="800000"/>
                        <a:headEnd/>
                        <a:tailEnd/>
                      </a:ln>
                      <a:effectLst>
                        <a:outerShdw dist="107763" dir="2700000" algn="ctr" rotWithShape="0">
                          <a:schemeClr val="bg2"/>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2" name="TextBox 2"/>
          <p:cNvSpPr txBox="1">
            <a:spLocks noChangeArrowheads="1"/>
          </p:cNvSpPr>
          <p:nvPr/>
        </p:nvSpPr>
        <p:spPr bwMode="auto">
          <a:xfrm>
            <a:off x="3803651" y="2153841"/>
            <a:ext cx="1007007" cy="420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25000">
                <a:solidFill>
                  <a:schemeClr val="tx1"/>
                </a:solidFill>
                <a:latin typeface="Times New Roman" pitchFamily="18" charset="0"/>
                <a:ea typeface="宋体" charset="-122"/>
              </a:defRPr>
            </a:lvl1pPr>
            <a:lvl2pPr marL="742950" indent="-285750">
              <a:defRPr sz="2400" b="1" baseline="-25000">
                <a:solidFill>
                  <a:schemeClr val="tx1"/>
                </a:solidFill>
                <a:latin typeface="Times New Roman" pitchFamily="18" charset="0"/>
                <a:ea typeface="宋体" charset="-122"/>
              </a:defRPr>
            </a:lvl2pPr>
            <a:lvl3pPr marL="1143000" indent="-228600">
              <a:defRPr sz="2400" b="1" baseline="-25000">
                <a:solidFill>
                  <a:schemeClr val="tx1"/>
                </a:solidFill>
                <a:latin typeface="Times New Roman" pitchFamily="18" charset="0"/>
                <a:ea typeface="宋体" charset="-122"/>
              </a:defRPr>
            </a:lvl3pPr>
            <a:lvl4pPr marL="1600200" indent="-228600">
              <a:defRPr sz="2400" b="1" baseline="-25000">
                <a:solidFill>
                  <a:schemeClr val="tx1"/>
                </a:solidFill>
                <a:latin typeface="Times New Roman" pitchFamily="18" charset="0"/>
                <a:ea typeface="宋体" charset="-122"/>
              </a:defRPr>
            </a:lvl4pPr>
            <a:lvl5pPr marL="2057400" indent="-228600">
              <a:defRPr sz="2400" b="1" baseline="-25000">
                <a:solidFill>
                  <a:schemeClr val="tx1"/>
                </a:solidFill>
                <a:latin typeface="Times New Roman" pitchFamily="18" charset="0"/>
                <a:ea typeface="宋体" charset="-122"/>
              </a:defRPr>
            </a:lvl5pPr>
            <a:lvl6pPr marL="25146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6pPr>
            <a:lvl7pPr marL="29718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7pPr>
            <a:lvl8pPr marL="34290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8pPr>
            <a:lvl9pPr marL="38862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9pPr>
          </a:lstStyle>
          <a:p>
            <a:r>
              <a:rPr lang="zh-CN" altLang="en-US" sz="3200"/>
              <a:t>不遵守</a:t>
            </a:r>
          </a:p>
        </p:txBody>
      </p:sp>
      <p:sp>
        <p:nvSpPr>
          <p:cNvPr id="7173" name="TextBox 4"/>
          <p:cNvSpPr txBox="1">
            <a:spLocks noChangeArrowheads="1"/>
          </p:cNvSpPr>
          <p:nvPr/>
        </p:nvSpPr>
        <p:spPr bwMode="auto">
          <a:xfrm>
            <a:off x="6064251" y="2146697"/>
            <a:ext cx="732893" cy="420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25000">
                <a:solidFill>
                  <a:schemeClr val="tx1"/>
                </a:solidFill>
                <a:latin typeface="Times New Roman" pitchFamily="18" charset="0"/>
                <a:ea typeface="宋体" charset="-122"/>
              </a:defRPr>
            </a:lvl1pPr>
            <a:lvl2pPr marL="742950" indent="-285750">
              <a:defRPr sz="2400" b="1" baseline="-25000">
                <a:solidFill>
                  <a:schemeClr val="tx1"/>
                </a:solidFill>
                <a:latin typeface="Times New Roman" pitchFamily="18" charset="0"/>
                <a:ea typeface="宋体" charset="-122"/>
              </a:defRPr>
            </a:lvl2pPr>
            <a:lvl3pPr marL="1143000" indent="-228600">
              <a:defRPr sz="2400" b="1" baseline="-25000">
                <a:solidFill>
                  <a:schemeClr val="tx1"/>
                </a:solidFill>
                <a:latin typeface="Times New Roman" pitchFamily="18" charset="0"/>
                <a:ea typeface="宋体" charset="-122"/>
              </a:defRPr>
            </a:lvl3pPr>
            <a:lvl4pPr marL="1600200" indent="-228600">
              <a:defRPr sz="2400" b="1" baseline="-25000">
                <a:solidFill>
                  <a:schemeClr val="tx1"/>
                </a:solidFill>
                <a:latin typeface="Times New Roman" pitchFamily="18" charset="0"/>
                <a:ea typeface="宋体" charset="-122"/>
              </a:defRPr>
            </a:lvl4pPr>
            <a:lvl5pPr marL="2057400" indent="-228600">
              <a:defRPr sz="2400" b="1" baseline="-25000">
                <a:solidFill>
                  <a:schemeClr val="tx1"/>
                </a:solidFill>
                <a:latin typeface="Times New Roman" pitchFamily="18" charset="0"/>
                <a:ea typeface="宋体" charset="-122"/>
              </a:defRPr>
            </a:lvl5pPr>
            <a:lvl6pPr marL="25146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6pPr>
            <a:lvl7pPr marL="29718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7pPr>
            <a:lvl8pPr marL="34290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8pPr>
            <a:lvl9pPr marL="38862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9pPr>
          </a:lstStyle>
          <a:p>
            <a:r>
              <a:rPr lang="zh-CN" altLang="en-US" sz="3200"/>
              <a:t>遵守</a:t>
            </a:r>
          </a:p>
        </p:txBody>
      </p:sp>
      <p:sp>
        <p:nvSpPr>
          <p:cNvPr id="7174" name="TextBox 5"/>
          <p:cNvSpPr txBox="1">
            <a:spLocks noChangeArrowheads="1"/>
          </p:cNvSpPr>
          <p:nvPr/>
        </p:nvSpPr>
        <p:spPr bwMode="auto">
          <a:xfrm>
            <a:off x="3014663" y="2845594"/>
            <a:ext cx="1007007" cy="420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25000">
                <a:solidFill>
                  <a:schemeClr val="tx1"/>
                </a:solidFill>
                <a:latin typeface="Times New Roman" pitchFamily="18" charset="0"/>
                <a:ea typeface="宋体" charset="-122"/>
              </a:defRPr>
            </a:lvl1pPr>
            <a:lvl2pPr marL="742950" indent="-285750">
              <a:defRPr sz="2400" b="1" baseline="-25000">
                <a:solidFill>
                  <a:schemeClr val="tx1"/>
                </a:solidFill>
                <a:latin typeface="Times New Roman" pitchFamily="18" charset="0"/>
                <a:ea typeface="宋体" charset="-122"/>
              </a:defRPr>
            </a:lvl2pPr>
            <a:lvl3pPr marL="1143000" indent="-228600">
              <a:defRPr sz="2400" b="1" baseline="-25000">
                <a:solidFill>
                  <a:schemeClr val="tx1"/>
                </a:solidFill>
                <a:latin typeface="Times New Roman" pitchFamily="18" charset="0"/>
                <a:ea typeface="宋体" charset="-122"/>
              </a:defRPr>
            </a:lvl3pPr>
            <a:lvl4pPr marL="1600200" indent="-228600">
              <a:defRPr sz="2400" b="1" baseline="-25000">
                <a:solidFill>
                  <a:schemeClr val="tx1"/>
                </a:solidFill>
                <a:latin typeface="Times New Roman" pitchFamily="18" charset="0"/>
                <a:ea typeface="宋体" charset="-122"/>
              </a:defRPr>
            </a:lvl4pPr>
            <a:lvl5pPr marL="2057400" indent="-228600">
              <a:defRPr sz="2400" b="1" baseline="-25000">
                <a:solidFill>
                  <a:schemeClr val="tx1"/>
                </a:solidFill>
                <a:latin typeface="Times New Roman" pitchFamily="18" charset="0"/>
                <a:ea typeface="宋体" charset="-122"/>
              </a:defRPr>
            </a:lvl5pPr>
            <a:lvl6pPr marL="25146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6pPr>
            <a:lvl7pPr marL="29718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7pPr>
            <a:lvl8pPr marL="34290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8pPr>
            <a:lvl9pPr marL="38862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9pPr>
          </a:lstStyle>
          <a:p>
            <a:r>
              <a:rPr lang="zh-CN" altLang="en-US" sz="3200"/>
              <a:t>不遵守</a:t>
            </a:r>
          </a:p>
        </p:txBody>
      </p:sp>
      <p:sp>
        <p:nvSpPr>
          <p:cNvPr id="7175" name="TextBox 6"/>
          <p:cNvSpPr txBox="1">
            <a:spLocks noChangeArrowheads="1"/>
          </p:cNvSpPr>
          <p:nvPr/>
        </p:nvSpPr>
        <p:spPr bwMode="auto">
          <a:xfrm>
            <a:off x="3149601" y="3575447"/>
            <a:ext cx="732893" cy="420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25000">
                <a:solidFill>
                  <a:schemeClr val="tx1"/>
                </a:solidFill>
                <a:latin typeface="Times New Roman" pitchFamily="18" charset="0"/>
                <a:ea typeface="宋体" charset="-122"/>
              </a:defRPr>
            </a:lvl1pPr>
            <a:lvl2pPr marL="742950" indent="-285750">
              <a:defRPr sz="2400" b="1" baseline="-25000">
                <a:solidFill>
                  <a:schemeClr val="tx1"/>
                </a:solidFill>
                <a:latin typeface="Times New Roman" pitchFamily="18" charset="0"/>
                <a:ea typeface="宋体" charset="-122"/>
              </a:defRPr>
            </a:lvl2pPr>
            <a:lvl3pPr marL="1143000" indent="-228600">
              <a:defRPr sz="2400" b="1" baseline="-25000">
                <a:solidFill>
                  <a:schemeClr val="tx1"/>
                </a:solidFill>
                <a:latin typeface="Times New Roman" pitchFamily="18" charset="0"/>
                <a:ea typeface="宋体" charset="-122"/>
              </a:defRPr>
            </a:lvl3pPr>
            <a:lvl4pPr marL="1600200" indent="-228600">
              <a:defRPr sz="2400" b="1" baseline="-25000">
                <a:solidFill>
                  <a:schemeClr val="tx1"/>
                </a:solidFill>
                <a:latin typeface="Times New Roman" pitchFamily="18" charset="0"/>
                <a:ea typeface="宋体" charset="-122"/>
              </a:defRPr>
            </a:lvl4pPr>
            <a:lvl5pPr marL="2057400" indent="-228600">
              <a:defRPr sz="2400" b="1" baseline="-25000">
                <a:solidFill>
                  <a:schemeClr val="tx1"/>
                </a:solidFill>
                <a:latin typeface="Times New Roman" pitchFamily="18" charset="0"/>
                <a:ea typeface="宋体" charset="-122"/>
              </a:defRPr>
            </a:lvl5pPr>
            <a:lvl6pPr marL="25146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6pPr>
            <a:lvl7pPr marL="29718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7pPr>
            <a:lvl8pPr marL="34290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8pPr>
            <a:lvl9pPr marL="38862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9pPr>
          </a:lstStyle>
          <a:p>
            <a:r>
              <a:rPr lang="zh-CN" altLang="en-US" sz="3200"/>
              <a:t>遵守</a:t>
            </a:r>
          </a:p>
        </p:txBody>
      </p:sp>
      <p:sp>
        <p:nvSpPr>
          <p:cNvPr id="7176" name="Text Box 4"/>
          <p:cNvSpPr txBox="1">
            <a:spLocks noChangeArrowheads="1"/>
          </p:cNvSpPr>
          <p:nvPr/>
        </p:nvSpPr>
        <p:spPr bwMode="auto">
          <a:xfrm>
            <a:off x="1184276" y="1627585"/>
            <a:ext cx="30321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baseline="-25000">
                <a:solidFill>
                  <a:schemeClr val="tx1"/>
                </a:solidFill>
                <a:latin typeface="Times New Roman" pitchFamily="18" charset="0"/>
                <a:ea typeface="宋体" charset="-122"/>
              </a:defRPr>
            </a:lvl1pPr>
            <a:lvl2pPr marL="742950" indent="-285750">
              <a:defRPr sz="2400" b="1" baseline="-25000">
                <a:solidFill>
                  <a:schemeClr val="tx1"/>
                </a:solidFill>
                <a:latin typeface="Times New Roman" pitchFamily="18" charset="0"/>
                <a:ea typeface="宋体" charset="-122"/>
              </a:defRPr>
            </a:lvl2pPr>
            <a:lvl3pPr marL="1143000" indent="-228600">
              <a:defRPr sz="2400" b="1" baseline="-25000">
                <a:solidFill>
                  <a:schemeClr val="tx1"/>
                </a:solidFill>
                <a:latin typeface="Times New Roman" pitchFamily="18" charset="0"/>
                <a:ea typeface="宋体" charset="-122"/>
              </a:defRPr>
            </a:lvl3pPr>
            <a:lvl4pPr marL="1600200" indent="-228600">
              <a:defRPr sz="2400" b="1" baseline="-25000">
                <a:solidFill>
                  <a:schemeClr val="tx1"/>
                </a:solidFill>
                <a:latin typeface="Times New Roman" pitchFamily="18" charset="0"/>
                <a:ea typeface="宋体" charset="-122"/>
              </a:defRPr>
            </a:lvl4pPr>
            <a:lvl5pPr marL="2057400" indent="-228600">
              <a:defRPr sz="2400" b="1" baseline="-25000">
                <a:solidFill>
                  <a:schemeClr val="tx1"/>
                </a:solidFill>
                <a:latin typeface="Times New Roman" pitchFamily="18" charset="0"/>
                <a:ea typeface="宋体" charset="-122"/>
              </a:defRPr>
            </a:lvl5pPr>
            <a:lvl6pPr marL="25146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6pPr>
            <a:lvl7pPr marL="29718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7pPr>
            <a:lvl8pPr marL="34290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8pPr>
            <a:lvl9pPr marL="38862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9pPr>
          </a:lstStyle>
          <a:p>
            <a:pPr algn="ctr"/>
            <a:r>
              <a:rPr lang="zh-CN" altLang="en-US" sz="5400">
                <a:solidFill>
                  <a:srgbClr val="FF0000"/>
                </a:solidFill>
                <a:sym typeface="Arial" charset="0"/>
              </a:rPr>
              <a:t>承诺博弈</a:t>
            </a:r>
          </a:p>
        </p:txBody>
      </p:sp>
    </p:spTree>
    <p:extLst>
      <p:ext uri="{BB962C8B-B14F-4D97-AF65-F5344CB8AC3E}">
        <p14:creationId xmlns:p14="http://schemas.microsoft.com/office/powerpoint/2010/main" val="14101483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7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17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7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1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p:bldP spid="7173" grpId="0"/>
      <p:bldP spid="7174" grpId="0"/>
      <p:bldP spid="7175" grpId="0"/>
      <p:bldP spid="717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body" idx="1"/>
          </p:nvPr>
        </p:nvSpPr>
        <p:spPr>
          <a:xfrm>
            <a:off x="323528" y="123478"/>
            <a:ext cx="8497887" cy="932260"/>
          </a:xfrm>
        </p:spPr>
        <p:txBody>
          <a:bodyPr>
            <a:noAutofit/>
          </a:bodyPr>
          <a:lstStyle/>
          <a:p>
            <a:pPr marL="4763" indent="-4763" eaLnBrk="1" hangingPunct="1">
              <a:buFontTx/>
              <a:buNone/>
              <a:tabLst>
                <a:tab pos="0" algn="l"/>
              </a:tabLst>
            </a:pPr>
            <a:r>
              <a:rPr lang="zh-CN" altLang="en-US" sz="2400" b="1" dirty="0">
                <a:latin typeface="楷体" pitchFamily="49" charset="-122"/>
              </a:rPr>
              <a:t>如果两个囚犯确实是第一次偷东西，他们会不会坦白说，他们以前还偷了很多东西？</a:t>
            </a:r>
          </a:p>
          <a:p>
            <a:pPr marL="4763" indent="-4763" eaLnBrk="1" hangingPunct="1">
              <a:tabLst>
                <a:tab pos="0" algn="l"/>
              </a:tabLst>
            </a:pPr>
            <a:endParaRPr lang="zh-CN" altLang="en-US" sz="2000" b="1" dirty="0">
              <a:ea typeface="宋体" charset="-122"/>
            </a:endParaRPr>
          </a:p>
          <a:p>
            <a:pPr marL="4763" indent="-4763" eaLnBrk="1" hangingPunct="1">
              <a:tabLst>
                <a:tab pos="0" algn="l"/>
              </a:tabLst>
            </a:pPr>
            <a:endParaRPr lang="zh-CN" altLang="en-US" sz="2000" b="1" dirty="0">
              <a:ea typeface="宋体" charset="-122"/>
            </a:endParaRPr>
          </a:p>
        </p:txBody>
      </p:sp>
      <p:graphicFrame>
        <p:nvGraphicFramePr>
          <p:cNvPr id="8195" name="对象 1"/>
          <p:cNvGraphicFramePr>
            <a:graphicFrameLocks noChangeAspect="1"/>
          </p:cNvGraphicFramePr>
          <p:nvPr>
            <p:extLst>
              <p:ext uri="{D42A27DB-BD31-4B8C-83A1-F6EECF244321}">
                <p14:modId xmlns:p14="http://schemas.microsoft.com/office/powerpoint/2010/main" val="1864739485"/>
              </p:ext>
            </p:extLst>
          </p:nvPr>
        </p:nvGraphicFramePr>
        <p:xfrm>
          <a:off x="395536" y="1512465"/>
          <a:ext cx="7908677" cy="3003501"/>
        </p:xfrm>
        <a:graphic>
          <a:graphicData uri="http://schemas.openxmlformats.org/presentationml/2006/ole">
            <mc:AlternateContent xmlns:mc="http://schemas.openxmlformats.org/markup-compatibility/2006">
              <mc:Choice xmlns:v="urn:schemas-microsoft-com:vml" Requires="v">
                <p:oleObj name="BMP 图象" r:id="rId2" imgW="4505954" imgH="1609524" progId="PBrush">
                  <p:embed/>
                </p:oleObj>
              </mc:Choice>
              <mc:Fallback>
                <p:oleObj name="BMP 图象" r:id="rId2" imgW="4505954" imgH="1609524" progId="PBrush">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512465"/>
                        <a:ext cx="7908677" cy="3003501"/>
                      </a:xfrm>
                      <a:prstGeom prst="rect">
                        <a:avLst/>
                      </a:prstGeom>
                      <a:noFill/>
                      <a:ln w="9525">
                        <a:solidFill>
                          <a:schemeClr val="hlink"/>
                        </a:solidFill>
                        <a:miter lim="800000"/>
                        <a:headEnd/>
                        <a:tailEnd/>
                      </a:ln>
                      <a:effectLst>
                        <a:outerShdw dist="107763" dir="2700000" algn="ctr" rotWithShape="0">
                          <a:schemeClr val="bg2"/>
                        </a:outerShdw>
                      </a:effectLst>
                    </p:spPr>
                  </p:pic>
                </p:oleObj>
              </mc:Fallback>
            </mc:AlternateContent>
          </a:graphicData>
        </a:graphic>
      </p:graphicFrame>
      <p:sp>
        <p:nvSpPr>
          <p:cNvPr id="8196" name="TextBox 2"/>
          <p:cNvSpPr txBox="1">
            <a:spLocks noChangeArrowheads="1"/>
          </p:cNvSpPr>
          <p:nvPr/>
        </p:nvSpPr>
        <p:spPr bwMode="auto">
          <a:xfrm>
            <a:off x="4041775" y="2273916"/>
            <a:ext cx="732893" cy="420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25000">
                <a:solidFill>
                  <a:schemeClr val="tx1"/>
                </a:solidFill>
                <a:latin typeface="Times New Roman" pitchFamily="18" charset="0"/>
                <a:ea typeface="宋体" charset="-122"/>
              </a:defRPr>
            </a:lvl1pPr>
            <a:lvl2pPr marL="742950" indent="-285750">
              <a:defRPr sz="2400" b="1" baseline="-25000">
                <a:solidFill>
                  <a:schemeClr val="tx1"/>
                </a:solidFill>
                <a:latin typeface="Times New Roman" pitchFamily="18" charset="0"/>
                <a:ea typeface="宋体" charset="-122"/>
              </a:defRPr>
            </a:lvl2pPr>
            <a:lvl3pPr marL="1143000" indent="-228600">
              <a:defRPr sz="2400" b="1" baseline="-25000">
                <a:solidFill>
                  <a:schemeClr val="tx1"/>
                </a:solidFill>
                <a:latin typeface="Times New Roman" pitchFamily="18" charset="0"/>
                <a:ea typeface="宋体" charset="-122"/>
              </a:defRPr>
            </a:lvl3pPr>
            <a:lvl4pPr marL="1600200" indent="-228600">
              <a:defRPr sz="2400" b="1" baseline="-25000">
                <a:solidFill>
                  <a:schemeClr val="tx1"/>
                </a:solidFill>
                <a:latin typeface="Times New Roman" pitchFamily="18" charset="0"/>
                <a:ea typeface="宋体" charset="-122"/>
              </a:defRPr>
            </a:lvl4pPr>
            <a:lvl5pPr marL="2057400" indent="-228600">
              <a:defRPr sz="2400" b="1" baseline="-25000">
                <a:solidFill>
                  <a:schemeClr val="tx1"/>
                </a:solidFill>
                <a:latin typeface="Times New Roman" pitchFamily="18" charset="0"/>
                <a:ea typeface="宋体" charset="-122"/>
              </a:defRPr>
            </a:lvl5pPr>
            <a:lvl6pPr marL="25146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6pPr>
            <a:lvl7pPr marL="29718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7pPr>
            <a:lvl8pPr marL="34290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8pPr>
            <a:lvl9pPr marL="38862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9pPr>
          </a:lstStyle>
          <a:p>
            <a:r>
              <a:rPr lang="zh-CN" altLang="en-US" sz="3200" dirty="0"/>
              <a:t>说谎</a:t>
            </a:r>
          </a:p>
        </p:txBody>
      </p:sp>
      <p:sp>
        <p:nvSpPr>
          <p:cNvPr id="8197" name="TextBox 4"/>
          <p:cNvSpPr txBox="1">
            <a:spLocks noChangeArrowheads="1"/>
          </p:cNvSpPr>
          <p:nvPr/>
        </p:nvSpPr>
        <p:spPr bwMode="auto">
          <a:xfrm>
            <a:off x="5940152" y="2273916"/>
            <a:ext cx="1007007" cy="420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25000">
                <a:solidFill>
                  <a:schemeClr val="tx1"/>
                </a:solidFill>
                <a:latin typeface="Times New Roman" pitchFamily="18" charset="0"/>
                <a:ea typeface="宋体" charset="-122"/>
              </a:defRPr>
            </a:lvl1pPr>
            <a:lvl2pPr marL="742950" indent="-285750">
              <a:defRPr sz="2400" b="1" baseline="-25000">
                <a:solidFill>
                  <a:schemeClr val="tx1"/>
                </a:solidFill>
                <a:latin typeface="Times New Roman" pitchFamily="18" charset="0"/>
                <a:ea typeface="宋体" charset="-122"/>
              </a:defRPr>
            </a:lvl2pPr>
            <a:lvl3pPr marL="1143000" indent="-228600">
              <a:defRPr sz="2400" b="1" baseline="-25000">
                <a:solidFill>
                  <a:schemeClr val="tx1"/>
                </a:solidFill>
                <a:latin typeface="Times New Roman" pitchFamily="18" charset="0"/>
                <a:ea typeface="宋体" charset="-122"/>
              </a:defRPr>
            </a:lvl3pPr>
            <a:lvl4pPr marL="1600200" indent="-228600">
              <a:defRPr sz="2400" b="1" baseline="-25000">
                <a:solidFill>
                  <a:schemeClr val="tx1"/>
                </a:solidFill>
                <a:latin typeface="Times New Roman" pitchFamily="18" charset="0"/>
                <a:ea typeface="宋体" charset="-122"/>
              </a:defRPr>
            </a:lvl4pPr>
            <a:lvl5pPr marL="2057400" indent="-228600">
              <a:defRPr sz="2400" b="1" baseline="-25000">
                <a:solidFill>
                  <a:schemeClr val="tx1"/>
                </a:solidFill>
                <a:latin typeface="Times New Roman" pitchFamily="18" charset="0"/>
                <a:ea typeface="宋体" charset="-122"/>
              </a:defRPr>
            </a:lvl5pPr>
            <a:lvl6pPr marL="25146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6pPr>
            <a:lvl7pPr marL="29718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7pPr>
            <a:lvl8pPr marL="34290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8pPr>
            <a:lvl9pPr marL="38862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9pPr>
          </a:lstStyle>
          <a:p>
            <a:r>
              <a:rPr lang="zh-CN" altLang="en-US" sz="3200"/>
              <a:t>不说谎</a:t>
            </a:r>
          </a:p>
        </p:txBody>
      </p:sp>
      <p:sp>
        <p:nvSpPr>
          <p:cNvPr id="8198" name="TextBox 5"/>
          <p:cNvSpPr txBox="1">
            <a:spLocks noChangeArrowheads="1"/>
          </p:cNvSpPr>
          <p:nvPr/>
        </p:nvSpPr>
        <p:spPr bwMode="auto">
          <a:xfrm>
            <a:off x="3131840" y="2845594"/>
            <a:ext cx="732893" cy="420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25000">
                <a:solidFill>
                  <a:schemeClr val="tx1"/>
                </a:solidFill>
                <a:latin typeface="Times New Roman" pitchFamily="18" charset="0"/>
                <a:ea typeface="宋体" charset="-122"/>
              </a:defRPr>
            </a:lvl1pPr>
            <a:lvl2pPr marL="742950" indent="-285750">
              <a:defRPr sz="2400" b="1" baseline="-25000">
                <a:solidFill>
                  <a:schemeClr val="tx1"/>
                </a:solidFill>
                <a:latin typeface="Times New Roman" pitchFamily="18" charset="0"/>
                <a:ea typeface="宋体" charset="-122"/>
              </a:defRPr>
            </a:lvl2pPr>
            <a:lvl3pPr marL="1143000" indent="-228600">
              <a:defRPr sz="2400" b="1" baseline="-25000">
                <a:solidFill>
                  <a:schemeClr val="tx1"/>
                </a:solidFill>
                <a:latin typeface="Times New Roman" pitchFamily="18" charset="0"/>
                <a:ea typeface="宋体" charset="-122"/>
              </a:defRPr>
            </a:lvl3pPr>
            <a:lvl4pPr marL="1600200" indent="-228600">
              <a:defRPr sz="2400" b="1" baseline="-25000">
                <a:solidFill>
                  <a:schemeClr val="tx1"/>
                </a:solidFill>
                <a:latin typeface="Times New Roman" pitchFamily="18" charset="0"/>
                <a:ea typeface="宋体" charset="-122"/>
              </a:defRPr>
            </a:lvl4pPr>
            <a:lvl5pPr marL="2057400" indent="-228600">
              <a:defRPr sz="2400" b="1" baseline="-25000">
                <a:solidFill>
                  <a:schemeClr val="tx1"/>
                </a:solidFill>
                <a:latin typeface="Times New Roman" pitchFamily="18" charset="0"/>
                <a:ea typeface="宋体" charset="-122"/>
              </a:defRPr>
            </a:lvl5pPr>
            <a:lvl6pPr marL="25146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6pPr>
            <a:lvl7pPr marL="29718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7pPr>
            <a:lvl8pPr marL="34290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8pPr>
            <a:lvl9pPr marL="38862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9pPr>
          </a:lstStyle>
          <a:p>
            <a:r>
              <a:rPr lang="zh-CN" altLang="en-US" sz="3200" dirty="0"/>
              <a:t>说谎</a:t>
            </a:r>
          </a:p>
        </p:txBody>
      </p:sp>
      <p:sp>
        <p:nvSpPr>
          <p:cNvPr id="8199" name="TextBox 6"/>
          <p:cNvSpPr txBox="1">
            <a:spLocks noChangeArrowheads="1"/>
          </p:cNvSpPr>
          <p:nvPr/>
        </p:nvSpPr>
        <p:spPr bwMode="auto">
          <a:xfrm>
            <a:off x="3034769" y="3570144"/>
            <a:ext cx="1007007" cy="420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25000">
                <a:solidFill>
                  <a:schemeClr val="tx1"/>
                </a:solidFill>
                <a:latin typeface="Times New Roman" pitchFamily="18" charset="0"/>
                <a:ea typeface="宋体" charset="-122"/>
              </a:defRPr>
            </a:lvl1pPr>
            <a:lvl2pPr marL="742950" indent="-285750">
              <a:defRPr sz="2400" b="1" baseline="-25000">
                <a:solidFill>
                  <a:schemeClr val="tx1"/>
                </a:solidFill>
                <a:latin typeface="Times New Roman" pitchFamily="18" charset="0"/>
                <a:ea typeface="宋体" charset="-122"/>
              </a:defRPr>
            </a:lvl2pPr>
            <a:lvl3pPr marL="1143000" indent="-228600">
              <a:defRPr sz="2400" b="1" baseline="-25000">
                <a:solidFill>
                  <a:schemeClr val="tx1"/>
                </a:solidFill>
                <a:latin typeface="Times New Roman" pitchFamily="18" charset="0"/>
                <a:ea typeface="宋体" charset="-122"/>
              </a:defRPr>
            </a:lvl3pPr>
            <a:lvl4pPr marL="1600200" indent="-228600">
              <a:defRPr sz="2400" b="1" baseline="-25000">
                <a:solidFill>
                  <a:schemeClr val="tx1"/>
                </a:solidFill>
                <a:latin typeface="Times New Roman" pitchFamily="18" charset="0"/>
                <a:ea typeface="宋体" charset="-122"/>
              </a:defRPr>
            </a:lvl4pPr>
            <a:lvl5pPr marL="2057400" indent="-228600">
              <a:defRPr sz="2400" b="1" baseline="-25000">
                <a:solidFill>
                  <a:schemeClr val="tx1"/>
                </a:solidFill>
                <a:latin typeface="Times New Roman" pitchFamily="18" charset="0"/>
                <a:ea typeface="宋体" charset="-122"/>
              </a:defRPr>
            </a:lvl5pPr>
            <a:lvl6pPr marL="25146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6pPr>
            <a:lvl7pPr marL="29718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7pPr>
            <a:lvl8pPr marL="34290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8pPr>
            <a:lvl9pPr marL="38862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9pPr>
          </a:lstStyle>
          <a:p>
            <a:r>
              <a:rPr lang="zh-CN" altLang="en-US" sz="3200" dirty="0"/>
              <a:t>不说谎</a:t>
            </a:r>
          </a:p>
        </p:txBody>
      </p:sp>
      <p:sp>
        <p:nvSpPr>
          <p:cNvPr id="8200" name="Text Box 4"/>
          <p:cNvSpPr txBox="1">
            <a:spLocks noChangeArrowheads="1"/>
          </p:cNvSpPr>
          <p:nvPr/>
        </p:nvSpPr>
        <p:spPr bwMode="auto">
          <a:xfrm>
            <a:off x="927101" y="1627585"/>
            <a:ext cx="30321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baseline="-25000">
                <a:solidFill>
                  <a:schemeClr val="tx1"/>
                </a:solidFill>
                <a:latin typeface="Times New Roman" pitchFamily="18" charset="0"/>
                <a:ea typeface="宋体" charset="-122"/>
              </a:defRPr>
            </a:lvl1pPr>
            <a:lvl2pPr marL="742950" indent="-285750">
              <a:defRPr sz="2400" b="1" baseline="-25000">
                <a:solidFill>
                  <a:schemeClr val="tx1"/>
                </a:solidFill>
                <a:latin typeface="Times New Roman" pitchFamily="18" charset="0"/>
                <a:ea typeface="宋体" charset="-122"/>
              </a:defRPr>
            </a:lvl2pPr>
            <a:lvl3pPr marL="1143000" indent="-228600">
              <a:defRPr sz="2400" b="1" baseline="-25000">
                <a:solidFill>
                  <a:schemeClr val="tx1"/>
                </a:solidFill>
                <a:latin typeface="Times New Roman" pitchFamily="18" charset="0"/>
                <a:ea typeface="宋体" charset="-122"/>
              </a:defRPr>
            </a:lvl3pPr>
            <a:lvl4pPr marL="1600200" indent="-228600">
              <a:defRPr sz="2400" b="1" baseline="-25000">
                <a:solidFill>
                  <a:schemeClr val="tx1"/>
                </a:solidFill>
                <a:latin typeface="Times New Roman" pitchFamily="18" charset="0"/>
                <a:ea typeface="宋体" charset="-122"/>
              </a:defRPr>
            </a:lvl4pPr>
            <a:lvl5pPr marL="2057400" indent="-228600">
              <a:defRPr sz="2400" b="1" baseline="-25000">
                <a:solidFill>
                  <a:schemeClr val="tx1"/>
                </a:solidFill>
                <a:latin typeface="Times New Roman" pitchFamily="18" charset="0"/>
                <a:ea typeface="宋体" charset="-122"/>
              </a:defRPr>
            </a:lvl5pPr>
            <a:lvl6pPr marL="25146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6pPr>
            <a:lvl7pPr marL="29718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7pPr>
            <a:lvl8pPr marL="34290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8pPr>
            <a:lvl9pPr marL="3886200" indent="-228600" eaLnBrk="0" fontAlgn="base" hangingPunct="0">
              <a:spcBef>
                <a:spcPct val="0"/>
              </a:spcBef>
              <a:spcAft>
                <a:spcPct val="0"/>
              </a:spcAft>
              <a:buFont typeface="Arial" charset="0"/>
              <a:defRPr sz="2400" b="1" baseline="-25000">
                <a:solidFill>
                  <a:schemeClr val="tx1"/>
                </a:solidFill>
                <a:latin typeface="Times New Roman" pitchFamily="18" charset="0"/>
                <a:ea typeface="宋体" charset="-122"/>
              </a:defRPr>
            </a:lvl9pPr>
          </a:lstStyle>
          <a:p>
            <a:pPr algn="ctr"/>
            <a:r>
              <a:rPr lang="zh-CN" altLang="en-US" sz="5400">
                <a:solidFill>
                  <a:srgbClr val="FF0000"/>
                </a:solidFill>
                <a:sym typeface="Arial" charset="0"/>
              </a:rPr>
              <a:t>说谎博弈</a:t>
            </a:r>
          </a:p>
        </p:txBody>
      </p:sp>
    </p:spTree>
    <p:extLst>
      <p:ext uri="{BB962C8B-B14F-4D97-AF65-F5344CB8AC3E}">
        <p14:creationId xmlns:p14="http://schemas.microsoft.com/office/powerpoint/2010/main" val="23427058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20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19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19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p:bldP spid="8197" grpId="0"/>
      <p:bldP spid="8198" grpId="0"/>
      <p:bldP spid="8199" grpId="0"/>
      <p:bldP spid="820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3379" name="Rectangle 3" descr="wp511f">
            <a:hlinkClick r:id="" action="ppaction://noaction"/>
          </p:cNvPr>
          <p:cNvSpPr>
            <a:spLocks noChangeArrowheads="1"/>
          </p:cNvSpPr>
          <p:nvPr/>
        </p:nvSpPr>
        <p:spPr bwMode="auto">
          <a:xfrm>
            <a:off x="755576" y="1010928"/>
            <a:ext cx="8153400" cy="1825500"/>
          </a:xfrm>
          <a:prstGeom prst="rect">
            <a:avLst/>
          </a:prstGeom>
          <a:noFill/>
          <a:ln>
            <a:noFill/>
          </a:ln>
          <a:effectLst/>
        </p:spPr>
        <p:txBody>
          <a:bodyPr>
            <a:spAutoFit/>
          </a:bodyPr>
          <a:lstStyle/>
          <a:p>
            <a:pPr lvl="1" eaLnBrk="1" hangingPunct="1">
              <a:lnSpc>
                <a:spcPct val="120000"/>
              </a:lnSpc>
              <a:spcBef>
                <a:spcPct val="20000"/>
              </a:spcBef>
              <a:buClr>
                <a:schemeClr val="accent1"/>
              </a:buClr>
              <a:defRPr/>
            </a:pPr>
            <a:r>
              <a:rPr lang="zh-CN" altLang="en-US" sz="4000" b="1" baseline="0" dirty="0">
                <a:latin typeface="+mn-ea"/>
                <a:ea typeface="+mn-ea"/>
              </a:rPr>
              <a:t>特别提示：</a:t>
            </a:r>
          </a:p>
          <a:p>
            <a:pPr lvl="1" eaLnBrk="1" hangingPunct="1">
              <a:lnSpc>
                <a:spcPct val="170000"/>
              </a:lnSpc>
              <a:spcBef>
                <a:spcPct val="20000"/>
              </a:spcBef>
              <a:buClr>
                <a:schemeClr val="accent1"/>
              </a:buClr>
              <a:defRPr/>
            </a:pPr>
            <a:r>
              <a:rPr lang="zh-CN" altLang="en-US" sz="4000" b="1" baseline="0" dirty="0">
                <a:latin typeface="+mn-ea"/>
                <a:ea typeface="+mn-ea"/>
              </a:rPr>
              <a:t>游戏规则决定游戏的结局</a:t>
            </a:r>
          </a:p>
        </p:txBody>
      </p:sp>
      <p:sp>
        <p:nvSpPr>
          <p:cNvPr id="1253380" name="Line 4"/>
          <p:cNvSpPr>
            <a:spLocks noChangeShapeType="1"/>
          </p:cNvSpPr>
          <p:nvPr/>
        </p:nvSpPr>
        <p:spPr bwMode="auto">
          <a:xfrm flipV="1">
            <a:off x="1246189" y="1923678"/>
            <a:ext cx="6782195" cy="22994"/>
          </a:xfrm>
          <a:prstGeom prst="line">
            <a:avLst/>
          </a:prstGeom>
          <a:noFill/>
          <a:ln w="38100">
            <a:solidFill>
              <a:schemeClr val="accent1"/>
            </a:solidFill>
            <a:round/>
            <a:headEnd/>
            <a:tailEnd/>
          </a:ln>
          <a:effectLst/>
        </p:spPr>
        <p:txBody>
          <a:bodyPr wrap="none"/>
          <a:lstStyle/>
          <a:p>
            <a:pPr algn="ctr" eaLnBrk="1" fontAlgn="t" hangingPunct="1">
              <a:defRPr/>
            </a:pPr>
            <a:endParaRPr lang="zh-CN" altLang="en-US" b="1">
              <a:ea typeface="宋体" pitchFamily="2" charset="-122"/>
            </a:endParaRPr>
          </a:p>
        </p:txBody>
      </p:sp>
    </p:spTree>
    <p:extLst>
      <p:ext uri="{BB962C8B-B14F-4D97-AF65-F5344CB8AC3E}">
        <p14:creationId xmlns:p14="http://schemas.microsoft.com/office/powerpoint/2010/main" val="669557381"/>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转载]你所做下的孽，我们不会忘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3875" name="Rectangle 3"/>
          <p:cNvSpPr>
            <a:spLocks noChangeArrowheads="1"/>
          </p:cNvSpPr>
          <p:nvPr/>
        </p:nvSpPr>
        <p:spPr bwMode="auto">
          <a:xfrm>
            <a:off x="539750" y="3219822"/>
            <a:ext cx="6192490" cy="1079897"/>
          </a:xfrm>
          <a:prstGeom prst="rect">
            <a:avLst/>
          </a:prstGeom>
          <a:solidFill>
            <a:srgbClr val="FF0000"/>
          </a:solidFill>
          <a:ln>
            <a:noFill/>
          </a:ln>
          <a:effectLst/>
        </p:spPr>
        <p:txBody>
          <a:bodyPr lIns="92075" tIns="46038" rIns="92075" bIns="46038"/>
          <a:lstStyle>
            <a:lvl1pPr algn="l" fontAlgn="base">
              <a:defRPr kumimoji="1" sz="2400">
                <a:solidFill>
                  <a:schemeClr val="tx1"/>
                </a:solidFill>
                <a:latin typeface="Times New Roman" panose="02020603050405020304" pitchFamily="18" charset="0"/>
                <a:ea typeface="宋体" panose="02010600030101010101" pitchFamily="2" charset="-122"/>
              </a:defRPr>
            </a:lvl1pPr>
            <a:lvl2pPr algn="l" fontAlgn="base">
              <a:defRPr kumimoji="1" sz="2400">
                <a:solidFill>
                  <a:schemeClr val="tx1"/>
                </a:solidFill>
                <a:latin typeface="Times New Roman" panose="02020603050405020304" pitchFamily="18" charset="0"/>
                <a:ea typeface="宋体" panose="02010600030101010101" pitchFamily="2" charset="-122"/>
              </a:defRPr>
            </a:lvl2pPr>
            <a:lvl3pPr algn="l" fontAlgn="base">
              <a:defRPr kumimoji="1" sz="2400">
                <a:solidFill>
                  <a:schemeClr val="tx1"/>
                </a:solidFill>
                <a:latin typeface="Times New Roman" panose="02020603050405020304" pitchFamily="18" charset="0"/>
                <a:ea typeface="宋体" panose="02010600030101010101" pitchFamily="2" charset="-122"/>
              </a:defRPr>
            </a:lvl3pPr>
            <a:lvl4pPr algn="l" fontAlgn="base">
              <a:defRPr kumimoji="1" sz="2400">
                <a:solidFill>
                  <a:schemeClr val="tx1"/>
                </a:solidFill>
                <a:latin typeface="Times New Roman" panose="02020603050405020304" pitchFamily="18" charset="0"/>
                <a:ea typeface="宋体" panose="02010600030101010101" pitchFamily="2" charset="-122"/>
              </a:defRPr>
            </a:lvl4pPr>
            <a:lvl5pPr algn="l" fontAlgn="base">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defRPr/>
            </a:pPr>
            <a:r>
              <a:rPr lang="zh-CN" altLang="en-US" sz="2800" b="1" baseline="0" dirty="0">
                <a:solidFill>
                  <a:schemeClr val="bg1"/>
                </a:solidFill>
                <a:ea typeface="幼圆" panose="02010509060101010101" pitchFamily="49" charset="-122"/>
              </a:rPr>
              <a:t>你放，别人不放，你就得到提拔了，</a:t>
            </a:r>
          </a:p>
          <a:p>
            <a:pPr eaLnBrk="1" hangingPunct="1">
              <a:lnSpc>
                <a:spcPct val="130000"/>
              </a:lnSpc>
              <a:defRPr/>
            </a:pPr>
            <a:r>
              <a:rPr lang="zh-CN" altLang="en-US" sz="2800" b="1" baseline="0" dirty="0">
                <a:solidFill>
                  <a:schemeClr val="bg1"/>
                </a:solidFill>
                <a:ea typeface="幼圆" panose="02010509060101010101" pitchFamily="49" charset="-122"/>
              </a:rPr>
              <a:t>别人放，你不放，你就被免职了。</a:t>
            </a:r>
            <a:endParaRPr lang="zh-CN" altLang="en-US" sz="2800" b="1" baseline="0" dirty="0">
              <a:solidFill>
                <a:schemeClr val="bg1"/>
              </a:solidFill>
              <a:ea typeface="幼圆" panose="02010509060101010101" pitchFamily="49" charset="-122"/>
              <a:sym typeface="Symbol" panose="05050102010706020507" pitchFamily="18" charset="2"/>
            </a:endParaRPr>
          </a:p>
        </p:txBody>
      </p:sp>
      <p:sp>
        <p:nvSpPr>
          <p:cNvPr id="1743876" name="AutoShape 4"/>
          <p:cNvSpPr>
            <a:spLocks noChangeArrowheads="1"/>
          </p:cNvSpPr>
          <p:nvPr/>
        </p:nvSpPr>
        <p:spPr bwMode="auto">
          <a:xfrm>
            <a:off x="611189" y="1059657"/>
            <a:ext cx="2376487" cy="594122"/>
          </a:xfrm>
          <a:prstGeom prst="wedgeRectCallout">
            <a:avLst>
              <a:gd name="adj1" fmla="val 74852"/>
              <a:gd name="adj2" fmla="val 134167"/>
            </a:avLst>
          </a:prstGeom>
          <a:solidFill>
            <a:srgbClr val="FF0000"/>
          </a:solidFill>
          <a:ln w="9525">
            <a:solidFill>
              <a:schemeClr val="hlink"/>
            </a:solidFill>
            <a:miter lim="800000"/>
            <a:headEnd/>
            <a:tailEnd/>
          </a:ln>
        </p:spPr>
        <p:txBody>
          <a:bodyPr/>
          <a:lstStyle/>
          <a:p>
            <a:pPr algn="ctr" eaLnBrk="1" hangingPunct="1">
              <a:lnSpc>
                <a:spcPct val="80000"/>
              </a:lnSpc>
            </a:pPr>
            <a:r>
              <a:rPr lang="en-US" altLang="zh-CN" sz="3600" b="1">
                <a:solidFill>
                  <a:schemeClr val="bg1"/>
                </a:solidFill>
                <a:latin typeface="楷体" pitchFamily="49" charset="-122"/>
              </a:rPr>
              <a:t>“</a:t>
            </a:r>
            <a:r>
              <a:rPr lang="zh-CN" altLang="en-US" sz="3600" b="1">
                <a:solidFill>
                  <a:schemeClr val="bg1"/>
                </a:solidFill>
              </a:rPr>
              <a:t>放卫星</a:t>
            </a:r>
            <a:r>
              <a:rPr lang="zh-CN" altLang="en-US" sz="3600" b="1">
                <a:solidFill>
                  <a:schemeClr val="bg1"/>
                </a:solidFill>
                <a:latin typeface="楷体" pitchFamily="49" charset="-122"/>
              </a:rPr>
              <a:t>”</a:t>
            </a:r>
            <a:endParaRPr lang="zh-CN" altLang="en-US" sz="3600" b="1">
              <a:solidFill>
                <a:schemeClr val="bg1"/>
              </a:solidFill>
            </a:endParaRPr>
          </a:p>
        </p:txBody>
      </p:sp>
      <p:sp>
        <p:nvSpPr>
          <p:cNvPr id="1743877" name="AutoShape 5"/>
          <p:cNvSpPr>
            <a:spLocks noChangeArrowheads="1"/>
          </p:cNvSpPr>
          <p:nvPr/>
        </p:nvSpPr>
        <p:spPr bwMode="auto">
          <a:xfrm>
            <a:off x="3492501" y="1275160"/>
            <a:ext cx="4968875" cy="432197"/>
          </a:xfrm>
          <a:prstGeom prst="wedgeRectCallout">
            <a:avLst>
              <a:gd name="adj1" fmla="val 4602"/>
              <a:gd name="adj2" fmla="val 137602"/>
            </a:avLst>
          </a:prstGeom>
          <a:solidFill>
            <a:srgbClr val="FF0000"/>
          </a:solidFill>
          <a:ln w="9525">
            <a:solidFill>
              <a:schemeClr val="hlink"/>
            </a:solidFill>
            <a:miter lim="800000"/>
            <a:headEnd/>
            <a:tailEnd/>
          </a:ln>
          <a:effectLst/>
        </p:spPr>
        <p:txBody>
          <a:bodyPr/>
          <a:lstStyle/>
          <a:p>
            <a:pPr algn="ctr" eaLnBrk="1" hangingPunct="1">
              <a:lnSpc>
                <a:spcPct val="80000"/>
              </a:lnSpc>
              <a:defRPr/>
            </a:pPr>
            <a:r>
              <a:rPr lang="zh-CN" altLang="en-US" sz="2800" b="1" baseline="0">
                <a:solidFill>
                  <a:schemeClr val="bg1"/>
                </a:solidFill>
                <a:ea typeface="宋体" pitchFamily="2" charset="-122"/>
              </a:rPr>
              <a:t>人有多大胆，地有多大产</a:t>
            </a:r>
          </a:p>
        </p:txBody>
      </p:sp>
    </p:spTree>
    <p:extLst>
      <p:ext uri="{BB962C8B-B14F-4D97-AF65-F5344CB8AC3E}">
        <p14:creationId xmlns:p14="http://schemas.microsoft.com/office/powerpoint/2010/main" val="181662579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743877"/>
                                        </p:tgtEl>
                                        <p:attrNameLst>
                                          <p:attrName>style.visibility</p:attrName>
                                        </p:attrNameLst>
                                      </p:cBhvr>
                                      <p:to>
                                        <p:strVal val="visible"/>
                                      </p:to>
                                    </p:set>
                                    <p:animEffect transition="in" filter="checkerboard(across)">
                                      <p:cBhvr>
                                        <p:cTn id="7" dur="500"/>
                                        <p:tgtEl>
                                          <p:spTgt spid="17438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743876"/>
                                        </p:tgtEl>
                                        <p:attrNameLst>
                                          <p:attrName>style.visibility</p:attrName>
                                        </p:attrNameLst>
                                      </p:cBhvr>
                                      <p:to>
                                        <p:strVal val="visible"/>
                                      </p:to>
                                    </p:set>
                                    <p:animEffect transition="in" filter="checkerboard(across)">
                                      <p:cBhvr>
                                        <p:cTn id="12" dur="500"/>
                                        <p:tgtEl>
                                          <p:spTgt spid="174387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43875"/>
                                        </p:tgtEl>
                                        <p:attrNameLst>
                                          <p:attrName>style.visibility</p:attrName>
                                        </p:attrNameLst>
                                      </p:cBhvr>
                                      <p:to>
                                        <p:strVal val="visible"/>
                                      </p:to>
                                    </p:set>
                                    <p:animEffect transition="in" filter="blinds(horizontal)">
                                      <p:cBhvr>
                                        <p:cTn id="17" dur="500"/>
                                        <p:tgtEl>
                                          <p:spTgt spid="17438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3875" grpId="0" animBg="1"/>
      <p:bldP spid="1743876" grpId="0" animBg="1"/>
      <p:bldP spid="174387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1362" name="Picture 2" descr="0608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33338"/>
            <a:ext cx="4827364" cy="5001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768192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10877</TotalTime>
  <Words>2198</Words>
  <Application>Microsoft Office PowerPoint</Application>
  <PresentationFormat>全屏显示(16:9)</PresentationFormat>
  <Paragraphs>243</Paragraphs>
  <Slides>49</Slides>
  <Notes>1</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2</vt:i4>
      </vt:variant>
      <vt:variant>
        <vt:lpstr>幻灯片标题</vt:lpstr>
      </vt:variant>
      <vt:variant>
        <vt:i4>49</vt:i4>
      </vt:variant>
    </vt:vector>
  </HeadingPairs>
  <TitlesOfParts>
    <vt:vector size="66" baseType="lpstr">
      <vt:lpstr>仿宋_GB2312</vt:lpstr>
      <vt:lpstr>黑体</vt:lpstr>
      <vt:lpstr>华文楷体</vt:lpstr>
      <vt:lpstr>华文中宋</vt:lpstr>
      <vt:lpstr>楷体</vt:lpstr>
      <vt:lpstr>楷体_GB2312</vt:lpstr>
      <vt:lpstr>宋体</vt:lpstr>
      <vt:lpstr>宋体</vt:lpstr>
      <vt:lpstr>Arial</vt:lpstr>
      <vt:lpstr>Calibri</vt:lpstr>
      <vt:lpstr>Matura MT Script Capitals</vt:lpstr>
      <vt:lpstr>Tahoma</vt:lpstr>
      <vt:lpstr>Times New Roman</vt:lpstr>
      <vt:lpstr>Wingdings</vt:lpstr>
      <vt:lpstr>Office 主题​​</vt:lpstr>
      <vt:lpstr>BMP 图象</vt:lpstr>
      <vt:lpstr>剪辑</vt:lpstr>
      <vt:lpstr>PowerPoint 演示文稿</vt:lpstr>
      <vt:lpstr>PowerPoint 演示文稿</vt:lpstr>
      <vt:lpstr>PowerPoint 演示文稿</vt:lpstr>
      <vt:lpstr>第一节 囚犯困境的来源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第二节 囚犯困境的定义及原因分析</vt:lpstr>
      <vt:lpstr>PowerPoint 演示文稿</vt:lpstr>
      <vt:lpstr>第二节 原因分析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价格战</vt:lpstr>
      <vt:lpstr>独裁与多数人的懦弱</vt:lpstr>
      <vt:lpstr>民主与多数人的暴政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jiang</dc:creator>
  <cp:lastModifiedBy>文华 蒋</cp:lastModifiedBy>
  <cp:revision>241</cp:revision>
  <dcterms:created xsi:type="dcterms:W3CDTF">2019-12-01T14:57:18Z</dcterms:created>
  <dcterms:modified xsi:type="dcterms:W3CDTF">2023-11-19T16:22:07Z</dcterms:modified>
</cp:coreProperties>
</file>