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75" r:id="rId4"/>
    <p:sldId id="276" r:id="rId5"/>
    <p:sldId id="267" r:id="rId6"/>
    <p:sldId id="259" r:id="rId7"/>
    <p:sldId id="268" r:id="rId8"/>
    <p:sldId id="278" r:id="rId9"/>
    <p:sldId id="274" r:id="rId10"/>
    <p:sldId id="279" r:id="rId11"/>
    <p:sldId id="273" r:id="rId12"/>
    <p:sldId id="272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C65F4-76C5-91B8-531B-32A6B2FB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7C30C0F0-72EB-AF8B-5429-4E47494150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Factory Locations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90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6" y="54430"/>
            <a:ext cx="9071428" cy="6803570"/>
          </a:xfrm>
        </p:spPr>
      </p:pic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C6CF8033-B626-7E80-1751-2AEDEADB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51" y="338924"/>
            <a:ext cx="9456697" cy="61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3" y="288632"/>
            <a:ext cx="9144169" cy="63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4C9D-D4B5-89B3-2625-396052FB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6A3-D1ED-0D5D-DA4B-7483159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0E1-AF33-2148-193F-F4F35681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153410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DE-7176-E426-A9C7-BD13C29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16D-BD39-A8B1-618B-5431A2B0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26275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9-1EE5-1E19-D9F4-E89A00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8A97-FE97-2ECE-911A-39C1FD4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dataset provided by </a:t>
            </a:r>
            <a:r>
              <a:rPr lang="en-US" dirty="0" err="1"/>
              <a:t>Colormasters</a:t>
            </a:r>
            <a:endParaRPr lang="en-US" dirty="0"/>
          </a:p>
          <a:p>
            <a:r>
              <a:rPr lang="en-US" dirty="0"/>
              <a:t>Make observations of the data based on production time</a:t>
            </a:r>
          </a:p>
          <a:p>
            <a:r>
              <a:rPr lang="en-US" dirty="0"/>
              <a:t>Identify bottlenecks in the production process</a:t>
            </a:r>
          </a:p>
          <a:p>
            <a:r>
              <a:rPr lang="en-US" dirty="0"/>
              <a:t>Make recommendations based on our observations</a:t>
            </a:r>
          </a:p>
        </p:txBody>
      </p:sp>
    </p:spTree>
    <p:extLst>
      <p:ext uri="{BB962C8B-B14F-4D97-AF65-F5344CB8AC3E}">
        <p14:creationId xmlns:p14="http://schemas.microsoft.com/office/powerpoint/2010/main" val="8169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561" y="0"/>
            <a:ext cx="10000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9246-6342-425F-DDBB-9FAF7E28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FBA197D9-CB3E-2AE8-17B2-135BDF82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DA2-A48C-E0AC-50B2-95DC0E10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004E-2034-E550-C74E-F0F0388B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dataset provided by </a:t>
            </a:r>
            <a:r>
              <a:rPr lang="en-US" dirty="0" err="1"/>
              <a:t>Colormasters</a:t>
            </a:r>
            <a:endParaRPr lang="en-US" dirty="0"/>
          </a:p>
          <a:p>
            <a:r>
              <a:rPr lang="en-US" dirty="0"/>
              <a:t>Make observations of the data based on production time</a:t>
            </a:r>
          </a:p>
          <a:p>
            <a:r>
              <a:rPr lang="en-US" dirty="0"/>
              <a:t>Identify bottlenecks in the production process</a:t>
            </a:r>
          </a:p>
          <a:p>
            <a:r>
              <a:rPr lang="en-US" dirty="0"/>
              <a:t>Make recommendations based on our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3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D0E1DB13-5896-4E14-2B9E-7BCF58F6D6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Shank Size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273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36C3AE-6CA8-B2CF-3FFA-358285B9A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600" y="-21128"/>
            <a:ext cx="9926313" cy="68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18B9E-84D8-7A1A-D31F-9E848741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94F178DE-0E3F-0F37-4AB4-9B4A014FB7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Volume Over Time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14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303926"/>
            <a:ext cx="10714928" cy="65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</TotalTime>
  <Words>205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Black</vt:lpstr>
      <vt:lpstr>Open Sans</vt:lpstr>
      <vt:lpstr>Open Sans SemiBold</vt:lpstr>
      <vt:lpstr>Office 2013 - 2022 Theme</vt:lpstr>
      <vt:lpstr>PowerPoint Presentation</vt:lpstr>
      <vt:lpstr>Objective</vt:lpstr>
      <vt:lpstr>PowerPoint Presentation</vt:lpstr>
      <vt:lpstr>PowerPoint Presentation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 Found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2</cp:revision>
  <dcterms:created xsi:type="dcterms:W3CDTF">2024-12-29T17:43:37Z</dcterms:created>
  <dcterms:modified xsi:type="dcterms:W3CDTF">2025-02-23T00:38:10Z</dcterms:modified>
</cp:coreProperties>
</file>